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6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
      <p:font typeface="Caveat"/>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8B8906D-7CA3-40F0-83FC-39E043780C4D}">
  <a:tblStyle styleId="{08B8906D-7CA3-40F0-83FC-39E043780C4D}"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6A7361F7-BEDF-434F-962E-DABE8717F931}"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15F02C6F-12FB-40D1-AD73-86D14609AF98}" styleName="Table_2">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31" Type="http://schemas.openxmlformats.org/officeDocument/2006/relationships/font" Target="fonts/Roboto-italic.fntdata"/><Relationship Id="rId30" Type="http://schemas.openxmlformats.org/officeDocument/2006/relationships/font" Target="fonts/Roboto-bold.fntdata"/><Relationship Id="rId33" Type="http://schemas.openxmlformats.org/officeDocument/2006/relationships/font" Target="fonts/Caveat-regular.fntdata"/><Relationship Id="rId32" Type="http://schemas.openxmlformats.org/officeDocument/2006/relationships/font" Target="fonts/Roboto-boldItalic.fntdata"/><Relationship Id="rId34" Type="http://schemas.openxmlformats.org/officeDocument/2006/relationships/font" Target="fonts/Caveat-bold.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font" Target="fonts/Roboto-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7" name="Shape 4647"/>
        <p:cNvGrpSpPr/>
        <p:nvPr/>
      </p:nvGrpSpPr>
      <p:grpSpPr>
        <a:xfrm>
          <a:off x="0" y="0"/>
          <a:ext cx="0" cy="0"/>
          <a:chOff x="0" y="0"/>
          <a:chExt cx="0" cy="0"/>
        </a:xfrm>
      </p:grpSpPr>
      <p:sp>
        <p:nvSpPr>
          <p:cNvPr id="4648" name="Google Shape;4648;g1d9386fa236_5_8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9" name="Google Shape;4649;g1d9386fa236_5_8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5" name="Shape 4705"/>
        <p:cNvGrpSpPr/>
        <p:nvPr/>
      </p:nvGrpSpPr>
      <p:grpSpPr>
        <a:xfrm>
          <a:off x="0" y="0"/>
          <a:ext cx="0" cy="0"/>
          <a:chOff x="0" y="0"/>
          <a:chExt cx="0" cy="0"/>
        </a:xfrm>
      </p:grpSpPr>
      <p:sp>
        <p:nvSpPr>
          <p:cNvPr id="4706" name="Google Shape;4706;g1eb75053e89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7" name="Google Shape;4707;g1eb75053e89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1" name="Shape 4711"/>
        <p:cNvGrpSpPr/>
        <p:nvPr/>
      </p:nvGrpSpPr>
      <p:grpSpPr>
        <a:xfrm>
          <a:off x="0" y="0"/>
          <a:ext cx="0" cy="0"/>
          <a:chOff x="0" y="0"/>
          <a:chExt cx="0" cy="0"/>
        </a:xfrm>
      </p:grpSpPr>
      <p:sp>
        <p:nvSpPr>
          <p:cNvPr id="4712" name="Google Shape;4712;g29d3acebcb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3" name="Google Shape;4713;g29d3acebcb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7" name="Shape 4717"/>
        <p:cNvGrpSpPr/>
        <p:nvPr/>
      </p:nvGrpSpPr>
      <p:grpSpPr>
        <a:xfrm>
          <a:off x="0" y="0"/>
          <a:ext cx="0" cy="0"/>
          <a:chOff x="0" y="0"/>
          <a:chExt cx="0" cy="0"/>
        </a:xfrm>
      </p:grpSpPr>
      <p:sp>
        <p:nvSpPr>
          <p:cNvPr id="4718" name="Google Shape;4718;g29d3acebcb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9" name="Google Shape;4719;g29d3acebcb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3" name="Shape 4723"/>
        <p:cNvGrpSpPr/>
        <p:nvPr/>
      </p:nvGrpSpPr>
      <p:grpSpPr>
        <a:xfrm>
          <a:off x="0" y="0"/>
          <a:ext cx="0" cy="0"/>
          <a:chOff x="0" y="0"/>
          <a:chExt cx="0" cy="0"/>
        </a:xfrm>
      </p:grpSpPr>
      <p:sp>
        <p:nvSpPr>
          <p:cNvPr id="4724" name="Google Shape;4724;g1eb75053e89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5" name="Google Shape;4725;g1eb75053e89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0" name="Shape 4730"/>
        <p:cNvGrpSpPr/>
        <p:nvPr/>
      </p:nvGrpSpPr>
      <p:grpSpPr>
        <a:xfrm>
          <a:off x="0" y="0"/>
          <a:ext cx="0" cy="0"/>
          <a:chOff x="0" y="0"/>
          <a:chExt cx="0" cy="0"/>
        </a:xfrm>
      </p:grpSpPr>
      <p:sp>
        <p:nvSpPr>
          <p:cNvPr id="4731" name="Google Shape;4731;g29d6377957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2" name="Google Shape;4732;g29d637795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8" name="Shape 4738"/>
        <p:cNvGrpSpPr/>
        <p:nvPr/>
      </p:nvGrpSpPr>
      <p:grpSpPr>
        <a:xfrm>
          <a:off x="0" y="0"/>
          <a:ext cx="0" cy="0"/>
          <a:chOff x="0" y="0"/>
          <a:chExt cx="0" cy="0"/>
        </a:xfrm>
      </p:grpSpPr>
      <p:sp>
        <p:nvSpPr>
          <p:cNvPr id="4739" name="Google Shape;4739;g29d6377957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0" name="Google Shape;4740;g29d6377957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6" name="Shape 4746"/>
        <p:cNvGrpSpPr/>
        <p:nvPr/>
      </p:nvGrpSpPr>
      <p:grpSpPr>
        <a:xfrm>
          <a:off x="0" y="0"/>
          <a:ext cx="0" cy="0"/>
          <a:chOff x="0" y="0"/>
          <a:chExt cx="0" cy="0"/>
        </a:xfrm>
      </p:grpSpPr>
      <p:sp>
        <p:nvSpPr>
          <p:cNvPr id="4747" name="Google Shape;4747;g29d63779579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8" name="Google Shape;4748;g29d63779579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4" name="Shape 4754"/>
        <p:cNvGrpSpPr/>
        <p:nvPr/>
      </p:nvGrpSpPr>
      <p:grpSpPr>
        <a:xfrm>
          <a:off x="0" y="0"/>
          <a:ext cx="0" cy="0"/>
          <a:chOff x="0" y="0"/>
          <a:chExt cx="0" cy="0"/>
        </a:xfrm>
      </p:grpSpPr>
      <p:sp>
        <p:nvSpPr>
          <p:cNvPr id="4755" name="Google Shape;4755;g29d63779579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6" name="Google Shape;4756;g29d63779579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2" name="Shape 4762"/>
        <p:cNvGrpSpPr/>
        <p:nvPr/>
      </p:nvGrpSpPr>
      <p:grpSpPr>
        <a:xfrm>
          <a:off x="0" y="0"/>
          <a:ext cx="0" cy="0"/>
          <a:chOff x="0" y="0"/>
          <a:chExt cx="0" cy="0"/>
        </a:xfrm>
      </p:grpSpPr>
      <p:sp>
        <p:nvSpPr>
          <p:cNvPr id="4763" name="Google Shape;4763;g29d63779579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4" name="Google Shape;4764;g29d63779579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0" name="Shape 4770"/>
        <p:cNvGrpSpPr/>
        <p:nvPr/>
      </p:nvGrpSpPr>
      <p:grpSpPr>
        <a:xfrm>
          <a:off x="0" y="0"/>
          <a:ext cx="0" cy="0"/>
          <a:chOff x="0" y="0"/>
          <a:chExt cx="0" cy="0"/>
        </a:xfrm>
      </p:grpSpPr>
      <p:sp>
        <p:nvSpPr>
          <p:cNvPr id="4771" name="Google Shape;4771;g29d823bae3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2" name="Google Shape;4772;g29d823bae3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2" name="Shape 4652"/>
        <p:cNvGrpSpPr/>
        <p:nvPr/>
      </p:nvGrpSpPr>
      <p:grpSpPr>
        <a:xfrm>
          <a:off x="0" y="0"/>
          <a:ext cx="0" cy="0"/>
          <a:chOff x="0" y="0"/>
          <a:chExt cx="0" cy="0"/>
        </a:xfrm>
      </p:grpSpPr>
      <p:sp>
        <p:nvSpPr>
          <p:cNvPr id="4653" name="Google Shape;4653;g1d9386fa236_5_8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4" name="Google Shape;4654;g1d9386fa236_5_8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7" name="Shape 4777"/>
        <p:cNvGrpSpPr/>
        <p:nvPr/>
      </p:nvGrpSpPr>
      <p:grpSpPr>
        <a:xfrm>
          <a:off x="0" y="0"/>
          <a:ext cx="0" cy="0"/>
          <a:chOff x="0" y="0"/>
          <a:chExt cx="0" cy="0"/>
        </a:xfrm>
      </p:grpSpPr>
      <p:sp>
        <p:nvSpPr>
          <p:cNvPr id="4778" name="Google Shape;4778;g29d823bae3c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9" name="Google Shape;4779;g29d823bae3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5" name="Shape 4785"/>
        <p:cNvGrpSpPr/>
        <p:nvPr/>
      </p:nvGrpSpPr>
      <p:grpSpPr>
        <a:xfrm>
          <a:off x="0" y="0"/>
          <a:ext cx="0" cy="0"/>
          <a:chOff x="0" y="0"/>
          <a:chExt cx="0" cy="0"/>
        </a:xfrm>
      </p:grpSpPr>
      <p:sp>
        <p:nvSpPr>
          <p:cNvPr id="4786" name="Google Shape;4786;g29d823bae3c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7" name="Google Shape;4787;g29d823bae3c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2" name="Shape 4792"/>
        <p:cNvGrpSpPr/>
        <p:nvPr/>
      </p:nvGrpSpPr>
      <p:grpSpPr>
        <a:xfrm>
          <a:off x="0" y="0"/>
          <a:ext cx="0" cy="0"/>
          <a:chOff x="0" y="0"/>
          <a:chExt cx="0" cy="0"/>
        </a:xfrm>
      </p:grpSpPr>
      <p:sp>
        <p:nvSpPr>
          <p:cNvPr id="4793" name="Google Shape;4793;g29d63779579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4" name="Google Shape;4794;g29d63779579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9" name="Shape 4799"/>
        <p:cNvGrpSpPr/>
        <p:nvPr/>
      </p:nvGrpSpPr>
      <p:grpSpPr>
        <a:xfrm>
          <a:off x="0" y="0"/>
          <a:ext cx="0" cy="0"/>
          <a:chOff x="0" y="0"/>
          <a:chExt cx="0" cy="0"/>
        </a:xfrm>
      </p:grpSpPr>
      <p:sp>
        <p:nvSpPr>
          <p:cNvPr id="4800" name="Google Shape;4800;g29d6377957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1" name="Google Shape;4801;g29d6377957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7" name="Shape 4657"/>
        <p:cNvGrpSpPr/>
        <p:nvPr/>
      </p:nvGrpSpPr>
      <p:grpSpPr>
        <a:xfrm>
          <a:off x="0" y="0"/>
          <a:ext cx="0" cy="0"/>
          <a:chOff x="0" y="0"/>
          <a:chExt cx="0" cy="0"/>
        </a:xfrm>
      </p:grpSpPr>
      <p:sp>
        <p:nvSpPr>
          <p:cNvPr id="4658" name="Google Shape;4658;g1d9386fa236_5_8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9" name="Google Shape;4659;g1d9386fa236_5_8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3" name="Shape 4663"/>
        <p:cNvGrpSpPr/>
        <p:nvPr/>
      </p:nvGrpSpPr>
      <p:grpSpPr>
        <a:xfrm>
          <a:off x="0" y="0"/>
          <a:ext cx="0" cy="0"/>
          <a:chOff x="0" y="0"/>
          <a:chExt cx="0" cy="0"/>
        </a:xfrm>
      </p:grpSpPr>
      <p:sp>
        <p:nvSpPr>
          <p:cNvPr id="4664" name="Google Shape;4664;g1d9386fa236_5_9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5" name="Google Shape;4665;g1d9386fa236_5_9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9" name="Shape 4669"/>
        <p:cNvGrpSpPr/>
        <p:nvPr/>
      </p:nvGrpSpPr>
      <p:grpSpPr>
        <a:xfrm>
          <a:off x="0" y="0"/>
          <a:ext cx="0" cy="0"/>
          <a:chOff x="0" y="0"/>
          <a:chExt cx="0" cy="0"/>
        </a:xfrm>
      </p:grpSpPr>
      <p:sp>
        <p:nvSpPr>
          <p:cNvPr id="4670" name="Google Shape;4670;g1d9386fa236_5_8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1" name="Google Shape;4671;g1d9386fa236_5_8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7" name="Shape 4677"/>
        <p:cNvGrpSpPr/>
        <p:nvPr/>
      </p:nvGrpSpPr>
      <p:grpSpPr>
        <a:xfrm>
          <a:off x="0" y="0"/>
          <a:ext cx="0" cy="0"/>
          <a:chOff x="0" y="0"/>
          <a:chExt cx="0" cy="0"/>
        </a:xfrm>
      </p:grpSpPr>
      <p:sp>
        <p:nvSpPr>
          <p:cNvPr id="4678" name="Google Shape;4678;g1eb75053e8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9" name="Google Shape;4679;g1eb75053e8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4" name="Shape 4684"/>
        <p:cNvGrpSpPr/>
        <p:nvPr/>
      </p:nvGrpSpPr>
      <p:grpSpPr>
        <a:xfrm>
          <a:off x="0" y="0"/>
          <a:ext cx="0" cy="0"/>
          <a:chOff x="0" y="0"/>
          <a:chExt cx="0" cy="0"/>
        </a:xfrm>
      </p:grpSpPr>
      <p:sp>
        <p:nvSpPr>
          <p:cNvPr id="4685" name="Google Shape;4685;g1d9386fa236_5_87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6" name="Google Shape;4686;g1d9386fa236_5_8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1" name="Shape 4691"/>
        <p:cNvGrpSpPr/>
        <p:nvPr/>
      </p:nvGrpSpPr>
      <p:grpSpPr>
        <a:xfrm>
          <a:off x="0" y="0"/>
          <a:ext cx="0" cy="0"/>
          <a:chOff x="0" y="0"/>
          <a:chExt cx="0" cy="0"/>
        </a:xfrm>
      </p:grpSpPr>
      <p:sp>
        <p:nvSpPr>
          <p:cNvPr id="4692" name="Google Shape;4692;g1eb75053e8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3" name="Google Shape;4693;g1eb75053e8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8" name="Shape 4698"/>
        <p:cNvGrpSpPr/>
        <p:nvPr/>
      </p:nvGrpSpPr>
      <p:grpSpPr>
        <a:xfrm>
          <a:off x="0" y="0"/>
          <a:ext cx="0" cy="0"/>
          <a:chOff x="0" y="0"/>
          <a:chExt cx="0" cy="0"/>
        </a:xfrm>
      </p:grpSpPr>
      <p:sp>
        <p:nvSpPr>
          <p:cNvPr id="4699" name="Google Shape;4699;g1eb75053e8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0" name="Google Shape;4700;g1eb75053e8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READ ME — Find more tips and tools">
  <p:cSld name="CUSTOM_18">
    <p:spTree>
      <p:nvGrpSpPr>
        <p:cNvPr id="9" name="Shape 9"/>
        <p:cNvGrpSpPr/>
        <p:nvPr/>
      </p:nvGrpSpPr>
      <p:grpSpPr>
        <a:xfrm>
          <a:off x="0" y="0"/>
          <a:ext cx="0" cy="0"/>
          <a:chOff x="0" y="0"/>
          <a:chExt cx="0" cy="0"/>
        </a:xfrm>
      </p:grpSpPr>
      <p:sp>
        <p:nvSpPr>
          <p:cNvPr id="10" name="Google Shape;10;p2"/>
          <p:cNvSpPr/>
          <p:nvPr/>
        </p:nvSpPr>
        <p:spPr>
          <a:xfrm>
            <a:off x="0" y="0"/>
            <a:ext cx="2168400" cy="5143500"/>
          </a:xfrm>
          <a:prstGeom prst="rightArrowCallout">
            <a:avLst>
              <a:gd fmla="val 25000" name="adj1"/>
              <a:gd fmla="val 25000" name="adj2"/>
              <a:gd fmla="val 25000" name="adj3"/>
              <a:gd fmla="val 64977" name="adj4"/>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nvSpPr>
        <p:spPr>
          <a:xfrm>
            <a:off x="2270850" y="0"/>
            <a:ext cx="6753300" cy="5143500"/>
          </a:xfrm>
          <a:prstGeom prst="rect">
            <a:avLst/>
          </a:prstGeom>
          <a:noFill/>
          <a:ln>
            <a:noFill/>
          </a:ln>
        </p:spPr>
        <p:txBody>
          <a:bodyPr anchorCtr="0" anchor="ctr" bIns="91425" lIns="91425" spcFirstLastPara="1" rIns="91425" wrap="square" tIns="91425">
            <a:noAutofit/>
          </a:bodyPr>
          <a:lstStyle/>
          <a:p>
            <a:pPr indent="0" lvl="0" marL="0" rtl="0" algn="l">
              <a:lnSpc>
                <a:spcPct val="80000"/>
              </a:lnSpc>
              <a:spcBef>
                <a:spcPts val="0"/>
              </a:spcBef>
              <a:spcAft>
                <a:spcPts val="0"/>
              </a:spcAft>
              <a:buNone/>
            </a:pPr>
            <a:r>
              <a:rPr b="1" lang="en" sz="5200"/>
              <a:t>For more tips, tools, layouts to help make your presentations shine, visit:</a:t>
            </a:r>
            <a:endParaRPr b="1" sz="5200"/>
          </a:p>
          <a:p>
            <a:pPr indent="0" lvl="0" marL="0" rtl="0" algn="l">
              <a:lnSpc>
                <a:spcPct val="80000"/>
              </a:lnSpc>
              <a:spcBef>
                <a:spcPts val="1500"/>
              </a:spcBef>
              <a:spcAft>
                <a:spcPts val="1500"/>
              </a:spcAft>
              <a:buNone/>
            </a:pPr>
            <a:r>
              <a:rPr b="1" lang="en" sz="5200">
                <a:solidFill>
                  <a:schemeClr val="dk1"/>
                </a:solidFill>
                <a:highlight>
                  <a:schemeClr val="accent1"/>
                </a:highlight>
              </a:rPr>
              <a:t>https://links.asu.edu/</a:t>
            </a:r>
            <a:br>
              <a:rPr b="1" lang="en" sz="5200">
                <a:solidFill>
                  <a:schemeClr val="dk1"/>
                </a:solidFill>
                <a:highlight>
                  <a:schemeClr val="accent1"/>
                </a:highlight>
              </a:rPr>
            </a:br>
            <a:r>
              <a:rPr b="1" lang="en" sz="5200">
                <a:solidFill>
                  <a:schemeClr val="dk1"/>
                </a:solidFill>
                <a:highlight>
                  <a:schemeClr val="accent1"/>
                </a:highlight>
              </a:rPr>
              <a:t>official-presentation-template </a:t>
            </a:r>
            <a:endParaRPr b="1" sz="5200">
              <a:solidFill>
                <a:schemeClr val="dk1"/>
              </a:solidFill>
              <a:highlight>
                <a:schemeClr val="accent1"/>
              </a:highlight>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slide options divider  &gt;&gt;&gt; choose from following templates →">
  <p:cSld name="CUSTOM_20_1_1">
    <p:bg>
      <p:bgPr>
        <a:solidFill>
          <a:schemeClr val="lt2"/>
        </a:solidFill>
      </p:bgPr>
    </p:bg>
    <p:spTree>
      <p:nvGrpSpPr>
        <p:cNvPr id="42" name="Shape 42"/>
        <p:cNvGrpSpPr/>
        <p:nvPr/>
      </p:nvGrpSpPr>
      <p:grpSpPr>
        <a:xfrm>
          <a:off x="0" y="0"/>
          <a:ext cx="0" cy="0"/>
          <a:chOff x="0" y="0"/>
          <a:chExt cx="0" cy="0"/>
        </a:xfrm>
      </p:grpSpPr>
      <p:sp>
        <p:nvSpPr>
          <p:cNvPr id="43" name="Google Shape;43;p11"/>
          <p:cNvSpPr txBox="1"/>
          <p:nvPr/>
        </p:nvSpPr>
        <p:spPr>
          <a:xfrm>
            <a:off x="2411725" y="1579270"/>
            <a:ext cx="6288300" cy="19950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b="1" lang="en" sz="7200">
                <a:solidFill>
                  <a:srgbClr val="FFFFFF"/>
                </a:solidFill>
                <a:highlight>
                  <a:srgbClr val="191919"/>
                </a:highlight>
              </a:rPr>
              <a:t>S</a:t>
            </a:r>
            <a:r>
              <a:rPr b="1" lang="en" sz="7200">
                <a:solidFill>
                  <a:srgbClr val="FFFFFF"/>
                </a:solidFill>
                <a:highlight>
                  <a:srgbClr val="191919"/>
                </a:highlight>
              </a:rPr>
              <a:t>ection intro slide options</a:t>
            </a:r>
            <a:endParaRPr b="1" sz="7200">
              <a:solidFill>
                <a:srgbClr val="FFFFFF"/>
              </a:solidFill>
              <a:highlight>
                <a:srgbClr val="191919"/>
              </a:highlight>
            </a:endParaRPr>
          </a:p>
        </p:txBody>
      </p:sp>
      <p:sp>
        <p:nvSpPr>
          <p:cNvPr id="44" name="Google Shape;44;p11"/>
          <p:cNvSpPr/>
          <p:nvPr/>
        </p:nvSpPr>
        <p:spPr>
          <a:xfrm>
            <a:off x="0" y="0"/>
            <a:ext cx="2168400" cy="5143500"/>
          </a:xfrm>
          <a:prstGeom prst="rightArrowCallout">
            <a:avLst>
              <a:gd fmla="val 25000" name="adj1"/>
              <a:gd fmla="val 25000" name="adj2"/>
              <a:gd fmla="val 25000" name="adj3"/>
              <a:gd fmla="val 64977" name="adj4"/>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 photo background">
  <p:cSld name="CUSTOM_28">
    <p:spTree>
      <p:nvGrpSpPr>
        <p:cNvPr id="2443" name="Shape 2443"/>
        <p:cNvGrpSpPr/>
        <p:nvPr/>
      </p:nvGrpSpPr>
      <p:grpSpPr>
        <a:xfrm>
          <a:off x="0" y="0"/>
          <a:ext cx="0" cy="0"/>
          <a:chOff x="0" y="0"/>
          <a:chExt cx="0" cy="0"/>
        </a:xfrm>
      </p:grpSpPr>
      <p:sp>
        <p:nvSpPr>
          <p:cNvPr id="2444" name="Google Shape;2444;p101"/>
          <p:cNvSpPr/>
          <p:nvPr>
            <p:ph idx="2" type="pic"/>
          </p:nvPr>
        </p:nvSpPr>
        <p:spPr>
          <a:xfrm>
            <a:off x="-29300" y="-30900"/>
            <a:ext cx="9182400" cy="5165100"/>
          </a:xfrm>
          <a:prstGeom prst="rect">
            <a:avLst/>
          </a:prstGeom>
          <a:noFill/>
          <a:ln>
            <a:noFill/>
          </a:ln>
        </p:spPr>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logo — white">
  <p:cSld name="CUSTOM_23_1_1_2_1_1_1_1_1_1_1_1_1_1_1_2">
    <p:spTree>
      <p:nvGrpSpPr>
        <p:cNvPr id="2445" name="Shape 2445"/>
        <p:cNvGrpSpPr/>
        <p:nvPr/>
      </p:nvGrpSpPr>
      <p:grpSpPr>
        <a:xfrm>
          <a:off x="0" y="0"/>
          <a:ext cx="0" cy="0"/>
          <a:chOff x="0" y="0"/>
          <a:chExt cx="0" cy="0"/>
        </a:xfrm>
      </p:grpSpPr>
      <p:pic>
        <p:nvPicPr>
          <p:cNvPr descr="ASU_Horiz_RGB_Digital_MaroonGold.png" id="2446" name="Google Shape;2446;p102"/>
          <p:cNvPicPr preferRelativeResize="0"/>
          <p:nvPr/>
        </p:nvPicPr>
        <p:blipFill rotWithShape="1">
          <a:blip r:embed="rId2">
            <a:alphaModFix/>
          </a:blip>
          <a:srcRect b="0" l="0" r="57818" t="0"/>
          <a:stretch/>
        </p:blipFill>
        <p:spPr>
          <a:xfrm>
            <a:off x="7867711" y="4336142"/>
            <a:ext cx="989550" cy="651102"/>
          </a:xfrm>
          <a:prstGeom prst="rect">
            <a:avLst/>
          </a:prstGeom>
          <a:noFill/>
          <a:ln>
            <a:noFill/>
          </a:ln>
        </p:spPr>
      </p:pic>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logo — black">
  <p:cSld name="CUSTOM_22_1_1_1_1_1_1_1_1_1_1_1_1_1_1_1">
    <p:bg>
      <p:bgPr>
        <a:solidFill>
          <a:schemeClr val="dk1"/>
        </a:solidFill>
      </p:bgPr>
    </p:bg>
    <p:spTree>
      <p:nvGrpSpPr>
        <p:cNvPr id="2447" name="Shape 2447"/>
        <p:cNvGrpSpPr/>
        <p:nvPr/>
      </p:nvGrpSpPr>
      <p:grpSpPr>
        <a:xfrm>
          <a:off x="0" y="0"/>
          <a:ext cx="0" cy="0"/>
          <a:chOff x="0" y="0"/>
          <a:chExt cx="0" cy="0"/>
        </a:xfrm>
      </p:grpSpPr>
      <p:pic>
        <p:nvPicPr>
          <p:cNvPr id="2448" name="Google Shape;2448;p103"/>
          <p:cNvPicPr preferRelativeResize="0"/>
          <p:nvPr/>
        </p:nvPicPr>
        <p:blipFill rotWithShape="1">
          <a:blip r:embed="rId2">
            <a:alphaModFix/>
          </a:blip>
          <a:srcRect b="8919" l="7060" r="5884" t="13180"/>
          <a:stretch/>
        </p:blipFill>
        <p:spPr>
          <a:xfrm>
            <a:off x="7964425" y="4428975"/>
            <a:ext cx="930449" cy="489050"/>
          </a:xfrm>
          <a:prstGeom prst="rect">
            <a:avLst/>
          </a:prstGeom>
          <a:noFill/>
          <a:ln>
            <a:noFill/>
          </a:ln>
        </p:spPr>
      </p:pic>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logo — gold">
  <p:cSld name="CUSTOM_23_1_1_1_1_1_1_1_1_1_1_1_1_1_1_1">
    <p:bg>
      <p:bgPr>
        <a:solidFill>
          <a:schemeClr val="accent1"/>
        </a:solidFill>
      </p:bgPr>
    </p:bg>
    <p:spTree>
      <p:nvGrpSpPr>
        <p:cNvPr id="2449" name="Shape 2449"/>
        <p:cNvGrpSpPr/>
        <p:nvPr/>
      </p:nvGrpSpPr>
      <p:grpSpPr>
        <a:xfrm>
          <a:off x="0" y="0"/>
          <a:ext cx="0" cy="0"/>
          <a:chOff x="0" y="0"/>
          <a:chExt cx="0" cy="0"/>
        </a:xfrm>
      </p:grpSpPr>
      <p:pic>
        <p:nvPicPr>
          <p:cNvPr descr="ASU_Horiz_RGB_Digital_MaroonGold.png" id="2450" name="Google Shape;2450;p104"/>
          <p:cNvPicPr preferRelativeResize="0"/>
          <p:nvPr/>
        </p:nvPicPr>
        <p:blipFill rotWithShape="1">
          <a:blip r:embed="rId2">
            <a:alphaModFix/>
          </a:blip>
          <a:srcRect b="0" l="0" r="57818" t="0"/>
          <a:stretch/>
        </p:blipFill>
        <p:spPr>
          <a:xfrm>
            <a:off x="7867711" y="4336142"/>
            <a:ext cx="989550" cy="651102"/>
          </a:xfrm>
          <a:prstGeom prst="rect">
            <a:avLst/>
          </a:prstGeom>
          <a:noFill/>
          <a:ln>
            <a:noFill/>
          </a:ln>
        </p:spPr>
      </p:pic>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logo — maroon">
  <p:cSld name="CUSTOM_23_1_1_1_1_2_1_1_1_1_1_1_1_1_1_1">
    <p:bg>
      <p:bgPr>
        <a:solidFill>
          <a:schemeClr val="accent2"/>
        </a:solidFill>
      </p:bgPr>
    </p:bg>
    <p:spTree>
      <p:nvGrpSpPr>
        <p:cNvPr id="2451" name="Shape 2451"/>
        <p:cNvGrpSpPr/>
        <p:nvPr/>
      </p:nvGrpSpPr>
      <p:grpSpPr>
        <a:xfrm>
          <a:off x="0" y="0"/>
          <a:ext cx="0" cy="0"/>
          <a:chOff x="0" y="0"/>
          <a:chExt cx="0" cy="0"/>
        </a:xfrm>
      </p:grpSpPr>
      <p:pic>
        <p:nvPicPr>
          <p:cNvPr id="2452" name="Google Shape;2452;p105"/>
          <p:cNvPicPr preferRelativeResize="0"/>
          <p:nvPr/>
        </p:nvPicPr>
        <p:blipFill rotWithShape="1">
          <a:blip r:embed="rId2">
            <a:alphaModFix/>
          </a:blip>
          <a:srcRect b="8919" l="7060" r="5884" t="13180"/>
          <a:stretch/>
        </p:blipFill>
        <p:spPr>
          <a:xfrm>
            <a:off x="7964425" y="4428975"/>
            <a:ext cx="930449" cy="489050"/>
          </a:xfrm>
          <a:prstGeom prst="rect">
            <a:avLst/>
          </a:prstGeom>
          <a:noFill/>
          <a:ln>
            <a:noFill/>
          </a:ln>
        </p:spPr>
      </p:pic>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logo — photo background">
  <p:cSld name="CUSTOM_23_1_1_2_1_1_1_1_1_1_1_1_1_1_1_1">
    <p:spTree>
      <p:nvGrpSpPr>
        <p:cNvPr id="2453" name="Shape 2453"/>
        <p:cNvGrpSpPr/>
        <p:nvPr/>
      </p:nvGrpSpPr>
      <p:grpSpPr>
        <a:xfrm>
          <a:off x="0" y="0"/>
          <a:ext cx="0" cy="0"/>
          <a:chOff x="0" y="0"/>
          <a:chExt cx="0" cy="0"/>
        </a:xfrm>
      </p:grpSpPr>
      <p:sp>
        <p:nvSpPr>
          <p:cNvPr id="2454" name="Google Shape;2454;p106"/>
          <p:cNvSpPr/>
          <p:nvPr>
            <p:ph idx="2" type="pic"/>
          </p:nvPr>
        </p:nvSpPr>
        <p:spPr>
          <a:xfrm>
            <a:off x="-47625" y="-41200"/>
            <a:ext cx="9201000" cy="5175600"/>
          </a:xfrm>
          <a:prstGeom prst="rect">
            <a:avLst/>
          </a:prstGeom>
          <a:noFill/>
          <a:ln>
            <a:noFill/>
          </a:ln>
        </p:spPr>
      </p:sp>
      <p:sp>
        <p:nvSpPr>
          <p:cNvPr id="2455" name="Google Shape;2455;p106"/>
          <p:cNvSpPr/>
          <p:nvPr/>
        </p:nvSpPr>
        <p:spPr>
          <a:xfrm>
            <a:off x="7878325" y="4399875"/>
            <a:ext cx="1284600" cy="540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ASU_Horiz_RGB_Digital_MaroonGold.png" id="2456" name="Google Shape;2456;p106"/>
          <p:cNvPicPr preferRelativeResize="0"/>
          <p:nvPr/>
        </p:nvPicPr>
        <p:blipFill rotWithShape="1">
          <a:blip r:embed="rId2">
            <a:alphaModFix/>
          </a:blip>
          <a:srcRect b="0" l="0" r="57818" t="0"/>
          <a:stretch/>
        </p:blipFill>
        <p:spPr>
          <a:xfrm>
            <a:off x="7867711" y="4336142"/>
            <a:ext cx="989550" cy="651102"/>
          </a:xfrm>
          <a:prstGeom prst="rect">
            <a:avLst/>
          </a:prstGeom>
          <a:noFill/>
          <a:ln>
            <a:noFill/>
          </a:ln>
        </p:spPr>
      </p:pic>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A Mountain topographical map pattern — white">
  <p:cSld name="CUSTOM_22_1_1_1_1_1_1_1_1_1_1_1_1_1_1_1_1">
    <p:spTree>
      <p:nvGrpSpPr>
        <p:cNvPr id="2457" name="Shape 2457"/>
        <p:cNvGrpSpPr/>
        <p:nvPr/>
      </p:nvGrpSpPr>
      <p:grpSpPr>
        <a:xfrm>
          <a:off x="0" y="0"/>
          <a:ext cx="0" cy="0"/>
          <a:chOff x="0" y="0"/>
          <a:chExt cx="0" cy="0"/>
        </a:xfrm>
      </p:grpSpPr>
      <p:pic>
        <p:nvPicPr>
          <p:cNvPr id="2458" name="Google Shape;2458;p107"/>
          <p:cNvPicPr preferRelativeResize="0"/>
          <p:nvPr/>
        </p:nvPicPr>
        <p:blipFill>
          <a:blip r:embed="rId2">
            <a:alphaModFix/>
          </a:blip>
          <a:stretch>
            <a:fillRect/>
          </a:stretch>
        </p:blipFill>
        <p:spPr>
          <a:xfrm>
            <a:off x="0" y="-2225"/>
            <a:ext cx="9144003" cy="5147949"/>
          </a:xfrm>
          <a:prstGeom prst="rect">
            <a:avLst/>
          </a:prstGeom>
          <a:noFill/>
          <a:ln>
            <a:noFill/>
          </a:ln>
        </p:spPr>
      </p:pic>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Learn to Thrive Morse code pattern — white">
  <p:cSld name="CUSTOM_23_1_1_1_1_1_1_1_1_1_1_1_1_1_1_1_1">
    <p:spTree>
      <p:nvGrpSpPr>
        <p:cNvPr id="2459" name="Shape 2459"/>
        <p:cNvGrpSpPr/>
        <p:nvPr/>
      </p:nvGrpSpPr>
      <p:grpSpPr>
        <a:xfrm>
          <a:off x="0" y="0"/>
          <a:ext cx="0" cy="0"/>
          <a:chOff x="0" y="0"/>
          <a:chExt cx="0" cy="0"/>
        </a:xfrm>
      </p:grpSpPr>
      <p:pic>
        <p:nvPicPr>
          <p:cNvPr id="2460" name="Google Shape;2460;p108"/>
          <p:cNvPicPr preferRelativeResize="0"/>
          <p:nvPr/>
        </p:nvPicPr>
        <p:blipFill rotWithShape="1">
          <a:blip r:embed="rId2">
            <a:alphaModFix/>
          </a:blip>
          <a:srcRect b="0" l="19" r="29" t="0"/>
          <a:stretch/>
        </p:blipFill>
        <p:spPr>
          <a:xfrm>
            <a:off x="0" y="-2225"/>
            <a:ext cx="9144003" cy="5145949"/>
          </a:xfrm>
          <a:prstGeom prst="rect">
            <a:avLst/>
          </a:prstGeom>
          <a:noFill/>
          <a:ln>
            <a:noFill/>
          </a:ln>
        </p:spPr>
      </p:pic>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network pattern, white">
  <p:cSld name="CUSTOM_23_1_1_2_1_1_1_1_1_1_1_1_1_1_1_1_1">
    <p:spTree>
      <p:nvGrpSpPr>
        <p:cNvPr id="2461" name="Shape 2461"/>
        <p:cNvGrpSpPr/>
        <p:nvPr/>
      </p:nvGrpSpPr>
      <p:grpSpPr>
        <a:xfrm>
          <a:off x="0" y="0"/>
          <a:ext cx="0" cy="0"/>
          <a:chOff x="0" y="0"/>
          <a:chExt cx="0" cy="0"/>
        </a:xfrm>
      </p:grpSpPr>
      <p:pic>
        <p:nvPicPr>
          <p:cNvPr id="2462" name="Google Shape;2462;p109"/>
          <p:cNvPicPr preferRelativeResize="0"/>
          <p:nvPr/>
        </p:nvPicPr>
        <p:blipFill rotWithShape="1">
          <a:blip r:embed="rId2">
            <a:alphaModFix/>
          </a:blip>
          <a:srcRect b="0" l="29" r="39" t="0"/>
          <a:stretch/>
        </p:blipFill>
        <p:spPr>
          <a:xfrm>
            <a:off x="0" y="-1725"/>
            <a:ext cx="9144003" cy="5146949"/>
          </a:xfrm>
          <a:prstGeom prst="rect">
            <a:avLst/>
          </a:prstGeom>
          <a:noFill/>
          <a:ln>
            <a:noFill/>
          </a:ln>
        </p:spPr>
      </p:pic>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A Mountain topographical map pattern — black">
  <p:cSld name="CUSTOM_23_1_1_2_1_1_1_1_1_1_1_1_1_1_1_1_1_2">
    <p:bg>
      <p:bgPr>
        <a:solidFill>
          <a:schemeClr val="dk1"/>
        </a:solidFill>
      </p:bgPr>
    </p:bg>
    <p:spTree>
      <p:nvGrpSpPr>
        <p:cNvPr id="2463" name="Shape 2463"/>
        <p:cNvGrpSpPr/>
        <p:nvPr/>
      </p:nvGrpSpPr>
      <p:grpSpPr>
        <a:xfrm>
          <a:off x="0" y="0"/>
          <a:ext cx="0" cy="0"/>
          <a:chOff x="0" y="0"/>
          <a:chExt cx="0" cy="0"/>
        </a:xfrm>
      </p:grpSpPr>
      <p:pic>
        <p:nvPicPr>
          <p:cNvPr id="2464" name="Google Shape;2464;p110"/>
          <p:cNvPicPr preferRelativeResize="0"/>
          <p:nvPr/>
        </p:nvPicPr>
        <p:blipFill rotWithShape="1">
          <a:blip r:embed="rId2">
            <a:alphaModFix/>
          </a:blip>
          <a:srcRect b="0" l="19" r="19" t="0"/>
          <a:stretch/>
        </p:blipFill>
        <p:spPr>
          <a:xfrm>
            <a:off x="0" y="-5587"/>
            <a:ext cx="9144003" cy="5150128"/>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 black">
  <p:cSld name="CUSTOM_19_1_1">
    <p:bg>
      <p:bgPr>
        <a:solidFill>
          <a:schemeClr val="dk1"/>
        </a:solidFill>
      </p:bgPr>
    </p:bg>
    <p:spTree>
      <p:nvGrpSpPr>
        <p:cNvPr id="45" name="Shape 45"/>
        <p:cNvGrpSpPr/>
        <p:nvPr/>
      </p:nvGrpSpPr>
      <p:grpSpPr>
        <a:xfrm>
          <a:off x="0" y="0"/>
          <a:ext cx="0" cy="0"/>
          <a:chOff x="0" y="0"/>
          <a:chExt cx="0" cy="0"/>
        </a:xfrm>
      </p:grpSpPr>
      <p:pic>
        <p:nvPicPr>
          <p:cNvPr id="46" name="Google Shape;46;p12"/>
          <p:cNvPicPr preferRelativeResize="0"/>
          <p:nvPr/>
        </p:nvPicPr>
        <p:blipFill rotWithShape="1">
          <a:blip r:embed="rId2">
            <a:alphaModFix/>
          </a:blip>
          <a:srcRect b="8919" l="7060" r="5884" t="13180"/>
          <a:stretch/>
        </p:blipFill>
        <p:spPr>
          <a:xfrm>
            <a:off x="7964425" y="4428975"/>
            <a:ext cx="930449" cy="489050"/>
          </a:xfrm>
          <a:prstGeom prst="rect">
            <a:avLst/>
          </a:prstGeom>
          <a:noFill/>
          <a:ln>
            <a:noFill/>
          </a:ln>
        </p:spPr>
      </p:pic>
      <p:sp>
        <p:nvSpPr>
          <p:cNvPr id="47" name="Google Shape;47;p12"/>
          <p:cNvSpPr txBox="1"/>
          <p:nvPr>
            <p:ph type="title"/>
          </p:nvPr>
        </p:nvSpPr>
        <p:spPr>
          <a:xfrm>
            <a:off x="420625" y="320050"/>
            <a:ext cx="8411700" cy="4508100"/>
          </a:xfrm>
          <a:prstGeom prst="rect">
            <a:avLst/>
          </a:prstGeom>
        </p:spPr>
        <p:txBody>
          <a:bodyPr anchorCtr="0" anchor="ctr" bIns="0" lIns="0" spcFirstLastPara="1" rIns="0" wrap="square" tIns="0">
            <a:normAutofit/>
          </a:bodyPr>
          <a:lstStyle>
            <a:lvl1pPr lvl="0" rtl="0">
              <a:lnSpc>
                <a:spcPct val="90000"/>
              </a:lnSpc>
              <a:spcBef>
                <a:spcPts val="0"/>
              </a:spcBef>
              <a:spcAft>
                <a:spcPts val="0"/>
              </a:spcAft>
              <a:buClr>
                <a:schemeClr val="accent1"/>
              </a:buClr>
              <a:buSzPts val="4800"/>
              <a:buNone/>
              <a:defRPr sz="4800">
                <a:solidFill>
                  <a:schemeClr val="accent1"/>
                </a:solidFill>
              </a:defRPr>
            </a:lvl1pPr>
            <a:lvl2pPr lvl="1" rtl="0">
              <a:spcBef>
                <a:spcPts val="0"/>
              </a:spcBef>
              <a:spcAft>
                <a:spcPts val="0"/>
              </a:spcAft>
              <a:buSzPts val="3600"/>
              <a:buNone/>
              <a:defRPr sz="3600"/>
            </a:lvl2pPr>
            <a:lvl3pPr lvl="2" rtl="0">
              <a:spcBef>
                <a:spcPts val="800"/>
              </a:spcBef>
              <a:spcAft>
                <a:spcPts val="0"/>
              </a:spcAft>
              <a:buSzPts val="3600"/>
              <a:buNone/>
              <a:defRPr sz="3600"/>
            </a:lvl3pPr>
            <a:lvl4pPr lvl="3" rtl="0">
              <a:spcBef>
                <a:spcPts val="800"/>
              </a:spcBef>
              <a:spcAft>
                <a:spcPts val="0"/>
              </a:spcAft>
              <a:buSzPts val="3600"/>
              <a:buNone/>
              <a:defRPr sz="3600"/>
            </a:lvl4pPr>
            <a:lvl5pPr lvl="4" rtl="0">
              <a:spcBef>
                <a:spcPts val="800"/>
              </a:spcBef>
              <a:spcAft>
                <a:spcPts val="0"/>
              </a:spcAft>
              <a:buSzPts val="3600"/>
              <a:buNone/>
              <a:defRPr sz="3600"/>
            </a:lvl5pPr>
            <a:lvl6pPr lvl="5" rtl="0">
              <a:spcBef>
                <a:spcPts val="800"/>
              </a:spcBef>
              <a:spcAft>
                <a:spcPts val="0"/>
              </a:spcAft>
              <a:buSzPts val="3600"/>
              <a:buNone/>
              <a:defRPr sz="3600"/>
            </a:lvl6pPr>
            <a:lvl7pPr lvl="6" rtl="0">
              <a:spcBef>
                <a:spcPts val="800"/>
              </a:spcBef>
              <a:spcAft>
                <a:spcPts val="0"/>
              </a:spcAft>
              <a:buSzPts val="3600"/>
              <a:buNone/>
              <a:defRPr sz="3600"/>
            </a:lvl7pPr>
            <a:lvl8pPr lvl="7" rtl="0">
              <a:spcBef>
                <a:spcPts val="800"/>
              </a:spcBef>
              <a:spcAft>
                <a:spcPts val="0"/>
              </a:spcAft>
              <a:buSzPts val="3600"/>
              <a:buNone/>
              <a:defRPr sz="3600"/>
            </a:lvl8pPr>
            <a:lvl9pPr lvl="8" rtl="0">
              <a:spcBef>
                <a:spcPts val="800"/>
              </a:spcBef>
              <a:spcAft>
                <a:spcPts val="800"/>
              </a:spcAft>
              <a:buSzPts val="3600"/>
              <a:buNone/>
              <a:defRPr sz="3600"/>
            </a:lvl9pPr>
          </a:lstStyle>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Learn to Thrive Morse code pattern — black">
  <p:cSld name="CUSTOM_22_1_1_1_1_1_1_1_1_1_1_1_1_1_1_1_1_1">
    <p:bg>
      <p:bgPr>
        <a:solidFill>
          <a:schemeClr val="dk1"/>
        </a:solidFill>
      </p:bgPr>
    </p:bg>
    <p:spTree>
      <p:nvGrpSpPr>
        <p:cNvPr id="2465" name="Shape 2465"/>
        <p:cNvGrpSpPr/>
        <p:nvPr/>
      </p:nvGrpSpPr>
      <p:grpSpPr>
        <a:xfrm>
          <a:off x="0" y="0"/>
          <a:ext cx="0" cy="0"/>
          <a:chOff x="0" y="0"/>
          <a:chExt cx="0" cy="0"/>
        </a:xfrm>
      </p:grpSpPr>
      <p:pic>
        <p:nvPicPr>
          <p:cNvPr id="2466" name="Google Shape;2466;p111"/>
          <p:cNvPicPr preferRelativeResize="0"/>
          <p:nvPr/>
        </p:nvPicPr>
        <p:blipFill rotWithShape="1">
          <a:blip r:embed="rId2">
            <a:alphaModFix/>
          </a:blip>
          <a:srcRect b="0" l="39" r="49" t="0"/>
          <a:stretch/>
        </p:blipFill>
        <p:spPr>
          <a:xfrm>
            <a:off x="0" y="-2225"/>
            <a:ext cx="9144003" cy="5148127"/>
          </a:xfrm>
          <a:prstGeom prst="rect">
            <a:avLst/>
          </a:prstGeom>
          <a:noFill/>
          <a:ln>
            <a:noFill/>
          </a:ln>
        </p:spPr>
      </p:pic>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network pattern, black">
  <p:cSld name="CUSTOM_22_1_1_1_1_1_1_1_1_1_1_1_1_1_1_1_1_2">
    <p:bg>
      <p:bgPr>
        <a:solidFill>
          <a:schemeClr val="dk1"/>
        </a:solidFill>
      </p:bgPr>
    </p:bg>
    <p:spTree>
      <p:nvGrpSpPr>
        <p:cNvPr id="2467" name="Shape 2467"/>
        <p:cNvGrpSpPr/>
        <p:nvPr/>
      </p:nvGrpSpPr>
      <p:grpSpPr>
        <a:xfrm>
          <a:off x="0" y="0"/>
          <a:ext cx="0" cy="0"/>
          <a:chOff x="0" y="0"/>
          <a:chExt cx="0" cy="0"/>
        </a:xfrm>
      </p:grpSpPr>
      <p:pic>
        <p:nvPicPr>
          <p:cNvPr id="2468" name="Google Shape;2468;p112"/>
          <p:cNvPicPr preferRelativeResize="0"/>
          <p:nvPr/>
        </p:nvPicPr>
        <p:blipFill rotWithShape="1">
          <a:blip r:embed="rId2">
            <a:alphaModFix/>
          </a:blip>
          <a:srcRect b="0" l="49" r="59" t="0"/>
          <a:stretch/>
        </p:blipFill>
        <p:spPr>
          <a:xfrm>
            <a:off x="0" y="-2225"/>
            <a:ext cx="9144003" cy="5149126"/>
          </a:xfrm>
          <a:prstGeom prst="rect">
            <a:avLst/>
          </a:prstGeom>
          <a:noFill/>
          <a:ln>
            <a:noFill/>
          </a:ln>
        </p:spPr>
      </p:pic>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A Mountain topo pattern edges, white">
  <p:cSld name="CUSTOM_23_1_1_2_1_1_1_1_1_1_1_1_1_1_1_1_1_1">
    <p:spTree>
      <p:nvGrpSpPr>
        <p:cNvPr id="2469" name="Shape 2469"/>
        <p:cNvGrpSpPr/>
        <p:nvPr/>
      </p:nvGrpSpPr>
      <p:grpSpPr>
        <a:xfrm>
          <a:off x="0" y="0"/>
          <a:ext cx="0" cy="0"/>
          <a:chOff x="0" y="0"/>
          <a:chExt cx="0" cy="0"/>
        </a:xfrm>
      </p:grpSpPr>
      <p:grpSp>
        <p:nvGrpSpPr>
          <p:cNvPr id="2470" name="Google Shape;2470;p113"/>
          <p:cNvGrpSpPr/>
          <p:nvPr/>
        </p:nvGrpSpPr>
        <p:grpSpPr>
          <a:xfrm>
            <a:off x="4835313" y="-2210885"/>
            <a:ext cx="7143750" cy="4509800"/>
            <a:chOff x="238125" y="602600"/>
            <a:chExt cx="7143750" cy="4509800"/>
          </a:xfrm>
        </p:grpSpPr>
        <p:sp>
          <p:nvSpPr>
            <p:cNvPr id="2471" name="Google Shape;2471;p113"/>
            <p:cNvSpPr/>
            <p:nvPr/>
          </p:nvSpPr>
          <p:spPr>
            <a:xfrm>
              <a:off x="2514425" y="1130250"/>
              <a:ext cx="218325" cy="579250"/>
            </a:xfrm>
            <a:custGeom>
              <a:rect b="b" l="l" r="r" t="t"/>
              <a:pathLst>
                <a:path extrusionOk="0" h="23170" w="8733">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13"/>
            <p:cNvSpPr/>
            <p:nvPr/>
          </p:nvSpPr>
          <p:spPr>
            <a:xfrm>
              <a:off x="1900100" y="1539425"/>
              <a:ext cx="342275" cy="551825"/>
            </a:xfrm>
            <a:custGeom>
              <a:rect b="b" l="l" r="r" t="t"/>
              <a:pathLst>
                <a:path extrusionOk="0" h="22073" w="13691">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13"/>
            <p:cNvSpPr/>
            <p:nvPr/>
          </p:nvSpPr>
          <p:spPr>
            <a:xfrm>
              <a:off x="2455175" y="1144500"/>
              <a:ext cx="289650" cy="673600"/>
            </a:xfrm>
            <a:custGeom>
              <a:rect b="b" l="l" r="r" t="t"/>
              <a:pathLst>
                <a:path extrusionOk="0" h="26944" w="11586">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13"/>
            <p:cNvSpPr/>
            <p:nvPr/>
          </p:nvSpPr>
          <p:spPr>
            <a:xfrm>
              <a:off x="2189700" y="2124150"/>
              <a:ext cx="25" cy="25"/>
            </a:xfrm>
            <a:custGeom>
              <a:rect b="b" l="l" r="r" t="t"/>
              <a:pathLst>
                <a:path extrusionOk="0" h="1" w="1">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13"/>
            <p:cNvSpPr/>
            <p:nvPr/>
          </p:nvSpPr>
          <p:spPr>
            <a:xfrm>
              <a:off x="2189700" y="2124150"/>
              <a:ext cx="25" cy="25"/>
            </a:xfrm>
            <a:custGeom>
              <a:rect b="b" l="l" r="r" t="t"/>
              <a:pathLst>
                <a:path extrusionOk="0" fill="none" h="1" w="1">
                  <a:moveTo>
                    <a:pt x="0" y="0"/>
                  </a:moveTo>
                  <a:lnTo>
                    <a:pt x="0" y="0"/>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13"/>
            <p:cNvSpPr/>
            <p:nvPr/>
          </p:nvSpPr>
          <p:spPr>
            <a:xfrm>
              <a:off x="2390450" y="1169750"/>
              <a:ext cx="283050" cy="636275"/>
            </a:xfrm>
            <a:custGeom>
              <a:rect b="b" l="l" r="r" t="t"/>
              <a:pathLst>
                <a:path extrusionOk="0" h="25451" w="11322">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13"/>
            <p:cNvSpPr/>
            <p:nvPr/>
          </p:nvSpPr>
          <p:spPr>
            <a:xfrm>
              <a:off x="2312575" y="1160975"/>
              <a:ext cx="334600" cy="736100"/>
            </a:xfrm>
            <a:custGeom>
              <a:rect b="b" l="l" r="r" t="t"/>
              <a:pathLst>
                <a:path extrusionOk="0" h="29444" w="13384">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13"/>
            <p:cNvSpPr/>
            <p:nvPr/>
          </p:nvSpPr>
          <p:spPr>
            <a:xfrm>
              <a:off x="3607050" y="1646950"/>
              <a:ext cx="2156750" cy="843625"/>
            </a:xfrm>
            <a:custGeom>
              <a:rect b="b" l="l" r="r" t="t"/>
              <a:pathLst>
                <a:path extrusionOk="0" h="33745" w="8627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13"/>
            <p:cNvSpPr/>
            <p:nvPr/>
          </p:nvSpPr>
          <p:spPr>
            <a:xfrm>
              <a:off x="3588400" y="602600"/>
              <a:ext cx="724050" cy="816175"/>
            </a:xfrm>
            <a:custGeom>
              <a:rect b="b" l="l" r="r" t="t"/>
              <a:pathLst>
                <a:path extrusionOk="0" h="32647" w="28962">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13"/>
            <p:cNvSpPr/>
            <p:nvPr/>
          </p:nvSpPr>
          <p:spPr>
            <a:xfrm>
              <a:off x="3593875" y="1881700"/>
              <a:ext cx="2005375" cy="782200"/>
            </a:xfrm>
            <a:custGeom>
              <a:rect b="b" l="l" r="r" t="t"/>
              <a:pathLst>
                <a:path extrusionOk="0" h="31288" w="80215">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13"/>
            <p:cNvSpPr/>
            <p:nvPr/>
          </p:nvSpPr>
          <p:spPr>
            <a:xfrm>
              <a:off x="3578525" y="772625"/>
              <a:ext cx="221625" cy="436625"/>
            </a:xfrm>
            <a:custGeom>
              <a:rect b="b" l="l" r="r" t="t"/>
              <a:pathLst>
                <a:path extrusionOk="0" h="17465" w="8865">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13"/>
            <p:cNvSpPr/>
            <p:nvPr/>
          </p:nvSpPr>
          <p:spPr>
            <a:xfrm>
              <a:off x="3094725" y="818700"/>
              <a:ext cx="223825" cy="558400"/>
            </a:xfrm>
            <a:custGeom>
              <a:rect b="b" l="l" r="r" t="t"/>
              <a:pathLst>
                <a:path extrusionOk="0" h="22336" w="8953">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13"/>
            <p:cNvSpPr/>
            <p:nvPr/>
          </p:nvSpPr>
          <p:spPr>
            <a:xfrm>
              <a:off x="2789775" y="804425"/>
              <a:ext cx="392750" cy="774525"/>
            </a:xfrm>
            <a:custGeom>
              <a:rect b="b" l="l" r="r" t="t"/>
              <a:pathLst>
                <a:path extrusionOk="0" h="30981" w="1571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13"/>
            <p:cNvSpPr/>
            <p:nvPr/>
          </p:nvSpPr>
          <p:spPr>
            <a:xfrm>
              <a:off x="2674575" y="1020550"/>
              <a:ext cx="230400" cy="590225"/>
            </a:xfrm>
            <a:custGeom>
              <a:rect b="b" l="l" r="r" t="t"/>
              <a:pathLst>
                <a:path extrusionOk="0" h="23609" w="9216">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13"/>
            <p:cNvSpPr/>
            <p:nvPr/>
          </p:nvSpPr>
          <p:spPr>
            <a:xfrm>
              <a:off x="2044900" y="1165350"/>
              <a:ext cx="481600" cy="961000"/>
            </a:xfrm>
            <a:custGeom>
              <a:rect b="b" l="l" r="r" t="t"/>
              <a:pathLst>
                <a:path extrusionOk="0" h="38440" w="19264">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13"/>
            <p:cNvSpPr/>
            <p:nvPr/>
          </p:nvSpPr>
          <p:spPr>
            <a:xfrm>
              <a:off x="3057425" y="781400"/>
              <a:ext cx="247950" cy="648350"/>
            </a:xfrm>
            <a:custGeom>
              <a:rect b="b" l="l" r="r" t="t"/>
              <a:pathLst>
                <a:path extrusionOk="0" h="25934" w="9918">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13"/>
            <p:cNvSpPr/>
            <p:nvPr/>
          </p:nvSpPr>
          <p:spPr>
            <a:xfrm>
              <a:off x="3021225" y="785800"/>
              <a:ext cx="255650" cy="654925"/>
            </a:xfrm>
            <a:custGeom>
              <a:rect b="b" l="l" r="r" t="t"/>
              <a:pathLst>
                <a:path extrusionOk="0" h="26197" w="10226">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13"/>
            <p:cNvSpPr/>
            <p:nvPr/>
          </p:nvSpPr>
          <p:spPr>
            <a:xfrm>
              <a:off x="2918125" y="827475"/>
              <a:ext cx="313750" cy="633000"/>
            </a:xfrm>
            <a:custGeom>
              <a:rect b="b" l="l" r="r" t="t"/>
              <a:pathLst>
                <a:path extrusionOk="0" h="25320" w="1255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13"/>
            <p:cNvSpPr/>
            <p:nvPr/>
          </p:nvSpPr>
          <p:spPr>
            <a:xfrm>
              <a:off x="2828150" y="830775"/>
              <a:ext cx="373025" cy="702100"/>
            </a:xfrm>
            <a:custGeom>
              <a:rect b="b" l="l" r="r" t="t"/>
              <a:pathLst>
                <a:path extrusionOk="0" h="28084" w="14921">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13"/>
            <p:cNvSpPr/>
            <p:nvPr/>
          </p:nvSpPr>
          <p:spPr>
            <a:xfrm>
              <a:off x="2789775" y="802250"/>
              <a:ext cx="359825" cy="736100"/>
            </a:xfrm>
            <a:custGeom>
              <a:rect b="b" l="l" r="r" t="t"/>
              <a:pathLst>
                <a:path extrusionOk="0" h="29444" w="14393">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13"/>
            <p:cNvSpPr/>
            <p:nvPr/>
          </p:nvSpPr>
          <p:spPr>
            <a:xfrm>
              <a:off x="2754650" y="825275"/>
              <a:ext cx="332425" cy="722950"/>
            </a:xfrm>
            <a:custGeom>
              <a:rect b="b" l="l" r="r" t="t"/>
              <a:pathLst>
                <a:path extrusionOk="0" h="28918" w="13297">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13"/>
            <p:cNvSpPr/>
            <p:nvPr/>
          </p:nvSpPr>
          <p:spPr>
            <a:xfrm>
              <a:off x="2734925" y="958025"/>
              <a:ext cx="270975" cy="606675"/>
            </a:xfrm>
            <a:custGeom>
              <a:rect b="b" l="l" r="r" t="t"/>
              <a:pathLst>
                <a:path extrusionOk="0" h="24267" w="10839">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13"/>
            <p:cNvSpPr/>
            <p:nvPr/>
          </p:nvSpPr>
          <p:spPr>
            <a:xfrm>
              <a:off x="2697625" y="973375"/>
              <a:ext cx="265500" cy="607775"/>
            </a:xfrm>
            <a:custGeom>
              <a:rect b="b" l="l" r="r" t="t"/>
              <a:pathLst>
                <a:path extrusionOk="0" h="24311" w="1062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13"/>
            <p:cNvSpPr/>
            <p:nvPr/>
          </p:nvSpPr>
          <p:spPr>
            <a:xfrm>
              <a:off x="2630700" y="1103925"/>
              <a:ext cx="223825" cy="530975"/>
            </a:xfrm>
            <a:custGeom>
              <a:rect b="b" l="l" r="r" t="t"/>
              <a:pathLst>
                <a:path extrusionOk="0" h="21239" w="8953">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13"/>
            <p:cNvSpPr/>
            <p:nvPr/>
          </p:nvSpPr>
          <p:spPr>
            <a:xfrm>
              <a:off x="2619725" y="1124775"/>
              <a:ext cx="194200" cy="436625"/>
            </a:xfrm>
            <a:custGeom>
              <a:rect b="b" l="l" r="r" t="t"/>
              <a:pathLst>
                <a:path extrusionOk="0" h="17465" w="7768">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13"/>
            <p:cNvSpPr/>
            <p:nvPr/>
          </p:nvSpPr>
          <p:spPr>
            <a:xfrm>
              <a:off x="2592300" y="1141225"/>
              <a:ext cx="183225" cy="483800"/>
            </a:xfrm>
            <a:custGeom>
              <a:rect b="b" l="l" r="r" t="t"/>
              <a:pathLst>
                <a:path extrusionOk="0" h="19352" w="7329">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13"/>
            <p:cNvSpPr/>
            <p:nvPr/>
          </p:nvSpPr>
          <p:spPr>
            <a:xfrm>
              <a:off x="2263200" y="1174125"/>
              <a:ext cx="342300" cy="810725"/>
            </a:xfrm>
            <a:custGeom>
              <a:rect b="b" l="l" r="r" t="t"/>
              <a:pathLst>
                <a:path extrusionOk="0" h="32429" w="13692">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13"/>
            <p:cNvSpPr/>
            <p:nvPr/>
          </p:nvSpPr>
          <p:spPr>
            <a:xfrm>
              <a:off x="3125450" y="769325"/>
              <a:ext cx="242475" cy="648375"/>
            </a:xfrm>
            <a:custGeom>
              <a:rect b="b" l="l" r="r" t="t"/>
              <a:pathLst>
                <a:path extrusionOk="0" h="25935" w="9699">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13"/>
            <p:cNvSpPr/>
            <p:nvPr/>
          </p:nvSpPr>
          <p:spPr>
            <a:xfrm>
              <a:off x="3734300" y="758375"/>
              <a:ext cx="1192475" cy="1433800"/>
            </a:xfrm>
            <a:custGeom>
              <a:rect b="b" l="l" r="r" t="t"/>
              <a:pathLst>
                <a:path extrusionOk="0" h="57352" w="47699">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13"/>
            <p:cNvSpPr/>
            <p:nvPr/>
          </p:nvSpPr>
          <p:spPr>
            <a:xfrm>
              <a:off x="3959175" y="763850"/>
              <a:ext cx="850225" cy="1129950"/>
            </a:xfrm>
            <a:custGeom>
              <a:rect b="b" l="l" r="r" t="t"/>
              <a:pathLst>
                <a:path extrusionOk="0" h="45198" w="34009">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13"/>
            <p:cNvSpPr/>
            <p:nvPr/>
          </p:nvSpPr>
          <p:spPr>
            <a:xfrm>
              <a:off x="4266350" y="884525"/>
              <a:ext cx="417975" cy="879825"/>
            </a:xfrm>
            <a:custGeom>
              <a:rect b="b" l="l" r="r" t="t"/>
              <a:pathLst>
                <a:path extrusionOk="0" h="35193" w="16719">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13"/>
            <p:cNvSpPr/>
            <p:nvPr/>
          </p:nvSpPr>
          <p:spPr>
            <a:xfrm>
              <a:off x="3635575" y="1464825"/>
              <a:ext cx="1480975" cy="864475"/>
            </a:xfrm>
            <a:custGeom>
              <a:rect b="b" l="l" r="r" t="t"/>
              <a:pathLst>
                <a:path extrusionOk="0" h="34579" w="59239">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13"/>
            <p:cNvSpPr/>
            <p:nvPr/>
          </p:nvSpPr>
          <p:spPr>
            <a:xfrm>
              <a:off x="3659700" y="642075"/>
              <a:ext cx="701025" cy="988425"/>
            </a:xfrm>
            <a:custGeom>
              <a:rect b="b" l="l" r="r" t="t"/>
              <a:pathLst>
                <a:path extrusionOk="0" h="39537" w="28041">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13"/>
            <p:cNvSpPr/>
            <p:nvPr/>
          </p:nvSpPr>
          <p:spPr>
            <a:xfrm>
              <a:off x="3591675" y="2170200"/>
              <a:ext cx="1783775" cy="624225"/>
            </a:xfrm>
            <a:custGeom>
              <a:rect b="b" l="l" r="r" t="t"/>
              <a:pathLst>
                <a:path extrusionOk="0" h="24969" w="71351">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13"/>
            <p:cNvSpPr/>
            <p:nvPr/>
          </p:nvSpPr>
          <p:spPr>
            <a:xfrm>
              <a:off x="3359125" y="762750"/>
              <a:ext cx="284150" cy="616550"/>
            </a:xfrm>
            <a:custGeom>
              <a:rect b="b" l="l" r="r" t="t"/>
              <a:pathLst>
                <a:path extrusionOk="0" h="24662" w="11366">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13"/>
            <p:cNvSpPr/>
            <p:nvPr/>
          </p:nvSpPr>
          <p:spPr>
            <a:xfrm>
              <a:off x="4291575" y="2578300"/>
              <a:ext cx="465150" cy="155800"/>
            </a:xfrm>
            <a:custGeom>
              <a:rect b="b" l="l" r="r" t="t"/>
              <a:pathLst>
                <a:path extrusionOk="0" h="6232" w="18606">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13"/>
            <p:cNvSpPr/>
            <p:nvPr/>
          </p:nvSpPr>
          <p:spPr>
            <a:xfrm>
              <a:off x="3631175" y="2837200"/>
              <a:ext cx="446500" cy="66925"/>
            </a:xfrm>
            <a:custGeom>
              <a:rect b="b" l="l" r="r" t="t"/>
              <a:pathLst>
                <a:path extrusionOk="0" h="2677" w="1786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13"/>
            <p:cNvSpPr/>
            <p:nvPr/>
          </p:nvSpPr>
          <p:spPr>
            <a:xfrm>
              <a:off x="3229675" y="767150"/>
              <a:ext cx="275375" cy="654925"/>
            </a:xfrm>
            <a:custGeom>
              <a:rect b="b" l="l" r="r" t="t"/>
              <a:pathLst>
                <a:path extrusionOk="0" h="26197" w="11015">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13"/>
            <p:cNvSpPr/>
            <p:nvPr/>
          </p:nvSpPr>
          <p:spPr>
            <a:xfrm>
              <a:off x="4717225" y="1245425"/>
              <a:ext cx="38425" cy="278675"/>
            </a:xfrm>
            <a:custGeom>
              <a:rect b="b" l="l" r="r" t="t"/>
              <a:pathLst>
                <a:path extrusionOk="0" h="11147" w="1537">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13"/>
            <p:cNvSpPr/>
            <p:nvPr/>
          </p:nvSpPr>
          <p:spPr>
            <a:xfrm>
              <a:off x="4744650" y="1146700"/>
              <a:ext cx="39500" cy="377400"/>
            </a:xfrm>
            <a:custGeom>
              <a:rect b="b" l="l" r="r" t="t"/>
              <a:pathLst>
                <a:path extrusionOk="0" h="15096" w="158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13"/>
            <p:cNvSpPr/>
            <p:nvPr/>
          </p:nvSpPr>
          <p:spPr>
            <a:xfrm>
              <a:off x="4788525" y="1242150"/>
              <a:ext cx="43900" cy="303900"/>
            </a:xfrm>
            <a:custGeom>
              <a:rect b="b" l="l" r="r" t="t"/>
              <a:pathLst>
                <a:path extrusionOk="0" h="12156" w="1756">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13"/>
            <p:cNvSpPr/>
            <p:nvPr/>
          </p:nvSpPr>
          <p:spPr>
            <a:xfrm>
              <a:off x="4784125" y="1313450"/>
              <a:ext cx="79025" cy="276475"/>
            </a:xfrm>
            <a:custGeom>
              <a:rect b="b" l="l" r="r" t="t"/>
              <a:pathLst>
                <a:path extrusionOk="0" h="11059" w="3161">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13"/>
            <p:cNvSpPr/>
            <p:nvPr/>
          </p:nvSpPr>
          <p:spPr>
            <a:xfrm>
              <a:off x="4800600" y="1323325"/>
              <a:ext cx="74600" cy="277575"/>
            </a:xfrm>
            <a:custGeom>
              <a:rect b="b" l="l" r="r" t="t"/>
              <a:pathLst>
                <a:path extrusionOk="0" h="11103" w="2984">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13"/>
            <p:cNvSpPr/>
            <p:nvPr/>
          </p:nvSpPr>
          <p:spPr>
            <a:xfrm>
              <a:off x="4826925" y="1334300"/>
              <a:ext cx="77900" cy="245750"/>
            </a:xfrm>
            <a:custGeom>
              <a:rect b="b" l="l" r="r" t="t"/>
              <a:pathLst>
                <a:path extrusionOk="0" h="9830" w="3116">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13"/>
            <p:cNvSpPr/>
            <p:nvPr/>
          </p:nvSpPr>
          <p:spPr>
            <a:xfrm>
              <a:off x="4873000" y="1356225"/>
              <a:ext cx="89975" cy="206275"/>
            </a:xfrm>
            <a:custGeom>
              <a:rect b="b" l="l" r="r" t="t"/>
              <a:pathLst>
                <a:path extrusionOk="0" h="8251" w="3599">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13"/>
            <p:cNvSpPr/>
            <p:nvPr/>
          </p:nvSpPr>
          <p:spPr>
            <a:xfrm>
              <a:off x="4878475" y="1401200"/>
              <a:ext cx="130575" cy="183225"/>
            </a:xfrm>
            <a:custGeom>
              <a:rect b="b" l="l" r="r" t="t"/>
              <a:pathLst>
                <a:path extrusionOk="0" h="7329" w="5223">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13"/>
            <p:cNvSpPr/>
            <p:nvPr/>
          </p:nvSpPr>
          <p:spPr>
            <a:xfrm>
              <a:off x="4888350" y="1411075"/>
              <a:ext cx="178850" cy="188725"/>
            </a:xfrm>
            <a:custGeom>
              <a:rect b="b" l="l" r="r" t="t"/>
              <a:pathLst>
                <a:path extrusionOk="0" h="7549" w="7154">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13"/>
            <p:cNvSpPr/>
            <p:nvPr/>
          </p:nvSpPr>
          <p:spPr>
            <a:xfrm>
              <a:off x="4890550" y="1412175"/>
              <a:ext cx="208450" cy="215050"/>
            </a:xfrm>
            <a:custGeom>
              <a:rect b="b" l="l" r="r" t="t"/>
              <a:pathLst>
                <a:path extrusionOk="0" h="8602" w="8338">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13"/>
            <p:cNvSpPr/>
            <p:nvPr/>
          </p:nvSpPr>
          <p:spPr>
            <a:xfrm>
              <a:off x="4878475" y="1464825"/>
              <a:ext cx="342300" cy="254550"/>
            </a:xfrm>
            <a:custGeom>
              <a:rect b="b" l="l" r="r" t="t"/>
              <a:pathLst>
                <a:path extrusionOk="0" h="10182" w="13692">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13"/>
            <p:cNvSpPr/>
            <p:nvPr/>
          </p:nvSpPr>
          <p:spPr>
            <a:xfrm>
              <a:off x="5782425" y="1462650"/>
              <a:ext cx="54875" cy="228200"/>
            </a:xfrm>
            <a:custGeom>
              <a:rect b="b" l="l" r="r" t="t"/>
              <a:pathLst>
                <a:path extrusionOk="0" h="9128" w="2195">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13"/>
            <p:cNvSpPr/>
            <p:nvPr/>
          </p:nvSpPr>
          <p:spPr>
            <a:xfrm>
              <a:off x="4857625" y="1459350"/>
              <a:ext cx="669225" cy="314875"/>
            </a:xfrm>
            <a:custGeom>
              <a:rect b="b" l="l" r="r" t="t"/>
              <a:pathLst>
                <a:path extrusionOk="0" h="12595" w="26769">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13"/>
            <p:cNvSpPr/>
            <p:nvPr/>
          </p:nvSpPr>
          <p:spPr>
            <a:xfrm>
              <a:off x="4825825" y="1509825"/>
              <a:ext cx="970875" cy="323625"/>
            </a:xfrm>
            <a:custGeom>
              <a:rect b="b" l="l" r="r" t="t"/>
              <a:pathLst>
                <a:path extrusionOk="0" h="12945" w="38835">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13"/>
            <p:cNvSpPr/>
            <p:nvPr/>
          </p:nvSpPr>
          <p:spPr>
            <a:xfrm>
              <a:off x="4788525" y="1581125"/>
              <a:ext cx="993925" cy="304975"/>
            </a:xfrm>
            <a:custGeom>
              <a:rect b="b" l="l" r="r" t="t"/>
              <a:pathLst>
                <a:path extrusionOk="0" h="12199" w="39757">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13"/>
            <p:cNvSpPr/>
            <p:nvPr/>
          </p:nvSpPr>
          <p:spPr>
            <a:xfrm>
              <a:off x="4156650" y="690350"/>
              <a:ext cx="140425" cy="190900"/>
            </a:xfrm>
            <a:custGeom>
              <a:rect b="b" l="l" r="r" t="t"/>
              <a:pathLst>
                <a:path extrusionOk="0" h="7636" w="5617">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13"/>
            <p:cNvSpPr/>
            <p:nvPr/>
          </p:nvSpPr>
          <p:spPr>
            <a:xfrm>
              <a:off x="3612525" y="2067100"/>
              <a:ext cx="822775" cy="311575"/>
            </a:xfrm>
            <a:custGeom>
              <a:rect b="b" l="l" r="r" t="t"/>
              <a:pathLst>
                <a:path extrusionOk="0" h="12463" w="32911">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13"/>
            <p:cNvSpPr/>
            <p:nvPr/>
          </p:nvSpPr>
          <p:spPr>
            <a:xfrm>
              <a:off x="3644350" y="658525"/>
              <a:ext cx="620925" cy="835950"/>
            </a:xfrm>
            <a:custGeom>
              <a:rect b="b" l="l" r="r" t="t"/>
              <a:pathLst>
                <a:path extrusionOk="0" h="33438" w="24837">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13"/>
            <p:cNvSpPr/>
            <p:nvPr/>
          </p:nvSpPr>
          <p:spPr>
            <a:xfrm>
              <a:off x="3615825" y="2072575"/>
              <a:ext cx="833750" cy="351075"/>
            </a:xfrm>
            <a:custGeom>
              <a:rect b="b" l="l" r="r" t="t"/>
              <a:pathLst>
                <a:path extrusionOk="0" h="14043" w="3335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13"/>
            <p:cNvSpPr/>
            <p:nvPr/>
          </p:nvSpPr>
          <p:spPr>
            <a:xfrm>
              <a:off x="3615825" y="642075"/>
              <a:ext cx="642875" cy="845825"/>
            </a:xfrm>
            <a:custGeom>
              <a:rect b="b" l="l" r="r" t="t"/>
              <a:pathLst>
                <a:path extrusionOk="0" h="33833" w="25715">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13"/>
            <p:cNvSpPr/>
            <p:nvPr/>
          </p:nvSpPr>
          <p:spPr>
            <a:xfrm>
              <a:off x="3589500" y="2073675"/>
              <a:ext cx="884200" cy="377400"/>
            </a:xfrm>
            <a:custGeom>
              <a:rect b="b" l="l" r="r" t="t"/>
              <a:pathLst>
                <a:path extrusionOk="0" h="15096" w="35368">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13"/>
            <p:cNvSpPr/>
            <p:nvPr/>
          </p:nvSpPr>
          <p:spPr>
            <a:xfrm>
              <a:off x="3598275" y="630025"/>
              <a:ext cx="656025" cy="832650"/>
            </a:xfrm>
            <a:custGeom>
              <a:rect b="b" l="l" r="r" t="t"/>
              <a:pathLst>
                <a:path extrusionOk="0" h="33306" w="26241">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13"/>
            <p:cNvSpPr/>
            <p:nvPr/>
          </p:nvSpPr>
          <p:spPr>
            <a:xfrm>
              <a:off x="3611425" y="1686425"/>
              <a:ext cx="2121650" cy="846925"/>
            </a:xfrm>
            <a:custGeom>
              <a:rect b="b" l="l" r="r" t="t"/>
              <a:pathLst>
                <a:path extrusionOk="0" h="33877" w="84866">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13"/>
            <p:cNvSpPr/>
            <p:nvPr/>
          </p:nvSpPr>
          <p:spPr>
            <a:xfrm>
              <a:off x="3555475" y="722150"/>
              <a:ext cx="443225" cy="703225"/>
            </a:xfrm>
            <a:custGeom>
              <a:rect b="b" l="l" r="r" t="t"/>
              <a:pathLst>
                <a:path extrusionOk="0" h="28129" w="17729">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13"/>
            <p:cNvSpPr/>
            <p:nvPr/>
          </p:nvSpPr>
          <p:spPr>
            <a:xfrm>
              <a:off x="3597175" y="1741275"/>
              <a:ext cx="2098600" cy="818400"/>
            </a:xfrm>
            <a:custGeom>
              <a:rect b="b" l="l" r="r" t="t"/>
              <a:pathLst>
                <a:path extrusionOk="0" h="32736" w="83944">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13"/>
            <p:cNvSpPr/>
            <p:nvPr/>
          </p:nvSpPr>
          <p:spPr>
            <a:xfrm>
              <a:off x="3524775" y="759450"/>
              <a:ext cx="388350" cy="654950"/>
            </a:xfrm>
            <a:custGeom>
              <a:rect b="b" l="l" r="r" t="t"/>
              <a:pathLst>
                <a:path extrusionOk="0" h="26198" w="15534">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13"/>
            <p:cNvSpPr/>
            <p:nvPr/>
          </p:nvSpPr>
          <p:spPr>
            <a:xfrm>
              <a:off x="3586200" y="1781875"/>
              <a:ext cx="2077775" cy="817300"/>
            </a:xfrm>
            <a:custGeom>
              <a:rect b="b" l="l" r="r" t="t"/>
              <a:pathLst>
                <a:path extrusionOk="0" h="32692" w="83111">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13"/>
            <p:cNvSpPr/>
            <p:nvPr/>
          </p:nvSpPr>
          <p:spPr>
            <a:xfrm>
              <a:off x="3491850" y="750675"/>
              <a:ext cx="392750" cy="747100"/>
            </a:xfrm>
            <a:custGeom>
              <a:rect b="b" l="l" r="r" t="t"/>
              <a:pathLst>
                <a:path extrusionOk="0" h="29884" w="1571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13"/>
            <p:cNvSpPr/>
            <p:nvPr/>
          </p:nvSpPr>
          <p:spPr>
            <a:xfrm>
              <a:off x="3630075" y="1825750"/>
              <a:ext cx="1999875" cy="810725"/>
            </a:xfrm>
            <a:custGeom>
              <a:rect b="b" l="l" r="r" t="t"/>
              <a:pathLst>
                <a:path extrusionOk="0" h="32429" w="79995">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13"/>
            <p:cNvSpPr/>
            <p:nvPr/>
          </p:nvSpPr>
          <p:spPr>
            <a:xfrm>
              <a:off x="3466625" y="829675"/>
              <a:ext cx="329125" cy="579250"/>
            </a:xfrm>
            <a:custGeom>
              <a:rect b="b" l="l" r="r" t="t"/>
              <a:pathLst>
                <a:path extrusionOk="0" h="23170" w="13165">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13"/>
            <p:cNvSpPr/>
            <p:nvPr/>
          </p:nvSpPr>
          <p:spPr>
            <a:xfrm>
              <a:off x="3663000" y="692550"/>
              <a:ext cx="735000" cy="1528150"/>
            </a:xfrm>
            <a:custGeom>
              <a:rect b="b" l="l" r="r" t="t"/>
              <a:pathLst>
                <a:path extrusionOk="0" h="61126" w="2940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13"/>
            <p:cNvSpPr/>
            <p:nvPr/>
          </p:nvSpPr>
          <p:spPr>
            <a:xfrm>
              <a:off x="3625700" y="691450"/>
              <a:ext cx="766825" cy="1557775"/>
            </a:xfrm>
            <a:custGeom>
              <a:rect b="b" l="l" r="r" t="t"/>
              <a:pathLst>
                <a:path extrusionOk="0" h="62311" w="30673">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13"/>
            <p:cNvSpPr/>
            <p:nvPr/>
          </p:nvSpPr>
          <p:spPr>
            <a:xfrm>
              <a:off x="3681625" y="1993600"/>
              <a:ext cx="702125" cy="310475"/>
            </a:xfrm>
            <a:custGeom>
              <a:rect b="b" l="l" r="r" t="t"/>
              <a:pathLst>
                <a:path extrusionOk="0" h="12419" w="28085">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13"/>
            <p:cNvSpPr/>
            <p:nvPr/>
          </p:nvSpPr>
          <p:spPr>
            <a:xfrm>
              <a:off x="3646525" y="689250"/>
              <a:ext cx="639600" cy="988425"/>
            </a:xfrm>
            <a:custGeom>
              <a:rect b="b" l="l" r="r" t="t"/>
              <a:pathLst>
                <a:path extrusionOk="0" h="39537" w="25584">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13"/>
            <p:cNvSpPr/>
            <p:nvPr/>
          </p:nvSpPr>
          <p:spPr>
            <a:xfrm>
              <a:off x="3650925" y="2049550"/>
              <a:ext cx="763550" cy="304975"/>
            </a:xfrm>
            <a:custGeom>
              <a:rect b="b" l="l" r="r" t="t"/>
              <a:pathLst>
                <a:path extrusionOk="0" h="12199" w="30542">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13"/>
            <p:cNvSpPr/>
            <p:nvPr/>
          </p:nvSpPr>
          <p:spPr>
            <a:xfrm>
              <a:off x="3678350" y="670600"/>
              <a:ext cx="591300" cy="788775"/>
            </a:xfrm>
            <a:custGeom>
              <a:rect b="b" l="l" r="r" t="t"/>
              <a:pathLst>
                <a:path extrusionOk="0" h="31551" w="23652">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13"/>
            <p:cNvSpPr/>
            <p:nvPr/>
          </p:nvSpPr>
          <p:spPr>
            <a:xfrm>
              <a:off x="4188450" y="866975"/>
              <a:ext cx="520025" cy="931375"/>
            </a:xfrm>
            <a:custGeom>
              <a:rect b="b" l="l" r="r" t="t"/>
              <a:pathLst>
                <a:path extrusionOk="0" h="37255" w="20801">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13"/>
            <p:cNvSpPr/>
            <p:nvPr/>
          </p:nvSpPr>
          <p:spPr>
            <a:xfrm>
              <a:off x="4063400" y="858200"/>
              <a:ext cx="670300" cy="974150"/>
            </a:xfrm>
            <a:custGeom>
              <a:rect b="b" l="l" r="r" t="t"/>
              <a:pathLst>
                <a:path extrusionOk="0" h="38966" w="26812">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13"/>
            <p:cNvSpPr/>
            <p:nvPr/>
          </p:nvSpPr>
          <p:spPr>
            <a:xfrm>
              <a:off x="4019525" y="841725"/>
              <a:ext cx="410300" cy="1012575"/>
            </a:xfrm>
            <a:custGeom>
              <a:rect b="b" l="l" r="r" t="t"/>
              <a:pathLst>
                <a:path extrusionOk="0" h="40503" w="16412">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13"/>
            <p:cNvSpPr/>
            <p:nvPr/>
          </p:nvSpPr>
          <p:spPr>
            <a:xfrm>
              <a:off x="3981125" y="801150"/>
              <a:ext cx="444300" cy="1074000"/>
            </a:xfrm>
            <a:custGeom>
              <a:rect b="b" l="l" r="r" t="t"/>
              <a:pathLst>
                <a:path extrusionOk="0" h="42960" w="17772">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13"/>
            <p:cNvSpPr/>
            <p:nvPr/>
          </p:nvSpPr>
          <p:spPr>
            <a:xfrm>
              <a:off x="3930650" y="715575"/>
              <a:ext cx="492600" cy="1197950"/>
            </a:xfrm>
            <a:custGeom>
              <a:rect b="b" l="l" r="r" t="t"/>
              <a:pathLst>
                <a:path extrusionOk="0" h="47918" w="19704">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13"/>
            <p:cNvSpPr/>
            <p:nvPr/>
          </p:nvSpPr>
          <p:spPr>
            <a:xfrm>
              <a:off x="3904325" y="661825"/>
              <a:ext cx="515625" cy="1271450"/>
            </a:xfrm>
            <a:custGeom>
              <a:rect b="b" l="l" r="r" t="t"/>
              <a:pathLst>
                <a:path extrusionOk="0" h="50858" w="20625">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13"/>
            <p:cNvSpPr/>
            <p:nvPr/>
          </p:nvSpPr>
          <p:spPr>
            <a:xfrm>
              <a:off x="3881300" y="681575"/>
              <a:ext cx="525475" cy="1276950"/>
            </a:xfrm>
            <a:custGeom>
              <a:rect b="b" l="l" r="r" t="t"/>
              <a:pathLst>
                <a:path extrusionOk="0" h="51078" w="21019">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13"/>
            <p:cNvSpPr/>
            <p:nvPr/>
          </p:nvSpPr>
          <p:spPr>
            <a:xfrm>
              <a:off x="3850575" y="669500"/>
              <a:ext cx="549625" cy="1310950"/>
            </a:xfrm>
            <a:custGeom>
              <a:rect b="b" l="l" r="r" t="t"/>
              <a:pathLst>
                <a:path extrusionOk="0" h="52438" w="21985">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13"/>
            <p:cNvSpPr/>
            <p:nvPr/>
          </p:nvSpPr>
          <p:spPr>
            <a:xfrm>
              <a:off x="3590575" y="1937650"/>
              <a:ext cx="1971375" cy="750375"/>
            </a:xfrm>
            <a:custGeom>
              <a:rect b="b" l="l" r="r" t="t"/>
              <a:pathLst>
                <a:path extrusionOk="0" h="30015" w="78855">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13"/>
            <p:cNvSpPr/>
            <p:nvPr/>
          </p:nvSpPr>
          <p:spPr>
            <a:xfrm>
              <a:off x="3469925" y="764950"/>
              <a:ext cx="299500" cy="582525"/>
            </a:xfrm>
            <a:custGeom>
              <a:rect b="b" l="l" r="r" t="t"/>
              <a:pathLst>
                <a:path extrusionOk="0" h="23301" w="1198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13"/>
            <p:cNvSpPr/>
            <p:nvPr/>
          </p:nvSpPr>
          <p:spPr>
            <a:xfrm>
              <a:off x="3619100" y="2026500"/>
              <a:ext cx="1900050" cy="686750"/>
            </a:xfrm>
            <a:custGeom>
              <a:rect b="b" l="l" r="r" t="t"/>
              <a:pathLst>
                <a:path extrusionOk="0" h="27470" w="76002">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13"/>
            <p:cNvSpPr/>
            <p:nvPr/>
          </p:nvSpPr>
          <p:spPr>
            <a:xfrm>
              <a:off x="3437000" y="785800"/>
              <a:ext cx="287450" cy="611050"/>
            </a:xfrm>
            <a:custGeom>
              <a:rect b="b" l="l" r="r" t="t"/>
              <a:pathLst>
                <a:path extrusionOk="0" h="24442" w="11498">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13"/>
            <p:cNvSpPr/>
            <p:nvPr/>
          </p:nvSpPr>
          <p:spPr>
            <a:xfrm>
              <a:off x="3586200" y="2096725"/>
              <a:ext cx="1884700" cy="640675"/>
            </a:xfrm>
            <a:custGeom>
              <a:rect b="b" l="l" r="r" t="t"/>
              <a:pathLst>
                <a:path extrusionOk="0" h="25627" w="75388">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13"/>
            <p:cNvSpPr/>
            <p:nvPr/>
          </p:nvSpPr>
          <p:spPr>
            <a:xfrm>
              <a:off x="3416150" y="761650"/>
              <a:ext cx="289650" cy="645075"/>
            </a:xfrm>
            <a:custGeom>
              <a:rect b="b" l="l" r="r" t="t"/>
              <a:pathLst>
                <a:path extrusionOk="0" h="25803" w="11586">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13"/>
            <p:cNvSpPr/>
            <p:nvPr/>
          </p:nvSpPr>
          <p:spPr>
            <a:xfrm>
              <a:off x="3602650" y="2266750"/>
              <a:ext cx="1732200" cy="549625"/>
            </a:xfrm>
            <a:custGeom>
              <a:rect b="b" l="l" r="r" t="t"/>
              <a:pathLst>
                <a:path extrusionOk="0" h="21985" w="69288">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13"/>
            <p:cNvSpPr/>
            <p:nvPr/>
          </p:nvSpPr>
          <p:spPr>
            <a:xfrm>
              <a:off x="3338275" y="741900"/>
              <a:ext cx="284150" cy="635200"/>
            </a:xfrm>
            <a:custGeom>
              <a:rect b="b" l="l" r="r" t="t"/>
              <a:pathLst>
                <a:path extrusionOk="0" h="25408" w="11366">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13"/>
            <p:cNvSpPr/>
            <p:nvPr/>
          </p:nvSpPr>
          <p:spPr>
            <a:xfrm>
              <a:off x="3628975" y="2341350"/>
              <a:ext cx="1621425" cy="496975"/>
            </a:xfrm>
            <a:custGeom>
              <a:rect b="b" l="l" r="r" t="t"/>
              <a:pathLst>
                <a:path extrusionOk="0" h="19879" w="64857">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113"/>
            <p:cNvSpPr/>
            <p:nvPr/>
          </p:nvSpPr>
          <p:spPr>
            <a:xfrm>
              <a:off x="3316325" y="744100"/>
              <a:ext cx="277575" cy="640675"/>
            </a:xfrm>
            <a:custGeom>
              <a:rect b="b" l="l" r="r" t="t"/>
              <a:pathLst>
                <a:path extrusionOk="0" h="25627" w="11103">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113"/>
            <p:cNvSpPr/>
            <p:nvPr/>
          </p:nvSpPr>
          <p:spPr>
            <a:xfrm>
              <a:off x="3616925" y="2404975"/>
              <a:ext cx="1567650" cy="455275"/>
            </a:xfrm>
            <a:custGeom>
              <a:rect b="b" l="l" r="r" t="t"/>
              <a:pathLst>
                <a:path extrusionOk="0" h="18211" w="62706">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13"/>
            <p:cNvSpPr/>
            <p:nvPr/>
          </p:nvSpPr>
          <p:spPr>
            <a:xfrm>
              <a:off x="3272450" y="748500"/>
              <a:ext cx="287450" cy="706500"/>
            </a:xfrm>
            <a:custGeom>
              <a:rect b="b" l="l" r="r" t="t"/>
              <a:pathLst>
                <a:path extrusionOk="0" h="28260" w="11498">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13"/>
            <p:cNvSpPr/>
            <p:nvPr/>
          </p:nvSpPr>
          <p:spPr>
            <a:xfrm>
              <a:off x="4211500" y="2486150"/>
              <a:ext cx="884200" cy="333525"/>
            </a:xfrm>
            <a:custGeom>
              <a:rect b="b" l="l" r="r" t="t"/>
              <a:pathLst>
                <a:path extrusionOk="0" h="13341" w="35368">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13"/>
            <p:cNvSpPr/>
            <p:nvPr/>
          </p:nvSpPr>
          <p:spPr>
            <a:xfrm>
              <a:off x="3623500" y="2804275"/>
              <a:ext cx="496975" cy="77925"/>
            </a:xfrm>
            <a:custGeom>
              <a:rect b="b" l="l" r="r" t="t"/>
              <a:pathLst>
                <a:path extrusionOk="0" h="3117" w="19879">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13"/>
            <p:cNvSpPr/>
            <p:nvPr/>
          </p:nvSpPr>
          <p:spPr>
            <a:xfrm>
              <a:off x="3251600" y="756175"/>
              <a:ext cx="275375" cy="692225"/>
            </a:xfrm>
            <a:custGeom>
              <a:rect b="b" l="l" r="r" t="t"/>
              <a:pathLst>
                <a:path extrusionOk="0" h="27689" w="11015">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13"/>
            <p:cNvSpPr/>
            <p:nvPr/>
          </p:nvSpPr>
          <p:spPr>
            <a:xfrm>
              <a:off x="3658600" y="1953000"/>
              <a:ext cx="737225" cy="323650"/>
            </a:xfrm>
            <a:custGeom>
              <a:rect b="b" l="l" r="r" t="t"/>
              <a:pathLst>
                <a:path extrusionOk="0" h="12946" w="29489">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13"/>
            <p:cNvSpPr/>
            <p:nvPr/>
          </p:nvSpPr>
          <p:spPr>
            <a:xfrm>
              <a:off x="3550000" y="2139500"/>
              <a:ext cx="25" cy="25"/>
            </a:xfrm>
            <a:custGeom>
              <a:rect b="b" l="l" r="r" t="t"/>
              <a:pathLst>
                <a:path extrusionOk="0" h="1" w="1">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13"/>
            <p:cNvSpPr/>
            <p:nvPr/>
          </p:nvSpPr>
          <p:spPr>
            <a:xfrm>
              <a:off x="3550000" y="2139500"/>
              <a:ext cx="25" cy="25"/>
            </a:xfrm>
            <a:custGeom>
              <a:rect b="b" l="l" r="r" t="t"/>
              <a:pathLst>
                <a:path extrusionOk="0" fill="none" h="1" w="1">
                  <a:moveTo>
                    <a:pt x="0" y="0"/>
                  </a:moveTo>
                  <a:lnTo>
                    <a:pt x="0" y="0"/>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13"/>
            <p:cNvSpPr/>
            <p:nvPr/>
          </p:nvSpPr>
          <p:spPr>
            <a:xfrm>
              <a:off x="3643250" y="872450"/>
              <a:ext cx="522200" cy="829375"/>
            </a:xfrm>
            <a:custGeom>
              <a:rect b="b" l="l" r="r" t="t"/>
              <a:pathLst>
                <a:path extrusionOk="0" h="33175" w="20888">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13"/>
            <p:cNvSpPr/>
            <p:nvPr/>
          </p:nvSpPr>
          <p:spPr>
            <a:xfrm>
              <a:off x="3612525" y="2141700"/>
              <a:ext cx="1811200" cy="630800"/>
            </a:xfrm>
            <a:custGeom>
              <a:rect b="b" l="l" r="r" t="t"/>
              <a:pathLst>
                <a:path extrusionOk="0" h="25232" w="72448">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13"/>
            <p:cNvSpPr/>
            <p:nvPr/>
          </p:nvSpPr>
          <p:spPr>
            <a:xfrm>
              <a:off x="3387650" y="738625"/>
              <a:ext cx="299500" cy="660425"/>
            </a:xfrm>
            <a:custGeom>
              <a:rect b="b" l="l" r="r" t="t"/>
              <a:pathLst>
                <a:path extrusionOk="0" h="26417" w="1198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13"/>
            <p:cNvSpPr/>
            <p:nvPr/>
          </p:nvSpPr>
          <p:spPr>
            <a:xfrm>
              <a:off x="4327775" y="2656175"/>
              <a:ext cx="230400" cy="66950"/>
            </a:xfrm>
            <a:custGeom>
              <a:rect b="b" l="l" r="r" t="t"/>
              <a:pathLst>
                <a:path extrusionOk="0" h="2678" w="9216">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13"/>
            <p:cNvSpPr/>
            <p:nvPr/>
          </p:nvSpPr>
          <p:spPr>
            <a:xfrm>
              <a:off x="3893350" y="2910700"/>
              <a:ext cx="171175" cy="15375"/>
            </a:xfrm>
            <a:custGeom>
              <a:rect b="b" l="l" r="r" t="t"/>
              <a:pathLst>
                <a:path extrusionOk="0" h="615" w="6847">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13"/>
            <p:cNvSpPr/>
            <p:nvPr/>
          </p:nvSpPr>
          <p:spPr>
            <a:xfrm>
              <a:off x="3224175" y="777000"/>
              <a:ext cx="230400" cy="580350"/>
            </a:xfrm>
            <a:custGeom>
              <a:rect b="b" l="l" r="r" t="t"/>
              <a:pathLst>
                <a:path extrusionOk="0" h="23214" w="9216">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13"/>
            <p:cNvSpPr/>
            <p:nvPr/>
          </p:nvSpPr>
          <p:spPr>
            <a:xfrm>
              <a:off x="4358500" y="2701175"/>
              <a:ext cx="82300" cy="30725"/>
            </a:xfrm>
            <a:custGeom>
              <a:rect b="b" l="l" r="r" t="t"/>
              <a:pathLst>
                <a:path extrusionOk="0" h="1229" w="3292">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13"/>
            <p:cNvSpPr/>
            <p:nvPr/>
          </p:nvSpPr>
          <p:spPr>
            <a:xfrm>
              <a:off x="3816575" y="2913975"/>
              <a:ext cx="229300" cy="34050"/>
            </a:xfrm>
            <a:custGeom>
              <a:rect b="b" l="l" r="r" t="t"/>
              <a:pathLst>
                <a:path extrusionOk="0" h="1362" w="9172">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13"/>
            <p:cNvSpPr/>
            <p:nvPr/>
          </p:nvSpPr>
          <p:spPr>
            <a:xfrm>
              <a:off x="3192375" y="766050"/>
              <a:ext cx="239175" cy="620925"/>
            </a:xfrm>
            <a:custGeom>
              <a:rect b="b" l="l" r="r" t="t"/>
              <a:pathLst>
                <a:path extrusionOk="0" h="24837" w="9567">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13"/>
            <p:cNvSpPr/>
            <p:nvPr/>
          </p:nvSpPr>
          <p:spPr>
            <a:xfrm>
              <a:off x="3859350" y="2946900"/>
              <a:ext cx="105350" cy="24150"/>
            </a:xfrm>
            <a:custGeom>
              <a:rect b="b" l="l" r="r" t="t"/>
              <a:pathLst>
                <a:path extrusionOk="0" h="966" w="4214">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13"/>
            <p:cNvSpPr/>
            <p:nvPr/>
          </p:nvSpPr>
          <p:spPr>
            <a:xfrm>
              <a:off x="3161650" y="766050"/>
              <a:ext cx="238075" cy="613250"/>
            </a:xfrm>
            <a:custGeom>
              <a:rect b="b" l="l" r="r" t="t"/>
              <a:pathLst>
                <a:path extrusionOk="0" h="24530" w="9523">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13"/>
            <p:cNvSpPr/>
            <p:nvPr/>
          </p:nvSpPr>
          <p:spPr>
            <a:xfrm>
              <a:off x="4527425" y="1110500"/>
              <a:ext cx="63650" cy="151425"/>
            </a:xfrm>
            <a:custGeom>
              <a:rect b="b" l="l" r="r" t="t"/>
              <a:pathLst>
                <a:path extrusionOk="0" h="6057" w="2546">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13"/>
            <p:cNvSpPr/>
            <p:nvPr/>
          </p:nvSpPr>
          <p:spPr>
            <a:xfrm>
              <a:off x="4484650" y="1084175"/>
              <a:ext cx="129475" cy="362025"/>
            </a:xfrm>
            <a:custGeom>
              <a:rect b="b" l="l" r="r" t="t"/>
              <a:pathLst>
                <a:path extrusionOk="0" h="14481" w="5179">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13"/>
            <p:cNvSpPr/>
            <p:nvPr/>
          </p:nvSpPr>
          <p:spPr>
            <a:xfrm>
              <a:off x="4367275" y="1051275"/>
              <a:ext cx="268800" cy="559500"/>
            </a:xfrm>
            <a:custGeom>
              <a:rect b="b" l="l" r="r" t="t"/>
              <a:pathLst>
                <a:path extrusionOk="0" h="22380" w="10752">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13"/>
            <p:cNvSpPr/>
            <p:nvPr/>
          </p:nvSpPr>
          <p:spPr>
            <a:xfrm>
              <a:off x="4316800" y="908650"/>
              <a:ext cx="344500" cy="822775"/>
            </a:xfrm>
            <a:custGeom>
              <a:rect b="b" l="l" r="r" t="t"/>
              <a:pathLst>
                <a:path extrusionOk="0" h="32911" w="1378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13"/>
            <p:cNvSpPr/>
            <p:nvPr/>
          </p:nvSpPr>
          <p:spPr>
            <a:xfrm>
              <a:off x="4111675" y="1612925"/>
              <a:ext cx="55975" cy="64750"/>
            </a:xfrm>
            <a:custGeom>
              <a:rect b="b" l="l" r="r" t="t"/>
              <a:pathLst>
                <a:path extrusionOk="0" h="2590" w="2239">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13"/>
            <p:cNvSpPr/>
            <p:nvPr/>
          </p:nvSpPr>
          <p:spPr>
            <a:xfrm>
              <a:off x="2076700" y="1162050"/>
              <a:ext cx="490400" cy="941275"/>
            </a:xfrm>
            <a:custGeom>
              <a:rect b="b" l="l" r="r" t="t"/>
              <a:pathLst>
                <a:path extrusionOk="0" h="37651" w="19616">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13"/>
            <p:cNvSpPr/>
            <p:nvPr/>
          </p:nvSpPr>
          <p:spPr>
            <a:xfrm>
              <a:off x="1913250" y="1401200"/>
              <a:ext cx="382875" cy="744900"/>
            </a:xfrm>
            <a:custGeom>
              <a:rect b="b" l="l" r="r" t="t"/>
              <a:pathLst>
                <a:path extrusionOk="0" h="29796" w="15315">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13"/>
            <p:cNvSpPr/>
            <p:nvPr/>
          </p:nvSpPr>
          <p:spPr>
            <a:xfrm>
              <a:off x="1927525" y="1297000"/>
              <a:ext cx="446500" cy="875425"/>
            </a:xfrm>
            <a:custGeom>
              <a:rect b="b" l="l" r="r" t="t"/>
              <a:pathLst>
                <a:path extrusionOk="0" h="35017" w="1786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13"/>
            <p:cNvSpPr/>
            <p:nvPr/>
          </p:nvSpPr>
          <p:spPr>
            <a:xfrm>
              <a:off x="1977975" y="1250925"/>
              <a:ext cx="449800" cy="917125"/>
            </a:xfrm>
            <a:custGeom>
              <a:rect b="b" l="l" r="r" t="t"/>
              <a:pathLst>
                <a:path extrusionOk="0" h="36685" w="17992">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13"/>
            <p:cNvSpPr/>
            <p:nvPr/>
          </p:nvSpPr>
          <p:spPr>
            <a:xfrm>
              <a:off x="2010875" y="1153275"/>
              <a:ext cx="468450" cy="980750"/>
            </a:xfrm>
            <a:custGeom>
              <a:rect b="b" l="l" r="r" t="t"/>
              <a:pathLst>
                <a:path extrusionOk="0" h="39230" w="18738">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13"/>
            <p:cNvSpPr/>
            <p:nvPr/>
          </p:nvSpPr>
          <p:spPr>
            <a:xfrm>
              <a:off x="1860600" y="1609650"/>
              <a:ext cx="307175" cy="510125"/>
            </a:xfrm>
            <a:custGeom>
              <a:rect b="b" l="l" r="r" t="t"/>
              <a:pathLst>
                <a:path extrusionOk="0" h="20405" w="12287">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13"/>
            <p:cNvSpPr/>
            <p:nvPr/>
          </p:nvSpPr>
          <p:spPr>
            <a:xfrm>
              <a:off x="3805600" y="1948625"/>
              <a:ext cx="105350" cy="186500"/>
            </a:xfrm>
            <a:custGeom>
              <a:rect b="b" l="l" r="r" t="t"/>
              <a:pathLst>
                <a:path extrusionOk="0" h="7460" w="4214">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13"/>
            <p:cNvSpPr/>
            <p:nvPr/>
          </p:nvSpPr>
          <p:spPr>
            <a:xfrm>
              <a:off x="3788050" y="1933250"/>
              <a:ext cx="133850" cy="229300"/>
            </a:xfrm>
            <a:custGeom>
              <a:rect b="b" l="l" r="r" t="t"/>
              <a:pathLst>
                <a:path extrusionOk="0" h="9172" w="5354">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13"/>
            <p:cNvSpPr/>
            <p:nvPr/>
          </p:nvSpPr>
          <p:spPr>
            <a:xfrm>
              <a:off x="3671775" y="2997350"/>
              <a:ext cx="187600" cy="399350"/>
            </a:xfrm>
            <a:custGeom>
              <a:rect b="b" l="l" r="r" t="t"/>
              <a:pathLst>
                <a:path extrusionOk="0" h="15974" w="7504">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13"/>
            <p:cNvSpPr/>
            <p:nvPr/>
          </p:nvSpPr>
          <p:spPr>
            <a:xfrm>
              <a:off x="3577425" y="2967725"/>
              <a:ext cx="311575" cy="471750"/>
            </a:xfrm>
            <a:custGeom>
              <a:rect b="b" l="l" r="r" t="t"/>
              <a:pathLst>
                <a:path extrusionOk="0" h="18870" w="12463">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13"/>
            <p:cNvSpPr/>
            <p:nvPr/>
          </p:nvSpPr>
          <p:spPr>
            <a:xfrm>
              <a:off x="3642150" y="2927150"/>
              <a:ext cx="329125" cy="352150"/>
            </a:xfrm>
            <a:custGeom>
              <a:rect b="b" l="l" r="r" t="t"/>
              <a:pathLst>
                <a:path extrusionOk="0" h="14086" w="13165">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13"/>
            <p:cNvSpPr/>
            <p:nvPr/>
          </p:nvSpPr>
          <p:spPr>
            <a:xfrm>
              <a:off x="3625700" y="2886550"/>
              <a:ext cx="275375" cy="360950"/>
            </a:xfrm>
            <a:custGeom>
              <a:rect b="b" l="l" r="r" t="t"/>
              <a:pathLst>
                <a:path extrusionOk="0" h="14438" w="11015">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13"/>
            <p:cNvSpPr/>
            <p:nvPr/>
          </p:nvSpPr>
          <p:spPr>
            <a:xfrm>
              <a:off x="3703575" y="3053300"/>
              <a:ext cx="118500" cy="174450"/>
            </a:xfrm>
            <a:custGeom>
              <a:rect b="b" l="l" r="r" t="t"/>
              <a:pathLst>
                <a:path extrusionOk="0" h="6978" w="474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13"/>
            <p:cNvSpPr/>
            <p:nvPr/>
          </p:nvSpPr>
          <p:spPr>
            <a:xfrm>
              <a:off x="3689325" y="3025875"/>
              <a:ext cx="149200" cy="218325"/>
            </a:xfrm>
            <a:custGeom>
              <a:rect b="b" l="l" r="r" t="t"/>
              <a:pathLst>
                <a:path extrusionOk="0" h="8733" w="5968">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13"/>
            <p:cNvSpPr/>
            <p:nvPr/>
          </p:nvSpPr>
          <p:spPr>
            <a:xfrm>
              <a:off x="3745275" y="2955675"/>
              <a:ext cx="168950" cy="217225"/>
            </a:xfrm>
            <a:custGeom>
              <a:rect b="b" l="l" r="r" t="t"/>
              <a:pathLst>
                <a:path extrusionOk="0" h="8689" w="6758">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13"/>
            <p:cNvSpPr/>
            <p:nvPr/>
          </p:nvSpPr>
          <p:spPr>
            <a:xfrm>
              <a:off x="3838500" y="2980900"/>
              <a:ext cx="96575" cy="170050"/>
            </a:xfrm>
            <a:custGeom>
              <a:rect b="b" l="l" r="r" t="t"/>
              <a:pathLst>
                <a:path extrusionOk="0" h="6802" w="3863">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13"/>
            <p:cNvSpPr/>
            <p:nvPr/>
          </p:nvSpPr>
          <p:spPr>
            <a:xfrm>
              <a:off x="6159800" y="3992350"/>
              <a:ext cx="10975" cy="43900"/>
            </a:xfrm>
            <a:custGeom>
              <a:rect b="b" l="l" r="r" t="t"/>
              <a:pathLst>
                <a:path extrusionOk="0" h="1756" w="439">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13"/>
            <p:cNvSpPr/>
            <p:nvPr/>
          </p:nvSpPr>
          <p:spPr>
            <a:xfrm>
              <a:off x="6108225" y="4190900"/>
              <a:ext cx="28550" cy="37325"/>
            </a:xfrm>
            <a:custGeom>
              <a:rect b="b" l="l" r="r" t="t"/>
              <a:pathLst>
                <a:path extrusionOk="0" h="1493" w="1142">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113"/>
            <p:cNvSpPr/>
            <p:nvPr/>
          </p:nvSpPr>
          <p:spPr>
            <a:xfrm>
              <a:off x="6367125" y="4108625"/>
              <a:ext cx="36225" cy="30750"/>
            </a:xfrm>
            <a:custGeom>
              <a:rect b="b" l="l" r="r" t="t"/>
              <a:pathLst>
                <a:path extrusionOk="0" h="1230" w="1449">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13"/>
            <p:cNvSpPr/>
            <p:nvPr/>
          </p:nvSpPr>
          <p:spPr>
            <a:xfrm>
              <a:off x="5861400" y="5099225"/>
              <a:ext cx="47200" cy="13175"/>
            </a:xfrm>
            <a:custGeom>
              <a:rect b="b" l="l" r="r" t="t"/>
              <a:pathLst>
                <a:path extrusionOk="0" h="527" w="1888">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13"/>
            <p:cNvSpPr/>
            <p:nvPr/>
          </p:nvSpPr>
          <p:spPr>
            <a:xfrm>
              <a:off x="5808750" y="4503550"/>
              <a:ext cx="879825" cy="324725"/>
            </a:xfrm>
            <a:custGeom>
              <a:rect b="b" l="l" r="r" t="t"/>
              <a:pathLst>
                <a:path extrusionOk="0" h="12989" w="35193">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13"/>
            <p:cNvSpPr/>
            <p:nvPr/>
          </p:nvSpPr>
          <p:spPr>
            <a:xfrm>
              <a:off x="5804350" y="4473925"/>
              <a:ext cx="934675" cy="337900"/>
            </a:xfrm>
            <a:custGeom>
              <a:rect b="b" l="l" r="r" t="t"/>
              <a:pathLst>
                <a:path extrusionOk="0" h="13516" w="37387">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13"/>
            <p:cNvSpPr/>
            <p:nvPr/>
          </p:nvSpPr>
          <p:spPr>
            <a:xfrm>
              <a:off x="5821900" y="4427850"/>
              <a:ext cx="1314250" cy="359850"/>
            </a:xfrm>
            <a:custGeom>
              <a:rect b="b" l="l" r="r" t="t"/>
              <a:pathLst>
                <a:path extrusionOk="0" h="14394" w="5257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13"/>
            <p:cNvSpPr/>
            <p:nvPr/>
          </p:nvSpPr>
          <p:spPr>
            <a:xfrm>
              <a:off x="5828500" y="4381775"/>
              <a:ext cx="1328500" cy="379600"/>
            </a:xfrm>
            <a:custGeom>
              <a:rect b="b" l="l" r="r" t="t"/>
              <a:pathLst>
                <a:path extrusionOk="0" h="15184" w="5314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13"/>
            <p:cNvSpPr/>
            <p:nvPr/>
          </p:nvSpPr>
          <p:spPr>
            <a:xfrm>
              <a:off x="5680400" y="4855700"/>
              <a:ext cx="42800" cy="15375"/>
            </a:xfrm>
            <a:custGeom>
              <a:rect b="b" l="l" r="r" t="t"/>
              <a:pathLst>
                <a:path extrusionOk="0" h="615" w="1712">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13"/>
            <p:cNvSpPr/>
            <p:nvPr/>
          </p:nvSpPr>
          <p:spPr>
            <a:xfrm>
              <a:off x="5660650" y="4828275"/>
              <a:ext cx="138250" cy="42800"/>
            </a:xfrm>
            <a:custGeom>
              <a:rect b="b" l="l" r="r" t="t"/>
              <a:pathLst>
                <a:path extrusionOk="0" h="1712" w="553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13"/>
            <p:cNvSpPr/>
            <p:nvPr/>
          </p:nvSpPr>
          <p:spPr>
            <a:xfrm>
              <a:off x="5656250" y="4808525"/>
              <a:ext cx="208475" cy="60350"/>
            </a:xfrm>
            <a:custGeom>
              <a:rect b="b" l="l" r="r" t="t"/>
              <a:pathLst>
                <a:path extrusionOk="0" h="2414" w="8339">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13"/>
            <p:cNvSpPr/>
            <p:nvPr/>
          </p:nvSpPr>
          <p:spPr>
            <a:xfrm>
              <a:off x="5636525" y="4793150"/>
              <a:ext cx="269875" cy="65850"/>
            </a:xfrm>
            <a:custGeom>
              <a:rect b="b" l="l" r="r" t="t"/>
              <a:pathLst>
                <a:path extrusionOk="0" h="2634" w="10795">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13"/>
            <p:cNvSpPr/>
            <p:nvPr/>
          </p:nvSpPr>
          <p:spPr>
            <a:xfrm>
              <a:off x="5527900" y="5054250"/>
              <a:ext cx="528800" cy="40600"/>
            </a:xfrm>
            <a:custGeom>
              <a:rect b="b" l="l" r="r" t="t"/>
              <a:pathLst>
                <a:path extrusionOk="0" h="1624" w="21152">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13"/>
            <p:cNvSpPr/>
            <p:nvPr/>
          </p:nvSpPr>
          <p:spPr>
            <a:xfrm>
              <a:off x="5946975" y="5033400"/>
              <a:ext cx="121775" cy="18675"/>
            </a:xfrm>
            <a:custGeom>
              <a:rect b="b" l="l" r="r" t="t"/>
              <a:pathLst>
                <a:path extrusionOk="0" h="747" w="4871">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13"/>
            <p:cNvSpPr/>
            <p:nvPr/>
          </p:nvSpPr>
          <p:spPr>
            <a:xfrm>
              <a:off x="5962325" y="5012550"/>
              <a:ext cx="120700" cy="18675"/>
            </a:xfrm>
            <a:custGeom>
              <a:rect b="b" l="l" r="r" t="t"/>
              <a:pathLst>
                <a:path extrusionOk="0" h="747" w="4828">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13"/>
            <p:cNvSpPr/>
            <p:nvPr/>
          </p:nvSpPr>
          <p:spPr>
            <a:xfrm>
              <a:off x="5977675" y="4991725"/>
              <a:ext cx="117425" cy="17575"/>
            </a:xfrm>
            <a:custGeom>
              <a:rect b="b" l="l" r="r" t="t"/>
              <a:pathLst>
                <a:path extrusionOk="0" h="703" w="4697">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13"/>
            <p:cNvSpPr/>
            <p:nvPr/>
          </p:nvSpPr>
          <p:spPr>
            <a:xfrm>
              <a:off x="6019375" y="4955525"/>
              <a:ext cx="16475" cy="9900"/>
            </a:xfrm>
            <a:custGeom>
              <a:rect b="b" l="l" r="r" t="t"/>
              <a:pathLst>
                <a:path extrusionOk="0" h="396" w="659">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13"/>
            <p:cNvSpPr/>
            <p:nvPr/>
          </p:nvSpPr>
          <p:spPr>
            <a:xfrm>
              <a:off x="6024850" y="4934675"/>
              <a:ext cx="25275" cy="13175"/>
            </a:xfrm>
            <a:custGeom>
              <a:rect b="b" l="l" r="r" t="t"/>
              <a:pathLst>
                <a:path extrusionOk="0" h="527" w="1011">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13"/>
            <p:cNvSpPr/>
            <p:nvPr/>
          </p:nvSpPr>
          <p:spPr>
            <a:xfrm>
              <a:off x="6041325" y="4908350"/>
              <a:ext cx="165650" cy="19775"/>
            </a:xfrm>
            <a:custGeom>
              <a:rect b="b" l="l" r="r" t="t"/>
              <a:pathLst>
                <a:path extrusionOk="0" h="791" w="6626">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13"/>
            <p:cNvSpPr/>
            <p:nvPr/>
          </p:nvSpPr>
          <p:spPr>
            <a:xfrm>
              <a:off x="6046800" y="4887500"/>
              <a:ext cx="165675" cy="23075"/>
            </a:xfrm>
            <a:custGeom>
              <a:rect b="b" l="l" r="r" t="t"/>
              <a:pathLst>
                <a:path extrusionOk="0" h="923" w="6627">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13"/>
            <p:cNvSpPr/>
            <p:nvPr/>
          </p:nvSpPr>
          <p:spPr>
            <a:xfrm>
              <a:off x="6097250" y="4844725"/>
              <a:ext cx="125100" cy="18675"/>
            </a:xfrm>
            <a:custGeom>
              <a:rect b="b" l="l" r="r" t="t"/>
              <a:pathLst>
                <a:path extrusionOk="0" h="747" w="5004">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13"/>
            <p:cNvSpPr/>
            <p:nvPr/>
          </p:nvSpPr>
          <p:spPr>
            <a:xfrm>
              <a:off x="6107125" y="4824975"/>
              <a:ext cx="120700" cy="20875"/>
            </a:xfrm>
            <a:custGeom>
              <a:rect b="b" l="l" r="r" t="t"/>
              <a:pathLst>
                <a:path extrusionOk="0" h="835" w="4828">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13"/>
            <p:cNvSpPr/>
            <p:nvPr/>
          </p:nvSpPr>
          <p:spPr>
            <a:xfrm>
              <a:off x="6100550" y="4800825"/>
              <a:ext cx="161275" cy="30750"/>
            </a:xfrm>
            <a:custGeom>
              <a:rect b="b" l="l" r="r" t="t"/>
              <a:pathLst>
                <a:path extrusionOk="0" h="1230" w="6451">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13"/>
            <p:cNvSpPr/>
            <p:nvPr/>
          </p:nvSpPr>
          <p:spPr>
            <a:xfrm>
              <a:off x="6098350" y="4774500"/>
              <a:ext cx="190900" cy="29650"/>
            </a:xfrm>
            <a:custGeom>
              <a:rect b="b" l="l" r="r" t="t"/>
              <a:pathLst>
                <a:path extrusionOk="0" h="1186" w="7636">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13"/>
            <p:cNvSpPr/>
            <p:nvPr/>
          </p:nvSpPr>
          <p:spPr>
            <a:xfrm>
              <a:off x="6109325" y="4682350"/>
              <a:ext cx="523300" cy="91075"/>
            </a:xfrm>
            <a:custGeom>
              <a:rect b="b" l="l" r="r" t="t"/>
              <a:pathLst>
                <a:path extrusionOk="0" h="3643" w="20932">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13"/>
            <p:cNvSpPr/>
            <p:nvPr/>
          </p:nvSpPr>
          <p:spPr>
            <a:xfrm>
              <a:off x="6085200" y="4649450"/>
              <a:ext cx="537550" cy="125075"/>
            </a:xfrm>
            <a:custGeom>
              <a:rect b="b" l="l" r="r" t="t"/>
              <a:pathLst>
                <a:path extrusionOk="0" h="5003" w="21502">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13"/>
            <p:cNvSpPr/>
            <p:nvPr/>
          </p:nvSpPr>
          <p:spPr>
            <a:xfrm>
              <a:off x="6057775" y="4612150"/>
              <a:ext cx="585825" cy="165675"/>
            </a:xfrm>
            <a:custGeom>
              <a:rect b="b" l="l" r="r" t="t"/>
              <a:pathLst>
                <a:path extrusionOk="0" h="6627" w="23433">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13"/>
            <p:cNvSpPr/>
            <p:nvPr/>
          </p:nvSpPr>
          <p:spPr>
            <a:xfrm>
              <a:off x="6038025" y="4574850"/>
              <a:ext cx="634100" cy="202975"/>
            </a:xfrm>
            <a:custGeom>
              <a:rect b="b" l="l" r="r" t="t"/>
              <a:pathLst>
                <a:path extrusionOk="0" h="8119" w="25364">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13"/>
            <p:cNvSpPr/>
            <p:nvPr/>
          </p:nvSpPr>
          <p:spPr>
            <a:xfrm>
              <a:off x="5408325" y="4697725"/>
              <a:ext cx="1298900" cy="349975"/>
            </a:xfrm>
            <a:custGeom>
              <a:rect b="b" l="l" r="r" t="t"/>
              <a:pathLst>
                <a:path extrusionOk="0" h="13999" w="51956">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13"/>
            <p:cNvSpPr/>
            <p:nvPr/>
          </p:nvSpPr>
          <p:spPr>
            <a:xfrm>
              <a:off x="5018900" y="3079625"/>
              <a:ext cx="854600" cy="1977925"/>
            </a:xfrm>
            <a:custGeom>
              <a:rect b="b" l="l" r="r" t="t"/>
              <a:pathLst>
                <a:path extrusionOk="0" h="79117" w="34184">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13"/>
            <p:cNvSpPr/>
            <p:nvPr/>
          </p:nvSpPr>
          <p:spPr>
            <a:xfrm>
              <a:off x="5485125" y="4868850"/>
              <a:ext cx="646175" cy="158000"/>
            </a:xfrm>
            <a:custGeom>
              <a:rect b="b" l="l" r="r" t="t"/>
              <a:pathLst>
                <a:path extrusionOk="0" h="6320" w="25847">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13"/>
            <p:cNvSpPr/>
            <p:nvPr/>
          </p:nvSpPr>
          <p:spPr>
            <a:xfrm>
              <a:off x="4868600" y="2894225"/>
              <a:ext cx="799750" cy="2106300"/>
            </a:xfrm>
            <a:custGeom>
              <a:rect b="b" l="l" r="r" t="t"/>
              <a:pathLst>
                <a:path extrusionOk="0" h="84252" w="3199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13"/>
            <p:cNvSpPr/>
            <p:nvPr/>
          </p:nvSpPr>
          <p:spPr>
            <a:xfrm>
              <a:off x="5491700" y="4970875"/>
              <a:ext cx="615450" cy="109725"/>
            </a:xfrm>
            <a:custGeom>
              <a:rect b="b" l="l" r="r" t="t"/>
              <a:pathLst>
                <a:path extrusionOk="0" h="4389" w="24618">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13"/>
            <p:cNvSpPr/>
            <p:nvPr/>
          </p:nvSpPr>
          <p:spPr>
            <a:xfrm>
              <a:off x="4734775" y="3421900"/>
              <a:ext cx="152500" cy="1580800"/>
            </a:xfrm>
            <a:custGeom>
              <a:rect b="b" l="l" r="r" t="t"/>
              <a:pathLst>
                <a:path extrusionOk="0" h="63232" w="610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13"/>
            <p:cNvSpPr/>
            <p:nvPr/>
          </p:nvSpPr>
          <p:spPr>
            <a:xfrm>
              <a:off x="5672725" y="5078375"/>
              <a:ext cx="263300" cy="31850"/>
            </a:xfrm>
            <a:custGeom>
              <a:rect b="b" l="l" r="r" t="t"/>
              <a:pathLst>
                <a:path extrusionOk="0" h="1274" w="10532">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13"/>
            <p:cNvSpPr/>
            <p:nvPr/>
          </p:nvSpPr>
          <p:spPr>
            <a:xfrm>
              <a:off x="4600925" y="3731250"/>
              <a:ext cx="119600" cy="1265975"/>
            </a:xfrm>
            <a:custGeom>
              <a:rect b="b" l="l" r="r" t="t"/>
              <a:pathLst>
                <a:path extrusionOk="0" h="50639" w="4784">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13"/>
            <p:cNvSpPr/>
            <p:nvPr/>
          </p:nvSpPr>
          <p:spPr>
            <a:xfrm>
              <a:off x="4181875" y="2871200"/>
              <a:ext cx="454200" cy="2112850"/>
            </a:xfrm>
            <a:custGeom>
              <a:rect b="b" l="l" r="r" t="t"/>
              <a:pathLst>
                <a:path extrusionOk="0" h="84514" w="18168">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13"/>
            <p:cNvSpPr/>
            <p:nvPr/>
          </p:nvSpPr>
          <p:spPr>
            <a:xfrm>
              <a:off x="4065600" y="2698975"/>
              <a:ext cx="527675" cy="2220375"/>
            </a:xfrm>
            <a:custGeom>
              <a:rect b="b" l="l" r="r" t="t"/>
              <a:pathLst>
                <a:path extrusionOk="0" h="88815" w="21107">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13"/>
            <p:cNvSpPr/>
            <p:nvPr/>
          </p:nvSpPr>
          <p:spPr>
            <a:xfrm>
              <a:off x="3837425" y="3370350"/>
              <a:ext cx="377375" cy="1344950"/>
            </a:xfrm>
            <a:custGeom>
              <a:rect b="b" l="l" r="r" t="t"/>
              <a:pathLst>
                <a:path extrusionOk="0" h="53798" w="15095">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13"/>
            <p:cNvSpPr/>
            <p:nvPr/>
          </p:nvSpPr>
          <p:spPr>
            <a:xfrm>
              <a:off x="3607050" y="3450425"/>
              <a:ext cx="547425" cy="1221000"/>
            </a:xfrm>
            <a:custGeom>
              <a:rect b="b" l="l" r="r" t="t"/>
              <a:pathLst>
                <a:path extrusionOk="0" h="48840" w="21897">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13"/>
            <p:cNvSpPr/>
            <p:nvPr/>
          </p:nvSpPr>
          <p:spPr>
            <a:xfrm>
              <a:off x="3672850" y="3530500"/>
              <a:ext cx="435550" cy="1108000"/>
            </a:xfrm>
            <a:custGeom>
              <a:rect b="b" l="l" r="r" t="t"/>
              <a:pathLst>
                <a:path extrusionOk="0" h="44320" w="17422">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13"/>
            <p:cNvSpPr/>
            <p:nvPr/>
          </p:nvSpPr>
          <p:spPr>
            <a:xfrm>
              <a:off x="6276075" y="3554625"/>
              <a:ext cx="204075" cy="110825"/>
            </a:xfrm>
            <a:custGeom>
              <a:rect b="b" l="l" r="r" t="t"/>
              <a:pathLst>
                <a:path extrusionOk="0" h="4433" w="8163">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13"/>
            <p:cNvSpPr/>
            <p:nvPr/>
          </p:nvSpPr>
          <p:spPr>
            <a:xfrm>
              <a:off x="6730225" y="3940775"/>
              <a:ext cx="561700" cy="625325"/>
            </a:xfrm>
            <a:custGeom>
              <a:rect b="b" l="l" r="r" t="t"/>
              <a:pathLst>
                <a:path extrusionOk="0" h="25013" w="22468">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13"/>
            <p:cNvSpPr/>
            <p:nvPr/>
          </p:nvSpPr>
          <p:spPr>
            <a:xfrm>
              <a:off x="6209150" y="3492100"/>
              <a:ext cx="307200" cy="221625"/>
            </a:xfrm>
            <a:custGeom>
              <a:rect b="b" l="l" r="r" t="t"/>
              <a:pathLst>
                <a:path extrusionOk="0" h="8865" w="12288">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13"/>
            <p:cNvSpPr/>
            <p:nvPr/>
          </p:nvSpPr>
          <p:spPr>
            <a:xfrm>
              <a:off x="6661125" y="3867275"/>
              <a:ext cx="603375" cy="716375"/>
            </a:xfrm>
            <a:custGeom>
              <a:rect b="b" l="l" r="r" t="t"/>
              <a:pathLst>
                <a:path extrusionOk="0" h="28655" w="24135">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113"/>
            <p:cNvSpPr/>
            <p:nvPr/>
          </p:nvSpPr>
          <p:spPr>
            <a:xfrm>
              <a:off x="6088475" y="3432875"/>
              <a:ext cx="1147500" cy="1171625"/>
            </a:xfrm>
            <a:custGeom>
              <a:rect b="b" l="l" r="r" t="t"/>
              <a:pathLst>
                <a:path extrusionOk="0" h="46865" w="4590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13"/>
            <p:cNvSpPr/>
            <p:nvPr/>
          </p:nvSpPr>
          <p:spPr>
            <a:xfrm>
              <a:off x="5247075" y="3384600"/>
              <a:ext cx="1963675" cy="1351550"/>
            </a:xfrm>
            <a:custGeom>
              <a:rect b="b" l="l" r="r" t="t"/>
              <a:pathLst>
                <a:path extrusionOk="0" h="54062" w="78547">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13"/>
            <p:cNvSpPr/>
            <p:nvPr/>
          </p:nvSpPr>
          <p:spPr>
            <a:xfrm>
              <a:off x="5232825" y="3337425"/>
              <a:ext cx="2084350" cy="1428325"/>
            </a:xfrm>
            <a:custGeom>
              <a:rect b="b" l="l" r="r" t="t"/>
              <a:pathLst>
                <a:path extrusionOk="0" h="57133" w="83374">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13"/>
            <p:cNvSpPr/>
            <p:nvPr/>
          </p:nvSpPr>
          <p:spPr>
            <a:xfrm>
              <a:off x="5156025" y="3211275"/>
              <a:ext cx="2045950" cy="1731100"/>
            </a:xfrm>
            <a:custGeom>
              <a:rect b="b" l="l" r="r" t="t"/>
              <a:pathLst>
                <a:path extrusionOk="0" h="69244" w="81838">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13"/>
            <p:cNvSpPr/>
            <p:nvPr/>
          </p:nvSpPr>
          <p:spPr>
            <a:xfrm>
              <a:off x="5473050" y="4092175"/>
              <a:ext cx="560600" cy="444300"/>
            </a:xfrm>
            <a:custGeom>
              <a:rect b="b" l="l" r="r" t="t"/>
              <a:pathLst>
                <a:path extrusionOk="0" h="17772" w="22424">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13"/>
            <p:cNvSpPr/>
            <p:nvPr/>
          </p:nvSpPr>
          <p:spPr>
            <a:xfrm>
              <a:off x="5446725" y="4038425"/>
              <a:ext cx="650550" cy="557300"/>
            </a:xfrm>
            <a:custGeom>
              <a:rect b="b" l="l" r="r" t="t"/>
              <a:pathLst>
                <a:path extrusionOk="0" h="22292" w="26022">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13"/>
            <p:cNvSpPr/>
            <p:nvPr/>
          </p:nvSpPr>
          <p:spPr>
            <a:xfrm>
              <a:off x="5262425" y="3874975"/>
              <a:ext cx="889700" cy="781075"/>
            </a:xfrm>
            <a:custGeom>
              <a:rect b="b" l="l" r="r" t="t"/>
              <a:pathLst>
                <a:path extrusionOk="0" h="31243" w="35588">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13"/>
            <p:cNvSpPr/>
            <p:nvPr/>
          </p:nvSpPr>
          <p:spPr>
            <a:xfrm>
              <a:off x="6038025" y="3987950"/>
              <a:ext cx="388375" cy="286350"/>
            </a:xfrm>
            <a:custGeom>
              <a:rect b="b" l="l" r="r" t="t"/>
              <a:pathLst>
                <a:path extrusionOk="0" h="11454" w="15535">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13"/>
            <p:cNvSpPr/>
            <p:nvPr/>
          </p:nvSpPr>
          <p:spPr>
            <a:xfrm>
              <a:off x="6096175" y="1773100"/>
              <a:ext cx="942350" cy="1522675"/>
            </a:xfrm>
            <a:custGeom>
              <a:rect b="b" l="l" r="r" t="t"/>
              <a:pathLst>
                <a:path extrusionOk="0" h="60907" w="37694">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113"/>
            <p:cNvSpPr/>
            <p:nvPr/>
          </p:nvSpPr>
          <p:spPr>
            <a:xfrm>
              <a:off x="6123600" y="1816975"/>
              <a:ext cx="957700" cy="1504025"/>
            </a:xfrm>
            <a:custGeom>
              <a:rect b="b" l="l" r="r" t="t"/>
              <a:pathLst>
                <a:path extrusionOk="0" h="60161" w="38308">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13"/>
            <p:cNvSpPr/>
            <p:nvPr/>
          </p:nvSpPr>
          <p:spPr>
            <a:xfrm>
              <a:off x="6392350" y="3454800"/>
              <a:ext cx="767950" cy="217250"/>
            </a:xfrm>
            <a:custGeom>
              <a:rect b="b" l="l" r="r" t="t"/>
              <a:pathLst>
                <a:path extrusionOk="0" h="8690" w="30718">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13"/>
            <p:cNvSpPr/>
            <p:nvPr/>
          </p:nvSpPr>
          <p:spPr>
            <a:xfrm>
              <a:off x="6322150" y="3238700"/>
              <a:ext cx="868850" cy="265500"/>
            </a:xfrm>
            <a:custGeom>
              <a:rect b="b" l="l" r="r" t="t"/>
              <a:pathLst>
                <a:path extrusionOk="0" h="10620" w="34754">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13"/>
            <p:cNvSpPr/>
            <p:nvPr/>
          </p:nvSpPr>
          <p:spPr>
            <a:xfrm>
              <a:off x="6256325" y="3037950"/>
              <a:ext cx="923700" cy="403725"/>
            </a:xfrm>
            <a:custGeom>
              <a:rect b="b" l="l" r="r" t="t"/>
              <a:pathLst>
                <a:path extrusionOk="0" h="16149" w="36948">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13"/>
            <p:cNvSpPr/>
            <p:nvPr/>
          </p:nvSpPr>
          <p:spPr>
            <a:xfrm>
              <a:off x="6203675" y="2736275"/>
              <a:ext cx="931375" cy="657125"/>
            </a:xfrm>
            <a:custGeom>
              <a:rect b="b" l="l" r="r" t="t"/>
              <a:pathLst>
                <a:path extrusionOk="0" h="26285" w="37255">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13"/>
            <p:cNvSpPr/>
            <p:nvPr/>
          </p:nvSpPr>
          <p:spPr>
            <a:xfrm>
              <a:off x="6895875" y="1781875"/>
              <a:ext cx="345600" cy="2234625"/>
            </a:xfrm>
            <a:custGeom>
              <a:rect b="b" l="l" r="r" t="t"/>
              <a:pathLst>
                <a:path extrusionOk="0" h="89385" w="13824">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13"/>
            <p:cNvSpPr/>
            <p:nvPr/>
          </p:nvSpPr>
          <p:spPr>
            <a:xfrm>
              <a:off x="6471350" y="3612775"/>
              <a:ext cx="385075" cy="336800"/>
            </a:xfrm>
            <a:custGeom>
              <a:rect b="b" l="l" r="r" t="t"/>
              <a:pathLst>
                <a:path extrusionOk="0" h="13472" w="15403">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13"/>
            <p:cNvSpPr/>
            <p:nvPr/>
          </p:nvSpPr>
          <p:spPr>
            <a:xfrm>
              <a:off x="6507550" y="3657750"/>
              <a:ext cx="242450" cy="218325"/>
            </a:xfrm>
            <a:custGeom>
              <a:rect b="b" l="l" r="r" t="t"/>
              <a:pathLst>
                <a:path extrusionOk="0" h="8733" w="9698">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13"/>
            <p:cNvSpPr/>
            <p:nvPr/>
          </p:nvSpPr>
          <p:spPr>
            <a:xfrm>
              <a:off x="6151025" y="1762125"/>
              <a:ext cx="1018050" cy="1584100"/>
            </a:xfrm>
            <a:custGeom>
              <a:rect b="b" l="l" r="r" t="t"/>
              <a:pathLst>
                <a:path extrusionOk="0" h="63364" w="40722">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13"/>
            <p:cNvSpPr/>
            <p:nvPr/>
          </p:nvSpPr>
          <p:spPr>
            <a:xfrm>
              <a:off x="6010600" y="1752250"/>
              <a:ext cx="930300" cy="1467825"/>
            </a:xfrm>
            <a:custGeom>
              <a:rect b="b" l="l" r="r" t="t"/>
              <a:pathLst>
                <a:path extrusionOk="0" h="58713" w="37212">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13"/>
            <p:cNvSpPr/>
            <p:nvPr/>
          </p:nvSpPr>
          <p:spPr>
            <a:xfrm>
              <a:off x="5864700" y="1744575"/>
              <a:ext cx="948925" cy="1343850"/>
            </a:xfrm>
            <a:custGeom>
              <a:rect b="b" l="l" r="r" t="t"/>
              <a:pathLst>
                <a:path extrusionOk="0" h="53754" w="37957">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13"/>
            <p:cNvSpPr/>
            <p:nvPr/>
          </p:nvSpPr>
          <p:spPr>
            <a:xfrm>
              <a:off x="5659550" y="1808200"/>
              <a:ext cx="1010375" cy="1094850"/>
            </a:xfrm>
            <a:custGeom>
              <a:rect b="b" l="l" r="r" t="t"/>
              <a:pathLst>
                <a:path extrusionOk="0" h="43794" w="40415">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13"/>
            <p:cNvSpPr/>
            <p:nvPr/>
          </p:nvSpPr>
          <p:spPr>
            <a:xfrm>
              <a:off x="5521325" y="1824650"/>
              <a:ext cx="982950" cy="954425"/>
            </a:xfrm>
            <a:custGeom>
              <a:rect b="b" l="l" r="r" t="t"/>
              <a:pathLst>
                <a:path extrusionOk="0" h="38177" w="39318">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13"/>
            <p:cNvSpPr/>
            <p:nvPr/>
          </p:nvSpPr>
          <p:spPr>
            <a:xfrm>
              <a:off x="5398475" y="1973850"/>
              <a:ext cx="866650" cy="695525"/>
            </a:xfrm>
            <a:custGeom>
              <a:rect b="b" l="l" r="r" t="t"/>
              <a:pathLst>
                <a:path extrusionOk="0" h="27821" w="34666">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13"/>
            <p:cNvSpPr/>
            <p:nvPr/>
          </p:nvSpPr>
          <p:spPr>
            <a:xfrm>
              <a:off x="5275600" y="2483950"/>
              <a:ext cx="133850" cy="74625"/>
            </a:xfrm>
            <a:custGeom>
              <a:rect b="b" l="l" r="r" t="t"/>
              <a:pathLst>
                <a:path extrusionOk="0" h="2985" w="5354">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13"/>
            <p:cNvSpPr/>
            <p:nvPr/>
          </p:nvSpPr>
          <p:spPr>
            <a:xfrm>
              <a:off x="6505350" y="3574375"/>
              <a:ext cx="121800" cy="43900"/>
            </a:xfrm>
            <a:custGeom>
              <a:rect b="b" l="l" r="r" t="t"/>
              <a:pathLst>
                <a:path extrusionOk="0" h="1756" w="4872">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13"/>
            <p:cNvSpPr/>
            <p:nvPr/>
          </p:nvSpPr>
          <p:spPr>
            <a:xfrm>
              <a:off x="4039275" y="2169125"/>
              <a:ext cx="3006925" cy="2565925"/>
            </a:xfrm>
            <a:custGeom>
              <a:rect b="b" l="l" r="r" t="t"/>
              <a:pathLst>
                <a:path extrusionOk="0" h="102637" w="120277">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13"/>
            <p:cNvSpPr/>
            <p:nvPr/>
          </p:nvSpPr>
          <p:spPr>
            <a:xfrm>
              <a:off x="4836800" y="3535975"/>
              <a:ext cx="125075" cy="1464550"/>
            </a:xfrm>
            <a:custGeom>
              <a:rect b="b" l="l" r="r" t="t"/>
              <a:pathLst>
                <a:path extrusionOk="0" h="58582" w="5003">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13"/>
            <p:cNvSpPr/>
            <p:nvPr/>
          </p:nvSpPr>
          <p:spPr>
            <a:xfrm>
              <a:off x="4802775" y="3543675"/>
              <a:ext cx="129475" cy="1510600"/>
            </a:xfrm>
            <a:custGeom>
              <a:rect b="b" l="l" r="r" t="t"/>
              <a:pathLst>
                <a:path extrusionOk="0" h="60424" w="5179">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13"/>
            <p:cNvSpPr/>
            <p:nvPr/>
          </p:nvSpPr>
          <p:spPr>
            <a:xfrm>
              <a:off x="4766575" y="3551350"/>
              <a:ext cx="129475" cy="1474400"/>
            </a:xfrm>
            <a:custGeom>
              <a:rect b="b" l="l" r="r" t="t"/>
              <a:pathLst>
                <a:path extrusionOk="0" h="58976" w="5179">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13"/>
            <p:cNvSpPr/>
            <p:nvPr/>
          </p:nvSpPr>
          <p:spPr>
            <a:xfrm>
              <a:off x="4751225" y="3587550"/>
              <a:ext cx="113025" cy="1464525"/>
            </a:xfrm>
            <a:custGeom>
              <a:rect b="b" l="l" r="r" t="t"/>
              <a:pathLst>
                <a:path extrusionOk="0" h="58581" w="4521">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13"/>
            <p:cNvSpPr/>
            <p:nvPr/>
          </p:nvSpPr>
          <p:spPr>
            <a:xfrm>
              <a:off x="4716125" y="4375200"/>
              <a:ext cx="64750" cy="674675"/>
            </a:xfrm>
            <a:custGeom>
              <a:rect b="b" l="l" r="r" t="t"/>
              <a:pathLst>
                <a:path extrusionOk="0" h="26987" w="259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13"/>
            <p:cNvSpPr/>
            <p:nvPr/>
          </p:nvSpPr>
          <p:spPr>
            <a:xfrm>
              <a:off x="4683200" y="4215025"/>
              <a:ext cx="64750" cy="781100"/>
            </a:xfrm>
            <a:custGeom>
              <a:rect b="b" l="l" r="r" t="t"/>
              <a:pathLst>
                <a:path extrusionOk="0" h="31244" w="259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13"/>
            <p:cNvSpPr/>
            <p:nvPr/>
          </p:nvSpPr>
          <p:spPr>
            <a:xfrm>
              <a:off x="4650300" y="4168950"/>
              <a:ext cx="75725" cy="786600"/>
            </a:xfrm>
            <a:custGeom>
              <a:rect b="b" l="l" r="r" t="t"/>
              <a:pathLst>
                <a:path extrusionOk="0" h="31464" w="3029">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13"/>
            <p:cNvSpPr/>
            <p:nvPr/>
          </p:nvSpPr>
          <p:spPr>
            <a:xfrm>
              <a:off x="4619575" y="4645050"/>
              <a:ext cx="51600" cy="285250"/>
            </a:xfrm>
            <a:custGeom>
              <a:rect b="b" l="l" r="r" t="t"/>
              <a:pathLst>
                <a:path extrusionOk="0" h="11410" w="2064">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13"/>
            <p:cNvSpPr/>
            <p:nvPr/>
          </p:nvSpPr>
          <p:spPr>
            <a:xfrm>
              <a:off x="4598750" y="4775600"/>
              <a:ext cx="26350" cy="111925"/>
            </a:xfrm>
            <a:custGeom>
              <a:rect b="b" l="l" r="r" t="t"/>
              <a:pathLst>
                <a:path extrusionOk="0" h="4477" w="1054">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13"/>
            <p:cNvSpPr/>
            <p:nvPr/>
          </p:nvSpPr>
          <p:spPr>
            <a:xfrm>
              <a:off x="5341425" y="4865550"/>
              <a:ext cx="95450" cy="49400"/>
            </a:xfrm>
            <a:custGeom>
              <a:rect b="b" l="l" r="r" t="t"/>
              <a:pathLst>
                <a:path extrusionOk="0" h="1976" w="3818">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13"/>
            <p:cNvSpPr/>
            <p:nvPr/>
          </p:nvSpPr>
          <p:spPr>
            <a:xfrm>
              <a:off x="5341425" y="4841425"/>
              <a:ext cx="97650" cy="45000"/>
            </a:xfrm>
            <a:custGeom>
              <a:rect b="b" l="l" r="r" t="t"/>
              <a:pathLst>
                <a:path extrusionOk="0" h="1800" w="3906">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13"/>
            <p:cNvSpPr/>
            <p:nvPr/>
          </p:nvSpPr>
          <p:spPr>
            <a:xfrm>
              <a:off x="5341425" y="4815100"/>
              <a:ext cx="127275" cy="43900"/>
            </a:xfrm>
            <a:custGeom>
              <a:rect b="b" l="l" r="r" t="t"/>
              <a:pathLst>
                <a:path extrusionOk="0" h="1756" w="5091">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13"/>
            <p:cNvSpPr/>
            <p:nvPr/>
          </p:nvSpPr>
          <p:spPr>
            <a:xfrm>
              <a:off x="5305225" y="4740500"/>
              <a:ext cx="241350" cy="79000"/>
            </a:xfrm>
            <a:custGeom>
              <a:rect b="b" l="l" r="r" t="t"/>
              <a:pathLst>
                <a:path extrusionOk="0" h="3160" w="9654">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13"/>
            <p:cNvSpPr/>
            <p:nvPr/>
          </p:nvSpPr>
          <p:spPr>
            <a:xfrm>
              <a:off x="5384200" y="5052050"/>
              <a:ext cx="25" cy="25"/>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13"/>
            <p:cNvSpPr/>
            <p:nvPr/>
          </p:nvSpPr>
          <p:spPr>
            <a:xfrm>
              <a:off x="5384200" y="5052050"/>
              <a:ext cx="25" cy="25"/>
            </a:xfrm>
            <a:custGeom>
              <a:rect b="b" l="l" r="r" t="t"/>
              <a:pathLst>
                <a:path extrusionOk="0" fill="none" h="1" w="1">
                  <a:moveTo>
                    <a:pt x="1" y="1"/>
                  </a:moveTo>
                  <a:lnTo>
                    <a:pt x="1" y="1"/>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13"/>
            <p:cNvSpPr/>
            <p:nvPr/>
          </p:nvSpPr>
          <p:spPr>
            <a:xfrm>
              <a:off x="5067175" y="3133375"/>
              <a:ext cx="866650" cy="1926375"/>
            </a:xfrm>
            <a:custGeom>
              <a:rect b="b" l="l" r="r" t="t"/>
              <a:pathLst>
                <a:path extrusionOk="0" h="77055" w="34666">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13"/>
            <p:cNvSpPr/>
            <p:nvPr/>
          </p:nvSpPr>
          <p:spPr>
            <a:xfrm>
              <a:off x="5041925" y="3105950"/>
              <a:ext cx="861200" cy="1932975"/>
            </a:xfrm>
            <a:custGeom>
              <a:rect b="b" l="l" r="r" t="t"/>
              <a:pathLst>
                <a:path extrusionOk="0" h="77319" w="34448">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13"/>
            <p:cNvSpPr/>
            <p:nvPr/>
          </p:nvSpPr>
          <p:spPr>
            <a:xfrm>
              <a:off x="4993675" y="3053300"/>
              <a:ext cx="851300" cy="1980125"/>
            </a:xfrm>
            <a:custGeom>
              <a:rect b="b" l="l" r="r" t="t"/>
              <a:pathLst>
                <a:path extrusionOk="0" h="79205" w="34052">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13"/>
            <p:cNvSpPr/>
            <p:nvPr/>
          </p:nvSpPr>
          <p:spPr>
            <a:xfrm>
              <a:off x="4962950" y="3026975"/>
              <a:ext cx="852400" cy="2017425"/>
            </a:xfrm>
            <a:custGeom>
              <a:rect b="b" l="l" r="r" t="t"/>
              <a:pathLst>
                <a:path extrusionOk="0" h="80697" w="34096">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13"/>
            <p:cNvSpPr/>
            <p:nvPr/>
          </p:nvSpPr>
          <p:spPr>
            <a:xfrm>
              <a:off x="4932225" y="2976525"/>
              <a:ext cx="827175" cy="2027275"/>
            </a:xfrm>
            <a:custGeom>
              <a:rect b="b" l="l" r="r" t="t"/>
              <a:pathLst>
                <a:path extrusionOk="0" h="81091" w="33087">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13"/>
            <p:cNvSpPr/>
            <p:nvPr/>
          </p:nvSpPr>
          <p:spPr>
            <a:xfrm>
              <a:off x="4899325" y="2920575"/>
              <a:ext cx="796450" cy="2115050"/>
            </a:xfrm>
            <a:custGeom>
              <a:rect b="b" l="l" r="r" t="t"/>
              <a:pathLst>
                <a:path extrusionOk="0" h="84602" w="31858">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13"/>
            <p:cNvSpPr/>
            <p:nvPr/>
          </p:nvSpPr>
          <p:spPr>
            <a:xfrm>
              <a:off x="5289850" y="2869000"/>
              <a:ext cx="349975" cy="388375"/>
            </a:xfrm>
            <a:custGeom>
              <a:rect b="b" l="l" r="r" t="t"/>
              <a:pathLst>
                <a:path extrusionOk="0" h="15535" w="13999">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13"/>
            <p:cNvSpPr/>
            <p:nvPr/>
          </p:nvSpPr>
          <p:spPr>
            <a:xfrm>
              <a:off x="5206475" y="2843775"/>
              <a:ext cx="405925" cy="426750"/>
            </a:xfrm>
            <a:custGeom>
              <a:rect b="b" l="l" r="r" t="t"/>
              <a:pathLst>
                <a:path extrusionOk="0" h="17070" w="16237">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13"/>
            <p:cNvSpPr/>
            <p:nvPr/>
          </p:nvSpPr>
          <p:spPr>
            <a:xfrm>
              <a:off x="5101175" y="2819650"/>
              <a:ext cx="483800" cy="494775"/>
            </a:xfrm>
            <a:custGeom>
              <a:rect b="b" l="l" r="r" t="t"/>
              <a:pathLst>
                <a:path extrusionOk="0" h="19791" w="19352">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13"/>
            <p:cNvSpPr/>
            <p:nvPr/>
          </p:nvSpPr>
          <p:spPr>
            <a:xfrm>
              <a:off x="3975625" y="3259550"/>
              <a:ext cx="584750" cy="1657600"/>
            </a:xfrm>
            <a:custGeom>
              <a:rect b="b" l="l" r="r" t="t"/>
              <a:pathLst>
                <a:path extrusionOk="0" h="66304" w="2339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13"/>
            <p:cNvSpPr/>
            <p:nvPr/>
          </p:nvSpPr>
          <p:spPr>
            <a:xfrm>
              <a:off x="3940525" y="2730775"/>
              <a:ext cx="589125" cy="2188575"/>
            </a:xfrm>
            <a:custGeom>
              <a:rect b="b" l="l" r="r" t="t"/>
              <a:pathLst>
                <a:path extrusionOk="0" h="87543" w="23565">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13"/>
            <p:cNvSpPr/>
            <p:nvPr/>
          </p:nvSpPr>
          <p:spPr>
            <a:xfrm>
              <a:off x="4021700" y="2610100"/>
              <a:ext cx="687875" cy="2200625"/>
            </a:xfrm>
            <a:custGeom>
              <a:rect b="b" l="l" r="r" t="t"/>
              <a:pathLst>
                <a:path extrusionOk="0" h="88025" w="27515">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13"/>
            <p:cNvSpPr/>
            <p:nvPr/>
          </p:nvSpPr>
          <p:spPr>
            <a:xfrm>
              <a:off x="3872525" y="2722000"/>
              <a:ext cx="510125" cy="2108475"/>
            </a:xfrm>
            <a:custGeom>
              <a:rect b="b" l="l" r="r" t="t"/>
              <a:pathLst>
                <a:path extrusionOk="0" h="84339" w="20405">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13"/>
            <p:cNvSpPr/>
            <p:nvPr/>
          </p:nvSpPr>
          <p:spPr>
            <a:xfrm>
              <a:off x="5263525" y="3312200"/>
              <a:ext cx="868875" cy="1159550"/>
            </a:xfrm>
            <a:custGeom>
              <a:rect b="b" l="l" r="r" t="t"/>
              <a:pathLst>
                <a:path extrusionOk="0" h="46382" w="34755">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13"/>
            <p:cNvSpPr/>
            <p:nvPr/>
          </p:nvSpPr>
          <p:spPr>
            <a:xfrm>
              <a:off x="5251475" y="3288075"/>
              <a:ext cx="853500" cy="1173800"/>
            </a:xfrm>
            <a:custGeom>
              <a:rect b="b" l="l" r="r" t="t"/>
              <a:pathLst>
                <a:path extrusionOk="0" h="46952" w="3414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13"/>
            <p:cNvSpPr/>
            <p:nvPr/>
          </p:nvSpPr>
          <p:spPr>
            <a:xfrm>
              <a:off x="5242675" y="3261725"/>
              <a:ext cx="833775" cy="1184800"/>
            </a:xfrm>
            <a:custGeom>
              <a:rect b="b" l="l" r="r" t="t"/>
              <a:pathLst>
                <a:path extrusionOk="0" h="47392" w="33351">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13"/>
            <p:cNvSpPr/>
            <p:nvPr/>
          </p:nvSpPr>
          <p:spPr>
            <a:xfrm>
              <a:off x="5230625" y="3236500"/>
              <a:ext cx="817300" cy="1199050"/>
            </a:xfrm>
            <a:custGeom>
              <a:rect b="b" l="l" r="r" t="t"/>
              <a:pathLst>
                <a:path extrusionOk="0" h="47962" w="32692">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13"/>
            <p:cNvSpPr/>
            <p:nvPr/>
          </p:nvSpPr>
          <p:spPr>
            <a:xfrm>
              <a:off x="5136275" y="3184950"/>
              <a:ext cx="854600" cy="1805700"/>
            </a:xfrm>
            <a:custGeom>
              <a:rect b="b" l="l" r="r" t="t"/>
              <a:pathLst>
                <a:path extrusionOk="0" h="72228" w="34184">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13"/>
            <p:cNvSpPr/>
            <p:nvPr/>
          </p:nvSpPr>
          <p:spPr>
            <a:xfrm>
              <a:off x="5101175" y="3159725"/>
              <a:ext cx="862275" cy="1886875"/>
            </a:xfrm>
            <a:custGeom>
              <a:rect b="b" l="l" r="r" t="t"/>
              <a:pathLst>
                <a:path extrusionOk="0" h="75475" w="34491">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13"/>
            <p:cNvSpPr/>
            <p:nvPr/>
          </p:nvSpPr>
          <p:spPr>
            <a:xfrm>
              <a:off x="5644200" y="4235875"/>
              <a:ext cx="110825" cy="70225"/>
            </a:xfrm>
            <a:custGeom>
              <a:rect b="b" l="l" r="r" t="t"/>
              <a:pathLst>
                <a:path extrusionOk="0" h="2809" w="4433">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13"/>
            <p:cNvSpPr/>
            <p:nvPr/>
          </p:nvSpPr>
          <p:spPr>
            <a:xfrm>
              <a:off x="5600325" y="4217225"/>
              <a:ext cx="172250" cy="154700"/>
            </a:xfrm>
            <a:custGeom>
              <a:rect b="b" l="l" r="r" t="t"/>
              <a:pathLst>
                <a:path extrusionOk="0" h="6188" w="689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13"/>
            <p:cNvSpPr/>
            <p:nvPr/>
          </p:nvSpPr>
          <p:spPr>
            <a:xfrm>
              <a:off x="5555325" y="4199675"/>
              <a:ext cx="240275" cy="216125"/>
            </a:xfrm>
            <a:custGeom>
              <a:rect b="b" l="l" r="r" t="t"/>
              <a:pathLst>
                <a:path extrusionOk="0" h="8645" w="9611">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13"/>
            <p:cNvSpPr/>
            <p:nvPr/>
          </p:nvSpPr>
          <p:spPr>
            <a:xfrm>
              <a:off x="5499400" y="4181025"/>
              <a:ext cx="342275" cy="296225"/>
            </a:xfrm>
            <a:custGeom>
              <a:rect b="b" l="l" r="r" t="t"/>
              <a:pathLst>
                <a:path extrusionOk="0" h="11849" w="13691">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13"/>
            <p:cNvSpPr/>
            <p:nvPr/>
          </p:nvSpPr>
          <p:spPr>
            <a:xfrm>
              <a:off x="5288750" y="4500250"/>
              <a:ext cx="79025" cy="51600"/>
            </a:xfrm>
            <a:custGeom>
              <a:rect b="b" l="l" r="r" t="t"/>
              <a:pathLst>
                <a:path extrusionOk="0" h="2064" w="3161">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13"/>
            <p:cNvSpPr/>
            <p:nvPr/>
          </p:nvSpPr>
          <p:spPr>
            <a:xfrm>
              <a:off x="5982075" y="1811500"/>
              <a:ext cx="928100" cy="1382250"/>
            </a:xfrm>
            <a:custGeom>
              <a:rect b="b" l="l" r="r" t="t"/>
              <a:pathLst>
                <a:path extrusionOk="0" h="55290" w="37124">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13"/>
            <p:cNvSpPr/>
            <p:nvPr/>
          </p:nvSpPr>
          <p:spPr>
            <a:xfrm>
              <a:off x="5954650" y="1809300"/>
              <a:ext cx="928100" cy="1359225"/>
            </a:xfrm>
            <a:custGeom>
              <a:rect b="b" l="l" r="r" t="t"/>
              <a:pathLst>
                <a:path extrusionOk="0" h="54369" w="37124">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13"/>
            <p:cNvSpPr/>
            <p:nvPr/>
          </p:nvSpPr>
          <p:spPr>
            <a:xfrm>
              <a:off x="5925025" y="1820275"/>
              <a:ext cx="932500" cy="1321900"/>
            </a:xfrm>
            <a:custGeom>
              <a:rect b="b" l="l" r="r" t="t"/>
              <a:pathLst>
                <a:path extrusionOk="0" h="52876" w="3730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13"/>
            <p:cNvSpPr/>
            <p:nvPr/>
          </p:nvSpPr>
          <p:spPr>
            <a:xfrm>
              <a:off x="5894325" y="1812575"/>
              <a:ext cx="942350" cy="1302175"/>
            </a:xfrm>
            <a:custGeom>
              <a:rect b="b" l="l" r="r" t="t"/>
              <a:pathLst>
                <a:path extrusionOk="0" h="52087" w="37694">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13"/>
            <p:cNvSpPr/>
            <p:nvPr/>
          </p:nvSpPr>
          <p:spPr>
            <a:xfrm>
              <a:off x="5836175" y="1785150"/>
              <a:ext cx="956625" cy="1276950"/>
            </a:xfrm>
            <a:custGeom>
              <a:rect b="b" l="l" r="r" t="t"/>
              <a:pathLst>
                <a:path extrusionOk="0" h="51078" w="38265">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13"/>
            <p:cNvSpPr/>
            <p:nvPr/>
          </p:nvSpPr>
          <p:spPr>
            <a:xfrm>
              <a:off x="5806550" y="1750050"/>
              <a:ext cx="970875" cy="1285725"/>
            </a:xfrm>
            <a:custGeom>
              <a:rect b="b" l="l" r="r" t="t"/>
              <a:pathLst>
                <a:path extrusionOk="0" h="51429" w="38835">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13"/>
            <p:cNvSpPr/>
            <p:nvPr/>
          </p:nvSpPr>
          <p:spPr>
            <a:xfrm>
              <a:off x="5750600" y="1745675"/>
              <a:ext cx="1006000" cy="1239650"/>
            </a:xfrm>
            <a:custGeom>
              <a:rect b="b" l="l" r="r" t="t"/>
              <a:pathLst>
                <a:path extrusionOk="0" h="49586" w="4024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13"/>
            <p:cNvSpPr/>
            <p:nvPr/>
          </p:nvSpPr>
          <p:spPr>
            <a:xfrm>
              <a:off x="5686975" y="1781875"/>
              <a:ext cx="1024625" cy="1146400"/>
            </a:xfrm>
            <a:custGeom>
              <a:rect b="b" l="l" r="r" t="t"/>
              <a:pathLst>
                <a:path extrusionOk="0" h="45856" w="40985">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13"/>
            <p:cNvSpPr/>
            <p:nvPr/>
          </p:nvSpPr>
          <p:spPr>
            <a:xfrm>
              <a:off x="5631025" y="1795025"/>
              <a:ext cx="1012575" cy="1082775"/>
            </a:xfrm>
            <a:custGeom>
              <a:rect b="b" l="l" r="r" t="t"/>
              <a:pathLst>
                <a:path extrusionOk="0" h="43311" w="40503">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13"/>
            <p:cNvSpPr/>
            <p:nvPr/>
          </p:nvSpPr>
          <p:spPr>
            <a:xfrm>
              <a:off x="5603600" y="1804900"/>
              <a:ext cx="1003800" cy="1047675"/>
            </a:xfrm>
            <a:custGeom>
              <a:rect b="b" l="l" r="r" t="t"/>
              <a:pathLst>
                <a:path extrusionOk="0" h="41907" w="40152">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13"/>
            <p:cNvSpPr/>
            <p:nvPr/>
          </p:nvSpPr>
          <p:spPr>
            <a:xfrm>
              <a:off x="5576175" y="1804900"/>
              <a:ext cx="998300" cy="1023550"/>
            </a:xfrm>
            <a:custGeom>
              <a:rect b="b" l="l" r="r" t="t"/>
              <a:pathLst>
                <a:path extrusionOk="0" h="40942" w="39932">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13"/>
            <p:cNvSpPr/>
            <p:nvPr/>
          </p:nvSpPr>
          <p:spPr>
            <a:xfrm>
              <a:off x="5548750" y="1803800"/>
              <a:ext cx="995025" cy="1000500"/>
            </a:xfrm>
            <a:custGeom>
              <a:rect b="b" l="l" r="r" t="t"/>
              <a:pathLst>
                <a:path extrusionOk="0" h="40020" w="39801">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13"/>
            <p:cNvSpPr/>
            <p:nvPr/>
          </p:nvSpPr>
          <p:spPr>
            <a:xfrm>
              <a:off x="5493900" y="1863050"/>
              <a:ext cx="967600" cy="891900"/>
            </a:xfrm>
            <a:custGeom>
              <a:rect b="b" l="l" r="r" t="t"/>
              <a:pathLst>
                <a:path extrusionOk="0" h="35676" w="38704">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13"/>
            <p:cNvSpPr/>
            <p:nvPr/>
          </p:nvSpPr>
          <p:spPr>
            <a:xfrm>
              <a:off x="5469775" y="1897050"/>
              <a:ext cx="943450" cy="837050"/>
            </a:xfrm>
            <a:custGeom>
              <a:rect b="b" l="l" r="r" t="t"/>
              <a:pathLst>
                <a:path extrusionOk="0" h="33482" w="37738">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13"/>
            <p:cNvSpPr/>
            <p:nvPr/>
          </p:nvSpPr>
          <p:spPr>
            <a:xfrm>
              <a:off x="5446725" y="1902550"/>
              <a:ext cx="929200" cy="809600"/>
            </a:xfrm>
            <a:custGeom>
              <a:rect b="b" l="l" r="r" t="t"/>
              <a:pathLst>
                <a:path extrusionOk="0" h="32384" w="37168">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13"/>
            <p:cNvSpPr/>
            <p:nvPr/>
          </p:nvSpPr>
          <p:spPr>
            <a:xfrm>
              <a:off x="5422600" y="1929975"/>
              <a:ext cx="900675" cy="760250"/>
            </a:xfrm>
            <a:custGeom>
              <a:rect b="b" l="l" r="r" t="t"/>
              <a:pathLst>
                <a:path extrusionOk="0" h="30410" w="36027">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13"/>
            <p:cNvSpPr/>
            <p:nvPr/>
          </p:nvSpPr>
          <p:spPr>
            <a:xfrm>
              <a:off x="5375425" y="2000175"/>
              <a:ext cx="840325" cy="647250"/>
            </a:xfrm>
            <a:custGeom>
              <a:rect b="b" l="l" r="r" t="t"/>
              <a:pathLst>
                <a:path extrusionOk="0" h="25890" w="33613">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13"/>
            <p:cNvSpPr/>
            <p:nvPr/>
          </p:nvSpPr>
          <p:spPr>
            <a:xfrm>
              <a:off x="5351300" y="2536625"/>
              <a:ext cx="160175" cy="88875"/>
            </a:xfrm>
            <a:custGeom>
              <a:rect b="b" l="l" r="r" t="t"/>
              <a:pathLst>
                <a:path extrusionOk="0" h="3555" w="6407">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13"/>
            <p:cNvSpPr/>
            <p:nvPr/>
          </p:nvSpPr>
          <p:spPr>
            <a:xfrm>
              <a:off x="5904175" y="2181175"/>
              <a:ext cx="137150" cy="118500"/>
            </a:xfrm>
            <a:custGeom>
              <a:rect b="b" l="l" r="r" t="t"/>
              <a:pathLst>
                <a:path extrusionOk="0" h="4740" w="5486">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13"/>
            <p:cNvSpPr/>
            <p:nvPr/>
          </p:nvSpPr>
          <p:spPr>
            <a:xfrm>
              <a:off x="5889925" y="2072575"/>
              <a:ext cx="210650" cy="199675"/>
            </a:xfrm>
            <a:custGeom>
              <a:rect b="b" l="l" r="r" t="t"/>
              <a:pathLst>
                <a:path extrusionOk="0" h="7987" w="8426">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13"/>
            <p:cNvSpPr/>
            <p:nvPr/>
          </p:nvSpPr>
          <p:spPr>
            <a:xfrm>
              <a:off x="5303025" y="2516875"/>
              <a:ext cx="109725" cy="65825"/>
            </a:xfrm>
            <a:custGeom>
              <a:rect b="b" l="l" r="r" t="t"/>
              <a:pathLst>
                <a:path extrusionOk="0" h="2633" w="4389">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13"/>
            <p:cNvSpPr/>
            <p:nvPr/>
          </p:nvSpPr>
          <p:spPr>
            <a:xfrm>
              <a:off x="6039125" y="1741275"/>
              <a:ext cx="930275" cy="1504025"/>
            </a:xfrm>
            <a:custGeom>
              <a:rect b="b" l="l" r="r" t="t"/>
              <a:pathLst>
                <a:path extrusionOk="0" h="60161" w="37211">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13"/>
            <p:cNvSpPr/>
            <p:nvPr/>
          </p:nvSpPr>
          <p:spPr>
            <a:xfrm>
              <a:off x="6067650" y="1763225"/>
              <a:ext cx="930275" cy="1507300"/>
            </a:xfrm>
            <a:custGeom>
              <a:rect b="b" l="l" r="r" t="t"/>
              <a:pathLst>
                <a:path extrusionOk="0" h="60292" w="37211">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13"/>
            <p:cNvSpPr/>
            <p:nvPr/>
          </p:nvSpPr>
          <p:spPr>
            <a:xfrm>
              <a:off x="7317150" y="4387275"/>
              <a:ext cx="64725" cy="41700"/>
            </a:xfrm>
            <a:custGeom>
              <a:rect b="b" l="l" r="r" t="t"/>
              <a:pathLst>
                <a:path extrusionOk="0" h="1668" w="2589">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13"/>
            <p:cNvSpPr/>
            <p:nvPr/>
          </p:nvSpPr>
          <p:spPr>
            <a:xfrm>
              <a:off x="7284225" y="4357650"/>
              <a:ext cx="41725" cy="38425"/>
            </a:xfrm>
            <a:custGeom>
              <a:rect b="b" l="l" r="r" t="t"/>
              <a:pathLst>
                <a:path extrusionOk="0" h="1537" w="1669">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13"/>
            <p:cNvSpPr/>
            <p:nvPr/>
          </p:nvSpPr>
          <p:spPr>
            <a:xfrm>
              <a:off x="7108700" y="4199675"/>
              <a:ext cx="231500" cy="292925"/>
            </a:xfrm>
            <a:custGeom>
              <a:rect b="b" l="l" r="r" t="t"/>
              <a:pathLst>
                <a:path extrusionOk="0" h="11717" w="926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13"/>
            <p:cNvSpPr/>
            <p:nvPr/>
          </p:nvSpPr>
          <p:spPr>
            <a:xfrm>
              <a:off x="6978150" y="4100950"/>
              <a:ext cx="378500" cy="413600"/>
            </a:xfrm>
            <a:custGeom>
              <a:rect b="b" l="l" r="r" t="t"/>
              <a:pathLst>
                <a:path extrusionOk="0" h="16544" w="1514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13"/>
            <p:cNvSpPr/>
            <p:nvPr/>
          </p:nvSpPr>
          <p:spPr>
            <a:xfrm>
              <a:off x="6866275" y="4041700"/>
              <a:ext cx="453075" cy="489300"/>
            </a:xfrm>
            <a:custGeom>
              <a:rect b="b" l="l" r="r" t="t"/>
              <a:pathLst>
                <a:path extrusionOk="0" h="19572" w="18123">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13"/>
            <p:cNvSpPr/>
            <p:nvPr/>
          </p:nvSpPr>
          <p:spPr>
            <a:xfrm>
              <a:off x="6816900" y="4007700"/>
              <a:ext cx="515625" cy="541950"/>
            </a:xfrm>
            <a:custGeom>
              <a:rect b="b" l="l" r="r" t="t"/>
              <a:pathLst>
                <a:path extrusionOk="0" h="21678" w="20625">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13"/>
            <p:cNvSpPr/>
            <p:nvPr/>
          </p:nvSpPr>
          <p:spPr>
            <a:xfrm>
              <a:off x="7193175" y="3904575"/>
              <a:ext cx="99850" cy="461875"/>
            </a:xfrm>
            <a:custGeom>
              <a:rect b="b" l="l" r="r" t="t"/>
              <a:pathLst>
                <a:path extrusionOk="0" h="18475" w="3994">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13"/>
            <p:cNvSpPr/>
            <p:nvPr/>
          </p:nvSpPr>
          <p:spPr>
            <a:xfrm>
              <a:off x="7090050" y="3878250"/>
              <a:ext cx="102050" cy="330225"/>
            </a:xfrm>
            <a:custGeom>
              <a:rect b="b" l="l" r="r" t="t"/>
              <a:pathLst>
                <a:path extrusionOk="0" h="13209" w="4082">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13"/>
            <p:cNvSpPr/>
            <p:nvPr/>
          </p:nvSpPr>
          <p:spPr>
            <a:xfrm>
              <a:off x="6999000" y="3853025"/>
              <a:ext cx="183225" cy="256725"/>
            </a:xfrm>
            <a:custGeom>
              <a:rect b="b" l="l" r="r" t="t"/>
              <a:pathLst>
                <a:path extrusionOk="0" h="10269" w="7329">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13"/>
            <p:cNvSpPr/>
            <p:nvPr/>
          </p:nvSpPr>
          <p:spPr>
            <a:xfrm>
              <a:off x="6933175" y="3802550"/>
              <a:ext cx="228200" cy="247950"/>
            </a:xfrm>
            <a:custGeom>
              <a:rect b="b" l="l" r="r" t="t"/>
              <a:pathLst>
                <a:path extrusionOk="0" h="9918" w="9128">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13"/>
            <p:cNvSpPr/>
            <p:nvPr/>
          </p:nvSpPr>
          <p:spPr>
            <a:xfrm>
              <a:off x="4482450" y="2681425"/>
              <a:ext cx="948950" cy="1026825"/>
            </a:xfrm>
            <a:custGeom>
              <a:rect b="b" l="l" r="r" t="t"/>
              <a:pathLst>
                <a:path extrusionOk="0" h="41073" w="37958">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13"/>
            <p:cNvSpPr/>
            <p:nvPr/>
          </p:nvSpPr>
          <p:spPr>
            <a:xfrm>
              <a:off x="4547175" y="2703350"/>
              <a:ext cx="908350" cy="911650"/>
            </a:xfrm>
            <a:custGeom>
              <a:rect b="b" l="l" r="r" t="t"/>
              <a:pathLst>
                <a:path extrusionOk="0" h="36466" w="36334">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13"/>
            <p:cNvSpPr/>
            <p:nvPr/>
          </p:nvSpPr>
          <p:spPr>
            <a:xfrm>
              <a:off x="4648100" y="2725300"/>
              <a:ext cx="830475" cy="834850"/>
            </a:xfrm>
            <a:custGeom>
              <a:rect b="b" l="l" r="r" t="t"/>
              <a:pathLst>
                <a:path extrusionOk="0" h="33394" w="33219">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13"/>
            <p:cNvSpPr/>
            <p:nvPr/>
          </p:nvSpPr>
          <p:spPr>
            <a:xfrm>
              <a:off x="4789625" y="2746150"/>
              <a:ext cx="713075" cy="742700"/>
            </a:xfrm>
            <a:custGeom>
              <a:rect b="b" l="l" r="r" t="t"/>
              <a:pathLst>
                <a:path extrusionOk="0" h="29708" w="28523">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13"/>
            <p:cNvSpPr/>
            <p:nvPr/>
          </p:nvSpPr>
          <p:spPr>
            <a:xfrm>
              <a:off x="5014500" y="3023675"/>
              <a:ext cx="151425" cy="318175"/>
            </a:xfrm>
            <a:custGeom>
              <a:rect b="b" l="l" r="r" t="t"/>
              <a:pathLst>
                <a:path extrusionOk="0" h="12727" w="6057">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13"/>
            <p:cNvSpPr/>
            <p:nvPr/>
          </p:nvSpPr>
          <p:spPr>
            <a:xfrm>
              <a:off x="4389200" y="3352775"/>
              <a:ext cx="295125" cy="759175"/>
            </a:xfrm>
            <a:custGeom>
              <a:rect b="b" l="l" r="r" t="t"/>
              <a:pathLst>
                <a:path extrusionOk="0" h="30367" w="11805">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13"/>
            <p:cNvSpPr/>
            <p:nvPr/>
          </p:nvSpPr>
          <p:spPr>
            <a:xfrm>
              <a:off x="4328875" y="3108150"/>
              <a:ext cx="357650" cy="1116775"/>
            </a:xfrm>
            <a:custGeom>
              <a:rect b="b" l="l" r="r" t="t"/>
              <a:pathLst>
                <a:path extrusionOk="0" h="44671" w="14306">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13"/>
            <p:cNvSpPr/>
            <p:nvPr/>
          </p:nvSpPr>
          <p:spPr>
            <a:xfrm>
              <a:off x="4276225" y="3001750"/>
              <a:ext cx="400425" cy="1289000"/>
            </a:xfrm>
            <a:custGeom>
              <a:rect b="b" l="l" r="r" t="t"/>
              <a:pathLst>
                <a:path extrusionOk="0" h="51560" w="16017">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13"/>
            <p:cNvSpPr/>
            <p:nvPr/>
          </p:nvSpPr>
          <p:spPr>
            <a:xfrm>
              <a:off x="4227950" y="2940300"/>
              <a:ext cx="432250" cy="1407500"/>
            </a:xfrm>
            <a:custGeom>
              <a:rect b="b" l="l" r="r" t="t"/>
              <a:pathLst>
                <a:path extrusionOk="0" h="56300" w="1729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13"/>
            <p:cNvSpPr/>
            <p:nvPr/>
          </p:nvSpPr>
          <p:spPr>
            <a:xfrm>
              <a:off x="4167625" y="2749425"/>
              <a:ext cx="593500" cy="1676250"/>
            </a:xfrm>
            <a:custGeom>
              <a:rect b="b" l="l" r="r" t="t"/>
              <a:pathLst>
                <a:path extrusionOk="0" h="67050" w="2374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13"/>
            <p:cNvSpPr/>
            <p:nvPr/>
          </p:nvSpPr>
          <p:spPr>
            <a:xfrm>
              <a:off x="4152250" y="2727500"/>
              <a:ext cx="578150" cy="1726700"/>
            </a:xfrm>
            <a:custGeom>
              <a:rect b="b" l="l" r="r" t="t"/>
              <a:pathLst>
                <a:path extrusionOk="0" h="69068" w="23126">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13"/>
            <p:cNvSpPr/>
            <p:nvPr/>
          </p:nvSpPr>
          <p:spPr>
            <a:xfrm>
              <a:off x="4125925" y="2666050"/>
              <a:ext cx="649450" cy="1851775"/>
            </a:xfrm>
            <a:custGeom>
              <a:rect b="b" l="l" r="r" t="t"/>
              <a:pathLst>
                <a:path extrusionOk="0" h="74071" w="25978">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113"/>
            <p:cNvSpPr/>
            <p:nvPr/>
          </p:nvSpPr>
          <p:spPr>
            <a:xfrm>
              <a:off x="4096300" y="2788925"/>
              <a:ext cx="434450" cy="1781575"/>
            </a:xfrm>
            <a:custGeom>
              <a:rect b="b" l="l" r="r" t="t"/>
              <a:pathLst>
                <a:path extrusionOk="0" h="71263" w="17378">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13"/>
            <p:cNvSpPr/>
            <p:nvPr/>
          </p:nvSpPr>
          <p:spPr>
            <a:xfrm>
              <a:off x="5157125" y="2795500"/>
              <a:ext cx="400425" cy="235900"/>
            </a:xfrm>
            <a:custGeom>
              <a:rect b="b" l="l" r="r" t="t"/>
              <a:pathLst>
                <a:path extrusionOk="0" h="9436" w="16017">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13"/>
            <p:cNvSpPr/>
            <p:nvPr/>
          </p:nvSpPr>
          <p:spPr>
            <a:xfrm>
              <a:off x="4878475" y="2770275"/>
              <a:ext cx="651650" cy="660425"/>
            </a:xfrm>
            <a:custGeom>
              <a:rect b="b" l="l" r="r" t="t"/>
              <a:pathLst>
                <a:path extrusionOk="0" h="26417" w="26066">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13"/>
            <p:cNvSpPr/>
            <p:nvPr/>
          </p:nvSpPr>
          <p:spPr>
            <a:xfrm>
              <a:off x="4429800" y="2660575"/>
              <a:ext cx="977475" cy="1079475"/>
            </a:xfrm>
            <a:custGeom>
              <a:rect b="b" l="l" r="r" t="t"/>
              <a:pathLst>
                <a:path extrusionOk="0" h="43179" w="39099">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13"/>
            <p:cNvSpPr/>
            <p:nvPr/>
          </p:nvSpPr>
          <p:spPr>
            <a:xfrm>
              <a:off x="4382625" y="2638625"/>
              <a:ext cx="1001600" cy="722950"/>
            </a:xfrm>
            <a:custGeom>
              <a:rect b="b" l="l" r="r" t="t"/>
              <a:pathLst>
                <a:path extrusionOk="0" h="28918" w="40064">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13"/>
            <p:cNvSpPr/>
            <p:nvPr/>
          </p:nvSpPr>
          <p:spPr>
            <a:xfrm>
              <a:off x="4390300" y="2616700"/>
              <a:ext cx="969800" cy="500250"/>
            </a:xfrm>
            <a:custGeom>
              <a:rect b="b" l="l" r="r" t="t"/>
              <a:pathLst>
                <a:path extrusionOk="0" h="20010" w="38792">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13"/>
            <p:cNvSpPr/>
            <p:nvPr/>
          </p:nvSpPr>
          <p:spPr>
            <a:xfrm>
              <a:off x="4570225" y="2562950"/>
              <a:ext cx="823875" cy="447600"/>
            </a:xfrm>
            <a:custGeom>
              <a:rect b="b" l="l" r="r" t="t"/>
              <a:pathLst>
                <a:path extrusionOk="0" h="17904" w="32955">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13"/>
            <p:cNvSpPr/>
            <p:nvPr/>
          </p:nvSpPr>
          <p:spPr>
            <a:xfrm>
              <a:off x="4593250" y="2573900"/>
              <a:ext cx="718575" cy="375225"/>
            </a:xfrm>
            <a:custGeom>
              <a:rect b="b" l="l" r="r" t="t"/>
              <a:pathLst>
                <a:path extrusionOk="0" h="15009" w="28743">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13"/>
            <p:cNvSpPr/>
            <p:nvPr/>
          </p:nvSpPr>
          <p:spPr>
            <a:xfrm>
              <a:off x="4627275" y="2549775"/>
              <a:ext cx="657125" cy="330225"/>
            </a:xfrm>
            <a:custGeom>
              <a:rect b="b" l="l" r="r" t="t"/>
              <a:pathLst>
                <a:path extrusionOk="0" h="13209" w="26285">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13"/>
            <p:cNvSpPr/>
            <p:nvPr/>
          </p:nvSpPr>
          <p:spPr>
            <a:xfrm>
              <a:off x="4752325" y="2525650"/>
              <a:ext cx="504650" cy="232575"/>
            </a:xfrm>
            <a:custGeom>
              <a:rect b="b" l="l" r="r" t="t"/>
              <a:pathLst>
                <a:path extrusionOk="0" h="9303" w="20186">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13"/>
            <p:cNvSpPr/>
            <p:nvPr/>
          </p:nvSpPr>
          <p:spPr>
            <a:xfrm>
              <a:off x="4721600" y="2500400"/>
              <a:ext cx="509050" cy="235900"/>
            </a:xfrm>
            <a:custGeom>
              <a:rect b="b" l="l" r="r" t="t"/>
              <a:pathLst>
                <a:path extrusionOk="0" h="9436" w="20362">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13"/>
            <p:cNvSpPr/>
            <p:nvPr/>
          </p:nvSpPr>
          <p:spPr>
            <a:xfrm>
              <a:off x="4766575" y="2636450"/>
              <a:ext cx="66950" cy="38400"/>
            </a:xfrm>
            <a:custGeom>
              <a:rect b="b" l="l" r="r" t="t"/>
              <a:pathLst>
                <a:path extrusionOk="0" h="1536" w="2678">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13"/>
            <p:cNvSpPr/>
            <p:nvPr/>
          </p:nvSpPr>
          <p:spPr>
            <a:xfrm>
              <a:off x="4492325" y="2749425"/>
              <a:ext cx="69150" cy="48300"/>
            </a:xfrm>
            <a:custGeom>
              <a:rect b="b" l="l" r="r" t="t"/>
              <a:pathLst>
                <a:path extrusionOk="0" h="1932" w="2766">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13"/>
            <p:cNvSpPr/>
            <p:nvPr/>
          </p:nvSpPr>
          <p:spPr>
            <a:xfrm>
              <a:off x="4584475" y="2661675"/>
              <a:ext cx="72425" cy="46100"/>
            </a:xfrm>
            <a:custGeom>
              <a:rect b="b" l="l" r="r" t="t"/>
              <a:pathLst>
                <a:path extrusionOk="0" h="1844" w="2897">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13"/>
            <p:cNvSpPr/>
            <p:nvPr/>
          </p:nvSpPr>
          <p:spPr>
            <a:xfrm>
              <a:off x="5248175" y="2451050"/>
              <a:ext cx="158000" cy="83400"/>
            </a:xfrm>
            <a:custGeom>
              <a:rect b="b" l="l" r="r" t="t"/>
              <a:pathLst>
                <a:path extrusionOk="0" h="3336" w="632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13"/>
            <p:cNvSpPr/>
            <p:nvPr/>
          </p:nvSpPr>
          <p:spPr>
            <a:xfrm>
              <a:off x="5221850" y="2453250"/>
              <a:ext cx="110825" cy="55950"/>
            </a:xfrm>
            <a:custGeom>
              <a:rect b="b" l="l" r="r" t="t"/>
              <a:pathLst>
                <a:path extrusionOk="0" h="2238" w="4433">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13"/>
            <p:cNvSpPr/>
            <p:nvPr/>
          </p:nvSpPr>
          <p:spPr>
            <a:xfrm>
              <a:off x="2583525" y="3619350"/>
              <a:ext cx="11000" cy="43925"/>
            </a:xfrm>
            <a:custGeom>
              <a:rect b="b" l="l" r="r" t="t"/>
              <a:pathLst>
                <a:path extrusionOk="0" h="1757" w="44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113"/>
            <p:cNvSpPr/>
            <p:nvPr/>
          </p:nvSpPr>
          <p:spPr>
            <a:xfrm>
              <a:off x="2531975" y="3816825"/>
              <a:ext cx="28550" cy="37325"/>
            </a:xfrm>
            <a:custGeom>
              <a:rect b="b" l="l" r="r" t="t"/>
              <a:pathLst>
                <a:path extrusionOk="0" h="1493" w="1142">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113"/>
            <p:cNvSpPr/>
            <p:nvPr/>
          </p:nvSpPr>
          <p:spPr>
            <a:xfrm>
              <a:off x="2790850" y="3734550"/>
              <a:ext cx="36250" cy="30725"/>
            </a:xfrm>
            <a:custGeom>
              <a:rect b="b" l="l" r="r" t="t"/>
              <a:pathLst>
                <a:path extrusionOk="0" h="1229" w="145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113"/>
            <p:cNvSpPr/>
            <p:nvPr/>
          </p:nvSpPr>
          <p:spPr>
            <a:xfrm>
              <a:off x="2285150" y="4725150"/>
              <a:ext cx="47175" cy="14275"/>
            </a:xfrm>
            <a:custGeom>
              <a:rect b="b" l="l" r="r" t="t"/>
              <a:pathLst>
                <a:path extrusionOk="0" h="571" w="1887">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13"/>
            <p:cNvSpPr/>
            <p:nvPr/>
          </p:nvSpPr>
          <p:spPr>
            <a:xfrm>
              <a:off x="2232475" y="4129475"/>
              <a:ext cx="879825" cy="325825"/>
            </a:xfrm>
            <a:custGeom>
              <a:rect b="b" l="l" r="r" t="t"/>
              <a:pathLst>
                <a:path extrusionOk="0" h="13033" w="35193">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13"/>
            <p:cNvSpPr/>
            <p:nvPr/>
          </p:nvSpPr>
          <p:spPr>
            <a:xfrm>
              <a:off x="2228100" y="4100950"/>
              <a:ext cx="934675" cy="336800"/>
            </a:xfrm>
            <a:custGeom>
              <a:rect b="b" l="l" r="r" t="t"/>
              <a:pathLst>
                <a:path extrusionOk="0" h="13472" w="37387">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13"/>
            <p:cNvSpPr/>
            <p:nvPr/>
          </p:nvSpPr>
          <p:spPr>
            <a:xfrm>
              <a:off x="2245650" y="4054875"/>
              <a:ext cx="1314250" cy="359850"/>
            </a:xfrm>
            <a:custGeom>
              <a:rect b="b" l="l" r="r" t="t"/>
              <a:pathLst>
                <a:path extrusionOk="0" h="14394" w="5257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13"/>
            <p:cNvSpPr/>
            <p:nvPr/>
          </p:nvSpPr>
          <p:spPr>
            <a:xfrm>
              <a:off x="2252225" y="4008800"/>
              <a:ext cx="1328500" cy="378500"/>
            </a:xfrm>
            <a:custGeom>
              <a:rect b="b" l="l" r="r" t="t"/>
              <a:pathLst>
                <a:path extrusionOk="0" h="15140" w="5314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13"/>
            <p:cNvSpPr/>
            <p:nvPr/>
          </p:nvSpPr>
          <p:spPr>
            <a:xfrm>
              <a:off x="2104125" y="4481600"/>
              <a:ext cx="42825" cy="15400"/>
            </a:xfrm>
            <a:custGeom>
              <a:rect b="b" l="l" r="r" t="t"/>
              <a:pathLst>
                <a:path extrusionOk="0" h="616" w="1713">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13"/>
            <p:cNvSpPr/>
            <p:nvPr/>
          </p:nvSpPr>
          <p:spPr>
            <a:xfrm>
              <a:off x="2084375" y="4455275"/>
              <a:ext cx="138250" cy="42825"/>
            </a:xfrm>
            <a:custGeom>
              <a:rect b="b" l="l" r="r" t="t"/>
              <a:pathLst>
                <a:path extrusionOk="0" h="1713" w="553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13"/>
            <p:cNvSpPr/>
            <p:nvPr/>
          </p:nvSpPr>
          <p:spPr>
            <a:xfrm>
              <a:off x="2080000" y="4434425"/>
              <a:ext cx="208450" cy="60375"/>
            </a:xfrm>
            <a:custGeom>
              <a:rect b="b" l="l" r="r" t="t"/>
              <a:pathLst>
                <a:path extrusionOk="0" h="2415" w="8338">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13"/>
            <p:cNvSpPr/>
            <p:nvPr/>
          </p:nvSpPr>
          <p:spPr>
            <a:xfrm>
              <a:off x="2060250" y="4419075"/>
              <a:ext cx="269900" cy="66950"/>
            </a:xfrm>
            <a:custGeom>
              <a:rect b="b" l="l" r="r" t="t"/>
              <a:pathLst>
                <a:path extrusionOk="0" h="2678" w="10796">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13"/>
            <p:cNvSpPr/>
            <p:nvPr/>
          </p:nvSpPr>
          <p:spPr>
            <a:xfrm>
              <a:off x="1951650" y="4680175"/>
              <a:ext cx="528775" cy="40600"/>
            </a:xfrm>
            <a:custGeom>
              <a:rect b="b" l="l" r="r" t="t"/>
              <a:pathLst>
                <a:path extrusionOk="0" h="1624" w="21151">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13"/>
            <p:cNvSpPr/>
            <p:nvPr/>
          </p:nvSpPr>
          <p:spPr>
            <a:xfrm>
              <a:off x="2370700" y="4660425"/>
              <a:ext cx="121800" cy="17575"/>
            </a:xfrm>
            <a:custGeom>
              <a:rect b="b" l="l" r="r" t="t"/>
              <a:pathLst>
                <a:path extrusionOk="0" h="703" w="4872">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13"/>
            <p:cNvSpPr/>
            <p:nvPr/>
          </p:nvSpPr>
          <p:spPr>
            <a:xfrm>
              <a:off x="2386075" y="4638475"/>
              <a:ext cx="120675" cy="19775"/>
            </a:xfrm>
            <a:custGeom>
              <a:rect b="b" l="l" r="r" t="t"/>
              <a:pathLst>
                <a:path extrusionOk="0" h="791" w="4827">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13"/>
            <p:cNvSpPr/>
            <p:nvPr/>
          </p:nvSpPr>
          <p:spPr>
            <a:xfrm>
              <a:off x="2401425" y="4618725"/>
              <a:ext cx="117400" cy="17575"/>
            </a:xfrm>
            <a:custGeom>
              <a:rect b="b" l="l" r="r" t="t"/>
              <a:pathLst>
                <a:path extrusionOk="0" h="703" w="4696">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13"/>
            <p:cNvSpPr/>
            <p:nvPr/>
          </p:nvSpPr>
          <p:spPr>
            <a:xfrm>
              <a:off x="2443100" y="4581425"/>
              <a:ext cx="16500" cy="11000"/>
            </a:xfrm>
            <a:custGeom>
              <a:rect b="b" l="l" r="r" t="t"/>
              <a:pathLst>
                <a:path extrusionOk="0" h="440" w="66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13"/>
            <p:cNvSpPr/>
            <p:nvPr/>
          </p:nvSpPr>
          <p:spPr>
            <a:xfrm>
              <a:off x="2448600" y="4561700"/>
              <a:ext cx="25250" cy="13175"/>
            </a:xfrm>
            <a:custGeom>
              <a:rect b="b" l="l" r="r" t="t"/>
              <a:pathLst>
                <a:path extrusionOk="0" h="527" w="101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13"/>
            <p:cNvSpPr/>
            <p:nvPr/>
          </p:nvSpPr>
          <p:spPr>
            <a:xfrm>
              <a:off x="2465050" y="4534275"/>
              <a:ext cx="165675" cy="19750"/>
            </a:xfrm>
            <a:custGeom>
              <a:rect b="b" l="l" r="r" t="t"/>
              <a:pathLst>
                <a:path extrusionOk="0" h="790" w="6627">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13"/>
            <p:cNvSpPr/>
            <p:nvPr/>
          </p:nvSpPr>
          <p:spPr>
            <a:xfrm>
              <a:off x="2470525" y="4513425"/>
              <a:ext cx="164575" cy="23050"/>
            </a:xfrm>
            <a:custGeom>
              <a:rect b="b" l="l" r="r" t="t"/>
              <a:pathLst>
                <a:path extrusionOk="0" h="922" w="6583">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13"/>
            <p:cNvSpPr/>
            <p:nvPr/>
          </p:nvSpPr>
          <p:spPr>
            <a:xfrm>
              <a:off x="2521000" y="4471725"/>
              <a:ext cx="125075" cy="18675"/>
            </a:xfrm>
            <a:custGeom>
              <a:rect b="b" l="l" r="r" t="t"/>
              <a:pathLst>
                <a:path extrusionOk="0" h="747" w="5003">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13"/>
            <p:cNvSpPr/>
            <p:nvPr/>
          </p:nvSpPr>
          <p:spPr>
            <a:xfrm>
              <a:off x="2530875" y="4452000"/>
              <a:ext cx="120700" cy="19750"/>
            </a:xfrm>
            <a:custGeom>
              <a:rect b="b" l="l" r="r" t="t"/>
              <a:pathLst>
                <a:path extrusionOk="0" h="790" w="4828">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13"/>
            <p:cNvSpPr/>
            <p:nvPr/>
          </p:nvSpPr>
          <p:spPr>
            <a:xfrm>
              <a:off x="2524300" y="4427850"/>
              <a:ext cx="161275" cy="30750"/>
            </a:xfrm>
            <a:custGeom>
              <a:rect b="b" l="l" r="r" t="t"/>
              <a:pathLst>
                <a:path extrusionOk="0" h="1230" w="6451">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13"/>
            <p:cNvSpPr/>
            <p:nvPr/>
          </p:nvSpPr>
          <p:spPr>
            <a:xfrm>
              <a:off x="2522100" y="4401525"/>
              <a:ext cx="190900" cy="28550"/>
            </a:xfrm>
            <a:custGeom>
              <a:rect b="b" l="l" r="r" t="t"/>
              <a:pathLst>
                <a:path extrusionOk="0" h="1142" w="7636">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13"/>
            <p:cNvSpPr/>
            <p:nvPr/>
          </p:nvSpPr>
          <p:spPr>
            <a:xfrm>
              <a:off x="2533075" y="4308275"/>
              <a:ext cx="523300" cy="91075"/>
            </a:xfrm>
            <a:custGeom>
              <a:rect b="b" l="l" r="r" t="t"/>
              <a:pathLst>
                <a:path extrusionOk="0" h="3643" w="20932">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13"/>
            <p:cNvSpPr/>
            <p:nvPr/>
          </p:nvSpPr>
          <p:spPr>
            <a:xfrm>
              <a:off x="2508925" y="4276475"/>
              <a:ext cx="537575" cy="125075"/>
            </a:xfrm>
            <a:custGeom>
              <a:rect b="b" l="l" r="r" t="t"/>
              <a:pathLst>
                <a:path extrusionOk="0" h="5003" w="21503">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13"/>
            <p:cNvSpPr/>
            <p:nvPr/>
          </p:nvSpPr>
          <p:spPr>
            <a:xfrm>
              <a:off x="2481500" y="4238075"/>
              <a:ext cx="585825" cy="166775"/>
            </a:xfrm>
            <a:custGeom>
              <a:rect b="b" l="l" r="r" t="t"/>
              <a:pathLst>
                <a:path extrusionOk="0" h="6671" w="23433">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13"/>
            <p:cNvSpPr/>
            <p:nvPr/>
          </p:nvSpPr>
          <p:spPr>
            <a:xfrm>
              <a:off x="2461750" y="4201875"/>
              <a:ext cx="634100" cy="202975"/>
            </a:xfrm>
            <a:custGeom>
              <a:rect b="b" l="l" r="r" t="t"/>
              <a:pathLst>
                <a:path extrusionOk="0" h="8119" w="25364">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13"/>
            <p:cNvSpPr/>
            <p:nvPr/>
          </p:nvSpPr>
          <p:spPr>
            <a:xfrm>
              <a:off x="1832075" y="4324725"/>
              <a:ext cx="1298875" cy="348875"/>
            </a:xfrm>
            <a:custGeom>
              <a:rect b="b" l="l" r="r" t="t"/>
              <a:pathLst>
                <a:path extrusionOk="0" h="13955" w="51955">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13"/>
            <p:cNvSpPr/>
            <p:nvPr/>
          </p:nvSpPr>
          <p:spPr>
            <a:xfrm>
              <a:off x="1442625" y="2706650"/>
              <a:ext cx="854600" cy="1976825"/>
            </a:xfrm>
            <a:custGeom>
              <a:rect b="b" l="l" r="r" t="t"/>
              <a:pathLst>
                <a:path extrusionOk="0" h="79073" w="34184">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13"/>
            <p:cNvSpPr/>
            <p:nvPr/>
          </p:nvSpPr>
          <p:spPr>
            <a:xfrm>
              <a:off x="1908875" y="4495875"/>
              <a:ext cx="646150" cy="156900"/>
            </a:xfrm>
            <a:custGeom>
              <a:rect b="b" l="l" r="r" t="t"/>
              <a:pathLst>
                <a:path extrusionOk="0" h="6276" w="25846">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13"/>
            <p:cNvSpPr/>
            <p:nvPr/>
          </p:nvSpPr>
          <p:spPr>
            <a:xfrm>
              <a:off x="1292350" y="2521250"/>
              <a:ext cx="799750" cy="2106275"/>
            </a:xfrm>
            <a:custGeom>
              <a:rect b="b" l="l" r="r" t="t"/>
              <a:pathLst>
                <a:path extrusionOk="0" h="84251" w="3199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13"/>
            <p:cNvSpPr/>
            <p:nvPr/>
          </p:nvSpPr>
          <p:spPr>
            <a:xfrm>
              <a:off x="1915450" y="4597900"/>
              <a:ext cx="615450" cy="109725"/>
            </a:xfrm>
            <a:custGeom>
              <a:rect b="b" l="l" r="r" t="t"/>
              <a:pathLst>
                <a:path extrusionOk="0" h="4389" w="24618">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13"/>
            <p:cNvSpPr/>
            <p:nvPr/>
          </p:nvSpPr>
          <p:spPr>
            <a:xfrm>
              <a:off x="1158500" y="3048925"/>
              <a:ext cx="152525" cy="1579700"/>
            </a:xfrm>
            <a:custGeom>
              <a:rect b="b" l="l" r="r" t="t"/>
              <a:pathLst>
                <a:path extrusionOk="0" h="63188" w="6101">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13"/>
            <p:cNvSpPr/>
            <p:nvPr/>
          </p:nvSpPr>
          <p:spPr>
            <a:xfrm>
              <a:off x="2096450" y="4705400"/>
              <a:ext cx="263300" cy="30750"/>
            </a:xfrm>
            <a:custGeom>
              <a:rect b="b" l="l" r="r" t="t"/>
              <a:pathLst>
                <a:path extrusionOk="0" h="1230" w="10532">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13"/>
            <p:cNvSpPr/>
            <p:nvPr/>
          </p:nvSpPr>
          <p:spPr>
            <a:xfrm>
              <a:off x="1024675" y="3357175"/>
              <a:ext cx="119600" cy="1265975"/>
            </a:xfrm>
            <a:custGeom>
              <a:rect b="b" l="l" r="r" t="t"/>
              <a:pathLst>
                <a:path extrusionOk="0" h="50639" w="4784">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13"/>
            <p:cNvSpPr/>
            <p:nvPr/>
          </p:nvSpPr>
          <p:spPr>
            <a:xfrm>
              <a:off x="605600" y="2498225"/>
              <a:ext cx="454200" cy="2111750"/>
            </a:xfrm>
            <a:custGeom>
              <a:rect b="b" l="l" r="r" t="t"/>
              <a:pathLst>
                <a:path extrusionOk="0" h="84470" w="18168">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13"/>
            <p:cNvSpPr/>
            <p:nvPr/>
          </p:nvSpPr>
          <p:spPr>
            <a:xfrm>
              <a:off x="489325" y="2325975"/>
              <a:ext cx="527700" cy="2220375"/>
            </a:xfrm>
            <a:custGeom>
              <a:rect b="b" l="l" r="r" t="t"/>
              <a:pathLst>
                <a:path extrusionOk="0" h="88815" w="21108">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13"/>
            <p:cNvSpPr/>
            <p:nvPr/>
          </p:nvSpPr>
          <p:spPr>
            <a:xfrm>
              <a:off x="261150" y="2997350"/>
              <a:ext cx="377400" cy="1344975"/>
            </a:xfrm>
            <a:custGeom>
              <a:rect b="b" l="l" r="r" t="t"/>
              <a:pathLst>
                <a:path extrusionOk="0" h="53799" w="15096">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13"/>
            <p:cNvSpPr/>
            <p:nvPr/>
          </p:nvSpPr>
          <p:spPr>
            <a:xfrm>
              <a:off x="238125" y="3076350"/>
              <a:ext cx="340075" cy="1220975"/>
            </a:xfrm>
            <a:custGeom>
              <a:rect b="b" l="l" r="r" t="t"/>
              <a:pathLst>
                <a:path extrusionOk="0" h="48839" w="13603">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13"/>
            <p:cNvSpPr/>
            <p:nvPr/>
          </p:nvSpPr>
          <p:spPr>
            <a:xfrm>
              <a:off x="343425" y="3363750"/>
              <a:ext cx="188700" cy="900675"/>
            </a:xfrm>
            <a:custGeom>
              <a:rect b="b" l="l" r="r" t="t"/>
              <a:pathLst>
                <a:path extrusionOk="0" h="36027" w="7548">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13"/>
            <p:cNvSpPr/>
            <p:nvPr/>
          </p:nvSpPr>
          <p:spPr>
            <a:xfrm>
              <a:off x="2699800" y="3180550"/>
              <a:ext cx="204075" cy="111925"/>
            </a:xfrm>
            <a:custGeom>
              <a:rect b="b" l="l" r="r" t="t"/>
              <a:pathLst>
                <a:path extrusionOk="0" h="4477" w="8163">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13"/>
            <p:cNvSpPr/>
            <p:nvPr/>
          </p:nvSpPr>
          <p:spPr>
            <a:xfrm>
              <a:off x="3153975" y="3567800"/>
              <a:ext cx="561700" cy="625325"/>
            </a:xfrm>
            <a:custGeom>
              <a:rect b="b" l="l" r="r" t="t"/>
              <a:pathLst>
                <a:path extrusionOk="0" h="25013" w="22468">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13"/>
            <p:cNvSpPr/>
            <p:nvPr/>
          </p:nvSpPr>
          <p:spPr>
            <a:xfrm>
              <a:off x="2632900" y="3118025"/>
              <a:ext cx="307175" cy="222725"/>
            </a:xfrm>
            <a:custGeom>
              <a:rect b="b" l="l" r="r" t="t"/>
              <a:pathLst>
                <a:path extrusionOk="0" h="8909" w="12287">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13"/>
            <p:cNvSpPr/>
            <p:nvPr/>
          </p:nvSpPr>
          <p:spPr>
            <a:xfrm>
              <a:off x="3084850" y="3493200"/>
              <a:ext cx="603400" cy="716375"/>
            </a:xfrm>
            <a:custGeom>
              <a:rect b="b" l="l" r="r" t="t"/>
              <a:pathLst>
                <a:path extrusionOk="0" h="28655" w="24136">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13"/>
            <p:cNvSpPr/>
            <p:nvPr/>
          </p:nvSpPr>
          <p:spPr>
            <a:xfrm>
              <a:off x="2512225" y="3058800"/>
              <a:ext cx="1147500" cy="1171625"/>
            </a:xfrm>
            <a:custGeom>
              <a:rect b="b" l="l" r="r" t="t"/>
              <a:pathLst>
                <a:path extrusionOk="0" h="46865" w="4590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13"/>
            <p:cNvSpPr/>
            <p:nvPr/>
          </p:nvSpPr>
          <p:spPr>
            <a:xfrm>
              <a:off x="1670800" y="3011625"/>
              <a:ext cx="1963700" cy="1351525"/>
            </a:xfrm>
            <a:custGeom>
              <a:rect b="b" l="l" r="r" t="t"/>
              <a:pathLst>
                <a:path extrusionOk="0" h="54061" w="78548">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13"/>
            <p:cNvSpPr/>
            <p:nvPr/>
          </p:nvSpPr>
          <p:spPr>
            <a:xfrm>
              <a:off x="1656550" y="2963350"/>
              <a:ext cx="2084350" cy="1429425"/>
            </a:xfrm>
            <a:custGeom>
              <a:rect b="b" l="l" r="r" t="t"/>
              <a:pathLst>
                <a:path extrusionOk="0" h="57177" w="83374">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13"/>
            <p:cNvSpPr/>
            <p:nvPr/>
          </p:nvSpPr>
          <p:spPr>
            <a:xfrm>
              <a:off x="1579750" y="2837200"/>
              <a:ext cx="2045975" cy="1732200"/>
            </a:xfrm>
            <a:custGeom>
              <a:rect b="b" l="l" r="r" t="t"/>
              <a:pathLst>
                <a:path extrusionOk="0" h="69288" w="81839">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13"/>
            <p:cNvSpPr/>
            <p:nvPr/>
          </p:nvSpPr>
          <p:spPr>
            <a:xfrm>
              <a:off x="1896800" y="3719200"/>
              <a:ext cx="560600" cy="444300"/>
            </a:xfrm>
            <a:custGeom>
              <a:rect b="b" l="l" r="r" t="t"/>
              <a:pathLst>
                <a:path extrusionOk="0" h="17772" w="22424">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13"/>
            <p:cNvSpPr/>
            <p:nvPr/>
          </p:nvSpPr>
          <p:spPr>
            <a:xfrm>
              <a:off x="1870475" y="3665425"/>
              <a:ext cx="650550" cy="557325"/>
            </a:xfrm>
            <a:custGeom>
              <a:rect b="b" l="l" r="r" t="t"/>
              <a:pathLst>
                <a:path extrusionOk="0" h="22293" w="26022">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13"/>
            <p:cNvSpPr/>
            <p:nvPr/>
          </p:nvSpPr>
          <p:spPr>
            <a:xfrm>
              <a:off x="1686175" y="3501975"/>
              <a:ext cx="889700" cy="781100"/>
            </a:xfrm>
            <a:custGeom>
              <a:rect b="b" l="l" r="r" t="t"/>
              <a:pathLst>
                <a:path extrusionOk="0" h="31244" w="35588">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13"/>
            <p:cNvSpPr/>
            <p:nvPr/>
          </p:nvSpPr>
          <p:spPr>
            <a:xfrm>
              <a:off x="2461750" y="3614975"/>
              <a:ext cx="388375" cy="286350"/>
            </a:xfrm>
            <a:custGeom>
              <a:rect b="b" l="l" r="r" t="t"/>
              <a:pathLst>
                <a:path extrusionOk="0" h="11454" w="15535">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13"/>
            <p:cNvSpPr/>
            <p:nvPr/>
          </p:nvSpPr>
          <p:spPr>
            <a:xfrm>
              <a:off x="2519900" y="1399025"/>
              <a:ext cx="942350" cy="1523750"/>
            </a:xfrm>
            <a:custGeom>
              <a:rect b="b" l="l" r="r" t="t"/>
              <a:pathLst>
                <a:path extrusionOk="0" h="60950" w="37694">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13"/>
            <p:cNvSpPr/>
            <p:nvPr/>
          </p:nvSpPr>
          <p:spPr>
            <a:xfrm>
              <a:off x="2547325" y="1444000"/>
              <a:ext cx="957725" cy="1504025"/>
            </a:xfrm>
            <a:custGeom>
              <a:rect b="b" l="l" r="r" t="t"/>
              <a:pathLst>
                <a:path extrusionOk="0" h="60161" w="38309">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13"/>
            <p:cNvSpPr/>
            <p:nvPr/>
          </p:nvSpPr>
          <p:spPr>
            <a:xfrm>
              <a:off x="2816100" y="3080725"/>
              <a:ext cx="767925" cy="218325"/>
            </a:xfrm>
            <a:custGeom>
              <a:rect b="b" l="l" r="r" t="t"/>
              <a:pathLst>
                <a:path extrusionOk="0" h="8733" w="30717">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13"/>
            <p:cNvSpPr/>
            <p:nvPr/>
          </p:nvSpPr>
          <p:spPr>
            <a:xfrm>
              <a:off x="2745875" y="2864625"/>
              <a:ext cx="868875" cy="266600"/>
            </a:xfrm>
            <a:custGeom>
              <a:rect b="b" l="l" r="r" t="t"/>
              <a:pathLst>
                <a:path extrusionOk="0" h="10664" w="34755">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13"/>
            <p:cNvSpPr/>
            <p:nvPr/>
          </p:nvSpPr>
          <p:spPr>
            <a:xfrm>
              <a:off x="2680075" y="2663875"/>
              <a:ext cx="923700" cy="403725"/>
            </a:xfrm>
            <a:custGeom>
              <a:rect b="b" l="l" r="r" t="t"/>
              <a:pathLst>
                <a:path extrusionOk="0" h="16149" w="36948">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13"/>
            <p:cNvSpPr/>
            <p:nvPr/>
          </p:nvSpPr>
          <p:spPr>
            <a:xfrm>
              <a:off x="2627400" y="2363275"/>
              <a:ext cx="931400" cy="657150"/>
            </a:xfrm>
            <a:custGeom>
              <a:rect b="b" l="l" r="r" t="t"/>
              <a:pathLst>
                <a:path extrusionOk="0" h="26286" w="37256">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13"/>
            <p:cNvSpPr/>
            <p:nvPr/>
          </p:nvSpPr>
          <p:spPr>
            <a:xfrm>
              <a:off x="3319625" y="1408900"/>
              <a:ext cx="345575" cy="2234625"/>
            </a:xfrm>
            <a:custGeom>
              <a:rect b="b" l="l" r="r" t="t"/>
              <a:pathLst>
                <a:path extrusionOk="0" h="89385" w="13823">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13"/>
            <p:cNvSpPr/>
            <p:nvPr/>
          </p:nvSpPr>
          <p:spPr>
            <a:xfrm>
              <a:off x="2895075" y="3238700"/>
              <a:ext cx="385075" cy="337900"/>
            </a:xfrm>
            <a:custGeom>
              <a:rect b="b" l="l" r="r" t="t"/>
              <a:pathLst>
                <a:path extrusionOk="0" h="13516" w="15403">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13"/>
            <p:cNvSpPr/>
            <p:nvPr/>
          </p:nvSpPr>
          <p:spPr>
            <a:xfrm>
              <a:off x="2931275" y="3283675"/>
              <a:ext cx="242475" cy="218325"/>
            </a:xfrm>
            <a:custGeom>
              <a:rect b="b" l="l" r="r" t="t"/>
              <a:pathLst>
                <a:path extrusionOk="0" h="8733" w="9699">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13"/>
            <p:cNvSpPr/>
            <p:nvPr/>
          </p:nvSpPr>
          <p:spPr>
            <a:xfrm>
              <a:off x="2574750" y="1389150"/>
              <a:ext cx="1018050" cy="1583000"/>
            </a:xfrm>
            <a:custGeom>
              <a:rect b="b" l="l" r="r" t="t"/>
              <a:pathLst>
                <a:path extrusionOk="0" h="63320" w="40722">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13"/>
            <p:cNvSpPr/>
            <p:nvPr/>
          </p:nvSpPr>
          <p:spPr>
            <a:xfrm>
              <a:off x="2434325" y="1378175"/>
              <a:ext cx="930300" cy="1467825"/>
            </a:xfrm>
            <a:custGeom>
              <a:rect b="b" l="l" r="r" t="t"/>
              <a:pathLst>
                <a:path extrusionOk="0" h="58713" w="37212">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13"/>
            <p:cNvSpPr/>
            <p:nvPr/>
          </p:nvSpPr>
          <p:spPr>
            <a:xfrm>
              <a:off x="2288425" y="1370500"/>
              <a:ext cx="948950" cy="1344950"/>
            </a:xfrm>
            <a:custGeom>
              <a:rect b="b" l="l" r="r" t="t"/>
              <a:pathLst>
                <a:path extrusionOk="0" h="53798" w="37958">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13"/>
            <p:cNvSpPr/>
            <p:nvPr/>
          </p:nvSpPr>
          <p:spPr>
            <a:xfrm>
              <a:off x="2083300" y="1434125"/>
              <a:ext cx="1010375" cy="1095925"/>
            </a:xfrm>
            <a:custGeom>
              <a:rect b="b" l="l" r="r" t="t"/>
              <a:pathLst>
                <a:path extrusionOk="0" h="43837" w="40415">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13"/>
            <p:cNvSpPr/>
            <p:nvPr/>
          </p:nvSpPr>
          <p:spPr>
            <a:xfrm>
              <a:off x="1945075" y="1451675"/>
              <a:ext cx="982950" cy="954425"/>
            </a:xfrm>
            <a:custGeom>
              <a:rect b="b" l="l" r="r" t="t"/>
              <a:pathLst>
                <a:path extrusionOk="0" h="38177" w="39318">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13"/>
            <p:cNvSpPr/>
            <p:nvPr/>
          </p:nvSpPr>
          <p:spPr>
            <a:xfrm>
              <a:off x="1822200" y="1600875"/>
              <a:ext cx="866675" cy="694425"/>
            </a:xfrm>
            <a:custGeom>
              <a:rect b="b" l="l" r="r" t="t"/>
              <a:pathLst>
                <a:path extrusionOk="0" h="27777" w="34667">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13"/>
            <p:cNvSpPr/>
            <p:nvPr/>
          </p:nvSpPr>
          <p:spPr>
            <a:xfrm>
              <a:off x="1699325" y="2110975"/>
              <a:ext cx="133875" cy="74625"/>
            </a:xfrm>
            <a:custGeom>
              <a:rect b="b" l="l" r="r" t="t"/>
              <a:pathLst>
                <a:path extrusionOk="0" h="2985" w="5355">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13"/>
            <p:cNvSpPr/>
            <p:nvPr/>
          </p:nvSpPr>
          <p:spPr>
            <a:xfrm>
              <a:off x="2929075" y="3201400"/>
              <a:ext cx="121800" cy="42800"/>
            </a:xfrm>
            <a:custGeom>
              <a:rect b="b" l="l" r="r" t="t"/>
              <a:pathLst>
                <a:path extrusionOk="0" h="1712" w="4872">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13"/>
            <p:cNvSpPr/>
            <p:nvPr/>
          </p:nvSpPr>
          <p:spPr>
            <a:xfrm>
              <a:off x="463000" y="1796125"/>
              <a:ext cx="3006950" cy="2565925"/>
            </a:xfrm>
            <a:custGeom>
              <a:rect b="b" l="l" r="r" t="t"/>
              <a:pathLst>
                <a:path extrusionOk="0" h="102637" w="120278">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13"/>
            <p:cNvSpPr/>
            <p:nvPr/>
          </p:nvSpPr>
          <p:spPr>
            <a:xfrm>
              <a:off x="1260525" y="3161900"/>
              <a:ext cx="125100" cy="1464550"/>
            </a:xfrm>
            <a:custGeom>
              <a:rect b="b" l="l" r="r" t="t"/>
              <a:pathLst>
                <a:path extrusionOk="0" h="58582" w="5004">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13"/>
            <p:cNvSpPr/>
            <p:nvPr/>
          </p:nvSpPr>
          <p:spPr>
            <a:xfrm>
              <a:off x="1226525" y="3169575"/>
              <a:ext cx="129475" cy="1510625"/>
            </a:xfrm>
            <a:custGeom>
              <a:rect b="b" l="l" r="r" t="t"/>
              <a:pathLst>
                <a:path extrusionOk="0" h="60425" w="5179">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13"/>
            <p:cNvSpPr/>
            <p:nvPr/>
          </p:nvSpPr>
          <p:spPr>
            <a:xfrm>
              <a:off x="1190325" y="3178350"/>
              <a:ext cx="129475" cy="1474425"/>
            </a:xfrm>
            <a:custGeom>
              <a:rect b="b" l="l" r="r" t="t"/>
              <a:pathLst>
                <a:path extrusionOk="0" h="58977" w="5179">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13"/>
            <p:cNvSpPr/>
            <p:nvPr/>
          </p:nvSpPr>
          <p:spPr>
            <a:xfrm>
              <a:off x="1174950" y="3213475"/>
              <a:ext cx="113025" cy="1464525"/>
            </a:xfrm>
            <a:custGeom>
              <a:rect b="b" l="l" r="r" t="t"/>
              <a:pathLst>
                <a:path extrusionOk="0" h="58581" w="4521">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13"/>
            <p:cNvSpPr/>
            <p:nvPr/>
          </p:nvSpPr>
          <p:spPr>
            <a:xfrm>
              <a:off x="1139850" y="4002225"/>
              <a:ext cx="64750" cy="674675"/>
            </a:xfrm>
            <a:custGeom>
              <a:rect b="b" l="l" r="r" t="t"/>
              <a:pathLst>
                <a:path extrusionOk="0" h="26987" w="259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13"/>
            <p:cNvSpPr/>
            <p:nvPr/>
          </p:nvSpPr>
          <p:spPr>
            <a:xfrm>
              <a:off x="1106950" y="3840950"/>
              <a:ext cx="64750" cy="782200"/>
            </a:xfrm>
            <a:custGeom>
              <a:rect b="b" l="l" r="r" t="t"/>
              <a:pathLst>
                <a:path extrusionOk="0" h="31288" w="259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13"/>
            <p:cNvSpPr/>
            <p:nvPr/>
          </p:nvSpPr>
          <p:spPr>
            <a:xfrm>
              <a:off x="1074025" y="3794875"/>
              <a:ext cx="75725" cy="787675"/>
            </a:xfrm>
            <a:custGeom>
              <a:rect b="b" l="l" r="r" t="t"/>
              <a:pathLst>
                <a:path extrusionOk="0" h="31507" w="3029">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13"/>
            <p:cNvSpPr/>
            <p:nvPr/>
          </p:nvSpPr>
          <p:spPr>
            <a:xfrm>
              <a:off x="1043325" y="4272075"/>
              <a:ext cx="50475" cy="285250"/>
            </a:xfrm>
            <a:custGeom>
              <a:rect b="b" l="l" r="r" t="t"/>
              <a:pathLst>
                <a:path extrusionOk="0" h="11410" w="2019">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13"/>
            <p:cNvSpPr/>
            <p:nvPr/>
          </p:nvSpPr>
          <p:spPr>
            <a:xfrm>
              <a:off x="1022475" y="4402625"/>
              <a:ext cx="26350" cy="111925"/>
            </a:xfrm>
            <a:custGeom>
              <a:rect b="b" l="l" r="r" t="t"/>
              <a:pathLst>
                <a:path extrusionOk="0" h="4477" w="1054">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13"/>
            <p:cNvSpPr/>
            <p:nvPr/>
          </p:nvSpPr>
          <p:spPr>
            <a:xfrm>
              <a:off x="1765150" y="4491475"/>
              <a:ext cx="95475" cy="49400"/>
            </a:xfrm>
            <a:custGeom>
              <a:rect b="b" l="l" r="r" t="t"/>
              <a:pathLst>
                <a:path extrusionOk="0" h="1976" w="3819">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13"/>
            <p:cNvSpPr/>
            <p:nvPr/>
          </p:nvSpPr>
          <p:spPr>
            <a:xfrm>
              <a:off x="1765150" y="4467350"/>
              <a:ext cx="97675" cy="45000"/>
            </a:xfrm>
            <a:custGeom>
              <a:rect b="b" l="l" r="r" t="t"/>
              <a:pathLst>
                <a:path extrusionOk="0" h="1800" w="3907">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13"/>
            <p:cNvSpPr/>
            <p:nvPr/>
          </p:nvSpPr>
          <p:spPr>
            <a:xfrm>
              <a:off x="1765150" y="4441025"/>
              <a:ext cx="127275" cy="43900"/>
            </a:xfrm>
            <a:custGeom>
              <a:rect b="b" l="l" r="r" t="t"/>
              <a:pathLst>
                <a:path extrusionOk="0" h="1756" w="5091">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13"/>
            <p:cNvSpPr/>
            <p:nvPr/>
          </p:nvSpPr>
          <p:spPr>
            <a:xfrm>
              <a:off x="1728950" y="4366425"/>
              <a:ext cx="241375" cy="79000"/>
            </a:xfrm>
            <a:custGeom>
              <a:rect b="b" l="l" r="r" t="t"/>
              <a:pathLst>
                <a:path extrusionOk="0" h="3160" w="9655">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13"/>
            <p:cNvSpPr/>
            <p:nvPr/>
          </p:nvSpPr>
          <p:spPr>
            <a:xfrm>
              <a:off x="1807950" y="4679075"/>
              <a:ext cx="25" cy="25"/>
            </a:xfrm>
            <a:custGeom>
              <a:rect b="b" l="l" r="r" t="t"/>
              <a:pathLst>
                <a:path extrusionOk="0" h="1" w="1">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13"/>
            <p:cNvSpPr/>
            <p:nvPr/>
          </p:nvSpPr>
          <p:spPr>
            <a:xfrm>
              <a:off x="1807950" y="4679075"/>
              <a:ext cx="25" cy="25"/>
            </a:xfrm>
            <a:custGeom>
              <a:rect b="b" l="l" r="r" t="t"/>
              <a:pathLst>
                <a:path extrusionOk="0" fill="none" h="1" w="1">
                  <a:moveTo>
                    <a:pt x="0" y="0"/>
                  </a:moveTo>
                  <a:lnTo>
                    <a:pt x="0" y="0"/>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13"/>
            <p:cNvSpPr/>
            <p:nvPr/>
          </p:nvSpPr>
          <p:spPr>
            <a:xfrm>
              <a:off x="1490900" y="2760400"/>
              <a:ext cx="866675" cy="1925275"/>
            </a:xfrm>
            <a:custGeom>
              <a:rect b="b" l="l" r="r" t="t"/>
              <a:pathLst>
                <a:path extrusionOk="0" h="77011" w="34667">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113"/>
            <p:cNvSpPr/>
            <p:nvPr/>
          </p:nvSpPr>
          <p:spPr>
            <a:xfrm>
              <a:off x="1465675" y="2732975"/>
              <a:ext cx="861175" cy="1931850"/>
            </a:xfrm>
            <a:custGeom>
              <a:rect b="b" l="l" r="r" t="t"/>
              <a:pathLst>
                <a:path extrusionOk="0" h="77274" w="34447">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113"/>
            <p:cNvSpPr/>
            <p:nvPr/>
          </p:nvSpPr>
          <p:spPr>
            <a:xfrm>
              <a:off x="1417400" y="2679225"/>
              <a:ext cx="851300" cy="1981225"/>
            </a:xfrm>
            <a:custGeom>
              <a:rect b="b" l="l" r="r" t="t"/>
              <a:pathLst>
                <a:path extrusionOk="0" h="79249" w="34052">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13"/>
            <p:cNvSpPr/>
            <p:nvPr/>
          </p:nvSpPr>
          <p:spPr>
            <a:xfrm>
              <a:off x="1386675" y="2654000"/>
              <a:ext cx="852425" cy="2016325"/>
            </a:xfrm>
            <a:custGeom>
              <a:rect b="b" l="l" r="r" t="t"/>
              <a:pathLst>
                <a:path extrusionOk="0" h="80653" w="34097">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13"/>
            <p:cNvSpPr/>
            <p:nvPr/>
          </p:nvSpPr>
          <p:spPr>
            <a:xfrm>
              <a:off x="1355975" y="2603525"/>
              <a:ext cx="827175" cy="2027300"/>
            </a:xfrm>
            <a:custGeom>
              <a:rect b="b" l="l" r="r" t="t"/>
              <a:pathLst>
                <a:path extrusionOk="0" h="81092" w="33087">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13"/>
            <p:cNvSpPr/>
            <p:nvPr/>
          </p:nvSpPr>
          <p:spPr>
            <a:xfrm>
              <a:off x="1323050" y="2546475"/>
              <a:ext cx="796475" cy="2115075"/>
            </a:xfrm>
            <a:custGeom>
              <a:rect b="b" l="l" r="r" t="t"/>
              <a:pathLst>
                <a:path extrusionOk="0" h="84603" w="31859">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13"/>
            <p:cNvSpPr/>
            <p:nvPr/>
          </p:nvSpPr>
          <p:spPr>
            <a:xfrm>
              <a:off x="1713600" y="2496025"/>
              <a:ext cx="349975" cy="388375"/>
            </a:xfrm>
            <a:custGeom>
              <a:rect b="b" l="l" r="r" t="t"/>
              <a:pathLst>
                <a:path extrusionOk="0" h="15535" w="13999">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13"/>
            <p:cNvSpPr/>
            <p:nvPr/>
          </p:nvSpPr>
          <p:spPr>
            <a:xfrm>
              <a:off x="1630225" y="2470800"/>
              <a:ext cx="405925" cy="425650"/>
            </a:xfrm>
            <a:custGeom>
              <a:rect b="b" l="l" r="r" t="t"/>
              <a:pathLst>
                <a:path extrusionOk="0" h="17026" w="16237">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13"/>
            <p:cNvSpPr/>
            <p:nvPr/>
          </p:nvSpPr>
          <p:spPr>
            <a:xfrm>
              <a:off x="1524900" y="2445550"/>
              <a:ext cx="483825" cy="495875"/>
            </a:xfrm>
            <a:custGeom>
              <a:rect b="b" l="l" r="r" t="t"/>
              <a:pathLst>
                <a:path extrusionOk="0" h="19835" w="19353">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13"/>
            <p:cNvSpPr/>
            <p:nvPr/>
          </p:nvSpPr>
          <p:spPr>
            <a:xfrm>
              <a:off x="399375" y="2885450"/>
              <a:ext cx="584725" cy="1657625"/>
            </a:xfrm>
            <a:custGeom>
              <a:rect b="b" l="l" r="r" t="t"/>
              <a:pathLst>
                <a:path extrusionOk="0" h="66305" w="23389">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13"/>
            <p:cNvSpPr/>
            <p:nvPr/>
          </p:nvSpPr>
          <p:spPr>
            <a:xfrm>
              <a:off x="363175" y="2357800"/>
              <a:ext cx="590225" cy="2187450"/>
            </a:xfrm>
            <a:custGeom>
              <a:rect b="b" l="l" r="r" t="t"/>
              <a:pathLst>
                <a:path extrusionOk="0" h="87498" w="23609">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13"/>
            <p:cNvSpPr/>
            <p:nvPr/>
          </p:nvSpPr>
          <p:spPr>
            <a:xfrm>
              <a:off x="445450" y="2236025"/>
              <a:ext cx="687850" cy="2201725"/>
            </a:xfrm>
            <a:custGeom>
              <a:rect b="b" l="l" r="r" t="t"/>
              <a:pathLst>
                <a:path extrusionOk="0" h="88069" w="27514">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13"/>
            <p:cNvSpPr/>
            <p:nvPr/>
          </p:nvSpPr>
          <p:spPr>
            <a:xfrm>
              <a:off x="296250" y="2349025"/>
              <a:ext cx="510150" cy="2108475"/>
            </a:xfrm>
            <a:custGeom>
              <a:rect b="b" l="l" r="r" t="t"/>
              <a:pathLst>
                <a:path extrusionOk="0" h="84339" w="20406">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13"/>
            <p:cNvSpPr/>
            <p:nvPr/>
          </p:nvSpPr>
          <p:spPr>
            <a:xfrm>
              <a:off x="1687275" y="2939225"/>
              <a:ext cx="868850" cy="1159550"/>
            </a:xfrm>
            <a:custGeom>
              <a:rect b="b" l="l" r="r" t="t"/>
              <a:pathLst>
                <a:path extrusionOk="0" h="46382" w="34754">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13"/>
            <p:cNvSpPr/>
            <p:nvPr/>
          </p:nvSpPr>
          <p:spPr>
            <a:xfrm>
              <a:off x="1675200" y="2913975"/>
              <a:ext cx="853500" cy="1173825"/>
            </a:xfrm>
            <a:custGeom>
              <a:rect b="b" l="l" r="r" t="t"/>
              <a:pathLst>
                <a:path extrusionOk="0" h="46953" w="3414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13"/>
            <p:cNvSpPr/>
            <p:nvPr/>
          </p:nvSpPr>
          <p:spPr>
            <a:xfrm>
              <a:off x="1666425" y="2888750"/>
              <a:ext cx="833750" cy="1184800"/>
            </a:xfrm>
            <a:custGeom>
              <a:rect b="b" l="l" r="r" t="t"/>
              <a:pathLst>
                <a:path extrusionOk="0" h="47392" w="3335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13"/>
            <p:cNvSpPr/>
            <p:nvPr/>
          </p:nvSpPr>
          <p:spPr>
            <a:xfrm>
              <a:off x="1654350" y="2862425"/>
              <a:ext cx="817300" cy="1200150"/>
            </a:xfrm>
            <a:custGeom>
              <a:rect b="b" l="l" r="r" t="t"/>
              <a:pathLst>
                <a:path extrusionOk="0" h="48006" w="32692">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13"/>
            <p:cNvSpPr/>
            <p:nvPr/>
          </p:nvSpPr>
          <p:spPr>
            <a:xfrm>
              <a:off x="1560025" y="2811950"/>
              <a:ext cx="854575" cy="1804625"/>
            </a:xfrm>
            <a:custGeom>
              <a:rect b="b" l="l" r="r" t="t"/>
              <a:pathLst>
                <a:path extrusionOk="0" h="72185" w="34183">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13"/>
            <p:cNvSpPr/>
            <p:nvPr/>
          </p:nvSpPr>
          <p:spPr>
            <a:xfrm>
              <a:off x="1524900" y="2786725"/>
              <a:ext cx="862275" cy="1885775"/>
            </a:xfrm>
            <a:custGeom>
              <a:rect b="b" l="l" r="r" t="t"/>
              <a:pathLst>
                <a:path extrusionOk="0" h="75431" w="34491">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13"/>
            <p:cNvSpPr/>
            <p:nvPr/>
          </p:nvSpPr>
          <p:spPr>
            <a:xfrm>
              <a:off x="2067925" y="3861800"/>
              <a:ext cx="110825" cy="71325"/>
            </a:xfrm>
            <a:custGeom>
              <a:rect b="b" l="l" r="r" t="t"/>
              <a:pathLst>
                <a:path extrusionOk="0" h="2853" w="4433">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13"/>
            <p:cNvSpPr/>
            <p:nvPr/>
          </p:nvSpPr>
          <p:spPr>
            <a:xfrm>
              <a:off x="2024050" y="3843150"/>
              <a:ext cx="172250" cy="154700"/>
            </a:xfrm>
            <a:custGeom>
              <a:rect b="b" l="l" r="r" t="t"/>
              <a:pathLst>
                <a:path extrusionOk="0" h="6188" w="689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13"/>
            <p:cNvSpPr/>
            <p:nvPr/>
          </p:nvSpPr>
          <p:spPr>
            <a:xfrm>
              <a:off x="1979075" y="3826700"/>
              <a:ext cx="240275" cy="215025"/>
            </a:xfrm>
            <a:custGeom>
              <a:rect b="b" l="l" r="r" t="t"/>
              <a:pathLst>
                <a:path extrusionOk="0" h="8601" w="9611">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13"/>
            <p:cNvSpPr/>
            <p:nvPr/>
          </p:nvSpPr>
          <p:spPr>
            <a:xfrm>
              <a:off x="1923125" y="3808050"/>
              <a:ext cx="342300" cy="295125"/>
            </a:xfrm>
            <a:custGeom>
              <a:rect b="b" l="l" r="r" t="t"/>
              <a:pathLst>
                <a:path extrusionOk="0" h="11805" w="13692">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13"/>
            <p:cNvSpPr/>
            <p:nvPr/>
          </p:nvSpPr>
          <p:spPr>
            <a:xfrm>
              <a:off x="1712500" y="4127275"/>
              <a:ext cx="79000" cy="51575"/>
            </a:xfrm>
            <a:custGeom>
              <a:rect b="b" l="l" r="r" t="t"/>
              <a:pathLst>
                <a:path extrusionOk="0" h="2063" w="316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13"/>
            <p:cNvSpPr/>
            <p:nvPr/>
          </p:nvSpPr>
          <p:spPr>
            <a:xfrm>
              <a:off x="2405800" y="1437400"/>
              <a:ext cx="928100" cy="1383375"/>
            </a:xfrm>
            <a:custGeom>
              <a:rect b="b" l="l" r="r" t="t"/>
              <a:pathLst>
                <a:path extrusionOk="0" h="55335" w="37124">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13"/>
            <p:cNvSpPr/>
            <p:nvPr/>
          </p:nvSpPr>
          <p:spPr>
            <a:xfrm>
              <a:off x="2378375" y="1436325"/>
              <a:ext cx="928100" cy="1359200"/>
            </a:xfrm>
            <a:custGeom>
              <a:rect b="b" l="l" r="r" t="t"/>
              <a:pathLst>
                <a:path extrusionOk="0" h="54368" w="37124">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13"/>
            <p:cNvSpPr/>
            <p:nvPr/>
          </p:nvSpPr>
          <p:spPr>
            <a:xfrm>
              <a:off x="2348775" y="1447275"/>
              <a:ext cx="932475" cy="1321925"/>
            </a:xfrm>
            <a:custGeom>
              <a:rect b="b" l="l" r="r" t="t"/>
              <a:pathLst>
                <a:path extrusionOk="0" h="52877" w="37299">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13"/>
            <p:cNvSpPr/>
            <p:nvPr/>
          </p:nvSpPr>
          <p:spPr>
            <a:xfrm>
              <a:off x="2318050" y="1439600"/>
              <a:ext cx="942350" cy="1302175"/>
            </a:xfrm>
            <a:custGeom>
              <a:rect b="b" l="l" r="r" t="t"/>
              <a:pathLst>
                <a:path extrusionOk="0" h="52087" w="37694">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13"/>
            <p:cNvSpPr/>
            <p:nvPr/>
          </p:nvSpPr>
          <p:spPr>
            <a:xfrm>
              <a:off x="2259900" y="1412175"/>
              <a:ext cx="956625" cy="1275850"/>
            </a:xfrm>
            <a:custGeom>
              <a:rect b="b" l="l" r="r" t="t"/>
              <a:pathLst>
                <a:path extrusionOk="0" h="51034" w="38265">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13"/>
            <p:cNvSpPr/>
            <p:nvPr/>
          </p:nvSpPr>
          <p:spPr>
            <a:xfrm>
              <a:off x="2230300" y="1375975"/>
              <a:ext cx="970875" cy="1286825"/>
            </a:xfrm>
            <a:custGeom>
              <a:rect b="b" l="l" r="r" t="t"/>
              <a:pathLst>
                <a:path extrusionOk="0" h="51473" w="38835">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13"/>
            <p:cNvSpPr/>
            <p:nvPr/>
          </p:nvSpPr>
          <p:spPr>
            <a:xfrm>
              <a:off x="2174350" y="1371600"/>
              <a:ext cx="1005975" cy="1239625"/>
            </a:xfrm>
            <a:custGeom>
              <a:rect b="b" l="l" r="r" t="t"/>
              <a:pathLst>
                <a:path extrusionOk="0" h="49585" w="40239">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13"/>
            <p:cNvSpPr/>
            <p:nvPr/>
          </p:nvSpPr>
          <p:spPr>
            <a:xfrm>
              <a:off x="2110725" y="1407800"/>
              <a:ext cx="1024625" cy="1147475"/>
            </a:xfrm>
            <a:custGeom>
              <a:rect b="b" l="l" r="r" t="t"/>
              <a:pathLst>
                <a:path extrusionOk="0" h="45899" w="40985">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13"/>
            <p:cNvSpPr/>
            <p:nvPr/>
          </p:nvSpPr>
          <p:spPr>
            <a:xfrm>
              <a:off x="2054775" y="1420950"/>
              <a:ext cx="1012550" cy="1083875"/>
            </a:xfrm>
            <a:custGeom>
              <a:rect b="b" l="l" r="r" t="t"/>
              <a:pathLst>
                <a:path extrusionOk="0" h="43355" w="40502">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13"/>
            <p:cNvSpPr/>
            <p:nvPr/>
          </p:nvSpPr>
          <p:spPr>
            <a:xfrm>
              <a:off x="2027350" y="1430825"/>
              <a:ext cx="1003775" cy="1048775"/>
            </a:xfrm>
            <a:custGeom>
              <a:rect b="b" l="l" r="r" t="t"/>
              <a:pathLst>
                <a:path extrusionOk="0" h="41951" w="40151">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13"/>
            <p:cNvSpPr/>
            <p:nvPr/>
          </p:nvSpPr>
          <p:spPr>
            <a:xfrm>
              <a:off x="1999925" y="1430825"/>
              <a:ext cx="998300" cy="1023525"/>
            </a:xfrm>
            <a:custGeom>
              <a:rect b="b" l="l" r="r" t="t"/>
              <a:pathLst>
                <a:path extrusionOk="0" h="40941" w="39932">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13"/>
            <p:cNvSpPr/>
            <p:nvPr/>
          </p:nvSpPr>
          <p:spPr>
            <a:xfrm>
              <a:off x="1972500" y="1430825"/>
              <a:ext cx="995000" cy="999400"/>
            </a:xfrm>
            <a:custGeom>
              <a:rect b="b" l="l" r="r" t="t"/>
              <a:pathLst>
                <a:path extrusionOk="0" h="39976" w="3980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13"/>
            <p:cNvSpPr/>
            <p:nvPr/>
          </p:nvSpPr>
          <p:spPr>
            <a:xfrm>
              <a:off x="1917650" y="1488975"/>
              <a:ext cx="967575" cy="891875"/>
            </a:xfrm>
            <a:custGeom>
              <a:rect b="b" l="l" r="r" t="t"/>
              <a:pathLst>
                <a:path extrusionOk="0" h="35675" w="38703">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13"/>
            <p:cNvSpPr/>
            <p:nvPr/>
          </p:nvSpPr>
          <p:spPr>
            <a:xfrm>
              <a:off x="1893500" y="1524075"/>
              <a:ext cx="943450" cy="835950"/>
            </a:xfrm>
            <a:custGeom>
              <a:rect b="b" l="l" r="r" t="t"/>
              <a:pathLst>
                <a:path extrusionOk="0" h="33438" w="37738">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13"/>
            <p:cNvSpPr/>
            <p:nvPr/>
          </p:nvSpPr>
          <p:spPr>
            <a:xfrm>
              <a:off x="1870475" y="1528450"/>
              <a:ext cx="929200" cy="809625"/>
            </a:xfrm>
            <a:custGeom>
              <a:rect b="b" l="l" r="r" t="t"/>
              <a:pathLst>
                <a:path extrusionOk="0" h="32385" w="37168">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13"/>
            <p:cNvSpPr/>
            <p:nvPr/>
          </p:nvSpPr>
          <p:spPr>
            <a:xfrm>
              <a:off x="1846325" y="1555900"/>
              <a:ext cx="900675" cy="760250"/>
            </a:xfrm>
            <a:custGeom>
              <a:rect b="b" l="l" r="r" t="t"/>
              <a:pathLst>
                <a:path extrusionOk="0" h="30410" w="36027">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13"/>
            <p:cNvSpPr/>
            <p:nvPr/>
          </p:nvSpPr>
          <p:spPr>
            <a:xfrm>
              <a:off x="1799150" y="1626100"/>
              <a:ext cx="840350" cy="647250"/>
            </a:xfrm>
            <a:custGeom>
              <a:rect b="b" l="l" r="r" t="t"/>
              <a:pathLst>
                <a:path extrusionOk="0" h="25890" w="33614">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113"/>
            <p:cNvSpPr/>
            <p:nvPr/>
          </p:nvSpPr>
          <p:spPr>
            <a:xfrm>
              <a:off x="1775025" y="2163625"/>
              <a:ext cx="160200" cy="88875"/>
            </a:xfrm>
            <a:custGeom>
              <a:rect b="b" l="l" r="r" t="t"/>
              <a:pathLst>
                <a:path extrusionOk="0" h="3555" w="6408">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113"/>
            <p:cNvSpPr/>
            <p:nvPr/>
          </p:nvSpPr>
          <p:spPr>
            <a:xfrm>
              <a:off x="2327925" y="1808200"/>
              <a:ext cx="137150" cy="118500"/>
            </a:xfrm>
            <a:custGeom>
              <a:rect b="b" l="l" r="r" t="t"/>
              <a:pathLst>
                <a:path extrusionOk="0" h="4740" w="5486">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113"/>
            <p:cNvSpPr/>
            <p:nvPr/>
          </p:nvSpPr>
          <p:spPr>
            <a:xfrm>
              <a:off x="2313650" y="1698500"/>
              <a:ext cx="210675" cy="199675"/>
            </a:xfrm>
            <a:custGeom>
              <a:rect b="b" l="l" r="r" t="t"/>
              <a:pathLst>
                <a:path extrusionOk="0" h="7987" w="8427">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113"/>
            <p:cNvSpPr/>
            <p:nvPr/>
          </p:nvSpPr>
          <p:spPr>
            <a:xfrm>
              <a:off x="1726750" y="2143875"/>
              <a:ext cx="109725" cy="64750"/>
            </a:xfrm>
            <a:custGeom>
              <a:rect b="b" l="l" r="r" t="t"/>
              <a:pathLst>
                <a:path extrusionOk="0" h="2590" w="4389">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113"/>
            <p:cNvSpPr/>
            <p:nvPr/>
          </p:nvSpPr>
          <p:spPr>
            <a:xfrm>
              <a:off x="2462850" y="1368300"/>
              <a:ext cx="930300" cy="1502925"/>
            </a:xfrm>
            <a:custGeom>
              <a:rect b="b" l="l" r="r" t="t"/>
              <a:pathLst>
                <a:path extrusionOk="0" h="60117" w="37212">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113"/>
            <p:cNvSpPr/>
            <p:nvPr/>
          </p:nvSpPr>
          <p:spPr>
            <a:xfrm>
              <a:off x="2491375" y="1390250"/>
              <a:ext cx="930300" cy="1507300"/>
            </a:xfrm>
            <a:custGeom>
              <a:rect b="b" l="l" r="r" t="t"/>
              <a:pathLst>
                <a:path extrusionOk="0" h="60292" w="37212">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113"/>
            <p:cNvSpPr/>
            <p:nvPr/>
          </p:nvSpPr>
          <p:spPr>
            <a:xfrm>
              <a:off x="3740875" y="4014275"/>
              <a:ext cx="64750" cy="40625"/>
            </a:xfrm>
            <a:custGeom>
              <a:rect b="b" l="l" r="r" t="t"/>
              <a:pathLst>
                <a:path extrusionOk="0" h="1625" w="259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13"/>
            <p:cNvSpPr/>
            <p:nvPr/>
          </p:nvSpPr>
          <p:spPr>
            <a:xfrm>
              <a:off x="3707975" y="3983575"/>
              <a:ext cx="41700" cy="39500"/>
            </a:xfrm>
            <a:custGeom>
              <a:rect b="b" l="l" r="r" t="t"/>
              <a:pathLst>
                <a:path extrusionOk="0" h="1580" w="1668">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13"/>
            <p:cNvSpPr/>
            <p:nvPr/>
          </p:nvSpPr>
          <p:spPr>
            <a:xfrm>
              <a:off x="3532450" y="3825600"/>
              <a:ext cx="231500" cy="292925"/>
            </a:xfrm>
            <a:custGeom>
              <a:rect b="b" l="l" r="r" t="t"/>
              <a:pathLst>
                <a:path extrusionOk="0" h="11717" w="926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13"/>
            <p:cNvSpPr/>
            <p:nvPr/>
          </p:nvSpPr>
          <p:spPr>
            <a:xfrm>
              <a:off x="3401900" y="3726875"/>
              <a:ext cx="378500" cy="413600"/>
            </a:xfrm>
            <a:custGeom>
              <a:rect b="b" l="l" r="r" t="t"/>
              <a:pathLst>
                <a:path extrusionOk="0" h="16544" w="1514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13"/>
            <p:cNvSpPr/>
            <p:nvPr/>
          </p:nvSpPr>
          <p:spPr>
            <a:xfrm>
              <a:off x="3290000" y="3667625"/>
              <a:ext cx="453100" cy="490400"/>
            </a:xfrm>
            <a:custGeom>
              <a:rect b="b" l="l" r="r" t="t"/>
              <a:pathLst>
                <a:path extrusionOk="0" h="19616" w="18124">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13"/>
            <p:cNvSpPr/>
            <p:nvPr/>
          </p:nvSpPr>
          <p:spPr>
            <a:xfrm>
              <a:off x="3240650" y="3634725"/>
              <a:ext cx="515600" cy="540850"/>
            </a:xfrm>
            <a:custGeom>
              <a:rect b="b" l="l" r="r" t="t"/>
              <a:pathLst>
                <a:path extrusionOk="0" h="21634" w="20624">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13"/>
            <p:cNvSpPr/>
            <p:nvPr/>
          </p:nvSpPr>
          <p:spPr>
            <a:xfrm>
              <a:off x="3616925" y="3530500"/>
              <a:ext cx="99850" cy="461875"/>
            </a:xfrm>
            <a:custGeom>
              <a:rect b="b" l="l" r="r" t="t"/>
              <a:pathLst>
                <a:path extrusionOk="0" h="18475" w="3994">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13"/>
            <p:cNvSpPr/>
            <p:nvPr/>
          </p:nvSpPr>
          <p:spPr>
            <a:xfrm>
              <a:off x="3513800" y="3504175"/>
              <a:ext cx="102050" cy="330225"/>
            </a:xfrm>
            <a:custGeom>
              <a:rect b="b" l="l" r="r" t="t"/>
              <a:pathLst>
                <a:path extrusionOk="0" h="13209" w="4082">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13"/>
            <p:cNvSpPr/>
            <p:nvPr/>
          </p:nvSpPr>
          <p:spPr>
            <a:xfrm>
              <a:off x="3422750" y="3478950"/>
              <a:ext cx="183225" cy="256725"/>
            </a:xfrm>
            <a:custGeom>
              <a:rect b="b" l="l" r="r" t="t"/>
              <a:pathLst>
                <a:path extrusionOk="0" h="10269" w="7329">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13"/>
            <p:cNvSpPr/>
            <p:nvPr/>
          </p:nvSpPr>
          <p:spPr>
            <a:xfrm>
              <a:off x="3356925" y="3428475"/>
              <a:ext cx="228200" cy="247950"/>
            </a:xfrm>
            <a:custGeom>
              <a:rect b="b" l="l" r="r" t="t"/>
              <a:pathLst>
                <a:path extrusionOk="0" h="9918" w="9128">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113"/>
            <p:cNvSpPr/>
            <p:nvPr/>
          </p:nvSpPr>
          <p:spPr>
            <a:xfrm>
              <a:off x="906200" y="2307350"/>
              <a:ext cx="948925" cy="1026800"/>
            </a:xfrm>
            <a:custGeom>
              <a:rect b="b" l="l" r="r" t="t"/>
              <a:pathLst>
                <a:path extrusionOk="0" h="41072" w="37957">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113"/>
            <p:cNvSpPr/>
            <p:nvPr/>
          </p:nvSpPr>
          <p:spPr>
            <a:xfrm>
              <a:off x="970925" y="2329275"/>
              <a:ext cx="908350" cy="911650"/>
            </a:xfrm>
            <a:custGeom>
              <a:rect b="b" l="l" r="r" t="t"/>
              <a:pathLst>
                <a:path extrusionOk="0" h="36466" w="36334">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113"/>
            <p:cNvSpPr/>
            <p:nvPr/>
          </p:nvSpPr>
          <p:spPr>
            <a:xfrm>
              <a:off x="1070750" y="2351225"/>
              <a:ext cx="831550" cy="835950"/>
            </a:xfrm>
            <a:custGeom>
              <a:rect b="b" l="l" r="r" t="t"/>
              <a:pathLst>
                <a:path extrusionOk="0" h="33438" w="33262">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113"/>
            <p:cNvSpPr/>
            <p:nvPr/>
          </p:nvSpPr>
          <p:spPr>
            <a:xfrm>
              <a:off x="1213350" y="2372050"/>
              <a:ext cx="713100" cy="742700"/>
            </a:xfrm>
            <a:custGeom>
              <a:rect b="b" l="l" r="r" t="t"/>
              <a:pathLst>
                <a:path extrusionOk="0" h="29708" w="28524">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13"/>
            <p:cNvSpPr/>
            <p:nvPr/>
          </p:nvSpPr>
          <p:spPr>
            <a:xfrm>
              <a:off x="1438250" y="2649600"/>
              <a:ext cx="150300" cy="318150"/>
            </a:xfrm>
            <a:custGeom>
              <a:rect b="b" l="l" r="r" t="t"/>
              <a:pathLst>
                <a:path extrusionOk="0" h="12726" w="6012">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13"/>
            <p:cNvSpPr/>
            <p:nvPr/>
          </p:nvSpPr>
          <p:spPr>
            <a:xfrm>
              <a:off x="812950" y="2979800"/>
              <a:ext cx="295125" cy="758050"/>
            </a:xfrm>
            <a:custGeom>
              <a:rect b="b" l="l" r="r" t="t"/>
              <a:pathLst>
                <a:path extrusionOk="0" h="30322" w="11805">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13"/>
            <p:cNvSpPr/>
            <p:nvPr/>
          </p:nvSpPr>
          <p:spPr>
            <a:xfrm>
              <a:off x="752600" y="2734075"/>
              <a:ext cx="357675" cy="1117875"/>
            </a:xfrm>
            <a:custGeom>
              <a:rect b="b" l="l" r="r" t="t"/>
              <a:pathLst>
                <a:path extrusionOk="0" h="44715" w="14307">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13"/>
            <p:cNvSpPr/>
            <p:nvPr/>
          </p:nvSpPr>
          <p:spPr>
            <a:xfrm>
              <a:off x="699950" y="2628750"/>
              <a:ext cx="400450" cy="1287925"/>
            </a:xfrm>
            <a:custGeom>
              <a:rect b="b" l="l" r="r" t="t"/>
              <a:pathLst>
                <a:path extrusionOk="0" h="51517" w="16018">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13"/>
            <p:cNvSpPr/>
            <p:nvPr/>
          </p:nvSpPr>
          <p:spPr>
            <a:xfrm>
              <a:off x="651675" y="2566225"/>
              <a:ext cx="432250" cy="1407500"/>
            </a:xfrm>
            <a:custGeom>
              <a:rect b="b" l="l" r="r" t="t"/>
              <a:pathLst>
                <a:path extrusionOk="0" h="56300" w="1729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13"/>
            <p:cNvSpPr/>
            <p:nvPr/>
          </p:nvSpPr>
          <p:spPr>
            <a:xfrm>
              <a:off x="591350" y="2376450"/>
              <a:ext cx="593500" cy="1676250"/>
            </a:xfrm>
            <a:custGeom>
              <a:rect b="b" l="l" r="r" t="t"/>
              <a:pathLst>
                <a:path extrusionOk="0" h="67050" w="2374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13"/>
            <p:cNvSpPr/>
            <p:nvPr/>
          </p:nvSpPr>
          <p:spPr>
            <a:xfrm>
              <a:off x="576000" y="2354500"/>
              <a:ext cx="578150" cy="1726725"/>
            </a:xfrm>
            <a:custGeom>
              <a:rect b="b" l="l" r="r" t="t"/>
              <a:pathLst>
                <a:path extrusionOk="0" h="69069" w="23126">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13"/>
            <p:cNvSpPr/>
            <p:nvPr/>
          </p:nvSpPr>
          <p:spPr>
            <a:xfrm>
              <a:off x="549675" y="2291975"/>
              <a:ext cx="648350" cy="1851775"/>
            </a:xfrm>
            <a:custGeom>
              <a:rect b="b" l="l" r="r" t="t"/>
              <a:pathLst>
                <a:path extrusionOk="0" h="74071" w="25934">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13"/>
            <p:cNvSpPr/>
            <p:nvPr/>
          </p:nvSpPr>
          <p:spPr>
            <a:xfrm>
              <a:off x="520050" y="2414850"/>
              <a:ext cx="434425" cy="1781550"/>
            </a:xfrm>
            <a:custGeom>
              <a:rect b="b" l="l" r="r" t="t"/>
              <a:pathLst>
                <a:path extrusionOk="0" h="71262" w="17377">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13"/>
            <p:cNvSpPr/>
            <p:nvPr/>
          </p:nvSpPr>
          <p:spPr>
            <a:xfrm>
              <a:off x="1580850" y="2421425"/>
              <a:ext cx="400450" cy="236975"/>
            </a:xfrm>
            <a:custGeom>
              <a:rect b="b" l="l" r="r" t="t"/>
              <a:pathLst>
                <a:path extrusionOk="0" h="9479" w="16018">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13"/>
            <p:cNvSpPr/>
            <p:nvPr/>
          </p:nvSpPr>
          <p:spPr>
            <a:xfrm>
              <a:off x="1302225" y="2397300"/>
              <a:ext cx="651650" cy="660425"/>
            </a:xfrm>
            <a:custGeom>
              <a:rect b="b" l="l" r="r" t="t"/>
              <a:pathLst>
                <a:path extrusionOk="0" h="26417" w="26066">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13"/>
            <p:cNvSpPr/>
            <p:nvPr/>
          </p:nvSpPr>
          <p:spPr>
            <a:xfrm>
              <a:off x="853525" y="2286500"/>
              <a:ext cx="977475" cy="1079475"/>
            </a:xfrm>
            <a:custGeom>
              <a:rect b="b" l="l" r="r" t="t"/>
              <a:pathLst>
                <a:path extrusionOk="0" h="43179" w="39099">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13"/>
            <p:cNvSpPr/>
            <p:nvPr/>
          </p:nvSpPr>
          <p:spPr>
            <a:xfrm>
              <a:off x="805275" y="2264550"/>
              <a:ext cx="1002700" cy="724050"/>
            </a:xfrm>
            <a:custGeom>
              <a:rect b="b" l="l" r="r" t="t"/>
              <a:pathLst>
                <a:path extrusionOk="0" h="28962" w="40108">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13"/>
            <p:cNvSpPr/>
            <p:nvPr/>
          </p:nvSpPr>
          <p:spPr>
            <a:xfrm>
              <a:off x="814050" y="2243700"/>
              <a:ext cx="969775" cy="499175"/>
            </a:xfrm>
            <a:custGeom>
              <a:rect b="b" l="l" r="r" t="t"/>
              <a:pathLst>
                <a:path extrusionOk="0" h="19967" w="38791">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13"/>
            <p:cNvSpPr/>
            <p:nvPr/>
          </p:nvSpPr>
          <p:spPr>
            <a:xfrm>
              <a:off x="993950" y="2188850"/>
              <a:ext cx="823875" cy="448700"/>
            </a:xfrm>
            <a:custGeom>
              <a:rect b="b" l="l" r="r" t="t"/>
              <a:pathLst>
                <a:path extrusionOk="0" h="17948" w="32955">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13"/>
            <p:cNvSpPr/>
            <p:nvPr/>
          </p:nvSpPr>
          <p:spPr>
            <a:xfrm>
              <a:off x="1017000" y="2199825"/>
              <a:ext cx="718550" cy="375200"/>
            </a:xfrm>
            <a:custGeom>
              <a:rect b="b" l="l" r="r" t="t"/>
              <a:pathLst>
                <a:path extrusionOk="0" h="15008" w="28742">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13"/>
            <p:cNvSpPr/>
            <p:nvPr/>
          </p:nvSpPr>
          <p:spPr>
            <a:xfrm>
              <a:off x="1051000" y="2176800"/>
              <a:ext cx="657125" cy="330225"/>
            </a:xfrm>
            <a:custGeom>
              <a:rect b="b" l="l" r="r" t="t"/>
              <a:pathLst>
                <a:path extrusionOk="0" h="13209" w="26285">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13"/>
            <p:cNvSpPr/>
            <p:nvPr/>
          </p:nvSpPr>
          <p:spPr>
            <a:xfrm>
              <a:off x="1176050" y="2151575"/>
              <a:ext cx="504650" cy="233675"/>
            </a:xfrm>
            <a:custGeom>
              <a:rect b="b" l="l" r="r" t="t"/>
              <a:pathLst>
                <a:path extrusionOk="0" h="9347" w="20186">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13"/>
            <p:cNvSpPr/>
            <p:nvPr/>
          </p:nvSpPr>
          <p:spPr>
            <a:xfrm>
              <a:off x="1145350" y="2127425"/>
              <a:ext cx="509025" cy="235875"/>
            </a:xfrm>
            <a:custGeom>
              <a:rect b="b" l="l" r="r" t="t"/>
              <a:pathLst>
                <a:path extrusionOk="0" h="9435" w="20361">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13"/>
            <p:cNvSpPr/>
            <p:nvPr/>
          </p:nvSpPr>
          <p:spPr>
            <a:xfrm>
              <a:off x="1190325" y="2262350"/>
              <a:ext cx="66950" cy="38425"/>
            </a:xfrm>
            <a:custGeom>
              <a:rect b="b" l="l" r="r" t="t"/>
              <a:pathLst>
                <a:path extrusionOk="0" h="1537" w="2678">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13"/>
            <p:cNvSpPr/>
            <p:nvPr/>
          </p:nvSpPr>
          <p:spPr>
            <a:xfrm>
              <a:off x="916075" y="2376450"/>
              <a:ext cx="69125" cy="47200"/>
            </a:xfrm>
            <a:custGeom>
              <a:rect b="b" l="l" r="r" t="t"/>
              <a:pathLst>
                <a:path extrusionOk="0" h="1888" w="2765">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13"/>
            <p:cNvSpPr/>
            <p:nvPr/>
          </p:nvSpPr>
          <p:spPr>
            <a:xfrm>
              <a:off x="1008225" y="2288700"/>
              <a:ext cx="72425" cy="46100"/>
            </a:xfrm>
            <a:custGeom>
              <a:rect b="b" l="l" r="r" t="t"/>
              <a:pathLst>
                <a:path extrusionOk="0" h="1844" w="2897">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13"/>
            <p:cNvSpPr/>
            <p:nvPr/>
          </p:nvSpPr>
          <p:spPr>
            <a:xfrm>
              <a:off x="1671900" y="2078075"/>
              <a:ext cx="158000" cy="82300"/>
            </a:xfrm>
            <a:custGeom>
              <a:rect b="b" l="l" r="r" t="t"/>
              <a:pathLst>
                <a:path extrusionOk="0" h="3292" w="632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13"/>
            <p:cNvSpPr/>
            <p:nvPr/>
          </p:nvSpPr>
          <p:spPr>
            <a:xfrm>
              <a:off x="1645575" y="2080250"/>
              <a:ext cx="110825" cy="55975"/>
            </a:xfrm>
            <a:custGeom>
              <a:rect b="b" l="l" r="r" t="t"/>
              <a:pathLst>
                <a:path extrusionOk="0" h="2239" w="4433">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5" name="Google Shape;2945;p113"/>
          <p:cNvGrpSpPr/>
          <p:nvPr/>
        </p:nvGrpSpPr>
        <p:grpSpPr>
          <a:xfrm>
            <a:off x="-4743450" y="1969175"/>
            <a:ext cx="7143750" cy="4509800"/>
            <a:chOff x="238125" y="602600"/>
            <a:chExt cx="7143750" cy="4509800"/>
          </a:xfrm>
        </p:grpSpPr>
        <p:sp>
          <p:nvSpPr>
            <p:cNvPr id="2946" name="Google Shape;2946;p113"/>
            <p:cNvSpPr/>
            <p:nvPr/>
          </p:nvSpPr>
          <p:spPr>
            <a:xfrm>
              <a:off x="2514425" y="1130250"/>
              <a:ext cx="218325" cy="579250"/>
            </a:xfrm>
            <a:custGeom>
              <a:rect b="b" l="l" r="r" t="t"/>
              <a:pathLst>
                <a:path extrusionOk="0" h="23170" w="8733">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13"/>
            <p:cNvSpPr/>
            <p:nvPr/>
          </p:nvSpPr>
          <p:spPr>
            <a:xfrm>
              <a:off x="1900100" y="1539425"/>
              <a:ext cx="342275" cy="551825"/>
            </a:xfrm>
            <a:custGeom>
              <a:rect b="b" l="l" r="r" t="t"/>
              <a:pathLst>
                <a:path extrusionOk="0" h="22073" w="13691">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13"/>
            <p:cNvSpPr/>
            <p:nvPr/>
          </p:nvSpPr>
          <p:spPr>
            <a:xfrm>
              <a:off x="2455175" y="1144500"/>
              <a:ext cx="289650" cy="673600"/>
            </a:xfrm>
            <a:custGeom>
              <a:rect b="b" l="l" r="r" t="t"/>
              <a:pathLst>
                <a:path extrusionOk="0" h="26944" w="11586">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13"/>
            <p:cNvSpPr/>
            <p:nvPr/>
          </p:nvSpPr>
          <p:spPr>
            <a:xfrm>
              <a:off x="2189700" y="2124150"/>
              <a:ext cx="25" cy="25"/>
            </a:xfrm>
            <a:custGeom>
              <a:rect b="b" l="l" r="r" t="t"/>
              <a:pathLst>
                <a:path extrusionOk="0" h="1" w="1">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13"/>
            <p:cNvSpPr/>
            <p:nvPr/>
          </p:nvSpPr>
          <p:spPr>
            <a:xfrm>
              <a:off x="2189700" y="2124150"/>
              <a:ext cx="25" cy="25"/>
            </a:xfrm>
            <a:custGeom>
              <a:rect b="b" l="l" r="r" t="t"/>
              <a:pathLst>
                <a:path extrusionOk="0" fill="none" h="1" w="1">
                  <a:moveTo>
                    <a:pt x="0" y="0"/>
                  </a:moveTo>
                  <a:lnTo>
                    <a:pt x="0" y="0"/>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13"/>
            <p:cNvSpPr/>
            <p:nvPr/>
          </p:nvSpPr>
          <p:spPr>
            <a:xfrm>
              <a:off x="2390450" y="1169750"/>
              <a:ext cx="283050" cy="636275"/>
            </a:xfrm>
            <a:custGeom>
              <a:rect b="b" l="l" r="r" t="t"/>
              <a:pathLst>
                <a:path extrusionOk="0" h="25451" w="11322">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13"/>
            <p:cNvSpPr/>
            <p:nvPr/>
          </p:nvSpPr>
          <p:spPr>
            <a:xfrm>
              <a:off x="2312575" y="1160975"/>
              <a:ext cx="334600" cy="736100"/>
            </a:xfrm>
            <a:custGeom>
              <a:rect b="b" l="l" r="r" t="t"/>
              <a:pathLst>
                <a:path extrusionOk="0" h="29444" w="13384">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13"/>
            <p:cNvSpPr/>
            <p:nvPr/>
          </p:nvSpPr>
          <p:spPr>
            <a:xfrm>
              <a:off x="3607050" y="1646950"/>
              <a:ext cx="2156750" cy="843625"/>
            </a:xfrm>
            <a:custGeom>
              <a:rect b="b" l="l" r="r" t="t"/>
              <a:pathLst>
                <a:path extrusionOk="0" h="33745" w="8627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13"/>
            <p:cNvSpPr/>
            <p:nvPr/>
          </p:nvSpPr>
          <p:spPr>
            <a:xfrm>
              <a:off x="3588400" y="602600"/>
              <a:ext cx="724050" cy="816175"/>
            </a:xfrm>
            <a:custGeom>
              <a:rect b="b" l="l" r="r" t="t"/>
              <a:pathLst>
                <a:path extrusionOk="0" h="32647" w="28962">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13"/>
            <p:cNvSpPr/>
            <p:nvPr/>
          </p:nvSpPr>
          <p:spPr>
            <a:xfrm>
              <a:off x="3593875" y="1881700"/>
              <a:ext cx="2005375" cy="782200"/>
            </a:xfrm>
            <a:custGeom>
              <a:rect b="b" l="l" r="r" t="t"/>
              <a:pathLst>
                <a:path extrusionOk="0" h="31288" w="80215">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13"/>
            <p:cNvSpPr/>
            <p:nvPr/>
          </p:nvSpPr>
          <p:spPr>
            <a:xfrm>
              <a:off x="3578525" y="772625"/>
              <a:ext cx="221625" cy="436625"/>
            </a:xfrm>
            <a:custGeom>
              <a:rect b="b" l="l" r="r" t="t"/>
              <a:pathLst>
                <a:path extrusionOk="0" h="17465" w="8865">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13"/>
            <p:cNvSpPr/>
            <p:nvPr/>
          </p:nvSpPr>
          <p:spPr>
            <a:xfrm>
              <a:off x="3094725" y="818700"/>
              <a:ext cx="223825" cy="558400"/>
            </a:xfrm>
            <a:custGeom>
              <a:rect b="b" l="l" r="r" t="t"/>
              <a:pathLst>
                <a:path extrusionOk="0" h="22336" w="8953">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13"/>
            <p:cNvSpPr/>
            <p:nvPr/>
          </p:nvSpPr>
          <p:spPr>
            <a:xfrm>
              <a:off x="2789775" y="804425"/>
              <a:ext cx="392750" cy="774525"/>
            </a:xfrm>
            <a:custGeom>
              <a:rect b="b" l="l" r="r" t="t"/>
              <a:pathLst>
                <a:path extrusionOk="0" h="30981" w="1571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13"/>
            <p:cNvSpPr/>
            <p:nvPr/>
          </p:nvSpPr>
          <p:spPr>
            <a:xfrm>
              <a:off x="2674575" y="1020550"/>
              <a:ext cx="230400" cy="590225"/>
            </a:xfrm>
            <a:custGeom>
              <a:rect b="b" l="l" r="r" t="t"/>
              <a:pathLst>
                <a:path extrusionOk="0" h="23609" w="9216">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13"/>
            <p:cNvSpPr/>
            <p:nvPr/>
          </p:nvSpPr>
          <p:spPr>
            <a:xfrm>
              <a:off x="2044900" y="1165350"/>
              <a:ext cx="481600" cy="961000"/>
            </a:xfrm>
            <a:custGeom>
              <a:rect b="b" l="l" r="r" t="t"/>
              <a:pathLst>
                <a:path extrusionOk="0" h="38440" w="19264">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13"/>
            <p:cNvSpPr/>
            <p:nvPr/>
          </p:nvSpPr>
          <p:spPr>
            <a:xfrm>
              <a:off x="3057425" y="781400"/>
              <a:ext cx="247950" cy="648350"/>
            </a:xfrm>
            <a:custGeom>
              <a:rect b="b" l="l" r="r" t="t"/>
              <a:pathLst>
                <a:path extrusionOk="0" h="25934" w="9918">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13"/>
            <p:cNvSpPr/>
            <p:nvPr/>
          </p:nvSpPr>
          <p:spPr>
            <a:xfrm>
              <a:off x="3021225" y="785800"/>
              <a:ext cx="255650" cy="654925"/>
            </a:xfrm>
            <a:custGeom>
              <a:rect b="b" l="l" r="r" t="t"/>
              <a:pathLst>
                <a:path extrusionOk="0" h="26197" w="10226">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13"/>
            <p:cNvSpPr/>
            <p:nvPr/>
          </p:nvSpPr>
          <p:spPr>
            <a:xfrm>
              <a:off x="2918125" y="827475"/>
              <a:ext cx="313750" cy="633000"/>
            </a:xfrm>
            <a:custGeom>
              <a:rect b="b" l="l" r="r" t="t"/>
              <a:pathLst>
                <a:path extrusionOk="0" h="25320" w="1255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13"/>
            <p:cNvSpPr/>
            <p:nvPr/>
          </p:nvSpPr>
          <p:spPr>
            <a:xfrm>
              <a:off x="2828150" y="830775"/>
              <a:ext cx="373025" cy="702100"/>
            </a:xfrm>
            <a:custGeom>
              <a:rect b="b" l="l" r="r" t="t"/>
              <a:pathLst>
                <a:path extrusionOk="0" h="28084" w="14921">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13"/>
            <p:cNvSpPr/>
            <p:nvPr/>
          </p:nvSpPr>
          <p:spPr>
            <a:xfrm>
              <a:off x="2789775" y="802250"/>
              <a:ext cx="359825" cy="736100"/>
            </a:xfrm>
            <a:custGeom>
              <a:rect b="b" l="l" r="r" t="t"/>
              <a:pathLst>
                <a:path extrusionOk="0" h="29444" w="14393">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13"/>
            <p:cNvSpPr/>
            <p:nvPr/>
          </p:nvSpPr>
          <p:spPr>
            <a:xfrm>
              <a:off x="2754650" y="825275"/>
              <a:ext cx="332425" cy="722950"/>
            </a:xfrm>
            <a:custGeom>
              <a:rect b="b" l="l" r="r" t="t"/>
              <a:pathLst>
                <a:path extrusionOk="0" h="28918" w="13297">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13"/>
            <p:cNvSpPr/>
            <p:nvPr/>
          </p:nvSpPr>
          <p:spPr>
            <a:xfrm>
              <a:off x="2734925" y="958025"/>
              <a:ext cx="270975" cy="606675"/>
            </a:xfrm>
            <a:custGeom>
              <a:rect b="b" l="l" r="r" t="t"/>
              <a:pathLst>
                <a:path extrusionOk="0" h="24267" w="10839">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13"/>
            <p:cNvSpPr/>
            <p:nvPr/>
          </p:nvSpPr>
          <p:spPr>
            <a:xfrm>
              <a:off x="2697625" y="973375"/>
              <a:ext cx="265500" cy="607775"/>
            </a:xfrm>
            <a:custGeom>
              <a:rect b="b" l="l" r="r" t="t"/>
              <a:pathLst>
                <a:path extrusionOk="0" h="24311" w="1062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13"/>
            <p:cNvSpPr/>
            <p:nvPr/>
          </p:nvSpPr>
          <p:spPr>
            <a:xfrm>
              <a:off x="2630700" y="1103925"/>
              <a:ext cx="223825" cy="530975"/>
            </a:xfrm>
            <a:custGeom>
              <a:rect b="b" l="l" r="r" t="t"/>
              <a:pathLst>
                <a:path extrusionOk="0" h="21239" w="8953">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13"/>
            <p:cNvSpPr/>
            <p:nvPr/>
          </p:nvSpPr>
          <p:spPr>
            <a:xfrm>
              <a:off x="2619725" y="1124775"/>
              <a:ext cx="194200" cy="436625"/>
            </a:xfrm>
            <a:custGeom>
              <a:rect b="b" l="l" r="r" t="t"/>
              <a:pathLst>
                <a:path extrusionOk="0" h="17465" w="7768">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13"/>
            <p:cNvSpPr/>
            <p:nvPr/>
          </p:nvSpPr>
          <p:spPr>
            <a:xfrm>
              <a:off x="2592300" y="1141225"/>
              <a:ext cx="183225" cy="483800"/>
            </a:xfrm>
            <a:custGeom>
              <a:rect b="b" l="l" r="r" t="t"/>
              <a:pathLst>
                <a:path extrusionOk="0" h="19352" w="7329">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13"/>
            <p:cNvSpPr/>
            <p:nvPr/>
          </p:nvSpPr>
          <p:spPr>
            <a:xfrm>
              <a:off x="2263200" y="1174125"/>
              <a:ext cx="342300" cy="810725"/>
            </a:xfrm>
            <a:custGeom>
              <a:rect b="b" l="l" r="r" t="t"/>
              <a:pathLst>
                <a:path extrusionOk="0" h="32429" w="13692">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13"/>
            <p:cNvSpPr/>
            <p:nvPr/>
          </p:nvSpPr>
          <p:spPr>
            <a:xfrm>
              <a:off x="3125450" y="769325"/>
              <a:ext cx="242475" cy="648375"/>
            </a:xfrm>
            <a:custGeom>
              <a:rect b="b" l="l" r="r" t="t"/>
              <a:pathLst>
                <a:path extrusionOk="0" h="25935" w="9699">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13"/>
            <p:cNvSpPr/>
            <p:nvPr/>
          </p:nvSpPr>
          <p:spPr>
            <a:xfrm>
              <a:off x="3734300" y="758375"/>
              <a:ext cx="1192475" cy="1433800"/>
            </a:xfrm>
            <a:custGeom>
              <a:rect b="b" l="l" r="r" t="t"/>
              <a:pathLst>
                <a:path extrusionOk="0" h="57352" w="47699">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13"/>
            <p:cNvSpPr/>
            <p:nvPr/>
          </p:nvSpPr>
          <p:spPr>
            <a:xfrm>
              <a:off x="3959175" y="763850"/>
              <a:ext cx="850225" cy="1129950"/>
            </a:xfrm>
            <a:custGeom>
              <a:rect b="b" l="l" r="r" t="t"/>
              <a:pathLst>
                <a:path extrusionOk="0" h="45198" w="34009">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13"/>
            <p:cNvSpPr/>
            <p:nvPr/>
          </p:nvSpPr>
          <p:spPr>
            <a:xfrm>
              <a:off x="4266350" y="884525"/>
              <a:ext cx="417975" cy="879825"/>
            </a:xfrm>
            <a:custGeom>
              <a:rect b="b" l="l" r="r" t="t"/>
              <a:pathLst>
                <a:path extrusionOk="0" h="35193" w="16719">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13"/>
            <p:cNvSpPr/>
            <p:nvPr/>
          </p:nvSpPr>
          <p:spPr>
            <a:xfrm>
              <a:off x="3635575" y="1464825"/>
              <a:ext cx="1480975" cy="864475"/>
            </a:xfrm>
            <a:custGeom>
              <a:rect b="b" l="l" r="r" t="t"/>
              <a:pathLst>
                <a:path extrusionOk="0" h="34579" w="59239">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13"/>
            <p:cNvSpPr/>
            <p:nvPr/>
          </p:nvSpPr>
          <p:spPr>
            <a:xfrm>
              <a:off x="3659700" y="642075"/>
              <a:ext cx="701025" cy="988425"/>
            </a:xfrm>
            <a:custGeom>
              <a:rect b="b" l="l" r="r" t="t"/>
              <a:pathLst>
                <a:path extrusionOk="0" h="39537" w="28041">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13"/>
            <p:cNvSpPr/>
            <p:nvPr/>
          </p:nvSpPr>
          <p:spPr>
            <a:xfrm>
              <a:off x="3591675" y="2170200"/>
              <a:ext cx="1783775" cy="624225"/>
            </a:xfrm>
            <a:custGeom>
              <a:rect b="b" l="l" r="r" t="t"/>
              <a:pathLst>
                <a:path extrusionOk="0" h="24969" w="71351">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13"/>
            <p:cNvSpPr/>
            <p:nvPr/>
          </p:nvSpPr>
          <p:spPr>
            <a:xfrm>
              <a:off x="3359125" y="762750"/>
              <a:ext cx="284150" cy="616550"/>
            </a:xfrm>
            <a:custGeom>
              <a:rect b="b" l="l" r="r" t="t"/>
              <a:pathLst>
                <a:path extrusionOk="0" h="24662" w="11366">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13"/>
            <p:cNvSpPr/>
            <p:nvPr/>
          </p:nvSpPr>
          <p:spPr>
            <a:xfrm>
              <a:off x="4291575" y="2578300"/>
              <a:ext cx="465150" cy="155800"/>
            </a:xfrm>
            <a:custGeom>
              <a:rect b="b" l="l" r="r" t="t"/>
              <a:pathLst>
                <a:path extrusionOk="0" h="6232" w="18606">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13"/>
            <p:cNvSpPr/>
            <p:nvPr/>
          </p:nvSpPr>
          <p:spPr>
            <a:xfrm>
              <a:off x="3631175" y="2837200"/>
              <a:ext cx="446500" cy="66925"/>
            </a:xfrm>
            <a:custGeom>
              <a:rect b="b" l="l" r="r" t="t"/>
              <a:pathLst>
                <a:path extrusionOk="0" h="2677" w="1786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13"/>
            <p:cNvSpPr/>
            <p:nvPr/>
          </p:nvSpPr>
          <p:spPr>
            <a:xfrm>
              <a:off x="3229675" y="767150"/>
              <a:ext cx="275375" cy="654925"/>
            </a:xfrm>
            <a:custGeom>
              <a:rect b="b" l="l" r="r" t="t"/>
              <a:pathLst>
                <a:path extrusionOk="0" h="26197" w="11015">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13"/>
            <p:cNvSpPr/>
            <p:nvPr/>
          </p:nvSpPr>
          <p:spPr>
            <a:xfrm>
              <a:off x="4717225" y="1245425"/>
              <a:ext cx="38425" cy="278675"/>
            </a:xfrm>
            <a:custGeom>
              <a:rect b="b" l="l" r="r" t="t"/>
              <a:pathLst>
                <a:path extrusionOk="0" h="11147" w="1537">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13"/>
            <p:cNvSpPr/>
            <p:nvPr/>
          </p:nvSpPr>
          <p:spPr>
            <a:xfrm>
              <a:off x="4744650" y="1146700"/>
              <a:ext cx="39500" cy="377400"/>
            </a:xfrm>
            <a:custGeom>
              <a:rect b="b" l="l" r="r" t="t"/>
              <a:pathLst>
                <a:path extrusionOk="0" h="15096" w="158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13"/>
            <p:cNvSpPr/>
            <p:nvPr/>
          </p:nvSpPr>
          <p:spPr>
            <a:xfrm>
              <a:off x="4788525" y="1242150"/>
              <a:ext cx="43900" cy="303900"/>
            </a:xfrm>
            <a:custGeom>
              <a:rect b="b" l="l" r="r" t="t"/>
              <a:pathLst>
                <a:path extrusionOk="0" h="12156" w="1756">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13"/>
            <p:cNvSpPr/>
            <p:nvPr/>
          </p:nvSpPr>
          <p:spPr>
            <a:xfrm>
              <a:off x="4784125" y="1313450"/>
              <a:ext cx="79025" cy="276475"/>
            </a:xfrm>
            <a:custGeom>
              <a:rect b="b" l="l" r="r" t="t"/>
              <a:pathLst>
                <a:path extrusionOk="0" h="11059" w="3161">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13"/>
            <p:cNvSpPr/>
            <p:nvPr/>
          </p:nvSpPr>
          <p:spPr>
            <a:xfrm>
              <a:off x="4800600" y="1323325"/>
              <a:ext cx="74600" cy="277575"/>
            </a:xfrm>
            <a:custGeom>
              <a:rect b="b" l="l" r="r" t="t"/>
              <a:pathLst>
                <a:path extrusionOk="0" h="11103" w="2984">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13"/>
            <p:cNvSpPr/>
            <p:nvPr/>
          </p:nvSpPr>
          <p:spPr>
            <a:xfrm>
              <a:off x="4826925" y="1334300"/>
              <a:ext cx="77900" cy="245750"/>
            </a:xfrm>
            <a:custGeom>
              <a:rect b="b" l="l" r="r" t="t"/>
              <a:pathLst>
                <a:path extrusionOk="0" h="9830" w="3116">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13"/>
            <p:cNvSpPr/>
            <p:nvPr/>
          </p:nvSpPr>
          <p:spPr>
            <a:xfrm>
              <a:off x="4873000" y="1356225"/>
              <a:ext cx="89975" cy="206275"/>
            </a:xfrm>
            <a:custGeom>
              <a:rect b="b" l="l" r="r" t="t"/>
              <a:pathLst>
                <a:path extrusionOk="0" h="8251" w="3599">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13"/>
            <p:cNvSpPr/>
            <p:nvPr/>
          </p:nvSpPr>
          <p:spPr>
            <a:xfrm>
              <a:off x="4878475" y="1401200"/>
              <a:ext cx="130575" cy="183225"/>
            </a:xfrm>
            <a:custGeom>
              <a:rect b="b" l="l" r="r" t="t"/>
              <a:pathLst>
                <a:path extrusionOk="0" h="7329" w="5223">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13"/>
            <p:cNvSpPr/>
            <p:nvPr/>
          </p:nvSpPr>
          <p:spPr>
            <a:xfrm>
              <a:off x="4888350" y="1411075"/>
              <a:ext cx="178850" cy="188725"/>
            </a:xfrm>
            <a:custGeom>
              <a:rect b="b" l="l" r="r" t="t"/>
              <a:pathLst>
                <a:path extrusionOk="0" h="7549" w="7154">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13"/>
            <p:cNvSpPr/>
            <p:nvPr/>
          </p:nvSpPr>
          <p:spPr>
            <a:xfrm>
              <a:off x="4890550" y="1412175"/>
              <a:ext cx="208450" cy="215050"/>
            </a:xfrm>
            <a:custGeom>
              <a:rect b="b" l="l" r="r" t="t"/>
              <a:pathLst>
                <a:path extrusionOk="0" h="8602" w="8338">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13"/>
            <p:cNvSpPr/>
            <p:nvPr/>
          </p:nvSpPr>
          <p:spPr>
            <a:xfrm>
              <a:off x="4878475" y="1464825"/>
              <a:ext cx="342300" cy="254550"/>
            </a:xfrm>
            <a:custGeom>
              <a:rect b="b" l="l" r="r" t="t"/>
              <a:pathLst>
                <a:path extrusionOk="0" h="10182" w="13692">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13"/>
            <p:cNvSpPr/>
            <p:nvPr/>
          </p:nvSpPr>
          <p:spPr>
            <a:xfrm>
              <a:off x="5782425" y="1462650"/>
              <a:ext cx="54875" cy="228200"/>
            </a:xfrm>
            <a:custGeom>
              <a:rect b="b" l="l" r="r" t="t"/>
              <a:pathLst>
                <a:path extrusionOk="0" h="9128" w="2195">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13"/>
            <p:cNvSpPr/>
            <p:nvPr/>
          </p:nvSpPr>
          <p:spPr>
            <a:xfrm>
              <a:off x="4857625" y="1459350"/>
              <a:ext cx="669225" cy="314875"/>
            </a:xfrm>
            <a:custGeom>
              <a:rect b="b" l="l" r="r" t="t"/>
              <a:pathLst>
                <a:path extrusionOk="0" h="12595" w="26769">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13"/>
            <p:cNvSpPr/>
            <p:nvPr/>
          </p:nvSpPr>
          <p:spPr>
            <a:xfrm>
              <a:off x="4825825" y="1509825"/>
              <a:ext cx="970875" cy="323625"/>
            </a:xfrm>
            <a:custGeom>
              <a:rect b="b" l="l" r="r" t="t"/>
              <a:pathLst>
                <a:path extrusionOk="0" h="12945" w="38835">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13"/>
            <p:cNvSpPr/>
            <p:nvPr/>
          </p:nvSpPr>
          <p:spPr>
            <a:xfrm>
              <a:off x="4788525" y="1581125"/>
              <a:ext cx="993925" cy="304975"/>
            </a:xfrm>
            <a:custGeom>
              <a:rect b="b" l="l" r="r" t="t"/>
              <a:pathLst>
                <a:path extrusionOk="0" h="12199" w="39757">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13"/>
            <p:cNvSpPr/>
            <p:nvPr/>
          </p:nvSpPr>
          <p:spPr>
            <a:xfrm>
              <a:off x="4156650" y="690350"/>
              <a:ext cx="140425" cy="190900"/>
            </a:xfrm>
            <a:custGeom>
              <a:rect b="b" l="l" r="r" t="t"/>
              <a:pathLst>
                <a:path extrusionOk="0" h="7636" w="5617">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13"/>
            <p:cNvSpPr/>
            <p:nvPr/>
          </p:nvSpPr>
          <p:spPr>
            <a:xfrm>
              <a:off x="3612525" y="2067100"/>
              <a:ext cx="822775" cy="311575"/>
            </a:xfrm>
            <a:custGeom>
              <a:rect b="b" l="l" r="r" t="t"/>
              <a:pathLst>
                <a:path extrusionOk="0" h="12463" w="32911">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13"/>
            <p:cNvSpPr/>
            <p:nvPr/>
          </p:nvSpPr>
          <p:spPr>
            <a:xfrm>
              <a:off x="3644350" y="658525"/>
              <a:ext cx="620925" cy="835950"/>
            </a:xfrm>
            <a:custGeom>
              <a:rect b="b" l="l" r="r" t="t"/>
              <a:pathLst>
                <a:path extrusionOk="0" h="33438" w="24837">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13"/>
            <p:cNvSpPr/>
            <p:nvPr/>
          </p:nvSpPr>
          <p:spPr>
            <a:xfrm>
              <a:off x="3615825" y="2072575"/>
              <a:ext cx="833750" cy="351075"/>
            </a:xfrm>
            <a:custGeom>
              <a:rect b="b" l="l" r="r" t="t"/>
              <a:pathLst>
                <a:path extrusionOk="0" h="14043" w="3335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13"/>
            <p:cNvSpPr/>
            <p:nvPr/>
          </p:nvSpPr>
          <p:spPr>
            <a:xfrm>
              <a:off x="3615825" y="642075"/>
              <a:ext cx="642875" cy="845825"/>
            </a:xfrm>
            <a:custGeom>
              <a:rect b="b" l="l" r="r" t="t"/>
              <a:pathLst>
                <a:path extrusionOk="0" h="33833" w="25715">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13"/>
            <p:cNvSpPr/>
            <p:nvPr/>
          </p:nvSpPr>
          <p:spPr>
            <a:xfrm>
              <a:off x="3589500" y="2073675"/>
              <a:ext cx="884200" cy="377400"/>
            </a:xfrm>
            <a:custGeom>
              <a:rect b="b" l="l" r="r" t="t"/>
              <a:pathLst>
                <a:path extrusionOk="0" h="15096" w="35368">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13"/>
            <p:cNvSpPr/>
            <p:nvPr/>
          </p:nvSpPr>
          <p:spPr>
            <a:xfrm>
              <a:off x="3598275" y="630025"/>
              <a:ext cx="656025" cy="832650"/>
            </a:xfrm>
            <a:custGeom>
              <a:rect b="b" l="l" r="r" t="t"/>
              <a:pathLst>
                <a:path extrusionOk="0" h="33306" w="26241">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13"/>
            <p:cNvSpPr/>
            <p:nvPr/>
          </p:nvSpPr>
          <p:spPr>
            <a:xfrm>
              <a:off x="3611425" y="1686425"/>
              <a:ext cx="2121650" cy="846925"/>
            </a:xfrm>
            <a:custGeom>
              <a:rect b="b" l="l" r="r" t="t"/>
              <a:pathLst>
                <a:path extrusionOk="0" h="33877" w="84866">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13"/>
            <p:cNvSpPr/>
            <p:nvPr/>
          </p:nvSpPr>
          <p:spPr>
            <a:xfrm>
              <a:off x="3555475" y="722150"/>
              <a:ext cx="443225" cy="703225"/>
            </a:xfrm>
            <a:custGeom>
              <a:rect b="b" l="l" r="r" t="t"/>
              <a:pathLst>
                <a:path extrusionOk="0" h="28129" w="17729">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13"/>
            <p:cNvSpPr/>
            <p:nvPr/>
          </p:nvSpPr>
          <p:spPr>
            <a:xfrm>
              <a:off x="3597175" y="1741275"/>
              <a:ext cx="2098600" cy="818400"/>
            </a:xfrm>
            <a:custGeom>
              <a:rect b="b" l="l" r="r" t="t"/>
              <a:pathLst>
                <a:path extrusionOk="0" h="32736" w="83944">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13"/>
            <p:cNvSpPr/>
            <p:nvPr/>
          </p:nvSpPr>
          <p:spPr>
            <a:xfrm>
              <a:off x="3524775" y="759450"/>
              <a:ext cx="388350" cy="654950"/>
            </a:xfrm>
            <a:custGeom>
              <a:rect b="b" l="l" r="r" t="t"/>
              <a:pathLst>
                <a:path extrusionOk="0" h="26198" w="15534">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13"/>
            <p:cNvSpPr/>
            <p:nvPr/>
          </p:nvSpPr>
          <p:spPr>
            <a:xfrm>
              <a:off x="3586200" y="1781875"/>
              <a:ext cx="2077775" cy="817300"/>
            </a:xfrm>
            <a:custGeom>
              <a:rect b="b" l="l" r="r" t="t"/>
              <a:pathLst>
                <a:path extrusionOk="0" h="32692" w="83111">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13"/>
            <p:cNvSpPr/>
            <p:nvPr/>
          </p:nvSpPr>
          <p:spPr>
            <a:xfrm>
              <a:off x="3491850" y="750675"/>
              <a:ext cx="392750" cy="747100"/>
            </a:xfrm>
            <a:custGeom>
              <a:rect b="b" l="l" r="r" t="t"/>
              <a:pathLst>
                <a:path extrusionOk="0" h="29884" w="1571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13"/>
            <p:cNvSpPr/>
            <p:nvPr/>
          </p:nvSpPr>
          <p:spPr>
            <a:xfrm>
              <a:off x="3630075" y="1825750"/>
              <a:ext cx="1999875" cy="810725"/>
            </a:xfrm>
            <a:custGeom>
              <a:rect b="b" l="l" r="r" t="t"/>
              <a:pathLst>
                <a:path extrusionOk="0" h="32429" w="79995">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13"/>
            <p:cNvSpPr/>
            <p:nvPr/>
          </p:nvSpPr>
          <p:spPr>
            <a:xfrm>
              <a:off x="3466625" y="829675"/>
              <a:ext cx="329125" cy="579250"/>
            </a:xfrm>
            <a:custGeom>
              <a:rect b="b" l="l" r="r" t="t"/>
              <a:pathLst>
                <a:path extrusionOk="0" h="23170" w="13165">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13"/>
            <p:cNvSpPr/>
            <p:nvPr/>
          </p:nvSpPr>
          <p:spPr>
            <a:xfrm>
              <a:off x="3663000" y="692550"/>
              <a:ext cx="735000" cy="1528150"/>
            </a:xfrm>
            <a:custGeom>
              <a:rect b="b" l="l" r="r" t="t"/>
              <a:pathLst>
                <a:path extrusionOk="0" h="61126" w="2940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13"/>
            <p:cNvSpPr/>
            <p:nvPr/>
          </p:nvSpPr>
          <p:spPr>
            <a:xfrm>
              <a:off x="3625700" y="691450"/>
              <a:ext cx="766825" cy="1557775"/>
            </a:xfrm>
            <a:custGeom>
              <a:rect b="b" l="l" r="r" t="t"/>
              <a:pathLst>
                <a:path extrusionOk="0" h="62311" w="30673">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13"/>
            <p:cNvSpPr/>
            <p:nvPr/>
          </p:nvSpPr>
          <p:spPr>
            <a:xfrm>
              <a:off x="3681625" y="1993600"/>
              <a:ext cx="702125" cy="310475"/>
            </a:xfrm>
            <a:custGeom>
              <a:rect b="b" l="l" r="r" t="t"/>
              <a:pathLst>
                <a:path extrusionOk="0" h="12419" w="28085">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13"/>
            <p:cNvSpPr/>
            <p:nvPr/>
          </p:nvSpPr>
          <p:spPr>
            <a:xfrm>
              <a:off x="3646525" y="689250"/>
              <a:ext cx="639600" cy="988425"/>
            </a:xfrm>
            <a:custGeom>
              <a:rect b="b" l="l" r="r" t="t"/>
              <a:pathLst>
                <a:path extrusionOk="0" h="39537" w="25584">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13"/>
            <p:cNvSpPr/>
            <p:nvPr/>
          </p:nvSpPr>
          <p:spPr>
            <a:xfrm>
              <a:off x="3650925" y="2049550"/>
              <a:ext cx="763550" cy="304975"/>
            </a:xfrm>
            <a:custGeom>
              <a:rect b="b" l="l" r="r" t="t"/>
              <a:pathLst>
                <a:path extrusionOk="0" h="12199" w="30542">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13"/>
            <p:cNvSpPr/>
            <p:nvPr/>
          </p:nvSpPr>
          <p:spPr>
            <a:xfrm>
              <a:off x="3678350" y="670600"/>
              <a:ext cx="591300" cy="788775"/>
            </a:xfrm>
            <a:custGeom>
              <a:rect b="b" l="l" r="r" t="t"/>
              <a:pathLst>
                <a:path extrusionOk="0" h="31551" w="23652">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13"/>
            <p:cNvSpPr/>
            <p:nvPr/>
          </p:nvSpPr>
          <p:spPr>
            <a:xfrm>
              <a:off x="4188450" y="866975"/>
              <a:ext cx="520025" cy="931375"/>
            </a:xfrm>
            <a:custGeom>
              <a:rect b="b" l="l" r="r" t="t"/>
              <a:pathLst>
                <a:path extrusionOk="0" h="37255" w="20801">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13"/>
            <p:cNvSpPr/>
            <p:nvPr/>
          </p:nvSpPr>
          <p:spPr>
            <a:xfrm>
              <a:off x="4063400" y="858200"/>
              <a:ext cx="670300" cy="974150"/>
            </a:xfrm>
            <a:custGeom>
              <a:rect b="b" l="l" r="r" t="t"/>
              <a:pathLst>
                <a:path extrusionOk="0" h="38966" w="26812">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13"/>
            <p:cNvSpPr/>
            <p:nvPr/>
          </p:nvSpPr>
          <p:spPr>
            <a:xfrm>
              <a:off x="4019525" y="841725"/>
              <a:ext cx="410300" cy="1012575"/>
            </a:xfrm>
            <a:custGeom>
              <a:rect b="b" l="l" r="r" t="t"/>
              <a:pathLst>
                <a:path extrusionOk="0" h="40503" w="16412">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13"/>
            <p:cNvSpPr/>
            <p:nvPr/>
          </p:nvSpPr>
          <p:spPr>
            <a:xfrm>
              <a:off x="3981125" y="801150"/>
              <a:ext cx="444300" cy="1074000"/>
            </a:xfrm>
            <a:custGeom>
              <a:rect b="b" l="l" r="r" t="t"/>
              <a:pathLst>
                <a:path extrusionOk="0" h="42960" w="17772">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13"/>
            <p:cNvSpPr/>
            <p:nvPr/>
          </p:nvSpPr>
          <p:spPr>
            <a:xfrm>
              <a:off x="3930650" y="715575"/>
              <a:ext cx="492600" cy="1197950"/>
            </a:xfrm>
            <a:custGeom>
              <a:rect b="b" l="l" r="r" t="t"/>
              <a:pathLst>
                <a:path extrusionOk="0" h="47918" w="19704">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13"/>
            <p:cNvSpPr/>
            <p:nvPr/>
          </p:nvSpPr>
          <p:spPr>
            <a:xfrm>
              <a:off x="3904325" y="661825"/>
              <a:ext cx="515625" cy="1271450"/>
            </a:xfrm>
            <a:custGeom>
              <a:rect b="b" l="l" r="r" t="t"/>
              <a:pathLst>
                <a:path extrusionOk="0" h="50858" w="20625">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13"/>
            <p:cNvSpPr/>
            <p:nvPr/>
          </p:nvSpPr>
          <p:spPr>
            <a:xfrm>
              <a:off x="3881300" y="681575"/>
              <a:ext cx="525475" cy="1276950"/>
            </a:xfrm>
            <a:custGeom>
              <a:rect b="b" l="l" r="r" t="t"/>
              <a:pathLst>
                <a:path extrusionOk="0" h="51078" w="21019">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13"/>
            <p:cNvSpPr/>
            <p:nvPr/>
          </p:nvSpPr>
          <p:spPr>
            <a:xfrm>
              <a:off x="3850575" y="669500"/>
              <a:ext cx="549625" cy="1310950"/>
            </a:xfrm>
            <a:custGeom>
              <a:rect b="b" l="l" r="r" t="t"/>
              <a:pathLst>
                <a:path extrusionOk="0" h="52438" w="21985">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13"/>
            <p:cNvSpPr/>
            <p:nvPr/>
          </p:nvSpPr>
          <p:spPr>
            <a:xfrm>
              <a:off x="3590575" y="1937650"/>
              <a:ext cx="1971375" cy="750375"/>
            </a:xfrm>
            <a:custGeom>
              <a:rect b="b" l="l" r="r" t="t"/>
              <a:pathLst>
                <a:path extrusionOk="0" h="30015" w="78855">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13"/>
            <p:cNvSpPr/>
            <p:nvPr/>
          </p:nvSpPr>
          <p:spPr>
            <a:xfrm>
              <a:off x="3469925" y="764950"/>
              <a:ext cx="299500" cy="582525"/>
            </a:xfrm>
            <a:custGeom>
              <a:rect b="b" l="l" r="r" t="t"/>
              <a:pathLst>
                <a:path extrusionOk="0" h="23301" w="1198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13"/>
            <p:cNvSpPr/>
            <p:nvPr/>
          </p:nvSpPr>
          <p:spPr>
            <a:xfrm>
              <a:off x="3619100" y="2026500"/>
              <a:ext cx="1900050" cy="686750"/>
            </a:xfrm>
            <a:custGeom>
              <a:rect b="b" l="l" r="r" t="t"/>
              <a:pathLst>
                <a:path extrusionOk="0" h="27470" w="76002">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13"/>
            <p:cNvSpPr/>
            <p:nvPr/>
          </p:nvSpPr>
          <p:spPr>
            <a:xfrm>
              <a:off x="3437000" y="785800"/>
              <a:ext cx="287450" cy="611050"/>
            </a:xfrm>
            <a:custGeom>
              <a:rect b="b" l="l" r="r" t="t"/>
              <a:pathLst>
                <a:path extrusionOk="0" h="24442" w="11498">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13"/>
            <p:cNvSpPr/>
            <p:nvPr/>
          </p:nvSpPr>
          <p:spPr>
            <a:xfrm>
              <a:off x="3586200" y="2096725"/>
              <a:ext cx="1884700" cy="640675"/>
            </a:xfrm>
            <a:custGeom>
              <a:rect b="b" l="l" r="r" t="t"/>
              <a:pathLst>
                <a:path extrusionOk="0" h="25627" w="75388">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13"/>
            <p:cNvSpPr/>
            <p:nvPr/>
          </p:nvSpPr>
          <p:spPr>
            <a:xfrm>
              <a:off x="3416150" y="761650"/>
              <a:ext cx="289650" cy="645075"/>
            </a:xfrm>
            <a:custGeom>
              <a:rect b="b" l="l" r="r" t="t"/>
              <a:pathLst>
                <a:path extrusionOk="0" h="25803" w="11586">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13"/>
            <p:cNvSpPr/>
            <p:nvPr/>
          </p:nvSpPr>
          <p:spPr>
            <a:xfrm>
              <a:off x="3602650" y="2266750"/>
              <a:ext cx="1732200" cy="549625"/>
            </a:xfrm>
            <a:custGeom>
              <a:rect b="b" l="l" r="r" t="t"/>
              <a:pathLst>
                <a:path extrusionOk="0" h="21985" w="69288">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13"/>
            <p:cNvSpPr/>
            <p:nvPr/>
          </p:nvSpPr>
          <p:spPr>
            <a:xfrm>
              <a:off x="3338275" y="741900"/>
              <a:ext cx="284150" cy="635200"/>
            </a:xfrm>
            <a:custGeom>
              <a:rect b="b" l="l" r="r" t="t"/>
              <a:pathLst>
                <a:path extrusionOk="0" h="25408" w="11366">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13"/>
            <p:cNvSpPr/>
            <p:nvPr/>
          </p:nvSpPr>
          <p:spPr>
            <a:xfrm>
              <a:off x="3628975" y="2341350"/>
              <a:ext cx="1621425" cy="496975"/>
            </a:xfrm>
            <a:custGeom>
              <a:rect b="b" l="l" r="r" t="t"/>
              <a:pathLst>
                <a:path extrusionOk="0" h="19879" w="64857">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13"/>
            <p:cNvSpPr/>
            <p:nvPr/>
          </p:nvSpPr>
          <p:spPr>
            <a:xfrm>
              <a:off x="3316325" y="744100"/>
              <a:ext cx="277575" cy="640675"/>
            </a:xfrm>
            <a:custGeom>
              <a:rect b="b" l="l" r="r" t="t"/>
              <a:pathLst>
                <a:path extrusionOk="0" h="25627" w="11103">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13"/>
            <p:cNvSpPr/>
            <p:nvPr/>
          </p:nvSpPr>
          <p:spPr>
            <a:xfrm>
              <a:off x="3616925" y="2404975"/>
              <a:ext cx="1567650" cy="455275"/>
            </a:xfrm>
            <a:custGeom>
              <a:rect b="b" l="l" r="r" t="t"/>
              <a:pathLst>
                <a:path extrusionOk="0" h="18211" w="62706">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13"/>
            <p:cNvSpPr/>
            <p:nvPr/>
          </p:nvSpPr>
          <p:spPr>
            <a:xfrm>
              <a:off x="3272450" y="748500"/>
              <a:ext cx="287450" cy="706500"/>
            </a:xfrm>
            <a:custGeom>
              <a:rect b="b" l="l" r="r" t="t"/>
              <a:pathLst>
                <a:path extrusionOk="0" h="28260" w="11498">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13"/>
            <p:cNvSpPr/>
            <p:nvPr/>
          </p:nvSpPr>
          <p:spPr>
            <a:xfrm>
              <a:off x="4211500" y="2486150"/>
              <a:ext cx="884200" cy="333525"/>
            </a:xfrm>
            <a:custGeom>
              <a:rect b="b" l="l" r="r" t="t"/>
              <a:pathLst>
                <a:path extrusionOk="0" h="13341" w="35368">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13"/>
            <p:cNvSpPr/>
            <p:nvPr/>
          </p:nvSpPr>
          <p:spPr>
            <a:xfrm>
              <a:off x="3623500" y="2804275"/>
              <a:ext cx="496975" cy="77925"/>
            </a:xfrm>
            <a:custGeom>
              <a:rect b="b" l="l" r="r" t="t"/>
              <a:pathLst>
                <a:path extrusionOk="0" h="3117" w="19879">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13"/>
            <p:cNvSpPr/>
            <p:nvPr/>
          </p:nvSpPr>
          <p:spPr>
            <a:xfrm>
              <a:off x="3251600" y="756175"/>
              <a:ext cx="275375" cy="692225"/>
            </a:xfrm>
            <a:custGeom>
              <a:rect b="b" l="l" r="r" t="t"/>
              <a:pathLst>
                <a:path extrusionOk="0" h="27689" w="11015">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13"/>
            <p:cNvSpPr/>
            <p:nvPr/>
          </p:nvSpPr>
          <p:spPr>
            <a:xfrm>
              <a:off x="3658600" y="1953000"/>
              <a:ext cx="737225" cy="323650"/>
            </a:xfrm>
            <a:custGeom>
              <a:rect b="b" l="l" r="r" t="t"/>
              <a:pathLst>
                <a:path extrusionOk="0" h="12946" w="29489">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13"/>
            <p:cNvSpPr/>
            <p:nvPr/>
          </p:nvSpPr>
          <p:spPr>
            <a:xfrm>
              <a:off x="3550000" y="2139500"/>
              <a:ext cx="25" cy="25"/>
            </a:xfrm>
            <a:custGeom>
              <a:rect b="b" l="l" r="r" t="t"/>
              <a:pathLst>
                <a:path extrusionOk="0" h="1" w="1">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13"/>
            <p:cNvSpPr/>
            <p:nvPr/>
          </p:nvSpPr>
          <p:spPr>
            <a:xfrm>
              <a:off x="3550000" y="2139500"/>
              <a:ext cx="25" cy="25"/>
            </a:xfrm>
            <a:custGeom>
              <a:rect b="b" l="l" r="r" t="t"/>
              <a:pathLst>
                <a:path extrusionOk="0" fill="none" h="1" w="1">
                  <a:moveTo>
                    <a:pt x="0" y="0"/>
                  </a:moveTo>
                  <a:lnTo>
                    <a:pt x="0" y="0"/>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13"/>
            <p:cNvSpPr/>
            <p:nvPr/>
          </p:nvSpPr>
          <p:spPr>
            <a:xfrm>
              <a:off x="3643250" y="872450"/>
              <a:ext cx="522200" cy="829375"/>
            </a:xfrm>
            <a:custGeom>
              <a:rect b="b" l="l" r="r" t="t"/>
              <a:pathLst>
                <a:path extrusionOk="0" h="33175" w="20888">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13"/>
            <p:cNvSpPr/>
            <p:nvPr/>
          </p:nvSpPr>
          <p:spPr>
            <a:xfrm>
              <a:off x="3612525" y="2141700"/>
              <a:ext cx="1811200" cy="630800"/>
            </a:xfrm>
            <a:custGeom>
              <a:rect b="b" l="l" r="r" t="t"/>
              <a:pathLst>
                <a:path extrusionOk="0" h="25232" w="72448">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13"/>
            <p:cNvSpPr/>
            <p:nvPr/>
          </p:nvSpPr>
          <p:spPr>
            <a:xfrm>
              <a:off x="3387650" y="738625"/>
              <a:ext cx="299500" cy="660425"/>
            </a:xfrm>
            <a:custGeom>
              <a:rect b="b" l="l" r="r" t="t"/>
              <a:pathLst>
                <a:path extrusionOk="0" h="26417" w="1198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13"/>
            <p:cNvSpPr/>
            <p:nvPr/>
          </p:nvSpPr>
          <p:spPr>
            <a:xfrm>
              <a:off x="4327775" y="2656175"/>
              <a:ext cx="230400" cy="66950"/>
            </a:xfrm>
            <a:custGeom>
              <a:rect b="b" l="l" r="r" t="t"/>
              <a:pathLst>
                <a:path extrusionOk="0" h="2678" w="9216">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13"/>
            <p:cNvSpPr/>
            <p:nvPr/>
          </p:nvSpPr>
          <p:spPr>
            <a:xfrm>
              <a:off x="3893350" y="2910700"/>
              <a:ext cx="171175" cy="15375"/>
            </a:xfrm>
            <a:custGeom>
              <a:rect b="b" l="l" r="r" t="t"/>
              <a:pathLst>
                <a:path extrusionOk="0" h="615" w="6847">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13"/>
            <p:cNvSpPr/>
            <p:nvPr/>
          </p:nvSpPr>
          <p:spPr>
            <a:xfrm>
              <a:off x="3224175" y="777000"/>
              <a:ext cx="230400" cy="580350"/>
            </a:xfrm>
            <a:custGeom>
              <a:rect b="b" l="l" r="r" t="t"/>
              <a:pathLst>
                <a:path extrusionOk="0" h="23214" w="9216">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13"/>
            <p:cNvSpPr/>
            <p:nvPr/>
          </p:nvSpPr>
          <p:spPr>
            <a:xfrm>
              <a:off x="4358500" y="2701175"/>
              <a:ext cx="82300" cy="30725"/>
            </a:xfrm>
            <a:custGeom>
              <a:rect b="b" l="l" r="r" t="t"/>
              <a:pathLst>
                <a:path extrusionOk="0" h="1229" w="3292">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13"/>
            <p:cNvSpPr/>
            <p:nvPr/>
          </p:nvSpPr>
          <p:spPr>
            <a:xfrm>
              <a:off x="3816575" y="2913975"/>
              <a:ext cx="229300" cy="34050"/>
            </a:xfrm>
            <a:custGeom>
              <a:rect b="b" l="l" r="r" t="t"/>
              <a:pathLst>
                <a:path extrusionOk="0" h="1362" w="9172">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13"/>
            <p:cNvSpPr/>
            <p:nvPr/>
          </p:nvSpPr>
          <p:spPr>
            <a:xfrm>
              <a:off x="3192375" y="766050"/>
              <a:ext cx="239175" cy="620925"/>
            </a:xfrm>
            <a:custGeom>
              <a:rect b="b" l="l" r="r" t="t"/>
              <a:pathLst>
                <a:path extrusionOk="0" h="24837" w="9567">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13"/>
            <p:cNvSpPr/>
            <p:nvPr/>
          </p:nvSpPr>
          <p:spPr>
            <a:xfrm>
              <a:off x="3859350" y="2946900"/>
              <a:ext cx="105350" cy="24150"/>
            </a:xfrm>
            <a:custGeom>
              <a:rect b="b" l="l" r="r" t="t"/>
              <a:pathLst>
                <a:path extrusionOk="0" h="966" w="4214">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13"/>
            <p:cNvSpPr/>
            <p:nvPr/>
          </p:nvSpPr>
          <p:spPr>
            <a:xfrm>
              <a:off x="3161650" y="766050"/>
              <a:ext cx="238075" cy="613250"/>
            </a:xfrm>
            <a:custGeom>
              <a:rect b="b" l="l" r="r" t="t"/>
              <a:pathLst>
                <a:path extrusionOk="0" h="24530" w="9523">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13"/>
            <p:cNvSpPr/>
            <p:nvPr/>
          </p:nvSpPr>
          <p:spPr>
            <a:xfrm>
              <a:off x="4527425" y="1110500"/>
              <a:ext cx="63650" cy="151425"/>
            </a:xfrm>
            <a:custGeom>
              <a:rect b="b" l="l" r="r" t="t"/>
              <a:pathLst>
                <a:path extrusionOk="0" h="6057" w="2546">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13"/>
            <p:cNvSpPr/>
            <p:nvPr/>
          </p:nvSpPr>
          <p:spPr>
            <a:xfrm>
              <a:off x="4484650" y="1084175"/>
              <a:ext cx="129475" cy="362025"/>
            </a:xfrm>
            <a:custGeom>
              <a:rect b="b" l="l" r="r" t="t"/>
              <a:pathLst>
                <a:path extrusionOk="0" h="14481" w="5179">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13"/>
            <p:cNvSpPr/>
            <p:nvPr/>
          </p:nvSpPr>
          <p:spPr>
            <a:xfrm>
              <a:off x="4367275" y="1051275"/>
              <a:ext cx="268800" cy="559500"/>
            </a:xfrm>
            <a:custGeom>
              <a:rect b="b" l="l" r="r" t="t"/>
              <a:pathLst>
                <a:path extrusionOk="0" h="22380" w="10752">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13"/>
            <p:cNvSpPr/>
            <p:nvPr/>
          </p:nvSpPr>
          <p:spPr>
            <a:xfrm>
              <a:off x="4316800" y="908650"/>
              <a:ext cx="344500" cy="822775"/>
            </a:xfrm>
            <a:custGeom>
              <a:rect b="b" l="l" r="r" t="t"/>
              <a:pathLst>
                <a:path extrusionOk="0" h="32911" w="1378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13"/>
            <p:cNvSpPr/>
            <p:nvPr/>
          </p:nvSpPr>
          <p:spPr>
            <a:xfrm>
              <a:off x="4111675" y="1612925"/>
              <a:ext cx="55975" cy="64750"/>
            </a:xfrm>
            <a:custGeom>
              <a:rect b="b" l="l" r="r" t="t"/>
              <a:pathLst>
                <a:path extrusionOk="0" h="2590" w="2239">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13"/>
            <p:cNvSpPr/>
            <p:nvPr/>
          </p:nvSpPr>
          <p:spPr>
            <a:xfrm>
              <a:off x="2076700" y="1162050"/>
              <a:ext cx="490400" cy="941275"/>
            </a:xfrm>
            <a:custGeom>
              <a:rect b="b" l="l" r="r" t="t"/>
              <a:pathLst>
                <a:path extrusionOk="0" h="37651" w="19616">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13"/>
            <p:cNvSpPr/>
            <p:nvPr/>
          </p:nvSpPr>
          <p:spPr>
            <a:xfrm>
              <a:off x="1913250" y="1401200"/>
              <a:ext cx="382875" cy="744900"/>
            </a:xfrm>
            <a:custGeom>
              <a:rect b="b" l="l" r="r" t="t"/>
              <a:pathLst>
                <a:path extrusionOk="0" h="29796" w="15315">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13"/>
            <p:cNvSpPr/>
            <p:nvPr/>
          </p:nvSpPr>
          <p:spPr>
            <a:xfrm>
              <a:off x="1927525" y="1297000"/>
              <a:ext cx="446500" cy="875425"/>
            </a:xfrm>
            <a:custGeom>
              <a:rect b="b" l="l" r="r" t="t"/>
              <a:pathLst>
                <a:path extrusionOk="0" h="35017" w="1786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13"/>
            <p:cNvSpPr/>
            <p:nvPr/>
          </p:nvSpPr>
          <p:spPr>
            <a:xfrm>
              <a:off x="1977975" y="1250925"/>
              <a:ext cx="449800" cy="917125"/>
            </a:xfrm>
            <a:custGeom>
              <a:rect b="b" l="l" r="r" t="t"/>
              <a:pathLst>
                <a:path extrusionOk="0" h="36685" w="17992">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13"/>
            <p:cNvSpPr/>
            <p:nvPr/>
          </p:nvSpPr>
          <p:spPr>
            <a:xfrm>
              <a:off x="2010875" y="1153275"/>
              <a:ext cx="468450" cy="980750"/>
            </a:xfrm>
            <a:custGeom>
              <a:rect b="b" l="l" r="r" t="t"/>
              <a:pathLst>
                <a:path extrusionOk="0" h="39230" w="18738">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13"/>
            <p:cNvSpPr/>
            <p:nvPr/>
          </p:nvSpPr>
          <p:spPr>
            <a:xfrm>
              <a:off x="1860600" y="1609650"/>
              <a:ext cx="307175" cy="510125"/>
            </a:xfrm>
            <a:custGeom>
              <a:rect b="b" l="l" r="r" t="t"/>
              <a:pathLst>
                <a:path extrusionOk="0" h="20405" w="12287">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13"/>
            <p:cNvSpPr/>
            <p:nvPr/>
          </p:nvSpPr>
          <p:spPr>
            <a:xfrm>
              <a:off x="3805600" y="1948625"/>
              <a:ext cx="105350" cy="186500"/>
            </a:xfrm>
            <a:custGeom>
              <a:rect b="b" l="l" r="r" t="t"/>
              <a:pathLst>
                <a:path extrusionOk="0" h="7460" w="4214">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13"/>
            <p:cNvSpPr/>
            <p:nvPr/>
          </p:nvSpPr>
          <p:spPr>
            <a:xfrm>
              <a:off x="3788050" y="1933250"/>
              <a:ext cx="133850" cy="229300"/>
            </a:xfrm>
            <a:custGeom>
              <a:rect b="b" l="l" r="r" t="t"/>
              <a:pathLst>
                <a:path extrusionOk="0" h="9172" w="5354">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13"/>
            <p:cNvSpPr/>
            <p:nvPr/>
          </p:nvSpPr>
          <p:spPr>
            <a:xfrm>
              <a:off x="3671775" y="2997350"/>
              <a:ext cx="187600" cy="399350"/>
            </a:xfrm>
            <a:custGeom>
              <a:rect b="b" l="l" r="r" t="t"/>
              <a:pathLst>
                <a:path extrusionOk="0" h="15974" w="7504">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13"/>
            <p:cNvSpPr/>
            <p:nvPr/>
          </p:nvSpPr>
          <p:spPr>
            <a:xfrm>
              <a:off x="3577425" y="2967725"/>
              <a:ext cx="311575" cy="471750"/>
            </a:xfrm>
            <a:custGeom>
              <a:rect b="b" l="l" r="r" t="t"/>
              <a:pathLst>
                <a:path extrusionOk="0" h="18870" w="12463">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13"/>
            <p:cNvSpPr/>
            <p:nvPr/>
          </p:nvSpPr>
          <p:spPr>
            <a:xfrm>
              <a:off x="3642150" y="2927150"/>
              <a:ext cx="329125" cy="352150"/>
            </a:xfrm>
            <a:custGeom>
              <a:rect b="b" l="l" r="r" t="t"/>
              <a:pathLst>
                <a:path extrusionOk="0" h="14086" w="13165">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13"/>
            <p:cNvSpPr/>
            <p:nvPr/>
          </p:nvSpPr>
          <p:spPr>
            <a:xfrm>
              <a:off x="3625700" y="2886550"/>
              <a:ext cx="275375" cy="360950"/>
            </a:xfrm>
            <a:custGeom>
              <a:rect b="b" l="l" r="r" t="t"/>
              <a:pathLst>
                <a:path extrusionOk="0" h="14438" w="11015">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13"/>
            <p:cNvSpPr/>
            <p:nvPr/>
          </p:nvSpPr>
          <p:spPr>
            <a:xfrm>
              <a:off x="3703575" y="3053300"/>
              <a:ext cx="118500" cy="174450"/>
            </a:xfrm>
            <a:custGeom>
              <a:rect b="b" l="l" r="r" t="t"/>
              <a:pathLst>
                <a:path extrusionOk="0" h="6978" w="474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13"/>
            <p:cNvSpPr/>
            <p:nvPr/>
          </p:nvSpPr>
          <p:spPr>
            <a:xfrm>
              <a:off x="3689325" y="3025875"/>
              <a:ext cx="149200" cy="218325"/>
            </a:xfrm>
            <a:custGeom>
              <a:rect b="b" l="l" r="r" t="t"/>
              <a:pathLst>
                <a:path extrusionOk="0" h="8733" w="5968">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13"/>
            <p:cNvSpPr/>
            <p:nvPr/>
          </p:nvSpPr>
          <p:spPr>
            <a:xfrm>
              <a:off x="3745275" y="2955675"/>
              <a:ext cx="168950" cy="217225"/>
            </a:xfrm>
            <a:custGeom>
              <a:rect b="b" l="l" r="r" t="t"/>
              <a:pathLst>
                <a:path extrusionOk="0" h="8689" w="6758">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13"/>
            <p:cNvSpPr/>
            <p:nvPr/>
          </p:nvSpPr>
          <p:spPr>
            <a:xfrm>
              <a:off x="3838500" y="2980900"/>
              <a:ext cx="96575" cy="170050"/>
            </a:xfrm>
            <a:custGeom>
              <a:rect b="b" l="l" r="r" t="t"/>
              <a:pathLst>
                <a:path extrusionOk="0" h="6802" w="3863">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13"/>
            <p:cNvSpPr/>
            <p:nvPr/>
          </p:nvSpPr>
          <p:spPr>
            <a:xfrm>
              <a:off x="6159800" y="3992350"/>
              <a:ext cx="10975" cy="43900"/>
            </a:xfrm>
            <a:custGeom>
              <a:rect b="b" l="l" r="r" t="t"/>
              <a:pathLst>
                <a:path extrusionOk="0" h="1756" w="439">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13"/>
            <p:cNvSpPr/>
            <p:nvPr/>
          </p:nvSpPr>
          <p:spPr>
            <a:xfrm>
              <a:off x="6108225" y="4190900"/>
              <a:ext cx="28550" cy="37325"/>
            </a:xfrm>
            <a:custGeom>
              <a:rect b="b" l="l" r="r" t="t"/>
              <a:pathLst>
                <a:path extrusionOk="0" h="1493" w="1142">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13"/>
            <p:cNvSpPr/>
            <p:nvPr/>
          </p:nvSpPr>
          <p:spPr>
            <a:xfrm>
              <a:off x="6367125" y="4108625"/>
              <a:ext cx="36225" cy="30750"/>
            </a:xfrm>
            <a:custGeom>
              <a:rect b="b" l="l" r="r" t="t"/>
              <a:pathLst>
                <a:path extrusionOk="0" h="1230" w="1449">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13"/>
            <p:cNvSpPr/>
            <p:nvPr/>
          </p:nvSpPr>
          <p:spPr>
            <a:xfrm>
              <a:off x="5861400" y="5099225"/>
              <a:ext cx="47200" cy="13175"/>
            </a:xfrm>
            <a:custGeom>
              <a:rect b="b" l="l" r="r" t="t"/>
              <a:pathLst>
                <a:path extrusionOk="0" h="527" w="1888">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13"/>
            <p:cNvSpPr/>
            <p:nvPr/>
          </p:nvSpPr>
          <p:spPr>
            <a:xfrm>
              <a:off x="5808750" y="4503550"/>
              <a:ext cx="879825" cy="324725"/>
            </a:xfrm>
            <a:custGeom>
              <a:rect b="b" l="l" r="r" t="t"/>
              <a:pathLst>
                <a:path extrusionOk="0" h="12989" w="35193">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13"/>
            <p:cNvSpPr/>
            <p:nvPr/>
          </p:nvSpPr>
          <p:spPr>
            <a:xfrm>
              <a:off x="5804350" y="4473925"/>
              <a:ext cx="934675" cy="337900"/>
            </a:xfrm>
            <a:custGeom>
              <a:rect b="b" l="l" r="r" t="t"/>
              <a:pathLst>
                <a:path extrusionOk="0" h="13516" w="37387">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13"/>
            <p:cNvSpPr/>
            <p:nvPr/>
          </p:nvSpPr>
          <p:spPr>
            <a:xfrm>
              <a:off x="5821900" y="4427850"/>
              <a:ext cx="1314250" cy="359850"/>
            </a:xfrm>
            <a:custGeom>
              <a:rect b="b" l="l" r="r" t="t"/>
              <a:pathLst>
                <a:path extrusionOk="0" h="14394" w="5257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13"/>
            <p:cNvSpPr/>
            <p:nvPr/>
          </p:nvSpPr>
          <p:spPr>
            <a:xfrm>
              <a:off x="5828500" y="4381775"/>
              <a:ext cx="1328500" cy="379600"/>
            </a:xfrm>
            <a:custGeom>
              <a:rect b="b" l="l" r="r" t="t"/>
              <a:pathLst>
                <a:path extrusionOk="0" h="15184" w="5314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13"/>
            <p:cNvSpPr/>
            <p:nvPr/>
          </p:nvSpPr>
          <p:spPr>
            <a:xfrm>
              <a:off x="5680400" y="4855700"/>
              <a:ext cx="42800" cy="15375"/>
            </a:xfrm>
            <a:custGeom>
              <a:rect b="b" l="l" r="r" t="t"/>
              <a:pathLst>
                <a:path extrusionOk="0" h="615" w="1712">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13"/>
            <p:cNvSpPr/>
            <p:nvPr/>
          </p:nvSpPr>
          <p:spPr>
            <a:xfrm>
              <a:off x="5660650" y="4828275"/>
              <a:ext cx="138250" cy="42800"/>
            </a:xfrm>
            <a:custGeom>
              <a:rect b="b" l="l" r="r" t="t"/>
              <a:pathLst>
                <a:path extrusionOk="0" h="1712" w="553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13"/>
            <p:cNvSpPr/>
            <p:nvPr/>
          </p:nvSpPr>
          <p:spPr>
            <a:xfrm>
              <a:off x="5656250" y="4808525"/>
              <a:ext cx="208475" cy="60350"/>
            </a:xfrm>
            <a:custGeom>
              <a:rect b="b" l="l" r="r" t="t"/>
              <a:pathLst>
                <a:path extrusionOk="0" h="2414" w="8339">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13"/>
            <p:cNvSpPr/>
            <p:nvPr/>
          </p:nvSpPr>
          <p:spPr>
            <a:xfrm>
              <a:off x="5636525" y="4793150"/>
              <a:ext cx="269875" cy="65850"/>
            </a:xfrm>
            <a:custGeom>
              <a:rect b="b" l="l" r="r" t="t"/>
              <a:pathLst>
                <a:path extrusionOk="0" h="2634" w="10795">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13"/>
            <p:cNvSpPr/>
            <p:nvPr/>
          </p:nvSpPr>
          <p:spPr>
            <a:xfrm>
              <a:off x="5527900" y="5054250"/>
              <a:ext cx="528800" cy="40600"/>
            </a:xfrm>
            <a:custGeom>
              <a:rect b="b" l="l" r="r" t="t"/>
              <a:pathLst>
                <a:path extrusionOk="0" h="1624" w="21152">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13"/>
            <p:cNvSpPr/>
            <p:nvPr/>
          </p:nvSpPr>
          <p:spPr>
            <a:xfrm>
              <a:off x="5946975" y="5033400"/>
              <a:ext cx="121775" cy="18675"/>
            </a:xfrm>
            <a:custGeom>
              <a:rect b="b" l="l" r="r" t="t"/>
              <a:pathLst>
                <a:path extrusionOk="0" h="747" w="4871">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13"/>
            <p:cNvSpPr/>
            <p:nvPr/>
          </p:nvSpPr>
          <p:spPr>
            <a:xfrm>
              <a:off x="5962325" y="5012550"/>
              <a:ext cx="120700" cy="18675"/>
            </a:xfrm>
            <a:custGeom>
              <a:rect b="b" l="l" r="r" t="t"/>
              <a:pathLst>
                <a:path extrusionOk="0" h="747" w="4828">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13"/>
            <p:cNvSpPr/>
            <p:nvPr/>
          </p:nvSpPr>
          <p:spPr>
            <a:xfrm>
              <a:off x="5977675" y="4991725"/>
              <a:ext cx="117425" cy="17575"/>
            </a:xfrm>
            <a:custGeom>
              <a:rect b="b" l="l" r="r" t="t"/>
              <a:pathLst>
                <a:path extrusionOk="0" h="703" w="4697">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13"/>
            <p:cNvSpPr/>
            <p:nvPr/>
          </p:nvSpPr>
          <p:spPr>
            <a:xfrm>
              <a:off x="6019375" y="4955525"/>
              <a:ext cx="16475" cy="9900"/>
            </a:xfrm>
            <a:custGeom>
              <a:rect b="b" l="l" r="r" t="t"/>
              <a:pathLst>
                <a:path extrusionOk="0" h="396" w="659">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13"/>
            <p:cNvSpPr/>
            <p:nvPr/>
          </p:nvSpPr>
          <p:spPr>
            <a:xfrm>
              <a:off x="6024850" y="4934675"/>
              <a:ext cx="25275" cy="13175"/>
            </a:xfrm>
            <a:custGeom>
              <a:rect b="b" l="l" r="r" t="t"/>
              <a:pathLst>
                <a:path extrusionOk="0" h="527" w="1011">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13"/>
            <p:cNvSpPr/>
            <p:nvPr/>
          </p:nvSpPr>
          <p:spPr>
            <a:xfrm>
              <a:off x="6041325" y="4908350"/>
              <a:ext cx="165650" cy="19775"/>
            </a:xfrm>
            <a:custGeom>
              <a:rect b="b" l="l" r="r" t="t"/>
              <a:pathLst>
                <a:path extrusionOk="0" h="791" w="6626">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13"/>
            <p:cNvSpPr/>
            <p:nvPr/>
          </p:nvSpPr>
          <p:spPr>
            <a:xfrm>
              <a:off x="6046800" y="4887500"/>
              <a:ext cx="165675" cy="23075"/>
            </a:xfrm>
            <a:custGeom>
              <a:rect b="b" l="l" r="r" t="t"/>
              <a:pathLst>
                <a:path extrusionOk="0" h="923" w="6627">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13"/>
            <p:cNvSpPr/>
            <p:nvPr/>
          </p:nvSpPr>
          <p:spPr>
            <a:xfrm>
              <a:off x="6097250" y="4844725"/>
              <a:ext cx="125100" cy="18675"/>
            </a:xfrm>
            <a:custGeom>
              <a:rect b="b" l="l" r="r" t="t"/>
              <a:pathLst>
                <a:path extrusionOk="0" h="747" w="5004">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13"/>
            <p:cNvSpPr/>
            <p:nvPr/>
          </p:nvSpPr>
          <p:spPr>
            <a:xfrm>
              <a:off x="6107125" y="4824975"/>
              <a:ext cx="120700" cy="20875"/>
            </a:xfrm>
            <a:custGeom>
              <a:rect b="b" l="l" r="r" t="t"/>
              <a:pathLst>
                <a:path extrusionOk="0" h="835" w="4828">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13"/>
            <p:cNvSpPr/>
            <p:nvPr/>
          </p:nvSpPr>
          <p:spPr>
            <a:xfrm>
              <a:off x="6100550" y="4800825"/>
              <a:ext cx="161275" cy="30750"/>
            </a:xfrm>
            <a:custGeom>
              <a:rect b="b" l="l" r="r" t="t"/>
              <a:pathLst>
                <a:path extrusionOk="0" h="1230" w="6451">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13"/>
            <p:cNvSpPr/>
            <p:nvPr/>
          </p:nvSpPr>
          <p:spPr>
            <a:xfrm>
              <a:off x="6098350" y="4774500"/>
              <a:ext cx="190900" cy="29650"/>
            </a:xfrm>
            <a:custGeom>
              <a:rect b="b" l="l" r="r" t="t"/>
              <a:pathLst>
                <a:path extrusionOk="0" h="1186" w="7636">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13"/>
            <p:cNvSpPr/>
            <p:nvPr/>
          </p:nvSpPr>
          <p:spPr>
            <a:xfrm>
              <a:off x="6109325" y="4682350"/>
              <a:ext cx="523300" cy="91075"/>
            </a:xfrm>
            <a:custGeom>
              <a:rect b="b" l="l" r="r" t="t"/>
              <a:pathLst>
                <a:path extrusionOk="0" h="3643" w="20932">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13"/>
            <p:cNvSpPr/>
            <p:nvPr/>
          </p:nvSpPr>
          <p:spPr>
            <a:xfrm>
              <a:off x="6085200" y="4649450"/>
              <a:ext cx="537550" cy="125075"/>
            </a:xfrm>
            <a:custGeom>
              <a:rect b="b" l="l" r="r" t="t"/>
              <a:pathLst>
                <a:path extrusionOk="0" h="5003" w="21502">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13"/>
            <p:cNvSpPr/>
            <p:nvPr/>
          </p:nvSpPr>
          <p:spPr>
            <a:xfrm>
              <a:off x="6057775" y="4612150"/>
              <a:ext cx="585825" cy="165675"/>
            </a:xfrm>
            <a:custGeom>
              <a:rect b="b" l="l" r="r" t="t"/>
              <a:pathLst>
                <a:path extrusionOk="0" h="6627" w="23433">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13"/>
            <p:cNvSpPr/>
            <p:nvPr/>
          </p:nvSpPr>
          <p:spPr>
            <a:xfrm>
              <a:off x="6038025" y="4574850"/>
              <a:ext cx="634100" cy="202975"/>
            </a:xfrm>
            <a:custGeom>
              <a:rect b="b" l="l" r="r" t="t"/>
              <a:pathLst>
                <a:path extrusionOk="0" h="8119" w="25364">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13"/>
            <p:cNvSpPr/>
            <p:nvPr/>
          </p:nvSpPr>
          <p:spPr>
            <a:xfrm>
              <a:off x="5408325" y="4697725"/>
              <a:ext cx="1298900" cy="349975"/>
            </a:xfrm>
            <a:custGeom>
              <a:rect b="b" l="l" r="r" t="t"/>
              <a:pathLst>
                <a:path extrusionOk="0" h="13999" w="51956">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13"/>
            <p:cNvSpPr/>
            <p:nvPr/>
          </p:nvSpPr>
          <p:spPr>
            <a:xfrm>
              <a:off x="5018900" y="3079625"/>
              <a:ext cx="854600" cy="1977925"/>
            </a:xfrm>
            <a:custGeom>
              <a:rect b="b" l="l" r="r" t="t"/>
              <a:pathLst>
                <a:path extrusionOk="0" h="79117" w="34184">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13"/>
            <p:cNvSpPr/>
            <p:nvPr/>
          </p:nvSpPr>
          <p:spPr>
            <a:xfrm>
              <a:off x="5485125" y="4868850"/>
              <a:ext cx="646175" cy="158000"/>
            </a:xfrm>
            <a:custGeom>
              <a:rect b="b" l="l" r="r" t="t"/>
              <a:pathLst>
                <a:path extrusionOk="0" h="6320" w="25847">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13"/>
            <p:cNvSpPr/>
            <p:nvPr/>
          </p:nvSpPr>
          <p:spPr>
            <a:xfrm>
              <a:off x="4868600" y="2894225"/>
              <a:ext cx="799750" cy="2106300"/>
            </a:xfrm>
            <a:custGeom>
              <a:rect b="b" l="l" r="r" t="t"/>
              <a:pathLst>
                <a:path extrusionOk="0" h="84252" w="3199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13"/>
            <p:cNvSpPr/>
            <p:nvPr/>
          </p:nvSpPr>
          <p:spPr>
            <a:xfrm>
              <a:off x="5491700" y="4970875"/>
              <a:ext cx="615450" cy="109725"/>
            </a:xfrm>
            <a:custGeom>
              <a:rect b="b" l="l" r="r" t="t"/>
              <a:pathLst>
                <a:path extrusionOk="0" h="4389" w="24618">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13"/>
            <p:cNvSpPr/>
            <p:nvPr/>
          </p:nvSpPr>
          <p:spPr>
            <a:xfrm>
              <a:off x="4734775" y="3421900"/>
              <a:ext cx="152500" cy="1580800"/>
            </a:xfrm>
            <a:custGeom>
              <a:rect b="b" l="l" r="r" t="t"/>
              <a:pathLst>
                <a:path extrusionOk="0" h="63232" w="610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13"/>
            <p:cNvSpPr/>
            <p:nvPr/>
          </p:nvSpPr>
          <p:spPr>
            <a:xfrm>
              <a:off x="5672725" y="5078375"/>
              <a:ext cx="263300" cy="31850"/>
            </a:xfrm>
            <a:custGeom>
              <a:rect b="b" l="l" r="r" t="t"/>
              <a:pathLst>
                <a:path extrusionOk="0" h="1274" w="10532">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13"/>
            <p:cNvSpPr/>
            <p:nvPr/>
          </p:nvSpPr>
          <p:spPr>
            <a:xfrm>
              <a:off x="4600925" y="3731250"/>
              <a:ext cx="119600" cy="1265975"/>
            </a:xfrm>
            <a:custGeom>
              <a:rect b="b" l="l" r="r" t="t"/>
              <a:pathLst>
                <a:path extrusionOk="0" h="50639" w="4784">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13"/>
            <p:cNvSpPr/>
            <p:nvPr/>
          </p:nvSpPr>
          <p:spPr>
            <a:xfrm>
              <a:off x="4181875" y="2871200"/>
              <a:ext cx="454200" cy="2112850"/>
            </a:xfrm>
            <a:custGeom>
              <a:rect b="b" l="l" r="r" t="t"/>
              <a:pathLst>
                <a:path extrusionOk="0" h="84514" w="18168">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13"/>
            <p:cNvSpPr/>
            <p:nvPr/>
          </p:nvSpPr>
          <p:spPr>
            <a:xfrm>
              <a:off x="4065600" y="2698975"/>
              <a:ext cx="527675" cy="2220375"/>
            </a:xfrm>
            <a:custGeom>
              <a:rect b="b" l="l" r="r" t="t"/>
              <a:pathLst>
                <a:path extrusionOk="0" h="88815" w="21107">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13"/>
            <p:cNvSpPr/>
            <p:nvPr/>
          </p:nvSpPr>
          <p:spPr>
            <a:xfrm>
              <a:off x="3837425" y="3370350"/>
              <a:ext cx="377375" cy="1344950"/>
            </a:xfrm>
            <a:custGeom>
              <a:rect b="b" l="l" r="r" t="t"/>
              <a:pathLst>
                <a:path extrusionOk="0" h="53798" w="15095">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13"/>
            <p:cNvSpPr/>
            <p:nvPr/>
          </p:nvSpPr>
          <p:spPr>
            <a:xfrm>
              <a:off x="3607050" y="3450425"/>
              <a:ext cx="547425" cy="1221000"/>
            </a:xfrm>
            <a:custGeom>
              <a:rect b="b" l="l" r="r" t="t"/>
              <a:pathLst>
                <a:path extrusionOk="0" h="48840" w="21897">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13"/>
            <p:cNvSpPr/>
            <p:nvPr/>
          </p:nvSpPr>
          <p:spPr>
            <a:xfrm>
              <a:off x="3672850" y="3530500"/>
              <a:ext cx="435550" cy="1108000"/>
            </a:xfrm>
            <a:custGeom>
              <a:rect b="b" l="l" r="r" t="t"/>
              <a:pathLst>
                <a:path extrusionOk="0" h="44320" w="17422">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13"/>
            <p:cNvSpPr/>
            <p:nvPr/>
          </p:nvSpPr>
          <p:spPr>
            <a:xfrm>
              <a:off x="6276075" y="3554625"/>
              <a:ext cx="204075" cy="110825"/>
            </a:xfrm>
            <a:custGeom>
              <a:rect b="b" l="l" r="r" t="t"/>
              <a:pathLst>
                <a:path extrusionOk="0" h="4433" w="8163">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13"/>
            <p:cNvSpPr/>
            <p:nvPr/>
          </p:nvSpPr>
          <p:spPr>
            <a:xfrm>
              <a:off x="6730225" y="3940775"/>
              <a:ext cx="561700" cy="625325"/>
            </a:xfrm>
            <a:custGeom>
              <a:rect b="b" l="l" r="r" t="t"/>
              <a:pathLst>
                <a:path extrusionOk="0" h="25013" w="22468">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13"/>
            <p:cNvSpPr/>
            <p:nvPr/>
          </p:nvSpPr>
          <p:spPr>
            <a:xfrm>
              <a:off x="6209150" y="3492100"/>
              <a:ext cx="307200" cy="221625"/>
            </a:xfrm>
            <a:custGeom>
              <a:rect b="b" l="l" r="r" t="t"/>
              <a:pathLst>
                <a:path extrusionOk="0" h="8865" w="12288">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13"/>
            <p:cNvSpPr/>
            <p:nvPr/>
          </p:nvSpPr>
          <p:spPr>
            <a:xfrm>
              <a:off x="6661125" y="3867275"/>
              <a:ext cx="603375" cy="716375"/>
            </a:xfrm>
            <a:custGeom>
              <a:rect b="b" l="l" r="r" t="t"/>
              <a:pathLst>
                <a:path extrusionOk="0" h="28655" w="24135">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13"/>
            <p:cNvSpPr/>
            <p:nvPr/>
          </p:nvSpPr>
          <p:spPr>
            <a:xfrm>
              <a:off x="6088475" y="3432875"/>
              <a:ext cx="1147500" cy="1171625"/>
            </a:xfrm>
            <a:custGeom>
              <a:rect b="b" l="l" r="r" t="t"/>
              <a:pathLst>
                <a:path extrusionOk="0" h="46865" w="4590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13"/>
            <p:cNvSpPr/>
            <p:nvPr/>
          </p:nvSpPr>
          <p:spPr>
            <a:xfrm>
              <a:off x="5247075" y="3384600"/>
              <a:ext cx="1963675" cy="1351550"/>
            </a:xfrm>
            <a:custGeom>
              <a:rect b="b" l="l" r="r" t="t"/>
              <a:pathLst>
                <a:path extrusionOk="0" h="54062" w="78547">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13"/>
            <p:cNvSpPr/>
            <p:nvPr/>
          </p:nvSpPr>
          <p:spPr>
            <a:xfrm>
              <a:off x="5232825" y="3337425"/>
              <a:ext cx="2084350" cy="1428325"/>
            </a:xfrm>
            <a:custGeom>
              <a:rect b="b" l="l" r="r" t="t"/>
              <a:pathLst>
                <a:path extrusionOk="0" h="57133" w="83374">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13"/>
            <p:cNvSpPr/>
            <p:nvPr/>
          </p:nvSpPr>
          <p:spPr>
            <a:xfrm>
              <a:off x="5156025" y="3211275"/>
              <a:ext cx="2045950" cy="1731100"/>
            </a:xfrm>
            <a:custGeom>
              <a:rect b="b" l="l" r="r" t="t"/>
              <a:pathLst>
                <a:path extrusionOk="0" h="69244" w="81838">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13"/>
            <p:cNvSpPr/>
            <p:nvPr/>
          </p:nvSpPr>
          <p:spPr>
            <a:xfrm>
              <a:off x="5473050" y="4092175"/>
              <a:ext cx="560600" cy="444300"/>
            </a:xfrm>
            <a:custGeom>
              <a:rect b="b" l="l" r="r" t="t"/>
              <a:pathLst>
                <a:path extrusionOk="0" h="17772" w="22424">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13"/>
            <p:cNvSpPr/>
            <p:nvPr/>
          </p:nvSpPr>
          <p:spPr>
            <a:xfrm>
              <a:off x="5446725" y="4038425"/>
              <a:ext cx="650550" cy="557300"/>
            </a:xfrm>
            <a:custGeom>
              <a:rect b="b" l="l" r="r" t="t"/>
              <a:pathLst>
                <a:path extrusionOk="0" h="22292" w="26022">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13"/>
            <p:cNvSpPr/>
            <p:nvPr/>
          </p:nvSpPr>
          <p:spPr>
            <a:xfrm>
              <a:off x="5262425" y="3874975"/>
              <a:ext cx="889700" cy="781075"/>
            </a:xfrm>
            <a:custGeom>
              <a:rect b="b" l="l" r="r" t="t"/>
              <a:pathLst>
                <a:path extrusionOk="0" h="31243" w="35588">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13"/>
            <p:cNvSpPr/>
            <p:nvPr/>
          </p:nvSpPr>
          <p:spPr>
            <a:xfrm>
              <a:off x="6038025" y="3987950"/>
              <a:ext cx="388375" cy="286350"/>
            </a:xfrm>
            <a:custGeom>
              <a:rect b="b" l="l" r="r" t="t"/>
              <a:pathLst>
                <a:path extrusionOk="0" h="11454" w="15535">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13"/>
            <p:cNvSpPr/>
            <p:nvPr/>
          </p:nvSpPr>
          <p:spPr>
            <a:xfrm>
              <a:off x="6096175" y="1773100"/>
              <a:ext cx="942350" cy="1522675"/>
            </a:xfrm>
            <a:custGeom>
              <a:rect b="b" l="l" r="r" t="t"/>
              <a:pathLst>
                <a:path extrusionOk="0" h="60907" w="37694">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13"/>
            <p:cNvSpPr/>
            <p:nvPr/>
          </p:nvSpPr>
          <p:spPr>
            <a:xfrm>
              <a:off x="6123600" y="1816975"/>
              <a:ext cx="957700" cy="1504025"/>
            </a:xfrm>
            <a:custGeom>
              <a:rect b="b" l="l" r="r" t="t"/>
              <a:pathLst>
                <a:path extrusionOk="0" h="60161" w="38308">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13"/>
            <p:cNvSpPr/>
            <p:nvPr/>
          </p:nvSpPr>
          <p:spPr>
            <a:xfrm>
              <a:off x="6392350" y="3454800"/>
              <a:ext cx="767950" cy="217250"/>
            </a:xfrm>
            <a:custGeom>
              <a:rect b="b" l="l" r="r" t="t"/>
              <a:pathLst>
                <a:path extrusionOk="0" h="8690" w="30718">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13"/>
            <p:cNvSpPr/>
            <p:nvPr/>
          </p:nvSpPr>
          <p:spPr>
            <a:xfrm>
              <a:off x="6322150" y="3238700"/>
              <a:ext cx="868850" cy="265500"/>
            </a:xfrm>
            <a:custGeom>
              <a:rect b="b" l="l" r="r" t="t"/>
              <a:pathLst>
                <a:path extrusionOk="0" h="10620" w="34754">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13"/>
            <p:cNvSpPr/>
            <p:nvPr/>
          </p:nvSpPr>
          <p:spPr>
            <a:xfrm>
              <a:off x="6256325" y="3037950"/>
              <a:ext cx="923700" cy="403725"/>
            </a:xfrm>
            <a:custGeom>
              <a:rect b="b" l="l" r="r" t="t"/>
              <a:pathLst>
                <a:path extrusionOk="0" h="16149" w="36948">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13"/>
            <p:cNvSpPr/>
            <p:nvPr/>
          </p:nvSpPr>
          <p:spPr>
            <a:xfrm>
              <a:off x="6203675" y="2736275"/>
              <a:ext cx="931375" cy="657125"/>
            </a:xfrm>
            <a:custGeom>
              <a:rect b="b" l="l" r="r" t="t"/>
              <a:pathLst>
                <a:path extrusionOk="0" h="26285" w="37255">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13"/>
            <p:cNvSpPr/>
            <p:nvPr/>
          </p:nvSpPr>
          <p:spPr>
            <a:xfrm>
              <a:off x="6895875" y="1781875"/>
              <a:ext cx="345600" cy="2234625"/>
            </a:xfrm>
            <a:custGeom>
              <a:rect b="b" l="l" r="r" t="t"/>
              <a:pathLst>
                <a:path extrusionOk="0" h="89385" w="13824">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13"/>
            <p:cNvSpPr/>
            <p:nvPr/>
          </p:nvSpPr>
          <p:spPr>
            <a:xfrm>
              <a:off x="6471350" y="3612775"/>
              <a:ext cx="385075" cy="336800"/>
            </a:xfrm>
            <a:custGeom>
              <a:rect b="b" l="l" r="r" t="t"/>
              <a:pathLst>
                <a:path extrusionOk="0" h="13472" w="15403">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13"/>
            <p:cNvSpPr/>
            <p:nvPr/>
          </p:nvSpPr>
          <p:spPr>
            <a:xfrm>
              <a:off x="6507550" y="3657750"/>
              <a:ext cx="242450" cy="218325"/>
            </a:xfrm>
            <a:custGeom>
              <a:rect b="b" l="l" r="r" t="t"/>
              <a:pathLst>
                <a:path extrusionOk="0" h="8733" w="9698">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13"/>
            <p:cNvSpPr/>
            <p:nvPr/>
          </p:nvSpPr>
          <p:spPr>
            <a:xfrm>
              <a:off x="6151025" y="1762125"/>
              <a:ext cx="1018050" cy="1584100"/>
            </a:xfrm>
            <a:custGeom>
              <a:rect b="b" l="l" r="r" t="t"/>
              <a:pathLst>
                <a:path extrusionOk="0" h="63364" w="40722">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13"/>
            <p:cNvSpPr/>
            <p:nvPr/>
          </p:nvSpPr>
          <p:spPr>
            <a:xfrm>
              <a:off x="6010600" y="1752250"/>
              <a:ext cx="930300" cy="1467825"/>
            </a:xfrm>
            <a:custGeom>
              <a:rect b="b" l="l" r="r" t="t"/>
              <a:pathLst>
                <a:path extrusionOk="0" h="58713" w="37212">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13"/>
            <p:cNvSpPr/>
            <p:nvPr/>
          </p:nvSpPr>
          <p:spPr>
            <a:xfrm>
              <a:off x="5864700" y="1744575"/>
              <a:ext cx="948925" cy="1343850"/>
            </a:xfrm>
            <a:custGeom>
              <a:rect b="b" l="l" r="r" t="t"/>
              <a:pathLst>
                <a:path extrusionOk="0" h="53754" w="37957">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13"/>
            <p:cNvSpPr/>
            <p:nvPr/>
          </p:nvSpPr>
          <p:spPr>
            <a:xfrm>
              <a:off x="5659550" y="1808200"/>
              <a:ext cx="1010375" cy="1094850"/>
            </a:xfrm>
            <a:custGeom>
              <a:rect b="b" l="l" r="r" t="t"/>
              <a:pathLst>
                <a:path extrusionOk="0" h="43794" w="40415">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13"/>
            <p:cNvSpPr/>
            <p:nvPr/>
          </p:nvSpPr>
          <p:spPr>
            <a:xfrm>
              <a:off x="5521325" y="1824650"/>
              <a:ext cx="982950" cy="954425"/>
            </a:xfrm>
            <a:custGeom>
              <a:rect b="b" l="l" r="r" t="t"/>
              <a:pathLst>
                <a:path extrusionOk="0" h="38177" w="39318">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13"/>
            <p:cNvSpPr/>
            <p:nvPr/>
          </p:nvSpPr>
          <p:spPr>
            <a:xfrm>
              <a:off x="5398475" y="1973850"/>
              <a:ext cx="866650" cy="695525"/>
            </a:xfrm>
            <a:custGeom>
              <a:rect b="b" l="l" r="r" t="t"/>
              <a:pathLst>
                <a:path extrusionOk="0" h="27821" w="34666">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13"/>
            <p:cNvSpPr/>
            <p:nvPr/>
          </p:nvSpPr>
          <p:spPr>
            <a:xfrm>
              <a:off x="5275600" y="2483950"/>
              <a:ext cx="133850" cy="74625"/>
            </a:xfrm>
            <a:custGeom>
              <a:rect b="b" l="l" r="r" t="t"/>
              <a:pathLst>
                <a:path extrusionOk="0" h="2985" w="5354">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13"/>
            <p:cNvSpPr/>
            <p:nvPr/>
          </p:nvSpPr>
          <p:spPr>
            <a:xfrm>
              <a:off x="6505350" y="3574375"/>
              <a:ext cx="121800" cy="43900"/>
            </a:xfrm>
            <a:custGeom>
              <a:rect b="b" l="l" r="r" t="t"/>
              <a:pathLst>
                <a:path extrusionOk="0" h="1756" w="4872">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13"/>
            <p:cNvSpPr/>
            <p:nvPr/>
          </p:nvSpPr>
          <p:spPr>
            <a:xfrm>
              <a:off x="4039275" y="2169125"/>
              <a:ext cx="3006925" cy="2565925"/>
            </a:xfrm>
            <a:custGeom>
              <a:rect b="b" l="l" r="r" t="t"/>
              <a:pathLst>
                <a:path extrusionOk="0" h="102637" w="120277">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13"/>
            <p:cNvSpPr/>
            <p:nvPr/>
          </p:nvSpPr>
          <p:spPr>
            <a:xfrm>
              <a:off x="4836800" y="3535975"/>
              <a:ext cx="125075" cy="1464550"/>
            </a:xfrm>
            <a:custGeom>
              <a:rect b="b" l="l" r="r" t="t"/>
              <a:pathLst>
                <a:path extrusionOk="0" h="58582" w="5003">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13"/>
            <p:cNvSpPr/>
            <p:nvPr/>
          </p:nvSpPr>
          <p:spPr>
            <a:xfrm>
              <a:off x="4802775" y="3543675"/>
              <a:ext cx="129475" cy="1510600"/>
            </a:xfrm>
            <a:custGeom>
              <a:rect b="b" l="l" r="r" t="t"/>
              <a:pathLst>
                <a:path extrusionOk="0" h="60424" w="5179">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13"/>
            <p:cNvSpPr/>
            <p:nvPr/>
          </p:nvSpPr>
          <p:spPr>
            <a:xfrm>
              <a:off x="4766575" y="3551350"/>
              <a:ext cx="129475" cy="1474400"/>
            </a:xfrm>
            <a:custGeom>
              <a:rect b="b" l="l" r="r" t="t"/>
              <a:pathLst>
                <a:path extrusionOk="0" h="58976" w="5179">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13"/>
            <p:cNvSpPr/>
            <p:nvPr/>
          </p:nvSpPr>
          <p:spPr>
            <a:xfrm>
              <a:off x="4751225" y="3587550"/>
              <a:ext cx="113025" cy="1464525"/>
            </a:xfrm>
            <a:custGeom>
              <a:rect b="b" l="l" r="r" t="t"/>
              <a:pathLst>
                <a:path extrusionOk="0" h="58581" w="4521">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13"/>
            <p:cNvSpPr/>
            <p:nvPr/>
          </p:nvSpPr>
          <p:spPr>
            <a:xfrm>
              <a:off x="4716125" y="4375200"/>
              <a:ext cx="64750" cy="674675"/>
            </a:xfrm>
            <a:custGeom>
              <a:rect b="b" l="l" r="r" t="t"/>
              <a:pathLst>
                <a:path extrusionOk="0" h="26987" w="259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13"/>
            <p:cNvSpPr/>
            <p:nvPr/>
          </p:nvSpPr>
          <p:spPr>
            <a:xfrm>
              <a:off x="4683200" y="4215025"/>
              <a:ext cx="64750" cy="781100"/>
            </a:xfrm>
            <a:custGeom>
              <a:rect b="b" l="l" r="r" t="t"/>
              <a:pathLst>
                <a:path extrusionOk="0" h="31244" w="259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13"/>
            <p:cNvSpPr/>
            <p:nvPr/>
          </p:nvSpPr>
          <p:spPr>
            <a:xfrm>
              <a:off x="4650300" y="4168950"/>
              <a:ext cx="75725" cy="786600"/>
            </a:xfrm>
            <a:custGeom>
              <a:rect b="b" l="l" r="r" t="t"/>
              <a:pathLst>
                <a:path extrusionOk="0" h="31464" w="3029">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13"/>
            <p:cNvSpPr/>
            <p:nvPr/>
          </p:nvSpPr>
          <p:spPr>
            <a:xfrm>
              <a:off x="4619575" y="4645050"/>
              <a:ext cx="51600" cy="285250"/>
            </a:xfrm>
            <a:custGeom>
              <a:rect b="b" l="l" r="r" t="t"/>
              <a:pathLst>
                <a:path extrusionOk="0" h="11410" w="2064">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13"/>
            <p:cNvSpPr/>
            <p:nvPr/>
          </p:nvSpPr>
          <p:spPr>
            <a:xfrm>
              <a:off x="4598750" y="4775600"/>
              <a:ext cx="26350" cy="111925"/>
            </a:xfrm>
            <a:custGeom>
              <a:rect b="b" l="l" r="r" t="t"/>
              <a:pathLst>
                <a:path extrusionOk="0" h="4477" w="1054">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13"/>
            <p:cNvSpPr/>
            <p:nvPr/>
          </p:nvSpPr>
          <p:spPr>
            <a:xfrm>
              <a:off x="5341425" y="4865550"/>
              <a:ext cx="95450" cy="49400"/>
            </a:xfrm>
            <a:custGeom>
              <a:rect b="b" l="l" r="r" t="t"/>
              <a:pathLst>
                <a:path extrusionOk="0" h="1976" w="3818">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13"/>
            <p:cNvSpPr/>
            <p:nvPr/>
          </p:nvSpPr>
          <p:spPr>
            <a:xfrm>
              <a:off x="5341425" y="4841425"/>
              <a:ext cx="97650" cy="45000"/>
            </a:xfrm>
            <a:custGeom>
              <a:rect b="b" l="l" r="r" t="t"/>
              <a:pathLst>
                <a:path extrusionOk="0" h="1800" w="3906">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13"/>
            <p:cNvSpPr/>
            <p:nvPr/>
          </p:nvSpPr>
          <p:spPr>
            <a:xfrm>
              <a:off x="5341425" y="4815100"/>
              <a:ext cx="127275" cy="43900"/>
            </a:xfrm>
            <a:custGeom>
              <a:rect b="b" l="l" r="r" t="t"/>
              <a:pathLst>
                <a:path extrusionOk="0" h="1756" w="5091">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13"/>
            <p:cNvSpPr/>
            <p:nvPr/>
          </p:nvSpPr>
          <p:spPr>
            <a:xfrm>
              <a:off x="5305225" y="4740500"/>
              <a:ext cx="241350" cy="79000"/>
            </a:xfrm>
            <a:custGeom>
              <a:rect b="b" l="l" r="r" t="t"/>
              <a:pathLst>
                <a:path extrusionOk="0" h="3160" w="9654">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13"/>
            <p:cNvSpPr/>
            <p:nvPr/>
          </p:nvSpPr>
          <p:spPr>
            <a:xfrm>
              <a:off x="5384200" y="5052050"/>
              <a:ext cx="25" cy="25"/>
            </a:xfrm>
            <a:custGeom>
              <a:rect b="b" l="l" r="r" t="t"/>
              <a:pathLst>
                <a:path extrusionOk="0" h="1" w="1">
                  <a:moveTo>
                    <a:pt x="1" y="1"/>
                  </a:move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13"/>
            <p:cNvSpPr/>
            <p:nvPr/>
          </p:nvSpPr>
          <p:spPr>
            <a:xfrm>
              <a:off x="5384200" y="5052050"/>
              <a:ext cx="25" cy="25"/>
            </a:xfrm>
            <a:custGeom>
              <a:rect b="b" l="l" r="r" t="t"/>
              <a:pathLst>
                <a:path extrusionOk="0" fill="none" h="1" w="1">
                  <a:moveTo>
                    <a:pt x="1" y="1"/>
                  </a:moveTo>
                  <a:lnTo>
                    <a:pt x="1" y="1"/>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13"/>
            <p:cNvSpPr/>
            <p:nvPr/>
          </p:nvSpPr>
          <p:spPr>
            <a:xfrm>
              <a:off x="5067175" y="3133375"/>
              <a:ext cx="866650" cy="1926375"/>
            </a:xfrm>
            <a:custGeom>
              <a:rect b="b" l="l" r="r" t="t"/>
              <a:pathLst>
                <a:path extrusionOk="0" h="77055" w="34666">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13"/>
            <p:cNvSpPr/>
            <p:nvPr/>
          </p:nvSpPr>
          <p:spPr>
            <a:xfrm>
              <a:off x="5041925" y="3105950"/>
              <a:ext cx="861200" cy="1932975"/>
            </a:xfrm>
            <a:custGeom>
              <a:rect b="b" l="l" r="r" t="t"/>
              <a:pathLst>
                <a:path extrusionOk="0" h="77319" w="34448">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13"/>
            <p:cNvSpPr/>
            <p:nvPr/>
          </p:nvSpPr>
          <p:spPr>
            <a:xfrm>
              <a:off x="4993675" y="3053300"/>
              <a:ext cx="851300" cy="1980125"/>
            </a:xfrm>
            <a:custGeom>
              <a:rect b="b" l="l" r="r" t="t"/>
              <a:pathLst>
                <a:path extrusionOk="0" h="79205" w="34052">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13"/>
            <p:cNvSpPr/>
            <p:nvPr/>
          </p:nvSpPr>
          <p:spPr>
            <a:xfrm>
              <a:off x="4962950" y="3026975"/>
              <a:ext cx="852400" cy="2017425"/>
            </a:xfrm>
            <a:custGeom>
              <a:rect b="b" l="l" r="r" t="t"/>
              <a:pathLst>
                <a:path extrusionOk="0" h="80697" w="34096">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13"/>
            <p:cNvSpPr/>
            <p:nvPr/>
          </p:nvSpPr>
          <p:spPr>
            <a:xfrm>
              <a:off x="4932225" y="2976525"/>
              <a:ext cx="827175" cy="2027275"/>
            </a:xfrm>
            <a:custGeom>
              <a:rect b="b" l="l" r="r" t="t"/>
              <a:pathLst>
                <a:path extrusionOk="0" h="81091" w="33087">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13"/>
            <p:cNvSpPr/>
            <p:nvPr/>
          </p:nvSpPr>
          <p:spPr>
            <a:xfrm>
              <a:off x="4899325" y="2920575"/>
              <a:ext cx="796450" cy="2115050"/>
            </a:xfrm>
            <a:custGeom>
              <a:rect b="b" l="l" r="r" t="t"/>
              <a:pathLst>
                <a:path extrusionOk="0" h="84602" w="31858">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13"/>
            <p:cNvSpPr/>
            <p:nvPr/>
          </p:nvSpPr>
          <p:spPr>
            <a:xfrm>
              <a:off x="5289850" y="2869000"/>
              <a:ext cx="349975" cy="388375"/>
            </a:xfrm>
            <a:custGeom>
              <a:rect b="b" l="l" r="r" t="t"/>
              <a:pathLst>
                <a:path extrusionOk="0" h="15535" w="13999">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13"/>
            <p:cNvSpPr/>
            <p:nvPr/>
          </p:nvSpPr>
          <p:spPr>
            <a:xfrm>
              <a:off x="5206475" y="2843775"/>
              <a:ext cx="405925" cy="426750"/>
            </a:xfrm>
            <a:custGeom>
              <a:rect b="b" l="l" r="r" t="t"/>
              <a:pathLst>
                <a:path extrusionOk="0" h="17070" w="16237">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13"/>
            <p:cNvSpPr/>
            <p:nvPr/>
          </p:nvSpPr>
          <p:spPr>
            <a:xfrm>
              <a:off x="5101175" y="2819650"/>
              <a:ext cx="483800" cy="494775"/>
            </a:xfrm>
            <a:custGeom>
              <a:rect b="b" l="l" r="r" t="t"/>
              <a:pathLst>
                <a:path extrusionOk="0" h="19791" w="19352">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13"/>
            <p:cNvSpPr/>
            <p:nvPr/>
          </p:nvSpPr>
          <p:spPr>
            <a:xfrm>
              <a:off x="3975625" y="3259550"/>
              <a:ext cx="584750" cy="1657600"/>
            </a:xfrm>
            <a:custGeom>
              <a:rect b="b" l="l" r="r" t="t"/>
              <a:pathLst>
                <a:path extrusionOk="0" h="66304" w="2339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13"/>
            <p:cNvSpPr/>
            <p:nvPr/>
          </p:nvSpPr>
          <p:spPr>
            <a:xfrm>
              <a:off x="3940525" y="2730775"/>
              <a:ext cx="589125" cy="2188575"/>
            </a:xfrm>
            <a:custGeom>
              <a:rect b="b" l="l" r="r" t="t"/>
              <a:pathLst>
                <a:path extrusionOk="0" h="87543" w="23565">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13"/>
            <p:cNvSpPr/>
            <p:nvPr/>
          </p:nvSpPr>
          <p:spPr>
            <a:xfrm>
              <a:off x="4021700" y="2610100"/>
              <a:ext cx="687875" cy="2200625"/>
            </a:xfrm>
            <a:custGeom>
              <a:rect b="b" l="l" r="r" t="t"/>
              <a:pathLst>
                <a:path extrusionOk="0" h="88025" w="27515">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13"/>
            <p:cNvSpPr/>
            <p:nvPr/>
          </p:nvSpPr>
          <p:spPr>
            <a:xfrm>
              <a:off x="3872525" y="2722000"/>
              <a:ext cx="510125" cy="2108475"/>
            </a:xfrm>
            <a:custGeom>
              <a:rect b="b" l="l" r="r" t="t"/>
              <a:pathLst>
                <a:path extrusionOk="0" h="84339" w="20405">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13"/>
            <p:cNvSpPr/>
            <p:nvPr/>
          </p:nvSpPr>
          <p:spPr>
            <a:xfrm>
              <a:off x="5263525" y="3312200"/>
              <a:ext cx="868875" cy="1159550"/>
            </a:xfrm>
            <a:custGeom>
              <a:rect b="b" l="l" r="r" t="t"/>
              <a:pathLst>
                <a:path extrusionOk="0" h="46382" w="34755">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13"/>
            <p:cNvSpPr/>
            <p:nvPr/>
          </p:nvSpPr>
          <p:spPr>
            <a:xfrm>
              <a:off x="5251475" y="3288075"/>
              <a:ext cx="853500" cy="1173800"/>
            </a:xfrm>
            <a:custGeom>
              <a:rect b="b" l="l" r="r" t="t"/>
              <a:pathLst>
                <a:path extrusionOk="0" h="46952" w="3414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13"/>
            <p:cNvSpPr/>
            <p:nvPr/>
          </p:nvSpPr>
          <p:spPr>
            <a:xfrm>
              <a:off x="5242675" y="3261725"/>
              <a:ext cx="833775" cy="1184800"/>
            </a:xfrm>
            <a:custGeom>
              <a:rect b="b" l="l" r="r" t="t"/>
              <a:pathLst>
                <a:path extrusionOk="0" h="47392" w="33351">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13"/>
            <p:cNvSpPr/>
            <p:nvPr/>
          </p:nvSpPr>
          <p:spPr>
            <a:xfrm>
              <a:off x="5230625" y="3236500"/>
              <a:ext cx="817300" cy="1199050"/>
            </a:xfrm>
            <a:custGeom>
              <a:rect b="b" l="l" r="r" t="t"/>
              <a:pathLst>
                <a:path extrusionOk="0" h="47962" w="32692">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13"/>
            <p:cNvSpPr/>
            <p:nvPr/>
          </p:nvSpPr>
          <p:spPr>
            <a:xfrm>
              <a:off x="5136275" y="3184950"/>
              <a:ext cx="854600" cy="1805700"/>
            </a:xfrm>
            <a:custGeom>
              <a:rect b="b" l="l" r="r" t="t"/>
              <a:pathLst>
                <a:path extrusionOk="0" h="72228" w="34184">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13"/>
            <p:cNvSpPr/>
            <p:nvPr/>
          </p:nvSpPr>
          <p:spPr>
            <a:xfrm>
              <a:off x="5101175" y="3159725"/>
              <a:ext cx="862275" cy="1886875"/>
            </a:xfrm>
            <a:custGeom>
              <a:rect b="b" l="l" r="r" t="t"/>
              <a:pathLst>
                <a:path extrusionOk="0" h="75475" w="34491">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13"/>
            <p:cNvSpPr/>
            <p:nvPr/>
          </p:nvSpPr>
          <p:spPr>
            <a:xfrm>
              <a:off x="5644200" y="4235875"/>
              <a:ext cx="110825" cy="70225"/>
            </a:xfrm>
            <a:custGeom>
              <a:rect b="b" l="l" r="r" t="t"/>
              <a:pathLst>
                <a:path extrusionOk="0" h="2809" w="4433">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13"/>
            <p:cNvSpPr/>
            <p:nvPr/>
          </p:nvSpPr>
          <p:spPr>
            <a:xfrm>
              <a:off x="5600325" y="4217225"/>
              <a:ext cx="172250" cy="154700"/>
            </a:xfrm>
            <a:custGeom>
              <a:rect b="b" l="l" r="r" t="t"/>
              <a:pathLst>
                <a:path extrusionOk="0" h="6188" w="689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13"/>
            <p:cNvSpPr/>
            <p:nvPr/>
          </p:nvSpPr>
          <p:spPr>
            <a:xfrm>
              <a:off x="5555325" y="4199675"/>
              <a:ext cx="240275" cy="216125"/>
            </a:xfrm>
            <a:custGeom>
              <a:rect b="b" l="l" r="r" t="t"/>
              <a:pathLst>
                <a:path extrusionOk="0" h="8645" w="9611">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13"/>
            <p:cNvSpPr/>
            <p:nvPr/>
          </p:nvSpPr>
          <p:spPr>
            <a:xfrm>
              <a:off x="5499400" y="4181025"/>
              <a:ext cx="342275" cy="296225"/>
            </a:xfrm>
            <a:custGeom>
              <a:rect b="b" l="l" r="r" t="t"/>
              <a:pathLst>
                <a:path extrusionOk="0" h="11849" w="13691">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13"/>
            <p:cNvSpPr/>
            <p:nvPr/>
          </p:nvSpPr>
          <p:spPr>
            <a:xfrm>
              <a:off x="5288750" y="4500250"/>
              <a:ext cx="79025" cy="51600"/>
            </a:xfrm>
            <a:custGeom>
              <a:rect b="b" l="l" r="r" t="t"/>
              <a:pathLst>
                <a:path extrusionOk="0" h="2064" w="3161">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13"/>
            <p:cNvSpPr/>
            <p:nvPr/>
          </p:nvSpPr>
          <p:spPr>
            <a:xfrm>
              <a:off x="5982075" y="1811500"/>
              <a:ext cx="928100" cy="1382250"/>
            </a:xfrm>
            <a:custGeom>
              <a:rect b="b" l="l" r="r" t="t"/>
              <a:pathLst>
                <a:path extrusionOk="0" h="55290" w="37124">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13"/>
            <p:cNvSpPr/>
            <p:nvPr/>
          </p:nvSpPr>
          <p:spPr>
            <a:xfrm>
              <a:off x="5954650" y="1809300"/>
              <a:ext cx="928100" cy="1359225"/>
            </a:xfrm>
            <a:custGeom>
              <a:rect b="b" l="l" r="r" t="t"/>
              <a:pathLst>
                <a:path extrusionOk="0" h="54369" w="37124">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13"/>
            <p:cNvSpPr/>
            <p:nvPr/>
          </p:nvSpPr>
          <p:spPr>
            <a:xfrm>
              <a:off x="5925025" y="1820275"/>
              <a:ext cx="932500" cy="1321900"/>
            </a:xfrm>
            <a:custGeom>
              <a:rect b="b" l="l" r="r" t="t"/>
              <a:pathLst>
                <a:path extrusionOk="0" h="52876" w="3730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13"/>
            <p:cNvSpPr/>
            <p:nvPr/>
          </p:nvSpPr>
          <p:spPr>
            <a:xfrm>
              <a:off x="5894325" y="1812575"/>
              <a:ext cx="942350" cy="1302175"/>
            </a:xfrm>
            <a:custGeom>
              <a:rect b="b" l="l" r="r" t="t"/>
              <a:pathLst>
                <a:path extrusionOk="0" h="52087" w="37694">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13"/>
            <p:cNvSpPr/>
            <p:nvPr/>
          </p:nvSpPr>
          <p:spPr>
            <a:xfrm>
              <a:off x="5836175" y="1785150"/>
              <a:ext cx="956625" cy="1276950"/>
            </a:xfrm>
            <a:custGeom>
              <a:rect b="b" l="l" r="r" t="t"/>
              <a:pathLst>
                <a:path extrusionOk="0" h="51078" w="38265">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13"/>
            <p:cNvSpPr/>
            <p:nvPr/>
          </p:nvSpPr>
          <p:spPr>
            <a:xfrm>
              <a:off x="5806550" y="1750050"/>
              <a:ext cx="970875" cy="1285725"/>
            </a:xfrm>
            <a:custGeom>
              <a:rect b="b" l="l" r="r" t="t"/>
              <a:pathLst>
                <a:path extrusionOk="0" h="51429" w="38835">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13"/>
            <p:cNvSpPr/>
            <p:nvPr/>
          </p:nvSpPr>
          <p:spPr>
            <a:xfrm>
              <a:off x="5750600" y="1745675"/>
              <a:ext cx="1006000" cy="1239650"/>
            </a:xfrm>
            <a:custGeom>
              <a:rect b="b" l="l" r="r" t="t"/>
              <a:pathLst>
                <a:path extrusionOk="0" h="49586" w="4024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13"/>
            <p:cNvSpPr/>
            <p:nvPr/>
          </p:nvSpPr>
          <p:spPr>
            <a:xfrm>
              <a:off x="5686975" y="1781875"/>
              <a:ext cx="1024625" cy="1146400"/>
            </a:xfrm>
            <a:custGeom>
              <a:rect b="b" l="l" r="r" t="t"/>
              <a:pathLst>
                <a:path extrusionOk="0" h="45856" w="40985">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13"/>
            <p:cNvSpPr/>
            <p:nvPr/>
          </p:nvSpPr>
          <p:spPr>
            <a:xfrm>
              <a:off x="5631025" y="1795025"/>
              <a:ext cx="1012575" cy="1082775"/>
            </a:xfrm>
            <a:custGeom>
              <a:rect b="b" l="l" r="r" t="t"/>
              <a:pathLst>
                <a:path extrusionOk="0" h="43311" w="40503">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13"/>
            <p:cNvSpPr/>
            <p:nvPr/>
          </p:nvSpPr>
          <p:spPr>
            <a:xfrm>
              <a:off x="5603600" y="1804900"/>
              <a:ext cx="1003800" cy="1047675"/>
            </a:xfrm>
            <a:custGeom>
              <a:rect b="b" l="l" r="r" t="t"/>
              <a:pathLst>
                <a:path extrusionOk="0" h="41907" w="40152">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13"/>
            <p:cNvSpPr/>
            <p:nvPr/>
          </p:nvSpPr>
          <p:spPr>
            <a:xfrm>
              <a:off x="5576175" y="1804900"/>
              <a:ext cx="998300" cy="1023550"/>
            </a:xfrm>
            <a:custGeom>
              <a:rect b="b" l="l" r="r" t="t"/>
              <a:pathLst>
                <a:path extrusionOk="0" h="40942" w="39932">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13"/>
            <p:cNvSpPr/>
            <p:nvPr/>
          </p:nvSpPr>
          <p:spPr>
            <a:xfrm>
              <a:off x="5548750" y="1803800"/>
              <a:ext cx="995025" cy="1000500"/>
            </a:xfrm>
            <a:custGeom>
              <a:rect b="b" l="l" r="r" t="t"/>
              <a:pathLst>
                <a:path extrusionOk="0" h="40020" w="39801">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13"/>
            <p:cNvSpPr/>
            <p:nvPr/>
          </p:nvSpPr>
          <p:spPr>
            <a:xfrm>
              <a:off x="5493900" y="1863050"/>
              <a:ext cx="967600" cy="891900"/>
            </a:xfrm>
            <a:custGeom>
              <a:rect b="b" l="l" r="r" t="t"/>
              <a:pathLst>
                <a:path extrusionOk="0" h="35676" w="38704">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13"/>
            <p:cNvSpPr/>
            <p:nvPr/>
          </p:nvSpPr>
          <p:spPr>
            <a:xfrm>
              <a:off x="5469775" y="1897050"/>
              <a:ext cx="943450" cy="837050"/>
            </a:xfrm>
            <a:custGeom>
              <a:rect b="b" l="l" r="r" t="t"/>
              <a:pathLst>
                <a:path extrusionOk="0" h="33482" w="37738">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13"/>
            <p:cNvSpPr/>
            <p:nvPr/>
          </p:nvSpPr>
          <p:spPr>
            <a:xfrm>
              <a:off x="5446725" y="1902550"/>
              <a:ext cx="929200" cy="809600"/>
            </a:xfrm>
            <a:custGeom>
              <a:rect b="b" l="l" r="r" t="t"/>
              <a:pathLst>
                <a:path extrusionOk="0" h="32384" w="37168">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13"/>
            <p:cNvSpPr/>
            <p:nvPr/>
          </p:nvSpPr>
          <p:spPr>
            <a:xfrm>
              <a:off x="5422600" y="1929975"/>
              <a:ext cx="900675" cy="760250"/>
            </a:xfrm>
            <a:custGeom>
              <a:rect b="b" l="l" r="r" t="t"/>
              <a:pathLst>
                <a:path extrusionOk="0" h="30410" w="36027">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13"/>
            <p:cNvSpPr/>
            <p:nvPr/>
          </p:nvSpPr>
          <p:spPr>
            <a:xfrm>
              <a:off x="5375425" y="2000175"/>
              <a:ext cx="840325" cy="647250"/>
            </a:xfrm>
            <a:custGeom>
              <a:rect b="b" l="l" r="r" t="t"/>
              <a:pathLst>
                <a:path extrusionOk="0" h="25890" w="33613">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13"/>
            <p:cNvSpPr/>
            <p:nvPr/>
          </p:nvSpPr>
          <p:spPr>
            <a:xfrm>
              <a:off x="5351300" y="2536625"/>
              <a:ext cx="160175" cy="88875"/>
            </a:xfrm>
            <a:custGeom>
              <a:rect b="b" l="l" r="r" t="t"/>
              <a:pathLst>
                <a:path extrusionOk="0" h="3555" w="6407">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13"/>
            <p:cNvSpPr/>
            <p:nvPr/>
          </p:nvSpPr>
          <p:spPr>
            <a:xfrm>
              <a:off x="5904175" y="2181175"/>
              <a:ext cx="137150" cy="118500"/>
            </a:xfrm>
            <a:custGeom>
              <a:rect b="b" l="l" r="r" t="t"/>
              <a:pathLst>
                <a:path extrusionOk="0" h="4740" w="5486">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13"/>
            <p:cNvSpPr/>
            <p:nvPr/>
          </p:nvSpPr>
          <p:spPr>
            <a:xfrm>
              <a:off x="5889925" y="2072575"/>
              <a:ext cx="210650" cy="199675"/>
            </a:xfrm>
            <a:custGeom>
              <a:rect b="b" l="l" r="r" t="t"/>
              <a:pathLst>
                <a:path extrusionOk="0" h="7987" w="8426">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13"/>
            <p:cNvSpPr/>
            <p:nvPr/>
          </p:nvSpPr>
          <p:spPr>
            <a:xfrm>
              <a:off x="5303025" y="2516875"/>
              <a:ext cx="109725" cy="65825"/>
            </a:xfrm>
            <a:custGeom>
              <a:rect b="b" l="l" r="r" t="t"/>
              <a:pathLst>
                <a:path extrusionOk="0" h="2633" w="4389">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13"/>
            <p:cNvSpPr/>
            <p:nvPr/>
          </p:nvSpPr>
          <p:spPr>
            <a:xfrm>
              <a:off x="6039125" y="1741275"/>
              <a:ext cx="930275" cy="1504025"/>
            </a:xfrm>
            <a:custGeom>
              <a:rect b="b" l="l" r="r" t="t"/>
              <a:pathLst>
                <a:path extrusionOk="0" h="60161" w="37211">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13"/>
            <p:cNvSpPr/>
            <p:nvPr/>
          </p:nvSpPr>
          <p:spPr>
            <a:xfrm>
              <a:off x="6067650" y="1763225"/>
              <a:ext cx="930275" cy="1507300"/>
            </a:xfrm>
            <a:custGeom>
              <a:rect b="b" l="l" r="r" t="t"/>
              <a:pathLst>
                <a:path extrusionOk="0" h="60292" w="37211">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13"/>
            <p:cNvSpPr/>
            <p:nvPr/>
          </p:nvSpPr>
          <p:spPr>
            <a:xfrm>
              <a:off x="7317150" y="4387275"/>
              <a:ext cx="64725" cy="41700"/>
            </a:xfrm>
            <a:custGeom>
              <a:rect b="b" l="l" r="r" t="t"/>
              <a:pathLst>
                <a:path extrusionOk="0" h="1668" w="2589">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13"/>
            <p:cNvSpPr/>
            <p:nvPr/>
          </p:nvSpPr>
          <p:spPr>
            <a:xfrm>
              <a:off x="7284225" y="4357650"/>
              <a:ext cx="41725" cy="38425"/>
            </a:xfrm>
            <a:custGeom>
              <a:rect b="b" l="l" r="r" t="t"/>
              <a:pathLst>
                <a:path extrusionOk="0" h="1537" w="1669">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13"/>
            <p:cNvSpPr/>
            <p:nvPr/>
          </p:nvSpPr>
          <p:spPr>
            <a:xfrm>
              <a:off x="7108700" y="4199675"/>
              <a:ext cx="231500" cy="292925"/>
            </a:xfrm>
            <a:custGeom>
              <a:rect b="b" l="l" r="r" t="t"/>
              <a:pathLst>
                <a:path extrusionOk="0" h="11717" w="926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13"/>
            <p:cNvSpPr/>
            <p:nvPr/>
          </p:nvSpPr>
          <p:spPr>
            <a:xfrm>
              <a:off x="6978150" y="4100950"/>
              <a:ext cx="378500" cy="413600"/>
            </a:xfrm>
            <a:custGeom>
              <a:rect b="b" l="l" r="r" t="t"/>
              <a:pathLst>
                <a:path extrusionOk="0" h="16544" w="1514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13"/>
            <p:cNvSpPr/>
            <p:nvPr/>
          </p:nvSpPr>
          <p:spPr>
            <a:xfrm>
              <a:off x="6866275" y="4041700"/>
              <a:ext cx="453075" cy="489300"/>
            </a:xfrm>
            <a:custGeom>
              <a:rect b="b" l="l" r="r" t="t"/>
              <a:pathLst>
                <a:path extrusionOk="0" h="19572" w="18123">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13"/>
            <p:cNvSpPr/>
            <p:nvPr/>
          </p:nvSpPr>
          <p:spPr>
            <a:xfrm>
              <a:off x="6816900" y="4007700"/>
              <a:ext cx="515625" cy="541950"/>
            </a:xfrm>
            <a:custGeom>
              <a:rect b="b" l="l" r="r" t="t"/>
              <a:pathLst>
                <a:path extrusionOk="0" h="21678" w="20625">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13"/>
            <p:cNvSpPr/>
            <p:nvPr/>
          </p:nvSpPr>
          <p:spPr>
            <a:xfrm>
              <a:off x="7193175" y="3904575"/>
              <a:ext cx="99850" cy="461875"/>
            </a:xfrm>
            <a:custGeom>
              <a:rect b="b" l="l" r="r" t="t"/>
              <a:pathLst>
                <a:path extrusionOk="0" h="18475" w="3994">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13"/>
            <p:cNvSpPr/>
            <p:nvPr/>
          </p:nvSpPr>
          <p:spPr>
            <a:xfrm>
              <a:off x="7090050" y="3878250"/>
              <a:ext cx="102050" cy="330225"/>
            </a:xfrm>
            <a:custGeom>
              <a:rect b="b" l="l" r="r" t="t"/>
              <a:pathLst>
                <a:path extrusionOk="0" h="13209" w="4082">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13"/>
            <p:cNvSpPr/>
            <p:nvPr/>
          </p:nvSpPr>
          <p:spPr>
            <a:xfrm>
              <a:off x="6999000" y="3853025"/>
              <a:ext cx="183225" cy="256725"/>
            </a:xfrm>
            <a:custGeom>
              <a:rect b="b" l="l" r="r" t="t"/>
              <a:pathLst>
                <a:path extrusionOk="0" h="10269" w="7329">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13"/>
            <p:cNvSpPr/>
            <p:nvPr/>
          </p:nvSpPr>
          <p:spPr>
            <a:xfrm>
              <a:off x="6933175" y="3802550"/>
              <a:ext cx="228200" cy="247950"/>
            </a:xfrm>
            <a:custGeom>
              <a:rect b="b" l="l" r="r" t="t"/>
              <a:pathLst>
                <a:path extrusionOk="0" h="9918" w="9128">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13"/>
            <p:cNvSpPr/>
            <p:nvPr/>
          </p:nvSpPr>
          <p:spPr>
            <a:xfrm>
              <a:off x="4482450" y="2681425"/>
              <a:ext cx="948950" cy="1026825"/>
            </a:xfrm>
            <a:custGeom>
              <a:rect b="b" l="l" r="r" t="t"/>
              <a:pathLst>
                <a:path extrusionOk="0" h="41073" w="37958">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13"/>
            <p:cNvSpPr/>
            <p:nvPr/>
          </p:nvSpPr>
          <p:spPr>
            <a:xfrm>
              <a:off x="4547175" y="2703350"/>
              <a:ext cx="908350" cy="911650"/>
            </a:xfrm>
            <a:custGeom>
              <a:rect b="b" l="l" r="r" t="t"/>
              <a:pathLst>
                <a:path extrusionOk="0" h="36466" w="36334">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13"/>
            <p:cNvSpPr/>
            <p:nvPr/>
          </p:nvSpPr>
          <p:spPr>
            <a:xfrm>
              <a:off x="4648100" y="2725300"/>
              <a:ext cx="830475" cy="834850"/>
            </a:xfrm>
            <a:custGeom>
              <a:rect b="b" l="l" r="r" t="t"/>
              <a:pathLst>
                <a:path extrusionOk="0" h="33394" w="33219">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13"/>
            <p:cNvSpPr/>
            <p:nvPr/>
          </p:nvSpPr>
          <p:spPr>
            <a:xfrm>
              <a:off x="4789625" y="2746150"/>
              <a:ext cx="713075" cy="742700"/>
            </a:xfrm>
            <a:custGeom>
              <a:rect b="b" l="l" r="r" t="t"/>
              <a:pathLst>
                <a:path extrusionOk="0" h="29708" w="28523">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13"/>
            <p:cNvSpPr/>
            <p:nvPr/>
          </p:nvSpPr>
          <p:spPr>
            <a:xfrm>
              <a:off x="5014500" y="3023675"/>
              <a:ext cx="151425" cy="318175"/>
            </a:xfrm>
            <a:custGeom>
              <a:rect b="b" l="l" r="r" t="t"/>
              <a:pathLst>
                <a:path extrusionOk="0" h="12727" w="6057">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13"/>
            <p:cNvSpPr/>
            <p:nvPr/>
          </p:nvSpPr>
          <p:spPr>
            <a:xfrm>
              <a:off x="4389200" y="3352775"/>
              <a:ext cx="295125" cy="759175"/>
            </a:xfrm>
            <a:custGeom>
              <a:rect b="b" l="l" r="r" t="t"/>
              <a:pathLst>
                <a:path extrusionOk="0" h="30367" w="11805">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13"/>
            <p:cNvSpPr/>
            <p:nvPr/>
          </p:nvSpPr>
          <p:spPr>
            <a:xfrm>
              <a:off x="4328875" y="3108150"/>
              <a:ext cx="357650" cy="1116775"/>
            </a:xfrm>
            <a:custGeom>
              <a:rect b="b" l="l" r="r" t="t"/>
              <a:pathLst>
                <a:path extrusionOk="0" h="44671" w="14306">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13"/>
            <p:cNvSpPr/>
            <p:nvPr/>
          </p:nvSpPr>
          <p:spPr>
            <a:xfrm>
              <a:off x="4276225" y="3001750"/>
              <a:ext cx="400425" cy="1289000"/>
            </a:xfrm>
            <a:custGeom>
              <a:rect b="b" l="l" r="r" t="t"/>
              <a:pathLst>
                <a:path extrusionOk="0" h="51560" w="16017">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13"/>
            <p:cNvSpPr/>
            <p:nvPr/>
          </p:nvSpPr>
          <p:spPr>
            <a:xfrm>
              <a:off x="4227950" y="2940300"/>
              <a:ext cx="432250" cy="1407500"/>
            </a:xfrm>
            <a:custGeom>
              <a:rect b="b" l="l" r="r" t="t"/>
              <a:pathLst>
                <a:path extrusionOk="0" h="56300" w="1729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13"/>
            <p:cNvSpPr/>
            <p:nvPr/>
          </p:nvSpPr>
          <p:spPr>
            <a:xfrm>
              <a:off x="4167625" y="2749425"/>
              <a:ext cx="593500" cy="1676250"/>
            </a:xfrm>
            <a:custGeom>
              <a:rect b="b" l="l" r="r" t="t"/>
              <a:pathLst>
                <a:path extrusionOk="0" h="67050" w="2374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13"/>
            <p:cNvSpPr/>
            <p:nvPr/>
          </p:nvSpPr>
          <p:spPr>
            <a:xfrm>
              <a:off x="4152250" y="2727500"/>
              <a:ext cx="578150" cy="1726700"/>
            </a:xfrm>
            <a:custGeom>
              <a:rect b="b" l="l" r="r" t="t"/>
              <a:pathLst>
                <a:path extrusionOk="0" h="69068" w="23126">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13"/>
            <p:cNvSpPr/>
            <p:nvPr/>
          </p:nvSpPr>
          <p:spPr>
            <a:xfrm>
              <a:off x="4125925" y="2666050"/>
              <a:ext cx="649450" cy="1851775"/>
            </a:xfrm>
            <a:custGeom>
              <a:rect b="b" l="l" r="r" t="t"/>
              <a:pathLst>
                <a:path extrusionOk="0" h="74071" w="25978">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13"/>
            <p:cNvSpPr/>
            <p:nvPr/>
          </p:nvSpPr>
          <p:spPr>
            <a:xfrm>
              <a:off x="4096300" y="2788925"/>
              <a:ext cx="434450" cy="1781575"/>
            </a:xfrm>
            <a:custGeom>
              <a:rect b="b" l="l" r="r" t="t"/>
              <a:pathLst>
                <a:path extrusionOk="0" h="71263" w="17378">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13"/>
            <p:cNvSpPr/>
            <p:nvPr/>
          </p:nvSpPr>
          <p:spPr>
            <a:xfrm>
              <a:off x="5157125" y="2795500"/>
              <a:ext cx="400425" cy="235900"/>
            </a:xfrm>
            <a:custGeom>
              <a:rect b="b" l="l" r="r" t="t"/>
              <a:pathLst>
                <a:path extrusionOk="0" h="9436" w="16017">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13"/>
            <p:cNvSpPr/>
            <p:nvPr/>
          </p:nvSpPr>
          <p:spPr>
            <a:xfrm>
              <a:off x="4878475" y="2770275"/>
              <a:ext cx="651650" cy="660425"/>
            </a:xfrm>
            <a:custGeom>
              <a:rect b="b" l="l" r="r" t="t"/>
              <a:pathLst>
                <a:path extrusionOk="0" h="26417" w="26066">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13"/>
            <p:cNvSpPr/>
            <p:nvPr/>
          </p:nvSpPr>
          <p:spPr>
            <a:xfrm>
              <a:off x="4429800" y="2660575"/>
              <a:ext cx="977475" cy="1079475"/>
            </a:xfrm>
            <a:custGeom>
              <a:rect b="b" l="l" r="r" t="t"/>
              <a:pathLst>
                <a:path extrusionOk="0" h="43179" w="39099">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13"/>
            <p:cNvSpPr/>
            <p:nvPr/>
          </p:nvSpPr>
          <p:spPr>
            <a:xfrm>
              <a:off x="4382625" y="2638625"/>
              <a:ext cx="1001600" cy="722950"/>
            </a:xfrm>
            <a:custGeom>
              <a:rect b="b" l="l" r="r" t="t"/>
              <a:pathLst>
                <a:path extrusionOk="0" h="28918" w="40064">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13"/>
            <p:cNvSpPr/>
            <p:nvPr/>
          </p:nvSpPr>
          <p:spPr>
            <a:xfrm>
              <a:off x="4390300" y="2616700"/>
              <a:ext cx="969800" cy="500250"/>
            </a:xfrm>
            <a:custGeom>
              <a:rect b="b" l="l" r="r" t="t"/>
              <a:pathLst>
                <a:path extrusionOk="0" h="20010" w="38792">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13"/>
            <p:cNvSpPr/>
            <p:nvPr/>
          </p:nvSpPr>
          <p:spPr>
            <a:xfrm>
              <a:off x="4570225" y="2562950"/>
              <a:ext cx="823875" cy="447600"/>
            </a:xfrm>
            <a:custGeom>
              <a:rect b="b" l="l" r="r" t="t"/>
              <a:pathLst>
                <a:path extrusionOk="0" h="17904" w="32955">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13"/>
            <p:cNvSpPr/>
            <p:nvPr/>
          </p:nvSpPr>
          <p:spPr>
            <a:xfrm>
              <a:off x="4593250" y="2573900"/>
              <a:ext cx="718575" cy="375225"/>
            </a:xfrm>
            <a:custGeom>
              <a:rect b="b" l="l" r="r" t="t"/>
              <a:pathLst>
                <a:path extrusionOk="0" h="15009" w="28743">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13"/>
            <p:cNvSpPr/>
            <p:nvPr/>
          </p:nvSpPr>
          <p:spPr>
            <a:xfrm>
              <a:off x="4627275" y="2549775"/>
              <a:ext cx="657125" cy="330225"/>
            </a:xfrm>
            <a:custGeom>
              <a:rect b="b" l="l" r="r" t="t"/>
              <a:pathLst>
                <a:path extrusionOk="0" h="13209" w="26285">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13"/>
            <p:cNvSpPr/>
            <p:nvPr/>
          </p:nvSpPr>
          <p:spPr>
            <a:xfrm>
              <a:off x="4752325" y="2525650"/>
              <a:ext cx="504650" cy="232575"/>
            </a:xfrm>
            <a:custGeom>
              <a:rect b="b" l="l" r="r" t="t"/>
              <a:pathLst>
                <a:path extrusionOk="0" h="9303" w="20186">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13"/>
            <p:cNvSpPr/>
            <p:nvPr/>
          </p:nvSpPr>
          <p:spPr>
            <a:xfrm>
              <a:off x="4721600" y="2500400"/>
              <a:ext cx="509050" cy="235900"/>
            </a:xfrm>
            <a:custGeom>
              <a:rect b="b" l="l" r="r" t="t"/>
              <a:pathLst>
                <a:path extrusionOk="0" h="9436" w="20362">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13"/>
            <p:cNvSpPr/>
            <p:nvPr/>
          </p:nvSpPr>
          <p:spPr>
            <a:xfrm>
              <a:off x="4766575" y="2636450"/>
              <a:ext cx="66950" cy="38400"/>
            </a:xfrm>
            <a:custGeom>
              <a:rect b="b" l="l" r="r" t="t"/>
              <a:pathLst>
                <a:path extrusionOk="0" h="1536" w="2678">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13"/>
            <p:cNvSpPr/>
            <p:nvPr/>
          </p:nvSpPr>
          <p:spPr>
            <a:xfrm>
              <a:off x="4492325" y="2749425"/>
              <a:ext cx="69150" cy="48300"/>
            </a:xfrm>
            <a:custGeom>
              <a:rect b="b" l="l" r="r" t="t"/>
              <a:pathLst>
                <a:path extrusionOk="0" h="1932" w="2766">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13"/>
            <p:cNvSpPr/>
            <p:nvPr/>
          </p:nvSpPr>
          <p:spPr>
            <a:xfrm>
              <a:off x="4584475" y="2661675"/>
              <a:ext cx="72425" cy="46100"/>
            </a:xfrm>
            <a:custGeom>
              <a:rect b="b" l="l" r="r" t="t"/>
              <a:pathLst>
                <a:path extrusionOk="0" h="1844" w="2897">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13"/>
            <p:cNvSpPr/>
            <p:nvPr/>
          </p:nvSpPr>
          <p:spPr>
            <a:xfrm>
              <a:off x="5248175" y="2451050"/>
              <a:ext cx="158000" cy="83400"/>
            </a:xfrm>
            <a:custGeom>
              <a:rect b="b" l="l" r="r" t="t"/>
              <a:pathLst>
                <a:path extrusionOk="0" h="3336" w="632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13"/>
            <p:cNvSpPr/>
            <p:nvPr/>
          </p:nvSpPr>
          <p:spPr>
            <a:xfrm>
              <a:off x="5221850" y="2453250"/>
              <a:ext cx="110825" cy="55950"/>
            </a:xfrm>
            <a:custGeom>
              <a:rect b="b" l="l" r="r" t="t"/>
              <a:pathLst>
                <a:path extrusionOk="0" h="2238" w="4433">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13"/>
            <p:cNvSpPr/>
            <p:nvPr/>
          </p:nvSpPr>
          <p:spPr>
            <a:xfrm>
              <a:off x="2583525" y="3619350"/>
              <a:ext cx="11000" cy="43925"/>
            </a:xfrm>
            <a:custGeom>
              <a:rect b="b" l="l" r="r" t="t"/>
              <a:pathLst>
                <a:path extrusionOk="0" h="1757" w="44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13"/>
            <p:cNvSpPr/>
            <p:nvPr/>
          </p:nvSpPr>
          <p:spPr>
            <a:xfrm>
              <a:off x="2531975" y="3816825"/>
              <a:ext cx="28550" cy="37325"/>
            </a:xfrm>
            <a:custGeom>
              <a:rect b="b" l="l" r="r" t="t"/>
              <a:pathLst>
                <a:path extrusionOk="0" h="1493" w="1142">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13"/>
            <p:cNvSpPr/>
            <p:nvPr/>
          </p:nvSpPr>
          <p:spPr>
            <a:xfrm>
              <a:off x="2790850" y="3734550"/>
              <a:ext cx="36250" cy="30725"/>
            </a:xfrm>
            <a:custGeom>
              <a:rect b="b" l="l" r="r" t="t"/>
              <a:pathLst>
                <a:path extrusionOk="0" h="1229" w="145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13"/>
            <p:cNvSpPr/>
            <p:nvPr/>
          </p:nvSpPr>
          <p:spPr>
            <a:xfrm>
              <a:off x="2285150" y="4725150"/>
              <a:ext cx="47175" cy="14275"/>
            </a:xfrm>
            <a:custGeom>
              <a:rect b="b" l="l" r="r" t="t"/>
              <a:pathLst>
                <a:path extrusionOk="0" h="571" w="1887">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13"/>
            <p:cNvSpPr/>
            <p:nvPr/>
          </p:nvSpPr>
          <p:spPr>
            <a:xfrm>
              <a:off x="2232475" y="4129475"/>
              <a:ext cx="879825" cy="325825"/>
            </a:xfrm>
            <a:custGeom>
              <a:rect b="b" l="l" r="r" t="t"/>
              <a:pathLst>
                <a:path extrusionOk="0" h="13033" w="35193">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13"/>
            <p:cNvSpPr/>
            <p:nvPr/>
          </p:nvSpPr>
          <p:spPr>
            <a:xfrm>
              <a:off x="2228100" y="4100950"/>
              <a:ext cx="934675" cy="336800"/>
            </a:xfrm>
            <a:custGeom>
              <a:rect b="b" l="l" r="r" t="t"/>
              <a:pathLst>
                <a:path extrusionOk="0" h="13472" w="37387">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13"/>
            <p:cNvSpPr/>
            <p:nvPr/>
          </p:nvSpPr>
          <p:spPr>
            <a:xfrm>
              <a:off x="2245650" y="4054875"/>
              <a:ext cx="1314250" cy="359850"/>
            </a:xfrm>
            <a:custGeom>
              <a:rect b="b" l="l" r="r" t="t"/>
              <a:pathLst>
                <a:path extrusionOk="0" h="14394" w="5257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13"/>
            <p:cNvSpPr/>
            <p:nvPr/>
          </p:nvSpPr>
          <p:spPr>
            <a:xfrm>
              <a:off x="2252225" y="4008800"/>
              <a:ext cx="1328500" cy="378500"/>
            </a:xfrm>
            <a:custGeom>
              <a:rect b="b" l="l" r="r" t="t"/>
              <a:pathLst>
                <a:path extrusionOk="0" h="15140" w="5314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13"/>
            <p:cNvSpPr/>
            <p:nvPr/>
          </p:nvSpPr>
          <p:spPr>
            <a:xfrm>
              <a:off x="2104125" y="4481600"/>
              <a:ext cx="42825" cy="15400"/>
            </a:xfrm>
            <a:custGeom>
              <a:rect b="b" l="l" r="r" t="t"/>
              <a:pathLst>
                <a:path extrusionOk="0" h="616" w="1713">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13"/>
            <p:cNvSpPr/>
            <p:nvPr/>
          </p:nvSpPr>
          <p:spPr>
            <a:xfrm>
              <a:off x="2084375" y="4455275"/>
              <a:ext cx="138250" cy="42825"/>
            </a:xfrm>
            <a:custGeom>
              <a:rect b="b" l="l" r="r" t="t"/>
              <a:pathLst>
                <a:path extrusionOk="0" h="1713" w="553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13"/>
            <p:cNvSpPr/>
            <p:nvPr/>
          </p:nvSpPr>
          <p:spPr>
            <a:xfrm>
              <a:off x="2080000" y="4434425"/>
              <a:ext cx="208450" cy="60375"/>
            </a:xfrm>
            <a:custGeom>
              <a:rect b="b" l="l" r="r" t="t"/>
              <a:pathLst>
                <a:path extrusionOk="0" h="2415" w="8338">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13"/>
            <p:cNvSpPr/>
            <p:nvPr/>
          </p:nvSpPr>
          <p:spPr>
            <a:xfrm>
              <a:off x="2060250" y="4419075"/>
              <a:ext cx="269900" cy="66950"/>
            </a:xfrm>
            <a:custGeom>
              <a:rect b="b" l="l" r="r" t="t"/>
              <a:pathLst>
                <a:path extrusionOk="0" h="2678" w="10796">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13"/>
            <p:cNvSpPr/>
            <p:nvPr/>
          </p:nvSpPr>
          <p:spPr>
            <a:xfrm>
              <a:off x="1951650" y="4680175"/>
              <a:ext cx="528775" cy="40600"/>
            </a:xfrm>
            <a:custGeom>
              <a:rect b="b" l="l" r="r" t="t"/>
              <a:pathLst>
                <a:path extrusionOk="0" h="1624" w="21151">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13"/>
            <p:cNvSpPr/>
            <p:nvPr/>
          </p:nvSpPr>
          <p:spPr>
            <a:xfrm>
              <a:off x="2370700" y="4660425"/>
              <a:ext cx="121800" cy="17575"/>
            </a:xfrm>
            <a:custGeom>
              <a:rect b="b" l="l" r="r" t="t"/>
              <a:pathLst>
                <a:path extrusionOk="0" h="703" w="4872">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13"/>
            <p:cNvSpPr/>
            <p:nvPr/>
          </p:nvSpPr>
          <p:spPr>
            <a:xfrm>
              <a:off x="2386075" y="4638475"/>
              <a:ext cx="120675" cy="19775"/>
            </a:xfrm>
            <a:custGeom>
              <a:rect b="b" l="l" r="r" t="t"/>
              <a:pathLst>
                <a:path extrusionOk="0" h="791" w="4827">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13"/>
            <p:cNvSpPr/>
            <p:nvPr/>
          </p:nvSpPr>
          <p:spPr>
            <a:xfrm>
              <a:off x="2401425" y="4618725"/>
              <a:ext cx="117400" cy="17575"/>
            </a:xfrm>
            <a:custGeom>
              <a:rect b="b" l="l" r="r" t="t"/>
              <a:pathLst>
                <a:path extrusionOk="0" h="703" w="4696">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13"/>
            <p:cNvSpPr/>
            <p:nvPr/>
          </p:nvSpPr>
          <p:spPr>
            <a:xfrm>
              <a:off x="2443100" y="4581425"/>
              <a:ext cx="16500" cy="11000"/>
            </a:xfrm>
            <a:custGeom>
              <a:rect b="b" l="l" r="r" t="t"/>
              <a:pathLst>
                <a:path extrusionOk="0" h="440" w="66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13"/>
            <p:cNvSpPr/>
            <p:nvPr/>
          </p:nvSpPr>
          <p:spPr>
            <a:xfrm>
              <a:off x="2448600" y="4561700"/>
              <a:ext cx="25250" cy="13175"/>
            </a:xfrm>
            <a:custGeom>
              <a:rect b="b" l="l" r="r" t="t"/>
              <a:pathLst>
                <a:path extrusionOk="0" h="527" w="101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13"/>
            <p:cNvSpPr/>
            <p:nvPr/>
          </p:nvSpPr>
          <p:spPr>
            <a:xfrm>
              <a:off x="2465050" y="4534275"/>
              <a:ext cx="165675" cy="19750"/>
            </a:xfrm>
            <a:custGeom>
              <a:rect b="b" l="l" r="r" t="t"/>
              <a:pathLst>
                <a:path extrusionOk="0" h="790" w="6627">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13"/>
            <p:cNvSpPr/>
            <p:nvPr/>
          </p:nvSpPr>
          <p:spPr>
            <a:xfrm>
              <a:off x="2470525" y="4513425"/>
              <a:ext cx="164575" cy="23050"/>
            </a:xfrm>
            <a:custGeom>
              <a:rect b="b" l="l" r="r" t="t"/>
              <a:pathLst>
                <a:path extrusionOk="0" h="922" w="6583">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13"/>
            <p:cNvSpPr/>
            <p:nvPr/>
          </p:nvSpPr>
          <p:spPr>
            <a:xfrm>
              <a:off x="2521000" y="4471725"/>
              <a:ext cx="125075" cy="18675"/>
            </a:xfrm>
            <a:custGeom>
              <a:rect b="b" l="l" r="r" t="t"/>
              <a:pathLst>
                <a:path extrusionOk="0" h="747" w="5003">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13"/>
            <p:cNvSpPr/>
            <p:nvPr/>
          </p:nvSpPr>
          <p:spPr>
            <a:xfrm>
              <a:off x="2530875" y="4452000"/>
              <a:ext cx="120700" cy="19750"/>
            </a:xfrm>
            <a:custGeom>
              <a:rect b="b" l="l" r="r" t="t"/>
              <a:pathLst>
                <a:path extrusionOk="0" h="790" w="4828">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13"/>
            <p:cNvSpPr/>
            <p:nvPr/>
          </p:nvSpPr>
          <p:spPr>
            <a:xfrm>
              <a:off x="2524300" y="4427850"/>
              <a:ext cx="161275" cy="30750"/>
            </a:xfrm>
            <a:custGeom>
              <a:rect b="b" l="l" r="r" t="t"/>
              <a:pathLst>
                <a:path extrusionOk="0" h="1230" w="6451">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13"/>
            <p:cNvSpPr/>
            <p:nvPr/>
          </p:nvSpPr>
          <p:spPr>
            <a:xfrm>
              <a:off x="2522100" y="4401525"/>
              <a:ext cx="190900" cy="28550"/>
            </a:xfrm>
            <a:custGeom>
              <a:rect b="b" l="l" r="r" t="t"/>
              <a:pathLst>
                <a:path extrusionOk="0" h="1142" w="7636">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13"/>
            <p:cNvSpPr/>
            <p:nvPr/>
          </p:nvSpPr>
          <p:spPr>
            <a:xfrm>
              <a:off x="2533075" y="4308275"/>
              <a:ext cx="523300" cy="91075"/>
            </a:xfrm>
            <a:custGeom>
              <a:rect b="b" l="l" r="r" t="t"/>
              <a:pathLst>
                <a:path extrusionOk="0" h="3643" w="20932">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13"/>
            <p:cNvSpPr/>
            <p:nvPr/>
          </p:nvSpPr>
          <p:spPr>
            <a:xfrm>
              <a:off x="2508925" y="4276475"/>
              <a:ext cx="537575" cy="125075"/>
            </a:xfrm>
            <a:custGeom>
              <a:rect b="b" l="l" r="r" t="t"/>
              <a:pathLst>
                <a:path extrusionOk="0" h="5003" w="21503">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13"/>
            <p:cNvSpPr/>
            <p:nvPr/>
          </p:nvSpPr>
          <p:spPr>
            <a:xfrm>
              <a:off x="2481500" y="4238075"/>
              <a:ext cx="585825" cy="166775"/>
            </a:xfrm>
            <a:custGeom>
              <a:rect b="b" l="l" r="r" t="t"/>
              <a:pathLst>
                <a:path extrusionOk="0" h="6671" w="23433">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13"/>
            <p:cNvSpPr/>
            <p:nvPr/>
          </p:nvSpPr>
          <p:spPr>
            <a:xfrm>
              <a:off x="2461750" y="4201875"/>
              <a:ext cx="634100" cy="202975"/>
            </a:xfrm>
            <a:custGeom>
              <a:rect b="b" l="l" r="r" t="t"/>
              <a:pathLst>
                <a:path extrusionOk="0" h="8119" w="25364">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13"/>
            <p:cNvSpPr/>
            <p:nvPr/>
          </p:nvSpPr>
          <p:spPr>
            <a:xfrm>
              <a:off x="1832075" y="4324725"/>
              <a:ext cx="1298875" cy="348875"/>
            </a:xfrm>
            <a:custGeom>
              <a:rect b="b" l="l" r="r" t="t"/>
              <a:pathLst>
                <a:path extrusionOk="0" h="13955" w="51955">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13"/>
            <p:cNvSpPr/>
            <p:nvPr/>
          </p:nvSpPr>
          <p:spPr>
            <a:xfrm>
              <a:off x="1442625" y="2706650"/>
              <a:ext cx="854600" cy="1976825"/>
            </a:xfrm>
            <a:custGeom>
              <a:rect b="b" l="l" r="r" t="t"/>
              <a:pathLst>
                <a:path extrusionOk="0" h="79073" w="34184">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13"/>
            <p:cNvSpPr/>
            <p:nvPr/>
          </p:nvSpPr>
          <p:spPr>
            <a:xfrm>
              <a:off x="1908875" y="4495875"/>
              <a:ext cx="646150" cy="156900"/>
            </a:xfrm>
            <a:custGeom>
              <a:rect b="b" l="l" r="r" t="t"/>
              <a:pathLst>
                <a:path extrusionOk="0" h="6276" w="25846">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13"/>
            <p:cNvSpPr/>
            <p:nvPr/>
          </p:nvSpPr>
          <p:spPr>
            <a:xfrm>
              <a:off x="1292350" y="2521250"/>
              <a:ext cx="799750" cy="2106275"/>
            </a:xfrm>
            <a:custGeom>
              <a:rect b="b" l="l" r="r" t="t"/>
              <a:pathLst>
                <a:path extrusionOk="0" h="84251" w="3199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13"/>
            <p:cNvSpPr/>
            <p:nvPr/>
          </p:nvSpPr>
          <p:spPr>
            <a:xfrm>
              <a:off x="1915450" y="4597900"/>
              <a:ext cx="615450" cy="109725"/>
            </a:xfrm>
            <a:custGeom>
              <a:rect b="b" l="l" r="r" t="t"/>
              <a:pathLst>
                <a:path extrusionOk="0" h="4389" w="24618">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13"/>
            <p:cNvSpPr/>
            <p:nvPr/>
          </p:nvSpPr>
          <p:spPr>
            <a:xfrm>
              <a:off x="1158500" y="3048925"/>
              <a:ext cx="152525" cy="1579700"/>
            </a:xfrm>
            <a:custGeom>
              <a:rect b="b" l="l" r="r" t="t"/>
              <a:pathLst>
                <a:path extrusionOk="0" h="63188" w="6101">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13"/>
            <p:cNvSpPr/>
            <p:nvPr/>
          </p:nvSpPr>
          <p:spPr>
            <a:xfrm>
              <a:off x="2096450" y="4705400"/>
              <a:ext cx="263300" cy="30750"/>
            </a:xfrm>
            <a:custGeom>
              <a:rect b="b" l="l" r="r" t="t"/>
              <a:pathLst>
                <a:path extrusionOk="0" h="1230" w="10532">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13"/>
            <p:cNvSpPr/>
            <p:nvPr/>
          </p:nvSpPr>
          <p:spPr>
            <a:xfrm>
              <a:off x="1024675" y="3357175"/>
              <a:ext cx="119600" cy="1265975"/>
            </a:xfrm>
            <a:custGeom>
              <a:rect b="b" l="l" r="r" t="t"/>
              <a:pathLst>
                <a:path extrusionOk="0" h="50639" w="4784">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13"/>
            <p:cNvSpPr/>
            <p:nvPr/>
          </p:nvSpPr>
          <p:spPr>
            <a:xfrm>
              <a:off x="605600" y="2498225"/>
              <a:ext cx="454200" cy="2111750"/>
            </a:xfrm>
            <a:custGeom>
              <a:rect b="b" l="l" r="r" t="t"/>
              <a:pathLst>
                <a:path extrusionOk="0" h="84470" w="18168">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13"/>
            <p:cNvSpPr/>
            <p:nvPr/>
          </p:nvSpPr>
          <p:spPr>
            <a:xfrm>
              <a:off x="489325" y="2325975"/>
              <a:ext cx="527700" cy="2220375"/>
            </a:xfrm>
            <a:custGeom>
              <a:rect b="b" l="l" r="r" t="t"/>
              <a:pathLst>
                <a:path extrusionOk="0" h="88815" w="21108">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13"/>
            <p:cNvSpPr/>
            <p:nvPr/>
          </p:nvSpPr>
          <p:spPr>
            <a:xfrm>
              <a:off x="261150" y="2997350"/>
              <a:ext cx="377400" cy="1344975"/>
            </a:xfrm>
            <a:custGeom>
              <a:rect b="b" l="l" r="r" t="t"/>
              <a:pathLst>
                <a:path extrusionOk="0" h="53799" w="15096">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13"/>
            <p:cNvSpPr/>
            <p:nvPr/>
          </p:nvSpPr>
          <p:spPr>
            <a:xfrm>
              <a:off x="238125" y="3076350"/>
              <a:ext cx="340075" cy="1220975"/>
            </a:xfrm>
            <a:custGeom>
              <a:rect b="b" l="l" r="r" t="t"/>
              <a:pathLst>
                <a:path extrusionOk="0" h="48839" w="13603">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13"/>
            <p:cNvSpPr/>
            <p:nvPr/>
          </p:nvSpPr>
          <p:spPr>
            <a:xfrm>
              <a:off x="343425" y="3363750"/>
              <a:ext cx="188700" cy="900675"/>
            </a:xfrm>
            <a:custGeom>
              <a:rect b="b" l="l" r="r" t="t"/>
              <a:pathLst>
                <a:path extrusionOk="0" h="36027" w="7548">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13"/>
            <p:cNvSpPr/>
            <p:nvPr/>
          </p:nvSpPr>
          <p:spPr>
            <a:xfrm>
              <a:off x="2699800" y="3180550"/>
              <a:ext cx="204075" cy="111925"/>
            </a:xfrm>
            <a:custGeom>
              <a:rect b="b" l="l" r="r" t="t"/>
              <a:pathLst>
                <a:path extrusionOk="0" h="4477" w="8163">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13"/>
            <p:cNvSpPr/>
            <p:nvPr/>
          </p:nvSpPr>
          <p:spPr>
            <a:xfrm>
              <a:off x="3153975" y="3567800"/>
              <a:ext cx="561700" cy="625325"/>
            </a:xfrm>
            <a:custGeom>
              <a:rect b="b" l="l" r="r" t="t"/>
              <a:pathLst>
                <a:path extrusionOk="0" h="25013" w="22468">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13"/>
            <p:cNvSpPr/>
            <p:nvPr/>
          </p:nvSpPr>
          <p:spPr>
            <a:xfrm>
              <a:off x="2632900" y="3118025"/>
              <a:ext cx="307175" cy="222725"/>
            </a:xfrm>
            <a:custGeom>
              <a:rect b="b" l="l" r="r" t="t"/>
              <a:pathLst>
                <a:path extrusionOk="0" h="8909" w="12287">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13"/>
            <p:cNvSpPr/>
            <p:nvPr/>
          </p:nvSpPr>
          <p:spPr>
            <a:xfrm>
              <a:off x="3084850" y="3493200"/>
              <a:ext cx="603400" cy="716375"/>
            </a:xfrm>
            <a:custGeom>
              <a:rect b="b" l="l" r="r" t="t"/>
              <a:pathLst>
                <a:path extrusionOk="0" h="28655" w="24136">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13"/>
            <p:cNvSpPr/>
            <p:nvPr/>
          </p:nvSpPr>
          <p:spPr>
            <a:xfrm>
              <a:off x="2512225" y="3058800"/>
              <a:ext cx="1147500" cy="1171625"/>
            </a:xfrm>
            <a:custGeom>
              <a:rect b="b" l="l" r="r" t="t"/>
              <a:pathLst>
                <a:path extrusionOk="0" h="46865" w="4590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13"/>
            <p:cNvSpPr/>
            <p:nvPr/>
          </p:nvSpPr>
          <p:spPr>
            <a:xfrm>
              <a:off x="1670800" y="3011625"/>
              <a:ext cx="1963700" cy="1351525"/>
            </a:xfrm>
            <a:custGeom>
              <a:rect b="b" l="l" r="r" t="t"/>
              <a:pathLst>
                <a:path extrusionOk="0" h="54061" w="78548">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13"/>
            <p:cNvSpPr/>
            <p:nvPr/>
          </p:nvSpPr>
          <p:spPr>
            <a:xfrm>
              <a:off x="1656550" y="2963350"/>
              <a:ext cx="2084350" cy="1429425"/>
            </a:xfrm>
            <a:custGeom>
              <a:rect b="b" l="l" r="r" t="t"/>
              <a:pathLst>
                <a:path extrusionOk="0" h="57177" w="83374">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13"/>
            <p:cNvSpPr/>
            <p:nvPr/>
          </p:nvSpPr>
          <p:spPr>
            <a:xfrm>
              <a:off x="1579750" y="2837200"/>
              <a:ext cx="2045975" cy="1732200"/>
            </a:xfrm>
            <a:custGeom>
              <a:rect b="b" l="l" r="r" t="t"/>
              <a:pathLst>
                <a:path extrusionOk="0" h="69288" w="81839">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13"/>
            <p:cNvSpPr/>
            <p:nvPr/>
          </p:nvSpPr>
          <p:spPr>
            <a:xfrm>
              <a:off x="1896800" y="3719200"/>
              <a:ext cx="560600" cy="444300"/>
            </a:xfrm>
            <a:custGeom>
              <a:rect b="b" l="l" r="r" t="t"/>
              <a:pathLst>
                <a:path extrusionOk="0" h="17772" w="22424">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13"/>
            <p:cNvSpPr/>
            <p:nvPr/>
          </p:nvSpPr>
          <p:spPr>
            <a:xfrm>
              <a:off x="1870475" y="3665425"/>
              <a:ext cx="650550" cy="557325"/>
            </a:xfrm>
            <a:custGeom>
              <a:rect b="b" l="l" r="r" t="t"/>
              <a:pathLst>
                <a:path extrusionOk="0" h="22293" w="26022">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13"/>
            <p:cNvSpPr/>
            <p:nvPr/>
          </p:nvSpPr>
          <p:spPr>
            <a:xfrm>
              <a:off x="1686175" y="3501975"/>
              <a:ext cx="889700" cy="781100"/>
            </a:xfrm>
            <a:custGeom>
              <a:rect b="b" l="l" r="r" t="t"/>
              <a:pathLst>
                <a:path extrusionOk="0" h="31244" w="35588">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13"/>
            <p:cNvSpPr/>
            <p:nvPr/>
          </p:nvSpPr>
          <p:spPr>
            <a:xfrm>
              <a:off x="2461750" y="3614975"/>
              <a:ext cx="388375" cy="286350"/>
            </a:xfrm>
            <a:custGeom>
              <a:rect b="b" l="l" r="r" t="t"/>
              <a:pathLst>
                <a:path extrusionOk="0" h="11454" w="15535">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13"/>
            <p:cNvSpPr/>
            <p:nvPr/>
          </p:nvSpPr>
          <p:spPr>
            <a:xfrm>
              <a:off x="2519900" y="1399025"/>
              <a:ext cx="942350" cy="1523750"/>
            </a:xfrm>
            <a:custGeom>
              <a:rect b="b" l="l" r="r" t="t"/>
              <a:pathLst>
                <a:path extrusionOk="0" h="60950" w="37694">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13"/>
            <p:cNvSpPr/>
            <p:nvPr/>
          </p:nvSpPr>
          <p:spPr>
            <a:xfrm>
              <a:off x="2547325" y="1444000"/>
              <a:ext cx="957725" cy="1504025"/>
            </a:xfrm>
            <a:custGeom>
              <a:rect b="b" l="l" r="r" t="t"/>
              <a:pathLst>
                <a:path extrusionOk="0" h="60161" w="38309">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13"/>
            <p:cNvSpPr/>
            <p:nvPr/>
          </p:nvSpPr>
          <p:spPr>
            <a:xfrm>
              <a:off x="2816100" y="3080725"/>
              <a:ext cx="767925" cy="218325"/>
            </a:xfrm>
            <a:custGeom>
              <a:rect b="b" l="l" r="r" t="t"/>
              <a:pathLst>
                <a:path extrusionOk="0" h="8733" w="30717">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13"/>
            <p:cNvSpPr/>
            <p:nvPr/>
          </p:nvSpPr>
          <p:spPr>
            <a:xfrm>
              <a:off x="2745875" y="2864625"/>
              <a:ext cx="868875" cy="266600"/>
            </a:xfrm>
            <a:custGeom>
              <a:rect b="b" l="l" r="r" t="t"/>
              <a:pathLst>
                <a:path extrusionOk="0" h="10664" w="34755">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13"/>
            <p:cNvSpPr/>
            <p:nvPr/>
          </p:nvSpPr>
          <p:spPr>
            <a:xfrm>
              <a:off x="2680075" y="2663875"/>
              <a:ext cx="923700" cy="403725"/>
            </a:xfrm>
            <a:custGeom>
              <a:rect b="b" l="l" r="r" t="t"/>
              <a:pathLst>
                <a:path extrusionOk="0" h="16149" w="36948">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13"/>
            <p:cNvSpPr/>
            <p:nvPr/>
          </p:nvSpPr>
          <p:spPr>
            <a:xfrm>
              <a:off x="2627400" y="2363275"/>
              <a:ext cx="931400" cy="657150"/>
            </a:xfrm>
            <a:custGeom>
              <a:rect b="b" l="l" r="r" t="t"/>
              <a:pathLst>
                <a:path extrusionOk="0" h="26286" w="37256">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13"/>
            <p:cNvSpPr/>
            <p:nvPr/>
          </p:nvSpPr>
          <p:spPr>
            <a:xfrm>
              <a:off x="3319625" y="1408900"/>
              <a:ext cx="345575" cy="2234625"/>
            </a:xfrm>
            <a:custGeom>
              <a:rect b="b" l="l" r="r" t="t"/>
              <a:pathLst>
                <a:path extrusionOk="0" h="89385" w="13823">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13"/>
            <p:cNvSpPr/>
            <p:nvPr/>
          </p:nvSpPr>
          <p:spPr>
            <a:xfrm>
              <a:off x="2895075" y="3238700"/>
              <a:ext cx="385075" cy="337900"/>
            </a:xfrm>
            <a:custGeom>
              <a:rect b="b" l="l" r="r" t="t"/>
              <a:pathLst>
                <a:path extrusionOk="0" h="13516" w="15403">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13"/>
            <p:cNvSpPr/>
            <p:nvPr/>
          </p:nvSpPr>
          <p:spPr>
            <a:xfrm>
              <a:off x="2931275" y="3283675"/>
              <a:ext cx="242475" cy="218325"/>
            </a:xfrm>
            <a:custGeom>
              <a:rect b="b" l="l" r="r" t="t"/>
              <a:pathLst>
                <a:path extrusionOk="0" h="8733" w="9699">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13"/>
            <p:cNvSpPr/>
            <p:nvPr/>
          </p:nvSpPr>
          <p:spPr>
            <a:xfrm>
              <a:off x="2574750" y="1389150"/>
              <a:ext cx="1018050" cy="1583000"/>
            </a:xfrm>
            <a:custGeom>
              <a:rect b="b" l="l" r="r" t="t"/>
              <a:pathLst>
                <a:path extrusionOk="0" h="63320" w="40722">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13"/>
            <p:cNvSpPr/>
            <p:nvPr/>
          </p:nvSpPr>
          <p:spPr>
            <a:xfrm>
              <a:off x="2434325" y="1378175"/>
              <a:ext cx="930300" cy="1467825"/>
            </a:xfrm>
            <a:custGeom>
              <a:rect b="b" l="l" r="r" t="t"/>
              <a:pathLst>
                <a:path extrusionOk="0" h="58713" w="37212">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13"/>
            <p:cNvSpPr/>
            <p:nvPr/>
          </p:nvSpPr>
          <p:spPr>
            <a:xfrm>
              <a:off x="2288425" y="1370500"/>
              <a:ext cx="948950" cy="1344950"/>
            </a:xfrm>
            <a:custGeom>
              <a:rect b="b" l="l" r="r" t="t"/>
              <a:pathLst>
                <a:path extrusionOk="0" h="53798" w="37958">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13"/>
            <p:cNvSpPr/>
            <p:nvPr/>
          </p:nvSpPr>
          <p:spPr>
            <a:xfrm>
              <a:off x="2083300" y="1434125"/>
              <a:ext cx="1010375" cy="1095925"/>
            </a:xfrm>
            <a:custGeom>
              <a:rect b="b" l="l" r="r" t="t"/>
              <a:pathLst>
                <a:path extrusionOk="0" h="43837" w="40415">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13"/>
            <p:cNvSpPr/>
            <p:nvPr/>
          </p:nvSpPr>
          <p:spPr>
            <a:xfrm>
              <a:off x="1945075" y="1451675"/>
              <a:ext cx="982950" cy="954425"/>
            </a:xfrm>
            <a:custGeom>
              <a:rect b="b" l="l" r="r" t="t"/>
              <a:pathLst>
                <a:path extrusionOk="0" h="38177" w="39318">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13"/>
            <p:cNvSpPr/>
            <p:nvPr/>
          </p:nvSpPr>
          <p:spPr>
            <a:xfrm>
              <a:off x="1822200" y="1600875"/>
              <a:ext cx="866675" cy="694425"/>
            </a:xfrm>
            <a:custGeom>
              <a:rect b="b" l="l" r="r" t="t"/>
              <a:pathLst>
                <a:path extrusionOk="0" h="27777" w="34667">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13"/>
            <p:cNvSpPr/>
            <p:nvPr/>
          </p:nvSpPr>
          <p:spPr>
            <a:xfrm>
              <a:off x="1699325" y="2110975"/>
              <a:ext cx="133875" cy="74625"/>
            </a:xfrm>
            <a:custGeom>
              <a:rect b="b" l="l" r="r" t="t"/>
              <a:pathLst>
                <a:path extrusionOk="0" h="2985" w="5355">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13"/>
            <p:cNvSpPr/>
            <p:nvPr/>
          </p:nvSpPr>
          <p:spPr>
            <a:xfrm>
              <a:off x="2929075" y="3201400"/>
              <a:ext cx="121800" cy="42800"/>
            </a:xfrm>
            <a:custGeom>
              <a:rect b="b" l="l" r="r" t="t"/>
              <a:pathLst>
                <a:path extrusionOk="0" h="1712" w="4872">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13"/>
            <p:cNvSpPr/>
            <p:nvPr/>
          </p:nvSpPr>
          <p:spPr>
            <a:xfrm>
              <a:off x="463000" y="1796125"/>
              <a:ext cx="3006950" cy="2565925"/>
            </a:xfrm>
            <a:custGeom>
              <a:rect b="b" l="l" r="r" t="t"/>
              <a:pathLst>
                <a:path extrusionOk="0" h="102637" w="120278">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13"/>
            <p:cNvSpPr/>
            <p:nvPr/>
          </p:nvSpPr>
          <p:spPr>
            <a:xfrm>
              <a:off x="1260525" y="3161900"/>
              <a:ext cx="125100" cy="1464550"/>
            </a:xfrm>
            <a:custGeom>
              <a:rect b="b" l="l" r="r" t="t"/>
              <a:pathLst>
                <a:path extrusionOk="0" h="58582" w="5004">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13"/>
            <p:cNvSpPr/>
            <p:nvPr/>
          </p:nvSpPr>
          <p:spPr>
            <a:xfrm>
              <a:off x="1226525" y="3169575"/>
              <a:ext cx="129475" cy="1510625"/>
            </a:xfrm>
            <a:custGeom>
              <a:rect b="b" l="l" r="r" t="t"/>
              <a:pathLst>
                <a:path extrusionOk="0" h="60425" w="5179">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13"/>
            <p:cNvSpPr/>
            <p:nvPr/>
          </p:nvSpPr>
          <p:spPr>
            <a:xfrm>
              <a:off x="1190325" y="3178350"/>
              <a:ext cx="129475" cy="1474425"/>
            </a:xfrm>
            <a:custGeom>
              <a:rect b="b" l="l" r="r" t="t"/>
              <a:pathLst>
                <a:path extrusionOk="0" h="58977" w="5179">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13"/>
            <p:cNvSpPr/>
            <p:nvPr/>
          </p:nvSpPr>
          <p:spPr>
            <a:xfrm>
              <a:off x="1174950" y="3213475"/>
              <a:ext cx="113025" cy="1464525"/>
            </a:xfrm>
            <a:custGeom>
              <a:rect b="b" l="l" r="r" t="t"/>
              <a:pathLst>
                <a:path extrusionOk="0" h="58581" w="4521">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13"/>
            <p:cNvSpPr/>
            <p:nvPr/>
          </p:nvSpPr>
          <p:spPr>
            <a:xfrm>
              <a:off x="1139850" y="4002225"/>
              <a:ext cx="64750" cy="674675"/>
            </a:xfrm>
            <a:custGeom>
              <a:rect b="b" l="l" r="r" t="t"/>
              <a:pathLst>
                <a:path extrusionOk="0" h="26987" w="259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13"/>
            <p:cNvSpPr/>
            <p:nvPr/>
          </p:nvSpPr>
          <p:spPr>
            <a:xfrm>
              <a:off x="1106950" y="3840950"/>
              <a:ext cx="64750" cy="782200"/>
            </a:xfrm>
            <a:custGeom>
              <a:rect b="b" l="l" r="r" t="t"/>
              <a:pathLst>
                <a:path extrusionOk="0" h="31288" w="259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13"/>
            <p:cNvSpPr/>
            <p:nvPr/>
          </p:nvSpPr>
          <p:spPr>
            <a:xfrm>
              <a:off x="1074025" y="3794875"/>
              <a:ext cx="75725" cy="787675"/>
            </a:xfrm>
            <a:custGeom>
              <a:rect b="b" l="l" r="r" t="t"/>
              <a:pathLst>
                <a:path extrusionOk="0" h="31507" w="3029">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13"/>
            <p:cNvSpPr/>
            <p:nvPr/>
          </p:nvSpPr>
          <p:spPr>
            <a:xfrm>
              <a:off x="1043325" y="4272075"/>
              <a:ext cx="50475" cy="285250"/>
            </a:xfrm>
            <a:custGeom>
              <a:rect b="b" l="l" r="r" t="t"/>
              <a:pathLst>
                <a:path extrusionOk="0" h="11410" w="2019">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13"/>
            <p:cNvSpPr/>
            <p:nvPr/>
          </p:nvSpPr>
          <p:spPr>
            <a:xfrm>
              <a:off x="1022475" y="4402625"/>
              <a:ext cx="26350" cy="111925"/>
            </a:xfrm>
            <a:custGeom>
              <a:rect b="b" l="l" r="r" t="t"/>
              <a:pathLst>
                <a:path extrusionOk="0" h="4477" w="1054">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13"/>
            <p:cNvSpPr/>
            <p:nvPr/>
          </p:nvSpPr>
          <p:spPr>
            <a:xfrm>
              <a:off x="1765150" y="4491475"/>
              <a:ext cx="95475" cy="49400"/>
            </a:xfrm>
            <a:custGeom>
              <a:rect b="b" l="l" r="r" t="t"/>
              <a:pathLst>
                <a:path extrusionOk="0" h="1976" w="3819">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13"/>
            <p:cNvSpPr/>
            <p:nvPr/>
          </p:nvSpPr>
          <p:spPr>
            <a:xfrm>
              <a:off x="1765150" y="4467350"/>
              <a:ext cx="97675" cy="45000"/>
            </a:xfrm>
            <a:custGeom>
              <a:rect b="b" l="l" r="r" t="t"/>
              <a:pathLst>
                <a:path extrusionOk="0" h="1800" w="3907">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13"/>
            <p:cNvSpPr/>
            <p:nvPr/>
          </p:nvSpPr>
          <p:spPr>
            <a:xfrm>
              <a:off x="1765150" y="4441025"/>
              <a:ext cx="127275" cy="43900"/>
            </a:xfrm>
            <a:custGeom>
              <a:rect b="b" l="l" r="r" t="t"/>
              <a:pathLst>
                <a:path extrusionOk="0" h="1756" w="5091">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13"/>
            <p:cNvSpPr/>
            <p:nvPr/>
          </p:nvSpPr>
          <p:spPr>
            <a:xfrm>
              <a:off x="1728950" y="4366425"/>
              <a:ext cx="241375" cy="79000"/>
            </a:xfrm>
            <a:custGeom>
              <a:rect b="b" l="l" r="r" t="t"/>
              <a:pathLst>
                <a:path extrusionOk="0" h="3160" w="9655">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13"/>
            <p:cNvSpPr/>
            <p:nvPr/>
          </p:nvSpPr>
          <p:spPr>
            <a:xfrm>
              <a:off x="1807950" y="4679075"/>
              <a:ext cx="25" cy="25"/>
            </a:xfrm>
            <a:custGeom>
              <a:rect b="b" l="l" r="r" t="t"/>
              <a:pathLst>
                <a:path extrusionOk="0" h="1" w="1">
                  <a:moveTo>
                    <a:pt x="0" y="0"/>
                  </a:move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13"/>
            <p:cNvSpPr/>
            <p:nvPr/>
          </p:nvSpPr>
          <p:spPr>
            <a:xfrm>
              <a:off x="1807950" y="4679075"/>
              <a:ext cx="25" cy="25"/>
            </a:xfrm>
            <a:custGeom>
              <a:rect b="b" l="l" r="r" t="t"/>
              <a:pathLst>
                <a:path extrusionOk="0" fill="none" h="1" w="1">
                  <a:moveTo>
                    <a:pt x="0" y="0"/>
                  </a:moveTo>
                  <a:lnTo>
                    <a:pt x="0" y="0"/>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13"/>
            <p:cNvSpPr/>
            <p:nvPr/>
          </p:nvSpPr>
          <p:spPr>
            <a:xfrm>
              <a:off x="1490900" y="2760400"/>
              <a:ext cx="866675" cy="1925275"/>
            </a:xfrm>
            <a:custGeom>
              <a:rect b="b" l="l" r="r" t="t"/>
              <a:pathLst>
                <a:path extrusionOk="0" h="77011" w="34667">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13"/>
            <p:cNvSpPr/>
            <p:nvPr/>
          </p:nvSpPr>
          <p:spPr>
            <a:xfrm>
              <a:off x="1465675" y="2732975"/>
              <a:ext cx="861175" cy="1931850"/>
            </a:xfrm>
            <a:custGeom>
              <a:rect b="b" l="l" r="r" t="t"/>
              <a:pathLst>
                <a:path extrusionOk="0" h="77274" w="34447">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13"/>
            <p:cNvSpPr/>
            <p:nvPr/>
          </p:nvSpPr>
          <p:spPr>
            <a:xfrm>
              <a:off x="1417400" y="2679225"/>
              <a:ext cx="851300" cy="1981225"/>
            </a:xfrm>
            <a:custGeom>
              <a:rect b="b" l="l" r="r" t="t"/>
              <a:pathLst>
                <a:path extrusionOk="0" h="79249" w="34052">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13"/>
            <p:cNvSpPr/>
            <p:nvPr/>
          </p:nvSpPr>
          <p:spPr>
            <a:xfrm>
              <a:off x="1386675" y="2654000"/>
              <a:ext cx="852425" cy="2016325"/>
            </a:xfrm>
            <a:custGeom>
              <a:rect b="b" l="l" r="r" t="t"/>
              <a:pathLst>
                <a:path extrusionOk="0" h="80653" w="34097">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13"/>
            <p:cNvSpPr/>
            <p:nvPr/>
          </p:nvSpPr>
          <p:spPr>
            <a:xfrm>
              <a:off x="1355975" y="2603525"/>
              <a:ext cx="827175" cy="2027300"/>
            </a:xfrm>
            <a:custGeom>
              <a:rect b="b" l="l" r="r" t="t"/>
              <a:pathLst>
                <a:path extrusionOk="0" h="81092" w="33087">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13"/>
            <p:cNvSpPr/>
            <p:nvPr/>
          </p:nvSpPr>
          <p:spPr>
            <a:xfrm>
              <a:off x="1323050" y="2546475"/>
              <a:ext cx="796475" cy="2115075"/>
            </a:xfrm>
            <a:custGeom>
              <a:rect b="b" l="l" r="r" t="t"/>
              <a:pathLst>
                <a:path extrusionOk="0" h="84603" w="31859">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13"/>
            <p:cNvSpPr/>
            <p:nvPr/>
          </p:nvSpPr>
          <p:spPr>
            <a:xfrm>
              <a:off x="1713600" y="2496025"/>
              <a:ext cx="349975" cy="388375"/>
            </a:xfrm>
            <a:custGeom>
              <a:rect b="b" l="l" r="r" t="t"/>
              <a:pathLst>
                <a:path extrusionOk="0" h="15535" w="13999">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13"/>
            <p:cNvSpPr/>
            <p:nvPr/>
          </p:nvSpPr>
          <p:spPr>
            <a:xfrm>
              <a:off x="1630225" y="2470800"/>
              <a:ext cx="405925" cy="425650"/>
            </a:xfrm>
            <a:custGeom>
              <a:rect b="b" l="l" r="r" t="t"/>
              <a:pathLst>
                <a:path extrusionOk="0" h="17026" w="16237">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13"/>
            <p:cNvSpPr/>
            <p:nvPr/>
          </p:nvSpPr>
          <p:spPr>
            <a:xfrm>
              <a:off x="1524900" y="2445550"/>
              <a:ext cx="483825" cy="495875"/>
            </a:xfrm>
            <a:custGeom>
              <a:rect b="b" l="l" r="r" t="t"/>
              <a:pathLst>
                <a:path extrusionOk="0" h="19835" w="19353">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13"/>
            <p:cNvSpPr/>
            <p:nvPr/>
          </p:nvSpPr>
          <p:spPr>
            <a:xfrm>
              <a:off x="399375" y="2885450"/>
              <a:ext cx="584725" cy="1657625"/>
            </a:xfrm>
            <a:custGeom>
              <a:rect b="b" l="l" r="r" t="t"/>
              <a:pathLst>
                <a:path extrusionOk="0" h="66305" w="23389">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13"/>
            <p:cNvSpPr/>
            <p:nvPr/>
          </p:nvSpPr>
          <p:spPr>
            <a:xfrm>
              <a:off x="363175" y="2357800"/>
              <a:ext cx="590225" cy="2187450"/>
            </a:xfrm>
            <a:custGeom>
              <a:rect b="b" l="l" r="r" t="t"/>
              <a:pathLst>
                <a:path extrusionOk="0" h="87498" w="23609">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13"/>
            <p:cNvSpPr/>
            <p:nvPr/>
          </p:nvSpPr>
          <p:spPr>
            <a:xfrm>
              <a:off x="445450" y="2236025"/>
              <a:ext cx="687850" cy="2201725"/>
            </a:xfrm>
            <a:custGeom>
              <a:rect b="b" l="l" r="r" t="t"/>
              <a:pathLst>
                <a:path extrusionOk="0" h="88069" w="27514">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13"/>
            <p:cNvSpPr/>
            <p:nvPr/>
          </p:nvSpPr>
          <p:spPr>
            <a:xfrm>
              <a:off x="296250" y="2349025"/>
              <a:ext cx="510150" cy="2108475"/>
            </a:xfrm>
            <a:custGeom>
              <a:rect b="b" l="l" r="r" t="t"/>
              <a:pathLst>
                <a:path extrusionOk="0" h="84339" w="20406">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13"/>
            <p:cNvSpPr/>
            <p:nvPr/>
          </p:nvSpPr>
          <p:spPr>
            <a:xfrm>
              <a:off x="1687275" y="2939225"/>
              <a:ext cx="868850" cy="1159550"/>
            </a:xfrm>
            <a:custGeom>
              <a:rect b="b" l="l" r="r" t="t"/>
              <a:pathLst>
                <a:path extrusionOk="0" h="46382" w="34754">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13"/>
            <p:cNvSpPr/>
            <p:nvPr/>
          </p:nvSpPr>
          <p:spPr>
            <a:xfrm>
              <a:off x="1675200" y="2913975"/>
              <a:ext cx="853500" cy="1173825"/>
            </a:xfrm>
            <a:custGeom>
              <a:rect b="b" l="l" r="r" t="t"/>
              <a:pathLst>
                <a:path extrusionOk="0" h="46953" w="3414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13"/>
            <p:cNvSpPr/>
            <p:nvPr/>
          </p:nvSpPr>
          <p:spPr>
            <a:xfrm>
              <a:off x="1666425" y="2888750"/>
              <a:ext cx="833750" cy="1184800"/>
            </a:xfrm>
            <a:custGeom>
              <a:rect b="b" l="l" r="r" t="t"/>
              <a:pathLst>
                <a:path extrusionOk="0" h="47392" w="3335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13"/>
            <p:cNvSpPr/>
            <p:nvPr/>
          </p:nvSpPr>
          <p:spPr>
            <a:xfrm>
              <a:off x="1654350" y="2862425"/>
              <a:ext cx="817300" cy="1200150"/>
            </a:xfrm>
            <a:custGeom>
              <a:rect b="b" l="l" r="r" t="t"/>
              <a:pathLst>
                <a:path extrusionOk="0" h="48006" w="32692">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13"/>
            <p:cNvSpPr/>
            <p:nvPr/>
          </p:nvSpPr>
          <p:spPr>
            <a:xfrm>
              <a:off x="1560025" y="2811950"/>
              <a:ext cx="854575" cy="1804625"/>
            </a:xfrm>
            <a:custGeom>
              <a:rect b="b" l="l" r="r" t="t"/>
              <a:pathLst>
                <a:path extrusionOk="0" h="72185" w="34183">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13"/>
            <p:cNvSpPr/>
            <p:nvPr/>
          </p:nvSpPr>
          <p:spPr>
            <a:xfrm>
              <a:off x="1524900" y="2786725"/>
              <a:ext cx="862275" cy="1885775"/>
            </a:xfrm>
            <a:custGeom>
              <a:rect b="b" l="l" r="r" t="t"/>
              <a:pathLst>
                <a:path extrusionOk="0" h="75431" w="34491">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13"/>
            <p:cNvSpPr/>
            <p:nvPr/>
          </p:nvSpPr>
          <p:spPr>
            <a:xfrm>
              <a:off x="2067925" y="3861800"/>
              <a:ext cx="110825" cy="71325"/>
            </a:xfrm>
            <a:custGeom>
              <a:rect b="b" l="l" r="r" t="t"/>
              <a:pathLst>
                <a:path extrusionOk="0" h="2853" w="4433">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13"/>
            <p:cNvSpPr/>
            <p:nvPr/>
          </p:nvSpPr>
          <p:spPr>
            <a:xfrm>
              <a:off x="2024050" y="3843150"/>
              <a:ext cx="172250" cy="154700"/>
            </a:xfrm>
            <a:custGeom>
              <a:rect b="b" l="l" r="r" t="t"/>
              <a:pathLst>
                <a:path extrusionOk="0" h="6188" w="689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13"/>
            <p:cNvSpPr/>
            <p:nvPr/>
          </p:nvSpPr>
          <p:spPr>
            <a:xfrm>
              <a:off x="1979075" y="3826700"/>
              <a:ext cx="240275" cy="215025"/>
            </a:xfrm>
            <a:custGeom>
              <a:rect b="b" l="l" r="r" t="t"/>
              <a:pathLst>
                <a:path extrusionOk="0" h="8601" w="9611">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13"/>
            <p:cNvSpPr/>
            <p:nvPr/>
          </p:nvSpPr>
          <p:spPr>
            <a:xfrm>
              <a:off x="1923125" y="3808050"/>
              <a:ext cx="342300" cy="295125"/>
            </a:xfrm>
            <a:custGeom>
              <a:rect b="b" l="l" r="r" t="t"/>
              <a:pathLst>
                <a:path extrusionOk="0" h="11805" w="13692">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13"/>
            <p:cNvSpPr/>
            <p:nvPr/>
          </p:nvSpPr>
          <p:spPr>
            <a:xfrm>
              <a:off x="1712500" y="4127275"/>
              <a:ext cx="79000" cy="51575"/>
            </a:xfrm>
            <a:custGeom>
              <a:rect b="b" l="l" r="r" t="t"/>
              <a:pathLst>
                <a:path extrusionOk="0" h="2063" w="316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13"/>
            <p:cNvSpPr/>
            <p:nvPr/>
          </p:nvSpPr>
          <p:spPr>
            <a:xfrm>
              <a:off x="2405800" y="1437400"/>
              <a:ext cx="928100" cy="1383375"/>
            </a:xfrm>
            <a:custGeom>
              <a:rect b="b" l="l" r="r" t="t"/>
              <a:pathLst>
                <a:path extrusionOk="0" h="55335" w="37124">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13"/>
            <p:cNvSpPr/>
            <p:nvPr/>
          </p:nvSpPr>
          <p:spPr>
            <a:xfrm>
              <a:off x="2378375" y="1436325"/>
              <a:ext cx="928100" cy="1359200"/>
            </a:xfrm>
            <a:custGeom>
              <a:rect b="b" l="l" r="r" t="t"/>
              <a:pathLst>
                <a:path extrusionOk="0" h="54368" w="37124">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13"/>
            <p:cNvSpPr/>
            <p:nvPr/>
          </p:nvSpPr>
          <p:spPr>
            <a:xfrm>
              <a:off x="2348775" y="1447275"/>
              <a:ext cx="932475" cy="1321925"/>
            </a:xfrm>
            <a:custGeom>
              <a:rect b="b" l="l" r="r" t="t"/>
              <a:pathLst>
                <a:path extrusionOk="0" h="52877" w="37299">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13"/>
            <p:cNvSpPr/>
            <p:nvPr/>
          </p:nvSpPr>
          <p:spPr>
            <a:xfrm>
              <a:off x="2318050" y="1439600"/>
              <a:ext cx="942350" cy="1302175"/>
            </a:xfrm>
            <a:custGeom>
              <a:rect b="b" l="l" r="r" t="t"/>
              <a:pathLst>
                <a:path extrusionOk="0" h="52087" w="37694">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13"/>
            <p:cNvSpPr/>
            <p:nvPr/>
          </p:nvSpPr>
          <p:spPr>
            <a:xfrm>
              <a:off x="2259900" y="1412175"/>
              <a:ext cx="956625" cy="1275850"/>
            </a:xfrm>
            <a:custGeom>
              <a:rect b="b" l="l" r="r" t="t"/>
              <a:pathLst>
                <a:path extrusionOk="0" h="51034" w="38265">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13"/>
            <p:cNvSpPr/>
            <p:nvPr/>
          </p:nvSpPr>
          <p:spPr>
            <a:xfrm>
              <a:off x="2230300" y="1375975"/>
              <a:ext cx="970875" cy="1286825"/>
            </a:xfrm>
            <a:custGeom>
              <a:rect b="b" l="l" r="r" t="t"/>
              <a:pathLst>
                <a:path extrusionOk="0" h="51473" w="38835">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13"/>
            <p:cNvSpPr/>
            <p:nvPr/>
          </p:nvSpPr>
          <p:spPr>
            <a:xfrm>
              <a:off x="2174350" y="1371600"/>
              <a:ext cx="1005975" cy="1239625"/>
            </a:xfrm>
            <a:custGeom>
              <a:rect b="b" l="l" r="r" t="t"/>
              <a:pathLst>
                <a:path extrusionOk="0" h="49585" w="40239">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13"/>
            <p:cNvSpPr/>
            <p:nvPr/>
          </p:nvSpPr>
          <p:spPr>
            <a:xfrm>
              <a:off x="2110725" y="1407800"/>
              <a:ext cx="1024625" cy="1147475"/>
            </a:xfrm>
            <a:custGeom>
              <a:rect b="b" l="l" r="r" t="t"/>
              <a:pathLst>
                <a:path extrusionOk="0" h="45899" w="40985">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13"/>
            <p:cNvSpPr/>
            <p:nvPr/>
          </p:nvSpPr>
          <p:spPr>
            <a:xfrm>
              <a:off x="2054775" y="1420950"/>
              <a:ext cx="1012550" cy="1083875"/>
            </a:xfrm>
            <a:custGeom>
              <a:rect b="b" l="l" r="r" t="t"/>
              <a:pathLst>
                <a:path extrusionOk="0" h="43355" w="40502">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13"/>
            <p:cNvSpPr/>
            <p:nvPr/>
          </p:nvSpPr>
          <p:spPr>
            <a:xfrm>
              <a:off x="2027350" y="1430825"/>
              <a:ext cx="1003775" cy="1048775"/>
            </a:xfrm>
            <a:custGeom>
              <a:rect b="b" l="l" r="r" t="t"/>
              <a:pathLst>
                <a:path extrusionOk="0" h="41951" w="40151">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13"/>
            <p:cNvSpPr/>
            <p:nvPr/>
          </p:nvSpPr>
          <p:spPr>
            <a:xfrm>
              <a:off x="1999925" y="1430825"/>
              <a:ext cx="998300" cy="1023525"/>
            </a:xfrm>
            <a:custGeom>
              <a:rect b="b" l="l" r="r" t="t"/>
              <a:pathLst>
                <a:path extrusionOk="0" h="40941" w="39932">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13"/>
            <p:cNvSpPr/>
            <p:nvPr/>
          </p:nvSpPr>
          <p:spPr>
            <a:xfrm>
              <a:off x="1972500" y="1430825"/>
              <a:ext cx="995000" cy="999400"/>
            </a:xfrm>
            <a:custGeom>
              <a:rect b="b" l="l" r="r" t="t"/>
              <a:pathLst>
                <a:path extrusionOk="0" h="39976" w="3980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13"/>
            <p:cNvSpPr/>
            <p:nvPr/>
          </p:nvSpPr>
          <p:spPr>
            <a:xfrm>
              <a:off x="1917650" y="1488975"/>
              <a:ext cx="967575" cy="891875"/>
            </a:xfrm>
            <a:custGeom>
              <a:rect b="b" l="l" r="r" t="t"/>
              <a:pathLst>
                <a:path extrusionOk="0" h="35675" w="38703">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13"/>
            <p:cNvSpPr/>
            <p:nvPr/>
          </p:nvSpPr>
          <p:spPr>
            <a:xfrm>
              <a:off x="1893500" y="1524075"/>
              <a:ext cx="943450" cy="835950"/>
            </a:xfrm>
            <a:custGeom>
              <a:rect b="b" l="l" r="r" t="t"/>
              <a:pathLst>
                <a:path extrusionOk="0" h="33438" w="37738">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13"/>
            <p:cNvSpPr/>
            <p:nvPr/>
          </p:nvSpPr>
          <p:spPr>
            <a:xfrm>
              <a:off x="1870475" y="1528450"/>
              <a:ext cx="929200" cy="809625"/>
            </a:xfrm>
            <a:custGeom>
              <a:rect b="b" l="l" r="r" t="t"/>
              <a:pathLst>
                <a:path extrusionOk="0" h="32385" w="37168">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13"/>
            <p:cNvSpPr/>
            <p:nvPr/>
          </p:nvSpPr>
          <p:spPr>
            <a:xfrm>
              <a:off x="1846325" y="1555900"/>
              <a:ext cx="900675" cy="760250"/>
            </a:xfrm>
            <a:custGeom>
              <a:rect b="b" l="l" r="r" t="t"/>
              <a:pathLst>
                <a:path extrusionOk="0" h="30410" w="36027">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13"/>
            <p:cNvSpPr/>
            <p:nvPr/>
          </p:nvSpPr>
          <p:spPr>
            <a:xfrm>
              <a:off x="1799150" y="1626100"/>
              <a:ext cx="840350" cy="647250"/>
            </a:xfrm>
            <a:custGeom>
              <a:rect b="b" l="l" r="r" t="t"/>
              <a:pathLst>
                <a:path extrusionOk="0" h="25890" w="33614">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13"/>
            <p:cNvSpPr/>
            <p:nvPr/>
          </p:nvSpPr>
          <p:spPr>
            <a:xfrm>
              <a:off x="1775025" y="2163625"/>
              <a:ext cx="160200" cy="88875"/>
            </a:xfrm>
            <a:custGeom>
              <a:rect b="b" l="l" r="r" t="t"/>
              <a:pathLst>
                <a:path extrusionOk="0" h="3555" w="6408">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13"/>
            <p:cNvSpPr/>
            <p:nvPr/>
          </p:nvSpPr>
          <p:spPr>
            <a:xfrm>
              <a:off x="2327925" y="1808200"/>
              <a:ext cx="137150" cy="118500"/>
            </a:xfrm>
            <a:custGeom>
              <a:rect b="b" l="l" r="r" t="t"/>
              <a:pathLst>
                <a:path extrusionOk="0" h="4740" w="5486">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13"/>
            <p:cNvSpPr/>
            <p:nvPr/>
          </p:nvSpPr>
          <p:spPr>
            <a:xfrm>
              <a:off x="2313650" y="1698500"/>
              <a:ext cx="210675" cy="199675"/>
            </a:xfrm>
            <a:custGeom>
              <a:rect b="b" l="l" r="r" t="t"/>
              <a:pathLst>
                <a:path extrusionOk="0" h="7987" w="8427">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13"/>
            <p:cNvSpPr/>
            <p:nvPr/>
          </p:nvSpPr>
          <p:spPr>
            <a:xfrm>
              <a:off x="1726750" y="2143875"/>
              <a:ext cx="109725" cy="64750"/>
            </a:xfrm>
            <a:custGeom>
              <a:rect b="b" l="l" r="r" t="t"/>
              <a:pathLst>
                <a:path extrusionOk="0" h="2590" w="4389">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13"/>
            <p:cNvSpPr/>
            <p:nvPr/>
          </p:nvSpPr>
          <p:spPr>
            <a:xfrm>
              <a:off x="2462850" y="1368300"/>
              <a:ext cx="930300" cy="1502925"/>
            </a:xfrm>
            <a:custGeom>
              <a:rect b="b" l="l" r="r" t="t"/>
              <a:pathLst>
                <a:path extrusionOk="0" h="60117" w="37212">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13"/>
            <p:cNvSpPr/>
            <p:nvPr/>
          </p:nvSpPr>
          <p:spPr>
            <a:xfrm>
              <a:off x="2491375" y="1390250"/>
              <a:ext cx="930300" cy="1507300"/>
            </a:xfrm>
            <a:custGeom>
              <a:rect b="b" l="l" r="r" t="t"/>
              <a:pathLst>
                <a:path extrusionOk="0" h="60292" w="37212">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13"/>
            <p:cNvSpPr/>
            <p:nvPr/>
          </p:nvSpPr>
          <p:spPr>
            <a:xfrm>
              <a:off x="3740875" y="4014275"/>
              <a:ext cx="64750" cy="40625"/>
            </a:xfrm>
            <a:custGeom>
              <a:rect b="b" l="l" r="r" t="t"/>
              <a:pathLst>
                <a:path extrusionOk="0" h="1625" w="259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13"/>
            <p:cNvSpPr/>
            <p:nvPr/>
          </p:nvSpPr>
          <p:spPr>
            <a:xfrm>
              <a:off x="3707975" y="3983575"/>
              <a:ext cx="41700" cy="39500"/>
            </a:xfrm>
            <a:custGeom>
              <a:rect b="b" l="l" r="r" t="t"/>
              <a:pathLst>
                <a:path extrusionOk="0" h="1580" w="1668">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13"/>
            <p:cNvSpPr/>
            <p:nvPr/>
          </p:nvSpPr>
          <p:spPr>
            <a:xfrm>
              <a:off x="3532450" y="3825600"/>
              <a:ext cx="231500" cy="292925"/>
            </a:xfrm>
            <a:custGeom>
              <a:rect b="b" l="l" r="r" t="t"/>
              <a:pathLst>
                <a:path extrusionOk="0" h="11717" w="926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13"/>
            <p:cNvSpPr/>
            <p:nvPr/>
          </p:nvSpPr>
          <p:spPr>
            <a:xfrm>
              <a:off x="3401900" y="3726875"/>
              <a:ext cx="378500" cy="413600"/>
            </a:xfrm>
            <a:custGeom>
              <a:rect b="b" l="l" r="r" t="t"/>
              <a:pathLst>
                <a:path extrusionOk="0" h="16544" w="1514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13"/>
            <p:cNvSpPr/>
            <p:nvPr/>
          </p:nvSpPr>
          <p:spPr>
            <a:xfrm>
              <a:off x="3290000" y="3667625"/>
              <a:ext cx="453100" cy="490400"/>
            </a:xfrm>
            <a:custGeom>
              <a:rect b="b" l="l" r="r" t="t"/>
              <a:pathLst>
                <a:path extrusionOk="0" h="19616" w="18124">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13"/>
            <p:cNvSpPr/>
            <p:nvPr/>
          </p:nvSpPr>
          <p:spPr>
            <a:xfrm>
              <a:off x="3240650" y="3634725"/>
              <a:ext cx="515600" cy="540850"/>
            </a:xfrm>
            <a:custGeom>
              <a:rect b="b" l="l" r="r" t="t"/>
              <a:pathLst>
                <a:path extrusionOk="0" h="21634" w="20624">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13"/>
            <p:cNvSpPr/>
            <p:nvPr/>
          </p:nvSpPr>
          <p:spPr>
            <a:xfrm>
              <a:off x="3616925" y="3530500"/>
              <a:ext cx="99850" cy="461875"/>
            </a:xfrm>
            <a:custGeom>
              <a:rect b="b" l="l" r="r" t="t"/>
              <a:pathLst>
                <a:path extrusionOk="0" h="18475" w="3994">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13"/>
            <p:cNvSpPr/>
            <p:nvPr/>
          </p:nvSpPr>
          <p:spPr>
            <a:xfrm>
              <a:off x="3513800" y="3504175"/>
              <a:ext cx="102050" cy="330225"/>
            </a:xfrm>
            <a:custGeom>
              <a:rect b="b" l="l" r="r" t="t"/>
              <a:pathLst>
                <a:path extrusionOk="0" h="13209" w="4082">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13"/>
            <p:cNvSpPr/>
            <p:nvPr/>
          </p:nvSpPr>
          <p:spPr>
            <a:xfrm>
              <a:off x="3422750" y="3478950"/>
              <a:ext cx="183225" cy="256725"/>
            </a:xfrm>
            <a:custGeom>
              <a:rect b="b" l="l" r="r" t="t"/>
              <a:pathLst>
                <a:path extrusionOk="0" h="10269" w="7329">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13"/>
            <p:cNvSpPr/>
            <p:nvPr/>
          </p:nvSpPr>
          <p:spPr>
            <a:xfrm>
              <a:off x="3356925" y="3428475"/>
              <a:ext cx="228200" cy="247950"/>
            </a:xfrm>
            <a:custGeom>
              <a:rect b="b" l="l" r="r" t="t"/>
              <a:pathLst>
                <a:path extrusionOk="0" h="9918" w="9128">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13"/>
            <p:cNvSpPr/>
            <p:nvPr/>
          </p:nvSpPr>
          <p:spPr>
            <a:xfrm>
              <a:off x="906200" y="2307350"/>
              <a:ext cx="948925" cy="1026800"/>
            </a:xfrm>
            <a:custGeom>
              <a:rect b="b" l="l" r="r" t="t"/>
              <a:pathLst>
                <a:path extrusionOk="0" h="41072" w="37957">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13"/>
            <p:cNvSpPr/>
            <p:nvPr/>
          </p:nvSpPr>
          <p:spPr>
            <a:xfrm>
              <a:off x="970925" y="2329275"/>
              <a:ext cx="908350" cy="911650"/>
            </a:xfrm>
            <a:custGeom>
              <a:rect b="b" l="l" r="r" t="t"/>
              <a:pathLst>
                <a:path extrusionOk="0" h="36466" w="36334">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13"/>
            <p:cNvSpPr/>
            <p:nvPr/>
          </p:nvSpPr>
          <p:spPr>
            <a:xfrm>
              <a:off x="1070750" y="2351225"/>
              <a:ext cx="831550" cy="835950"/>
            </a:xfrm>
            <a:custGeom>
              <a:rect b="b" l="l" r="r" t="t"/>
              <a:pathLst>
                <a:path extrusionOk="0" h="33438" w="33262">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13"/>
            <p:cNvSpPr/>
            <p:nvPr/>
          </p:nvSpPr>
          <p:spPr>
            <a:xfrm>
              <a:off x="1213350" y="2372050"/>
              <a:ext cx="713100" cy="742700"/>
            </a:xfrm>
            <a:custGeom>
              <a:rect b="b" l="l" r="r" t="t"/>
              <a:pathLst>
                <a:path extrusionOk="0" h="29708" w="28524">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13"/>
            <p:cNvSpPr/>
            <p:nvPr/>
          </p:nvSpPr>
          <p:spPr>
            <a:xfrm>
              <a:off x="1438250" y="2649600"/>
              <a:ext cx="150300" cy="318150"/>
            </a:xfrm>
            <a:custGeom>
              <a:rect b="b" l="l" r="r" t="t"/>
              <a:pathLst>
                <a:path extrusionOk="0" h="12726" w="6012">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13"/>
            <p:cNvSpPr/>
            <p:nvPr/>
          </p:nvSpPr>
          <p:spPr>
            <a:xfrm>
              <a:off x="812950" y="2979800"/>
              <a:ext cx="295125" cy="758050"/>
            </a:xfrm>
            <a:custGeom>
              <a:rect b="b" l="l" r="r" t="t"/>
              <a:pathLst>
                <a:path extrusionOk="0" h="30322" w="11805">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13"/>
            <p:cNvSpPr/>
            <p:nvPr/>
          </p:nvSpPr>
          <p:spPr>
            <a:xfrm>
              <a:off x="752600" y="2734075"/>
              <a:ext cx="357675" cy="1117875"/>
            </a:xfrm>
            <a:custGeom>
              <a:rect b="b" l="l" r="r" t="t"/>
              <a:pathLst>
                <a:path extrusionOk="0" h="44715" w="14307">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13"/>
            <p:cNvSpPr/>
            <p:nvPr/>
          </p:nvSpPr>
          <p:spPr>
            <a:xfrm>
              <a:off x="699950" y="2628750"/>
              <a:ext cx="400450" cy="1287925"/>
            </a:xfrm>
            <a:custGeom>
              <a:rect b="b" l="l" r="r" t="t"/>
              <a:pathLst>
                <a:path extrusionOk="0" h="51517" w="16018">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13"/>
            <p:cNvSpPr/>
            <p:nvPr/>
          </p:nvSpPr>
          <p:spPr>
            <a:xfrm>
              <a:off x="651675" y="2566225"/>
              <a:ext cx="432250" cy="1407500"/>
            </a:xfrm>
            <a:custGeom>
              <a:rect b="b" l="l" r="r" t="t"/>
              <a:pathLst>
                <a:path extrusionOk="0" h="56300" w="1729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13"/>
            <p:cNvSpPr/>
            <p:nvPr/>
          </p:nvSpPr>
          <p:spPr>
            <a:xfrm>
              <a:off x="591350" y="2376450"/>
              <a:ext cx="593500" cy="1676250"/>
            </a:xfrm>
            <a:custGeom>
              <a:rect b="b" l="l" r="r" t="t"/>
              <a:pathLst>
                <a:path extrusionOk="0" h="67050" w="2374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13"/>
            <p:cNvSpPr/>
            <p:nvPr/>
          </p:nvSpPr>
          <p:spPr>
            <a:xfrm>
              <a:off x="576000" y="2354500"/>
              <a:ext cx="578150" cy="1726725"/>
            </a:xfrm>
            <a:custGeom>
              <a:rect b="b" l="l" r="r" t="t"/>
              <a:pathLst>
                <a:path extrusionOk="0" h="69069" w="23126">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13"/>
            <p:cNvSpPr/>
            <p:nvPr/>
          </p:nvSpPr>
          <p:spPr>
            <a:xfrm>
              <a:off x="549675" y="2291975"/>
              <a:ext cx="648350" cy="1851775"/>
            </a:xfrm>
            <a:custGeom>
              <a:rect b="b" l="l" r="r" t="t"/>
              <a:pathLst>
                <a:path extrusionOk="0" h="74071" w="25934">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13"/>
            <p:cNvSpPr/>
            <p:nvPr/>
          </p:nvSpPr>
          <p:spPr>
            <a:xfrm>
              <a:off x="520050" y="2414850"/>
              <a:ext cx="434425" cy="1781550"/>
            </a:xfrm>
            <a:custGeom>
              <a:rect b="b" l="l" r="r" t="t"/>
              <a:pathLst>
                <a:path extrusionOk="0" h="71262" w="17377">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13"/>
            <p:cNvSpPr/>
            <p:nvPr/>
          </p:nvSpPr>
          <p:spPr>
            <a:xfrm>
              <a:off x="1580850" y="2421425"/>
              <a:ext cx="400450" cy="236975"/>
            </a:xfrm>
            <a:custGeom>
              <a:rect b="b" l="l" r="r" t="t"/>
              <a:pathLst>
                <a:path extrusionOk="0" h="9479" w="16018">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13"/>
            <p:cNvSpPr/>
            <p:nvPr/>
          </p:nvSpPr>
          <p:spPr>
            <a:xfrm>
              <a:off x="1302225" y="2397300"/>
              <a:ext cx="651650" cy="660425"/>
            </a:xfrm>
            <a:custGeom>
              <a:rect b="b" l="l" r="r" t="t"/>
              <a:pathLst>
                <a:path extrusionOk="0" h="26417" w="26066">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13"/>
            <p:cNvSpPr/>
            <p:nvPr/>
          </p:nvSpPr>
          <p:spPr>
            <a:xfrm>
              <a:off x="853525" y="2286500"/>
              <a:ext cx="977475" cy="1079475"/>
            </a:xfrm>
            <a:custGeom>
              <a:rect b="b" l="l" r="r" t="t"/>
              <a:pathLst>
                <a:path extrusionOk="0" h="43179" w="39099">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13"/>
            <p:cNvSpPr/>
            <p:nvPr/>
          </p:nvSpPr>
          <p:spPr>
            <a:xfrm>
              <a:off x="805275" y="2264550"/>
              <a:ext cx="1002700" cy="724050"/>
            </a:xfrm>
            <a:custGeom>
              <a:rect b="b" l="l" r="r" t="t"/>
              <a:pathLst>
                <a:path extrusionOk="0" h="28962" w="40108">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13"/>
            <p:cNvSpPr/>
            <p:nvPr/>
          </p:nvSpPr>
          <p:spPr>
            <a:xfrm>
              <a:off x="814050" y="2243700"/>
              <a:ext cx="969775" cy="499175"/>
            </a:xfrm>
            <a:custGeom>
              <a:rect b="b" l="l" r="r" t="t"/>
              <a:pathLst>
                <a:path extrusionOk="0" h="19967" w="38791">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13"/>
            <p:cNvSpPr/>
            <p:nvPr/>
          </p:nvSpPr>
          <p:spPr>
            <a:xfrm>
              <a:off x="993950" y="2188850"/>
              <a:ext cx="823875" cy="448700"/>
            </a:xfrm>
            <a:custGeom>
              <a:rect b="b" l="l" r="r" t="t"/>
              <a:pathLst>
                <a:path extrusionOk="0" h="17948" w="32955">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13"/>
            <p:cNvSpPr/>
            <p:nvPr/>
          </p:nvSpPr>
          <p:spPr>
            <a:xfrm>
              <a:off x="1017000" y="2199825"/>
              <a:ext cx="718550" cy="375200"/>
            </a:xfrm>
            <a:custGeom>
              <a:rect b="b" l="l" r="r" t="t"/>
              <a:pathLst>
                <a:path extrusionOk="0" h="15008" w="28742">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13"/>
            <p:cNvSpPr/>
            <p:nvPr/>
          </p:nvSpPr>
          <p:spPr>
            <a:xfrm>
              <a:off x="1051000" y="2176800"/>
              <a:ext cx="657125" cy="330225"/>
            </a:xfrm>
            <a:custGeom>
              <a:rect b="b" l="l" r="r" t="t"/>
              <a:pathLst>
                <a:path extrusionOk="0" h="13209" w="26285">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13"/>
            <p:cNvSpPr/>
            <p:nvPr/>
          </p:nvSpPr>
          <p:spPr>
            <a:xfrm>
              <a:off x="1176050" y="2151575"/>
              <a:ext cx="504650" cy="233675"/>
            </a:xfrm>
            <a:custGeom>
              <a:rect b="b" l="l" r="r" t="t"/>
              <a:pathLst>
                <a:path extrusionOk="0" h="9347" w="20186">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13"/>
            <p:cNvSpPr/>
            <p:nvPr/>
          </p:nvSpPr>
          <p:spPr>
            <a:xfrm>
              <a:off x="1145350" y="2127425"/>
              <a:ext cx="509025" cy="235875"/>
            </a:xfrm>
            <a:custGeom>
              <a:rect b="b" l="l" r="r" t="t"/>
              <a:pathLst>
                <a:path extrusionOk="0" h="9435" w="20361">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13"/>
            <p:cNvSpPr/>
            <p:nvPr/>
          </p:nvSpPr>
          <p:spPr>
            <a:xfrm>
              <a:off x="1190325" y="2262350"/>
              <a:ext cx="66950" cy="38425"/>
            </a:xfrm>
            <a:custGeom>
              <a:rect b="b" l="l" r="r" t="t"/>
              <a:pathLst>
                <a:path extrusionOk="0" h="1537" w="2678">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13"/>
            <p:cNvSpPr/>
            <p:nvPr/>
          </p:nvSpPr>
          <p:spPr>
            <a:xfrm>
              <a:off x="916075" y="2376450"/>
              <a:ext cx="69125" cy="47200"/>
            </a:xfrm>
            <a:custGeom>
              <a:rect b="b" l="l" r="r" t="t"/>
              <a:pathLst>
                <a:path extrusionOk="0" h="1888" w="2765">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13"/>
            <p:cNvSpPr/>
            <p:nvPr/>
          </p:nvSpPr>
          <p:spPr>
            <a:xfrm>
              <a:off x="1008225" y="2288700"/>
              <a:ext cx="72425" cy="46100"/>
            </a:xfrm>
            <a:custGeom>
              <a:rect b="b" l="l" r="r" t="t"/>
              <a:pathLst>
                <a:path extrusionOk="0" h="1844" w="2897">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13"/>
            <p:cNvSpPr/>
            <p:nvPr/>
          </p:nvSpPr>
          <p:spPr>
            <a:xfrm>
              <a:off x="1671900" y="2078075"/>
              <a:ext cx="158000" cy="82300"/>
            </a:xfrm>
            <a:custGeom>
              <a:rect b="b" l="l" r="r" t="t"/>
              <a:pathLst>
                <a:path extrusionOk="0" h="3292" w="632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13"/>
            <p:cNvSpPr/>
            <p:nvPr/>
          </p:nvSpPr>
          <p:spPr>
            <a:xfrm>
              <a:off x="1645575" y="2080250"/>
              <a:ext cx="110825" cy="55975"/>
            </a:xfrm>
            <a:custGeom>
              <a:rect b="b" l="l" r="r" t="t"/>
              <a:pathLst>
                <a:path extrusionOk="0" h="2239" w="4433">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0" name="Google Shape;3420;p113"/>
          <p:cNvSpPr/>
          <p:nvPr/>
        </p:nvSpPr>
        <p:spPr>
          <a:xfrm>
            <a:off x="-5113275" y="5143500"/>
            <a:ext cx="99486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13"/>
          <p:cNvSpPr/>
          <p:nvPr/>
        </p:nvSpPr>
        <p:spPr>
          <a:xfrm>
            <a:off x="-5113275" y="-631275"/>
            <a:ext cx="5113200" cy="6277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13"/>
          <p:cNvSpPr/>
          <p:nvPr/>
        </p:nvSpPr>
        <p:spPr>
          <a:xfrm>
            <a:off x="-545325" y="-3263632"/>
            <a:ext cx="125244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13"/>
          <p:cNvSpPr/>
          <p:nvPr/>
        </p:nvSpPr>
        <p:spPr>
          <a:xfrm>
            <a:off x="9144075" y="-1273075"/>
            <a:ext cx="9948600" cy="71739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ASU Learn to Thrive Morse code pattern edges, white">
  <p:cSld name="CUSTOM_23_1_1_2_1_1_1_1_1_1_1_1_1_1_1_1_1_1_1">
    <p:spTree>
      <p:nvGrpSpPr>
        <p:cNvPr id="3424" name="Shape 3424"/>
        <p:cNvGrpSpPr/>
        <p:nvPr/>
      </p:nvGrpSpPr>
      <p:grpSpPr>
        <a:xfrm>
          <a:off x="0" y="0"/>
          <a:ext cx="0" cy="0"/>
          <a:chOff x="0" y="0"/>
          <a:chExt cx="0" cy="0"/>
        </a:xfrm>
      </p:grpSpPr>
      <p:grpSp>
        <p:nvGrpSpPr>
          <p:cNvPr id="3425" name="Google Shape;3425;p114"/>
          <p:cNvGrpSpPr/>
          <p:nvPr/>
        </p:nvGrpSpPr>
        <p:grpSpPr>
          <a:xfrm>
            <a:off x="4572001" y="223051"/>
            <a:ext cx="9269048" cy="542679"/>
            <a:chOff x="-62524" y="217501"/>
            <a:chExt cx="9269048" cy="542679"/>
          </a:xfrm>
        </p:grpSpPr>
        <p:sp>
          <p:nvSpPr>
            <p:cNvPr id="3426" name="Google Shape;3426;p114"/>
            <p:cNvSpPr/>
            <p:nvPr/>
          </p:nvSpPr>
          <p:spPr>
            <a:xfrm>
              <a:off x="-62524" y="217501"/>
              <a:ext cx="9267232" cy="540895"/>
            </a:xfrm>
            <a:custGeom>
              <a:rect b="b" l="l" r="r" t="t"/>
              <a:pathLst>
                <a:path extrusionOk="0" h="16675" w="285695">
                  <a:moveTo>
                    <a:pt x="669" y="0"/>
                  </a:moveTo>
                  <a:lnTo>
                    <a:pt x="502" y="56"/>
                  </a:lnTo>
                  <a:lnTo>
                    <a:pt x="223" y="223"/>
                  </a:lnTo>
                  <a:lnTo>
                    <a:pt x="56" y="502"/>
                  </a:lnTo>
                  <a:lnTo>
                    <a:pt x="0" y="669"/>
                  </a:lnTo>
                  <a:lnTo>
                    <a:pt x="0" y="837"/>
                  </a:lnTo>
                  <a:lnTo>
                    <a:pt x="0" y="1004"/>
                  </a:lnTo>
                  <a:lnTo>
                    <a:pt x="56" y="1171"/>
                  </a:lnTo>
                  <a:lnTo>
                    <a:pt x="223" y="1394"/>
                  </a:lnTo>
                  <a:lnTo>
                    <a:pt x="502" y="1617"/>
                  </a:lnTo>
                  <a:lnTo>
                    <a:pt x="669" y="1673"/>
                  </a:lnTo>
                  <a:lnTo>
                    <a:pt x="1004" y="1673"/>
                  </a:lnTo>
                  <a:lnTo>
                    <a:pt x="1171" y="1617"/>
                  </a:lnTo>
                  <a:lnTo>
                    <a:pt x="1394" y="1394"/>
                  </a:lnTo>
                  <a:lnTo>
                    <a:pt x="1617" y="1171"/>
                  </a:lnTo>
                  <a:lnTo>
                    <a:pt x="1617" y="1004"/>
                  </a:lnTo>
                  <a:lnTo>
                    <a:pt x="1673" y="837"/>
                  </a:lnTo>
                  <a:lnTo>
                    <a:pt x="1617" y="669"/>
                  </a:lnTo>
                  <a:lnTo>
                    <a:pt x="1617" y="502"/>
                  </a:lnTo>
                  <a:lnTo>
                    <a:pt x="1394" y="223"/>
                  </a:lnTo>
                  <a:lnTo>
                    <a:pt x="1171" y="56"/>
                  </a:lnTo>
                  <a:lnTo>
                    <a:pt x="1004" y="0"/>
                  </a:lnTo>
                  <a:close/>
                  <a:moveTo>
                    <a:pt x="3959" y="0"/>
                  </a:moveTo>
                  <a:lnTo>
                    <a:pt x="3792" y="56"/>
                  </a:lnTo>
                  <a:lnTo>
                    <a:pt x="3569" y="223"/>
                  </a:lnTo>
                  <a:lnTo>
                    <a:pt x="3402" y="502"/>
                  </a:lnTo>
                  <a:lnTo>
                    <a:pt x="3346" y="669"/>
                  </a:lnTo>
                  <a:lnTo>
                    <a:pt x="3290" y="837"/>
                  </a:lnTo>
                  <a:lnTo>
                    <a:pt x="3346" y="1004"/>
                  </a:lnTo>
                  <a:lnTo>
                    <a:pt x="3402" y="1171"/>
                  </a:lnTo>
                  <a:lnTo>
                    <a:pt x="3569" y="1394"/>
                  </a:lnTo>
                  <a:lnTo>
                    <a:pt x="3792" y="1617"/>
                  </a:lnTo>
                  <a:lnTo>
                    <a:pt x="3959" y="1673"/>
                  </a:lnTo>
                  <a:lnTo>
                    <a:pt x="4294" y="1673"/>
                  </a:lnTo>
                  <a:lnTo>
                    <a:pt x="4461" y="1617"/>
                  </a:lnTo>
                  <a:lnTo>
                    <a:pt x="4740" y="1394"/>
                  </a:lnTo>
                  <a:lnTo>
                    <a:pt x="4907" y="1171"/>
                  </a:lnTo>
                  <a:lnTo>
                    <a:pt x="4963" y="1004"/>
                  </a:lnTo>
                  <a:lnTo>
                    <a:pt x="4963" y="837"/>
                  </a:lnTo>
                  <a:lnTo>
                    <a:pt x="4963" y="669"/>
                  </a:lnTo>
                  <a:lnTo>
                    <a:pt x="4907" y="502"/>
                  </a:lnTo>
                  <a:lnTo>
                    <a:pt x="4740" y="223"/>
                  </a:lnTo>
                  <a:lnTo>
                    <a:pt x="4461" y="56"/>
                  </a:lnTo>
                  <a:lnTo>
                    <a:pt x="4294" y="0"/>
                  </a:lnTo>
                  <a:close/>
                  <a:moveTo>
                    <a:pt x="9090" y="0"/>
                  </a:moveTo>
                  <a:lnTo>
                    <a:pt x="8923" y="56"/>
                  </a:lnTo>
                  <a:lnTo>
                    <a:pt x="8644" y="223"/>
                  </a:lnTo>
                  <a:lnTo>
                    <a:pt x="8477" y="502"/>
                  </a:lnTo>
                  <a:lnTo>
                    <a:pt x="8421" y="669"/>
                  </a:lnTo>
                  <a:lnTo>
                    <a:pt x="8421" y="837"/>
                  </a:lnTo>
                  <a:lnTo>
                    <a:pt x="8421" y="1004"/>
                  </a:lnTo>
                  <a:lnTo>
                    <a:pt x="8477" y="1171"/>
                  </a:lnTo>
                  <a:lnTo>
                    <a:pt x="8644" y="1394"/>
                  </a:lnTo>
                  <a:lnTo>
                    <a:pt x="8923" y="1617"/>
                  </a:lnTo>
                  <a:lnTo>
                    <a:pt x="9090" y="1673"/>
                  </a:lnTo>
                  <a:lnTo>
                    <a:pt x="9425" y="1673"/>
                  </a:lnTo>
                  <a:lnTo>
                    <a:pt x="9536" y="1617"/>
                  </a:lnTo>
                  <a:lnTo>
                    <a:pt x="9815" y="1394"/>
                  </a:lnTo>
                  <a:lnTo>
                    <a:pt x="9982" y="1171"/>
                  </a:lnTo>
                  <a:lnTo>
                    <a:pt x="10038" y="1004"/>
                  </a:lnTo>
                  <a:lnTo>
                    <a:pt x="10038" y="837"/>
                  </a:lnTo>
                  <a:lnTo>
                    <a:pt x="10038" y="669"/>
                  </a:lnTo>
                  <a:lnTo>
                    <a:pt x="9982" y="502"/>
                  </a:lnTo>
                  <a:lnTo>
                    <a:pt x="9815" y="223"/>
                  </a:lnTo>
                  <a:lnTo>
                    <a:pt x="9536" y="56"/>
                  </a:lnTo>
                  <a:lnTo>
                    <a:pt x="9425" y="0"/>
                  </a:lnTo>
                  <a:close/>
                  <a:moveTo>
                    <a:pt x="14165" y="0"/>
                  </a:moveTo>
                  <a:lnTo>
                    <a:pt x="13998" y="56"/>
                  </a:lnTo>
                  <a:lnTo>
                    <a:pt x="13719" y="223"/>
                  </a:lnTo>
                  <a:lnTo>
                    <a:pt x="13551" y="502"/>
                  </a:lnTo>
                  <a:lnTo>
                    <a:pt x="13496" y="669"/>
                  </a:lnTo>
                  <a:lnTo>
                    <a:pt x="13496" y="837"/>
                  </a:lnTo>
                  <a:lnTo>
                    <a:pt x="13496" y="1004"/>
                  </a:lnTo>
                  <a:lnTo>
                    <a:pt x="13551" y="1171"/>
                  </a:lnTo>
                  <a:lnTo>
                    <a:pt x="13719" y="1394"/>
                  </a:lnTo>
                  <a:lnTo>
                    <a:pt x="13998" y="1617"/>
                  </a:lnTo>
                  <a:lnTo>
                    <a:pt x="14165" y="1673"/>
                  </a:lnTo>
                  <a:lnTo>
                    <a:pt x="14499" y="1673"/>
                  </a:lnTo>
                  <a:lnTo>
                    <a:pt x="14611" y="1617"/>
                  </a:lnTo>
                  <a:lnTo>
                    <a:pt x="14890" y="1394"/>
                  </a:lnTo>
                  <a:lnTo>
                    <a:pt x="15057" y="1171"/>
                  </a:lnTo>
                  <a:lnTo>
                    <a:pt x="15113" y="1004"/>
                  </a:lnTo>
                  <a:lnTo>
                    <a:pt x="15113" y="837"/>
                  </a:lnTo>
                  <a:lnTo>
                    <a:pt x="15113" y="669"/>
                  </a:lnTo>
                  <a:lnTo>
                    <a:pt x="15057" y="502"/>
                  </a:lnTo>
                  <a:lnTo>
                    <a:pt x="14890" y="223"/>
                  </a:lnTo>
                  <a:lnTo>
                    <a:pt x="14611" y="56"/>
                  </a:lnTo>
                  <a:lnTo>
                    <a:pt x="14499" y="0"/>
                  </a:lnTo>
                  <a:close/>
                  <a:moveTo>
                    <a:pt x="24203" y="0"/>
                  </a:moveTo>
                  <a:lnTo>
                    <a:pt x="24036" y="56"/>
                  </a:lnTo>
                  <a:lnTo>
                    <a:pt x="23757" y="223"/>
                  </a:lnTo>
                  <a:lnTo>
                    <a:pt x="23589" y="502"/>
                  </a:lnTo>
                  <a:lnTo>
                    <a:pt x="23534" y="669"/>
                  </a:lnTo>
                  <a:lnTo>
                    <a:pt x="23534" y="837"/>
                  </a:lnTo>
                  <a:lnTo>
                    <a:pt x="23534" y="1004"/>
                  </a:lnTo>
                  <a:lnTo>
                    <a:pt x="23589" y="1171"/>
                  </a:lnTo>
                  <a:lnTo>
                    <a:pt x="23757" y="1394"/>
                  </a:lnTo>
                  <a:lnTo>
                    <a:pt x="24036" y="1617"/>
                  </a:lnTo>
                  <a:lnTo>
                    <a:pt x="24203" y="1673"/>
                  </a:lnTo>
                  <a:lnTo>
                    <a:pt x="24537" y="1673"/>
                  </a:lnTo>
                  <a:lnTo>
                    <a:pt x="24649" y="1617"/>
                  </a:lnTo>
                  <a:lnTo>
                    <a:pt x="24928" y="1394"/>
                  </a:lnTo>
                  <a:lnTo>
                    <a:pt x="25095" y="1171"/>
                  </a:lnTo>
                  <a:lnTo>
                    <a:pt x="25151" y="1004"/>
                  </a:lnTo>
                  <a:lnTo>
                    <a:pt x="25207" y="837"/>
                  </a:lnTo>
                  <a:lnTo>
                    <a:pt x="25151" y="669"/>
                  </a:lnTo>
                  <a:lnTo>
                    <a:pt x="25095" y="502"/>
                  </a:lnTo>
                  <a:lnTo>
                    <a:pt x="24928" y="223"/>
                  </a:lnTo>
                  <a:lnTo>
                    <a:pt x="24649" y="56"/>
                  </a:lnTo>
                  <a:lnTo>
                    <a:pt x="24537" y="0"/>
                  </a:lnTo>
                  <a:close/>
                  <a:moveTo>
                    <a:pt x="32624" y="0"/>
                  </a:moveTo>
                  <a:lnTo>
                    <a:pt x="32456" y="56"/>
                  </a:lnTo>
                  <a:lnTo>
                    <a:pt x="32178" y="223"/>
                  </a:lnTo>
                  <a:lnTo>
                    <a:pt x="32010" y="502"/>
                  </a:lnTo>
                  <a:lnTo>
                    <a:pt x="31954" y="669"/>
                  </a:lnTo>
                  <a:lnTo>
                    <a:pt x="31954" y="837"/>
                  </a:lnTo>
                  <a:lnTo>
                    <a:pt x="31954" y="1004"/>
                  </a:lnTo>
                  <a:lnTo>
                    <a:pt x="32010" y="1171"/>
                  </a:lnTo>
                  <a:lnTo>
                    <a:pt x="32178" y="1394"/>
                  </a:lnTo>
                  <a:lnTo>
                    <a:pt x="32456" y="1617"/>
                  </a:lnTo>
                  <a:lnTo>
                    <a:pt x="32624" y="1673"/>
                  </a:lnTo>
                  <a:lnTo>
                    <a:pt x="32958" y="1673"/>
                  </a:lnTo>
                  <a:lnTo>
                    <a:pt x="33126" y="1617"/>
                  </a:lnTo>
                  <a:lnTo>
                    <a:pt x="33349" y="1394"/>
                  </a:lnTo>
                  <a:lnTo>
                    <a:pt x="33572" y="1171"/>
                  </a:lnTo>
                  <a:lnTo>
                    <a:pt x="33627" y="1004"/>
                  </a:lnTo>
                  <a:lnTo>
                    <a:pt x="33627" y="837"/>
                  </a:lnTo>
                  <a:lnTo>
                    <a:pt x="33627" y="669"/>
                  </a:lnTo>
                  <a:lnTo>
                    <a:pt x="33572" y="502"/>
                  </a:lnTo>
                  <a:lnTo>
                    <a:pt x="33349" y="223"/>
                  </a:lnTo>
                  <a:lnTo>
                    <a:pt x="33126" y="56"/>
                  </a:lnTo>
                  <a:lnTo>
                    <a:pt x="32958" y="0"/>
                  </a:lnTo>
                  <a:close/>
                  <a:moveTo>
                    <a:pt x="42773" y="0"/>
                  </a:moveTo>
                  <a:lnTo>
                    <a:pt x="42606" y="56"/>
                  </a:lnTo>
                  <a:lnTo>
                    <a:pt x="42383" y="223"/>
                  </a:lnTo>
                  <a:lnTo>
                    <a:pt x="42216" y="502"/>
                  </a:lnTo>
                  <a:lnTo>
                    <a:pt x="42160" y="669"/>
                  </a:lnTo>
                  <a:lnTo>
                    <a:pt x="42104" y="837"/>
                  </a:lnTo>
                  <a:lnTo>
                    <a:pt x="42160" y="1004"/>
                  </a:lnTo>
                  <a:lnTo>
                    <a:pt x="42216" y="1171"/>
                  </a:lnTo>
                  <a:lnTo>
                    <a:pt x="42383" y="1394"/>
                  </a:lnTo>
                  <a:lnTo>
                    <a:pt x="42606" y="1617"/>
                  </a:lnTo>
                  <a:lnTo>
                    <a:pt x="42773" y="1673"/>
                  </a:lnTo>
                  <a:lnTo>
                    <a:pt x="43108" y="1673"/>
                  </a:lnTo>
                  <a:lnTo>
                    <a:pt x="43275" y="1617"/>
                  </a:lnTo>
                  <a:lnTo>
                    <a:pt x="43554" y="1394"/>
                  </a:lnTo>
                  <a:lnTo>
                    <a:pt x="43721" y="1171"/>
                  </a:lnTo>
                  <a:lnTo>
                    <a:pt x="43777" y="1004"/>
                  </a:lnTo>
                  <a:lnTo>
                    <a:pt x="43777" y="837"/>
                  </a:lnTo>
                  <a:lnTo>
                    <a:pt x="43777" y="669"/>
                  </a:lnTo>
                  <a:lnTo>
                    <a:pt x="43721" y="502"/>
                  </a:lnTo>
                  <a:lnTo>
                    <a:pt x="43554" y="223"/>
                  </a:lnTo>
                  <a:lnTo>
                    <a:pt x="43275" y="56"/>
                  </a:lnTo>
                  <a:lnTo>
                    <a:pt x="43108" y="0"/>
                  </a:lnTo>
                  <a:close/>
                  <a:moveTo>
                    <a:pt x="51083" y="0"/>
                  </a:moveTo>
                  <a:lnTo>
                    <a:pt x="50915" y="56"/>
                  </a:lnTo>
                  <a:lnTo>
                    <a:pt x="50636" y="223"/>
                  </a:lnTo>
                  <a:lnTo>
                    <a:pt x="50469" y="502"/>
                  </a:lnTo>
                  <a:lnTo>
                    <a:pt x="50413" y="669"/>
                  </a:lnTo>
                  <a:lnTo>
                    <a:pt x="50413" y="837"/>
                  </a:lnTo>
                  <a:lnTo>
                    <a:pt x="50413" y="1004"/>
                  </a:lnTo>
                  <a:lnTo>
                    <a:pt x="50469" y="1171"/>
                  </a:lnTo>
                  <a:lnTo>
                    <a:pt x="50636" y="1394"/>
                  </a:lnTo>
                  <a:lnTo>
                    <a:pt x="50915" y="1617"/>
                  </a:lnTo>
                  <a:lnTo>
                    <a:pt x="51083" y="1673"/>
                  </a:lnTo>
                  <a:lnTo>
                    <a:pt x="51417" y="1673"/>
                  </a:lnTo>
                  <a:lnTo>
                    <a:pt x="51529" y="1617"/>
                  </a:lnTo>
                  <a:lnTo>
                    <a:pt x="51808" y="1394"/>
                  </a:lnTo>
                  <a:lnTo>
                    <a:pt x="51975" y="1171"/>
                  </a:lnTo>
                  <a:lnTo>
                    <a:pt x="52031" y="1004"/>
                  </a:lnTo>
                  <a:lnTo>
                    <a:pt x="52031" y="837"/>
                  </a:lnTo>
                  <a:lnTo>
                    <a:pt x="52031" y="669"/>
                  </a:lnTo>
                  <a:lnTo>
                    <a:pt x="51975" y="502"/>
                  </a:lnTo>
                  <a:lnTo>
                    <a:pt x="51808" y="223"/>
                  </a:lnTo>
                  <a:lnTo>
                    <a:pt x="51529" y="56"/>
                  </a:lnTo>
                  <a:lnTo>
                    <a:pt x="51417" y="0"/>
                  </a:lnTo>
                  <a:close/>
                  <a:moveTo>
                    <a:pt x="61176" y="0"/>
                  </a:moveTo>
                  <a:lnTo>
                    <a:pt x="61009" y="56"/>
                  </a:lnTo>
                  <a:lnTo>
                    <a:pt x="60730" y="223"/>
                  </a:lnTo>
                  <a:lnTo>
                    <a:pt x="60563" y="502"/>
                  </a:lnTo>
                  <a:lnTo>
                    <a:pt x="60507" y="669"/>
                  </a:lnTo>
                  <a:lnTo>
                    <a:pt x="60507" y="837"/>
                  </a:lnTo>
                  <a:lnTo>
                    <a:pt x="60507" y="1004"/>
                  </a:lnTo>
                  <a:lnTo>
                    <a:pt x="60563" y="1171"/>
                  </a:lnTo>
                  <a:lnTo>
                    <a:pt x="60730" y="1394"/>
                  </a:lnTo>
                  <a:lnTo>
                    <a:pt x="61009" y="1617"/>
                  </a:lnTo>
                  <a:lnTo>
                    <a:pt x="61176" y="1673"/>
                  </a:lnTo>
                  <a:lnTo>
                    <a:pt x="61511" y="1673"/>
                  </a:lnTo>
                  <a:lnTo>
                    <a:pt x="61623" y="1617"/>
                  </a:lnTo>
                  <a:lnTo>
                    <a:pt x="61901" y="1394"/>
                  </a:lnTo>
                  <a:lnTo>
                    <a:pt x="62069" y="1171"/>
                  </a:lnTo>
                  <a:lnTo>
                    <a:pt x="62124" y="1004"/>
                  </a:lnTo>
                  <a:lnTo>
                    <a:pt x="62124" y="837"/>
                  </a:lnTo>
                  <a:lnTo>
                    <a:pt x="62124" y="669"/>
                  </a:lnTo>
                  <a:lnTo>
                    <a:pt x="62069" y="502"/>
                  </a:lnTo>
                  <a:lnTo>
                    <a:pt x="61901" y="223"/>
                  </a:lnTo>
                  <a:lnTo>
                    <a:pt x="61623" y="56"/>
                  </a:lnTo>
                  <a:lnTo>
                    <a:pt x="61511" y="0"/>
                  </a:lnTo>
                  <a:close/>
                  <a:moveTo>
                    <a:pt x="64522" y="0"/>
                  </a:moveTo>
                  <a:lnTo>
                    <a:pt x="64355" y="56"/>
                  </a:lnTo>
                  <a:lnTo>
                    <a:pt x="64076" y="223"/>
                  </a:lnTo>
                  <a:lnTo>
                    <a:pt x="63909" y="502"/>
                  </a:lnTo>
                  <a:lnTo>
                    <a:pt x="63853" y="669"/>
                  </a:lnTo>
                  <a:lnTo>
                    <a:pt x="63853" y="837"/>
                  </a:lnTo>
                  <a:lnTo>
                    <a:pt x="63853" y="1004"/>
                  </a:lnTo>
                  <a:lnTo>
                    <a:pt x="63909" y="1171"/>
                  </a:lnTo>
                  <a:lnTo>
                    <a:pt x="64076" y="1394"/>
                  </a:lnTo>
                  <a:lnTo>
                    <a:pt x="64355" y="1617"/>
                  </a:lnTo>
                  <a:lnTo>
                    <a:pt x="64522" y="1673"/>
                  </a:lnTo>
                  <a:lnTo>
                    <a:pt x="64857" y="1673"/>
                  </a:lnTo>
                  <a:lnTo>
                    <a:pt x="65024" y="1617"/>
                  </a:lnTo>
                  <a:lnTo>
                    <a:pt x="65247" y="1394"/>
                  </a:lnTo>
                  <a:lnTo>
                    <a:pt x="65470" y="1171"/>
                  </a:lnTo>
                  <a:lnTo>
                    <a:pt x="65470" y="1004"/>
                  </a:lnTo>
                  <a:lnTo>
                    <a:pt x="65526" y="837"/>
                  </a:lnTo>
                  <a:lnTo>
                    <a:pt x="65470" y="669"/>
                  </a:lnTo>
                  <a:lnTo>
                    <a:pt x="65470" y="502"/>
                  </a:lnTo>
                  <a:lnTo>
                    <a:pt x="65247" y="223"/>
                  </a:lnTo>
                  <a:lnTo>
                    <a:pt x="65024" y="56"/>
                  </a:lnTo>
                  <a:lnTo>
                    <a:pt x="64857" y="0"/>
                  </a:lnTo>
                  <a:close/>
                  <a:moveTo>
                    <a:pt x="67868" y="0"/>
                  </a:moveTo>
                  <a:lnTo>
                    <a:pt x="67757" y="56"/>
                  </a:lnTo>
                  <a:lnTo>
                    <a:pt x="67478" y="223"/>
                  </a:lnTo>
                  <a:lnTo>
                    <a:pt x="67311" y="502"/>
                  </a:lnTo>
                  <a:lnTo>
                    <a:pt x="67255" y="669"/>
                  </a:lnTo>
                  <a:lnTo>
                    <a:pt x="67199" y="837"/>
                  </a:lnTo>
                  <a:lnTo>
                    <a:pt x="67255" y="1004"/>
                  </a:lnTo>
                  <a:lnTo>
                    <a:pt x="67311" y="1171"/>
                  </a:lnTo>
                  <a:lnTo>
                    <a:pt x="67478" y="1394"/>
                  </a:lnTo>
                  <a:lnTo>
                    <a:pt x="67757" y="1617"/>
                  </a:lnTo>
                  <a:lnTo>
                    <a:pt x="67868" y="1673"/>
                  </a:lnTo>
                  <a:lnTo>
                    <a:pt x="68203" y="1673"/>
                  </a:lnTo>
                  <a:lnTo>
                    <a:pt x="68370" y="1617"/>
                  </a:lnTo>
                  <a:lnTo>
                    <a:pt x="68649" y="1394"/>
                  </a:lnTo>
                  <a:lnTo>
                    <a:pt x="68816" y="1171"/>
                  </a:lnTo>
                  <a:lnTo>
                    <a:pt x="68872" y="1004"/>
                  </a:lnTo>
                  <a:lnTo>
                    <a:pt x="68872" y="837"/>
                  </a:lnTo>
                  <a:lnTo>
                    <a:pt x="68872" y="669"/>
                  </a:lnTo>
                  <a:lnTo>
                    <a:pt x="68816" y="502"/>
                  </a:lnTo>
                  <a:lnTo>
                    <a:pt x="68649" y="223"/>
                  </a:lnTo>
                  <a:lnTo>
                    <a:pt x="68370" y="56"/>
                  </a:lnTo>
                  <a:lnTo>
                    <a:pt x="68203" y="0"/>
                  </a:lnTo>
                  <a:close/>
                  <a:moveTo>
                    <a:pt x="72943" y="0"/>
                  </a:moveTo>
                  <a:lnTo>
                    <a:pt x="72776" y="56"/>
                  </a:lnTo>
                  <a:lnTo>
                    <a:pt x="72553" y="223"/>
                  </a:lnTo>
                  <a:lnTo>
                    <a:pt x="72386" y="502"/>
                  </a:lnTo>
                  <a:lnTo>
                    <a:pt x="72330" y="669"/>
                  </a:lnTo>
                  <a:lnTo>
                    <a:pt x="72274" y="837"/>
                  </a:lnTo>
                  <a:lnTo>
                    <a:pt x="72330" y="1004"/>
                  </a:lnTo>
                  <a:lnTo>
                    <a:pt x="72386" y="1171"/>
                  </a:lnTo>
                  <a:lnTo>
                    <a:pt x="72553" y="1394"/>
                  </a:lnTo>
                  <a:lnTo>
                    <a:pt x="72776" y="1617"/>
                  </a:lnTo>
                  <a:lnTo>
                    <a:pt x="72943" y="1673"/>
                  </a:lnTo>
                  <a:lnTo>
                    <a:pt x="73278" y="1673"/>
                  </a:lnTo>
                  <a:lnTo>
                    <a:pt x="73445" y="1617"/>
                  </a:lnTo>
                  <a:lnTo>
                    <a:pt x="73724" y="1394"/>
                  </a:lnTo>
                  <a:lnTo>
                    <a:pt x="73891" y="1171"/>
                  </a:lnTo>
                  <a:lnTo>
                    <a:pt x="73947" y="1004"/>
                  </a:lnTo>
                  <a:lnTo>
                    <a:pt x="73947" y="837"/>
                  </a:lnTo>
                  <a:lnTo>
                    <a:pt x="73947" y="669"/>
                  </a:lnTo>
                  <a:lnTo>
                    <a:pt x="73891" y="502"/>
                  </a:lnTo>
                  <a:lnTo>
                    <a:pt x="73724" y="223"/>
                  </a:lnTo>
                  <a:lnTo>
                    <a:pt x="73445" y="56"/>
                  </a:lnTo>
                  <a:lnTo>
                    <a:pt x="73278" y="0"/>
                  </a:lnTo>
                  <a:close/>
                  <a:moveTo>
                    <a:pt x="76289" y="0"/>
                  </a:moveTo>
                  <a:lnTo>
                    <a:pt x="76122" y="56"/>
                  </a:lnTo>
                  <a:lnTo>
                    <a:pt x="75899" y="223"/>
                  </a:lnTo>
                  <a:lnTo>
                    <a:pt x="75676" y="502"/>
                  </a:lnTo>
                  <a:lnTo>
                    <a:pt x="75620" y="669"/>
                  </a:lnTo>
                  <a:lnTo>
                    <a:pt x="75620" y="837"/>
                  </a:lnTo>
                  <a:lnTo>
                    <a:pt x="75620" y="1004"/>
                  </a:lnTo>
                  <a:lnTo>
                    <a:pt x="75676" y="1171"/>
                  </a:lnTo>
                  <a:lnTo>
                    <a:pt x="75899" y="1394"/>
                  </a:lnTo>
                  <a:lnTo>
                    <a:pt x="76122" y="1617"/>
                  </a:lnTo>
                  <a:lnTo>
                    <a:pt x="76289" y="1673"/>
                  </a:lnTo>
                  <a:lnTo>
                    <a:pt x="76624" y="1673"/>
                  </a:lnTo>
                  <a:lnTo>
                    <a:pt x="76791" y="1617"/>
                  </a:lnTo>
                  <a:lnTo>
                    <a:pt x="77070" y="1394"/>
                  </a:lnTo>
                  <a:lnTo>
                    <a:pt x="77237" y="1171"/>
                  </a:lnTo>
                  <a:lnTo>
                    <a:pt x="77293" y="1004"/>
                  </a:lnTo>
                  <a:lnTo>
                    <a:pt x="77293" y="837"/>
                  </a:lnTo>
                  <a:lnTo>
                    <a:pt x="77293" y="669"/>
                  </a:lnTo>
                  <a:lnTo>
                    <a:pt x="77237" y="502"/>
                  </a:lnTo>
                  <a:lnTo>
                    <a:pt x="77070" y="223"/>
                  </a:lnTo>
                  <a:lnTo>
                    <a:pt x="76791" y="56"/>
                  </a:lnTo>
                  <a:lnTo>
                    <a:pt x="76624" y="0"/>
                  </a:lnTo>
                  <a:close/>
                  <a:moveTo>
                    <a:pt x="88056" y="0"/>
                  </a:moveTo>
                  <a:lnTo>
                    <a:pt x="87889" y="56"/>
                  </a:lnTo>
                  <a:lnTo>
                    <a:pt x="87610" y="223"/>
                  </a:lnTo>
                  <a:lnTo>
                    <a:pt x="87443" y="502"/>
                  </a:lnTo>
                  <a:lnTo>
                    <a:pt x="87387" y="669"/>
                  </a:lnTo>
                  <a:lnTo>
                    <a:pt x="87387" y="837"/>
                  </a:lnTo>
                  <a:lnTo>
                    <a:pt x="87387" y="1004"/>
                  </a:lnTo>
                  <a:lnTo>
                    <a:pt x="87443" y="1171"/>
                  </a:lnTo>
                  <a:lnTo>
                    <a:pt x="87610" y="1394"/>
                  </a:lnTo>
                  <a:lnTo>
                    <a:pt x="87889" y="1617"/>
                  </a:lnTo>
                  <a:lnTo>
                    <a:pt x="88056" y="1673"/>
                  </a:lnTo>
                  <a:lnTo>
                    <a:pt x="88391" y="1673"/>
                  </a:lnTo>
                  <a:lnTo>
                    <a:pt x="88558" y="1617"/>
                  </a:lnTo>
                  <a:lnTo>
                    <a:pt x="88781" y="1394"/>
                  </a:lnTo>
                  <a:lnTo>
                    <a:pt x="88948" y="1171"/>
                  </a:lnTo>
                  <a:lnTo>
                    <a:pt x="89004" y="1004"/>
                  </a:lnTo>
                  <a:lnTo>
                    <a:pt x="89060" y="837"/>
                  </a:lnTo>
                  <a:lnTo>
                    <a:pt x="89004" y="669"/>
                  </a:lnTo>
                  <a:lnTo>
                    <a:pt x="88948" y="502"/>
                  </a:lnTo>
                  <a:lnTo>
                    <a:pt x="88781" y="223"/>
                  </a:lnTo>
                  <a:lnTo>
                    <a:pt x="88558" y="56"/>
                  </a:lnTo>
                  <a:lnTo>
                    <a:pt x="88391" y="0"/>
                  </a:lnTo>
                  <a:close/>
                  <a:moveTo>
                    <a:pt x="96477" y="0"/>
                  </a:moveTo>
                  <a:lnTo>
                    <a:pt x="96310" y="56"/>
                  </a:lnTo>
                  <a:lnTo>
                    <a:pt x="96087" y="223"/>
                  </a:lnTo>
                  <a:lnTo>
                    <a:pt x="95863" y="502"/>
                  </a:lnTo>
                  <a:lnTo>
                    <a:pt x="95863" y="669"/>
                  </a:lnTo>
                  <a:lnTo>
                    <a:pt x="95808" y="837"/>
                  </a:lnTo>
                  <a:lnTo>
                    <a:pt x="95863" y="1004"/>
                  </a:lnTo>
                  <a:lnTo>
                    <a:pt x="95863" y="1171"/>
                  </a:lnTo>
                  <a:lnTo>
                    <a:pt x="96087" y="1394"/>
                  </a:lnTo>
                  <a:lnTo>
                    <a:pt x="96310" y="1617"/>
                  </a:lnTo>
                  <a:lnTo>
                    <a:pt x="96477" y="1673"/>
                  </a:lnTo>
                  <a:lnTo>
                    <a:pt x="96811" y="1673"/>
                  </a:lnTo>
                  <a:lnTo>
                    <a:pt x="96979" y="1617"/>
                  </a:lnTo>
                  <a:lnTo>
                    <a:pt x="97258" y="1394"/>
                  </a:lnTo>
                  <a:lnTo>
                    <a:pt x="97425" y="1171"/>
                  </a:lnTo>
                  <a:lnTo>
                    <a:pt x="97481" y="1004"/>
                  </a:lnTo>
                  <a:lnTo>
                    <a:pt x="97481" y="837"/>
                  </a:lnTo>
                  <a:lnTo>
                    <a:pt x="97481" y="669"/>
                  </a:lnTo>
                  <a:lnTo>
                    <a:pt x="97425" y="502"/>
                  </a:lnTo>
                  <a:lnTo>
                    <a:pt x="97258" y="223"/>
                  </a:lnTo>
                  <a:lnTo>
                    <a:pt x="96979" y="56"/>
                  </a:lnTo>
                  <a:lnTo>
                    <a:pt x="96811" y="0"/>
                  </a:lnTo>
                  <a:close/>
                  <a:moveTo>
                    <a:pt x="99767" y="0"/>
                  </a:moveTo>
                  <a:lnTo>
                    <a:pt x="99656" y="56"/>
                  </a:lnTo>
                  <a:lnTo>
                    <a:pt x="99377" y="223"/>
                  </a:lnTo>
                  <a:lnTo>
                    <a:pt x="99209" y="502"/>
                  </a:lnTo>
                  <a:lnTo>
                    <a:pt x="99154" y="669"/>
                  </a:lnTo>
                  <a:lnTo>
                    <a:pt x="99154" y="837"/>
                  </a:lnTo>
                  <a:lnTo>
                    <a:pt x="99154" y="1004"/>
                  </a:lnTo>
                  <a:lnTo>
                    <a:pt x="99209" y="1171"/>
                  </a:lnTo>
                  <a:lnTo>
                    <a:pt x="99377" y="1394"/>
                  </a:lnTo>
                  <a:lnTo>
                    <a:pt x="99656" y="1617"/>
                  </a:lnTo>
                  <a:lnTo>
                    <a:pt x="99767" y="1673"/>
                  </a:lnTo>
                  <a:lnTo>
                    <a:pt x="100102" y="1673"/>
                  </a:lnTo>
                  <a:lnTo>
                    <a:pt x="100269" y="1617"/>
                  </a:lnTo>
                  <a:lnTo>
                    <a:pt x="100548" y="1394"/>
                  </a:lnTo>
                  <a:lnTo>
                    <a:pt x="100715" y="1171"/>
                  </a:lnTo>
                  <a:lnTo>
                    <a:pt x="100771" y="1004"/>
                  </a:lnTo>
                  <a:lnTo>
                    <a:pt x="100771" y="837"/>
                  </a:lnTo>
                  <a:lnTo>
                    <a:pt x="100771" y="669"/>
                  </a:lnTo>
                  <a:lnTo>
                    <a:pt x="100715" y="502"/>
                  </a:lnTo>
                  <a:lnTo>
                    <a:pt x="100548" y="223"/>
                  </a:lnTo>
                  <a:lnTo>
                    <a:pt x="100269" y="56"/>
                  </a:lnTo>
                  <a:lnTo>
                    <a:pt x="100102" y="0"/>
                  </a:lnTo>
                  <a:close/>
                  <a:moveTo>
                    <a:pt x="104898" y="0"/>
                  </a:moveTo>
                  <a:lnTo>
                    <a:pt x="104730" y="56"/>
                  </a:lnTo>
                  <a:lnTo>
                    <a:pt x="104452" y="223"/>
                  </a:lnTo>
                  <a:lnTo>
                    <a:pt x="104284" y="502"/>
                  </a:lnTo>
                  <a:lnTo>
                    <a:pt x="104228" y="669"/>
                  </a:lnTo>
                  <a:lnTo>
                    <a:pt x="104228" y="837"/>
                  </a:lnTo>
                  <a:lnTo>
                    <a:pt x="104228" y="1004"/>
                  </a:lnTo>
                  <a:lnTo>
                    <a:pt x="104284" y="1171"/>
                  </a:lnTo>
                  <a:lnTo>
                    <a:pt x="104452" y="1394"/>
                  </a:lnTo>
                  <a:lnTo>
                    <a:pt x="104730" y="1617"/>
                  </a:lnTo>
                  <a:lnTo>
                    <a:pt x="104898" y="1673"/>
                  </a:lnTo>
                  <a:lnTo>
                    <a:pt x="105232" y="1673"/>
                  </a:lnTo>
                  <a:lnTo>
                    <a:pt x="105344" y="1617"/>
                  </a:lnTo>
                  <a:lnTo>
                    <a:pt x="105623" y="1394"/>
                  </a:lnTo>
                  <a:lnTo>
                    <a:pt x="105790" y="1171"/>
                  </a:lnTo>
                  <a:lnTo>
                    <a:pt x="105846" y="1004"/>
                  </a:lnTo>
                  <a:lnTo>
                    <a:pt x="105901" y="837"/>
                  </a:lnTo>
                  <a:lnTo>
                    <a:pt x="105846" y="669"/>
                  </a:lnTo>
                  <a:lnTo>
                    <a:pt x="105790" y="502"/>
                  </a:lnTo>
                  <a:lnTo>
                    <a:pt x="105623" y="223"/>
                  </a:lnTo>
                  <a:lnTo>
                    <a:pt x="105344" y="56"/>
                  </a:lnTo>
                  <a:lnTo>
                    <a:pt x="105232" y="0"/>
                  </a:lnTo>
                  <a:close/>
                  <a:moveTo>
                    <a:pt x="109972" y="0"/>
                  </a:moveTo>
                  <a:lnTo>
                    <a:pt x="109805" y="56"/>
                  </a:lnTo>
                  <a:lnTo>
                    <a:pt x="109526" y="223"/>
                  </a:lnTo>
                  <a:lnTo>
                    <a:pt x="109359" y="502"/>
                  </a:lnTo>
                  <a:lnTo>
                    <a:pt x="109303" y="669"/>
                  </a:lnTo>
                  <a:lnTo>
                    <a:pt x="109303" y="837"/>
                  </a:lnTo>
                  <a:lnTo>
                    <a:pt x="109303" y="1004"/>
                  </a:lnTo>
                  <a:lnTo>
                    <a:pt x="109359" y="1171"/>
                  </a:lnTo>
                  <a:lnTo>
                    <a:pt x="109526" y="1394"/>
                  </a:lnTo>
                  <a:lnTo>
                    <a:pt x="109805" y="1617"/>
                  </a:lnTo>
                  <a:lnTo>
                    <a:pt x="109972" y="1673"/>
                  </a:lnTo>
                  <a:lnTo>
                    <a:pt x="110307" y="1673"/>
                  </a:lnTo>
                  <a:lnTo>
                    <a:pt x="110474" y="1617"/>
                  </a:lnTo>
                  <a:lnTo>
                    <a:pt x="110697" y="1394"/>
                  </a:lnTo>
                  <a:lnTo>
                    <a:pt x="110921" y="1171"/>
                  </a:lnTo>
                  <a:lnTo>
                    <a:pt x="110921" y="1004"/>
                  </a:lnTo>
                  <a:lnTo>
                    <a:pt x="110976" y="837"/>
                  </a:lnTo>
                  <a:lnTo>
                    <a:pt x="110921" y="669"/>
                  </a:lnTo>
                  <a:lnTo>
                    <a:pt x="110921" y="502"/>
                  </a:lnTo>
                  <a:lnTo>
                    <a:pt x="110697" y="223"/>
                  </a:lnTo>
                  <a:lnTo>
                    <a:pt x="110474" y="56"/>
                  </a:lnTo>
                  <a:lnTo>
                    <a:pt x="110307" y="0"/>
                  </a:lnTo>
                  <a:close/>
                  <a:moveTo>
                    <a:pt x="120011" y="0"/>
                  </a:moveTo>
                  <a:lnTo>
                    <a:pt x="119843" y="56"/>
                  </a:lnTo>
                  <a:lnTo>
                    <a:pt x="119564" y="223"/>
                  </a:lnTo>
                  <a:lnTo>
                    <a:pt x="119397" y="502"/>
                  </a:lnTo>
                  <a:lnTo>
                    <a:pt x="119341" y="669"/>
                  </a:lnTo>
                  <a:lnTo>
                    <a:pt x="119341" y="837"/>
                  </a:lnTo>
                  <a:lnTo>
                    <a:pt x="119341" y="1004"/>
                  </a:lnTo>
                  <a:lnTo>
                    <a:pt x="119397" y="1171"/>
                  </a:lnTo>
                  <a:lnTo>
                    <a:pt x="119564" y="1394"/>
                  </a:lnTo>
                  <a:lnTo>
                    <a:pt x="119843" y="1617"/>
                  </a:lnTo>
                  <a:lnTo>
                    <a:pt x="120011" y="1673"/>
                  </a:lnTo>
                  <a:lnTo>
                    <a:pt x="120345" y="1673"/>
                  </a:lnTo>
                  <a:lnTo>
                    <a:pt x="120512" y="1617"/>
                  </a:lnTo>
                  <a:lnTo>
                    <a:pt x="120736" y="1394"/>
                  </a:lnTo>
                  <a:lnTo>
                    <a:pt x="120959" y="1171"/>
                  </a:lnTo>
                  <a:lnTo>
                    <a:pt x="120959" y="1004"/>
                  </a:lnTo>
                  <a:lnTo>
                    <a:pt x="121014" y="837"/>
                  </a:lnTo>
                  <a:lnTo>
                    <a:pt x="120959" y="669"/>
                  </a:lnTo>
                  <a:lnTo>
                    <a:pt x="120959" y="502"/>
                  </a:lnTo>
                  <a:lnTo>
                    <a:pt x="120736" y="223"/>
                  </a:lnTo>
                  <a:lnTo>
                    <a:pt x="120512" y="56"/>
                  </a:lnTo>
                  <a:lnTo>
                    <a:pt x="120345" y="0"/>
                  </a:lnTo>
                  <a:close/>
                  <a:moveTo>
                    <a:pt x="128431" y="0"/>
                  </a:moveTo>
                  <a:lnTo>
                    <a:pt x="128264" y="56"/>
                  </a:lnTo>
                  <a:lnTo>
                    <a:pt x="128041" y="223"/>
                  </a:lnTo>
                  <a:lnTo>
                    <a:pt x="127818" y="502"/>
                  </a:lnTo>
                  <a:lnTo>
                    <a:pt x="127818" y="669"/>
                  </a:lnTo>
                  <a:lnTo>
                    <a:pt x="127762" y="837"/>
                  </a:lnTo>
                  <a:lnTo>
                    <a:pt x="127818" y="1004"/>
                  </a:lnTo>
                  <a:lnTo>
                    <a:pt x="127818" y="1171"/>
                  </a:lnTo>
                  <a:lnTo>
                    <a:pt x="128041" y="1394"/>
                  </a:lnTo>
                  <a:lnTo>
                    <a:pt x="128264" y="1617"/>
                  </a:lnTo>
                  <a:lnTo>
                    <a:pt x="128431" y="1673"/>
                  </a:lnTo>
                  <a:lnTo>
                    <a:pt x="128766" y="1673"/>
                  </a:lnTo>
                  <a:lnTo>
                    <a:pt x="128933" y="1617"/>
                  </a:lnTo>
                  <a:lnTo>
                    <a:pt x="129212" y="1394"/>
                  </a:lnTo>
                  <a:lnTo>
                    <a:pt x="129379" y="1171"/>
                  </a:lnTo>
                  <a:lnTo>
                    <a:pt x="129435" y="1004"/>
                  </a:lnTo>
                  <a:lnTo>
                    <a:pt x="129435" y="837"/>
                  </a:lnTo>
                  <a:lnTo>
                    <a:pt x="129435" y="669"/>
                  </a:lnTo>
                  <a:lnTo>
                    <a:pt x="129379" y="502"/>
                  </a:lnTo>
                  <a:lnTo>
                    <a:pt x="129212" y="223"/>
                  </a:lnTo>
                  <a:lnTo>
                    <a:pt x="128933" y="56"/>
                  </a:lnTo>
                  <a:lnTo>
                    <a:pt x="128766" y="0"/>
                  </a:lnTo>
                  <a:close/>
                  <a:moveTo>
                    <a:pt x="138581" y="0"/>
                  </a:moveTo>
                  <a:lnTo>
                    <a:pt x="138469" y="56"/>
                  </a:lnTo>
                  <a:lnTo>
                    <a:pt x="138191" y="223"/>
                  </a:lnTo>
                  <a:lnTo>
                    <a:pt x="138023" y="502"/>
                  </a:lnTo>
                  <a:lnTo>
                    <a:pt x="137968" y="669"/>
                  </a:lnTo>
                  <a:lnTo>
                    <a:pt x="137968" y="837"/>
                  </a:lnTo>
                  <a:lnTo>
                    <a:pt x="137968" y="1004"/>
                  </a:lnTo>
                  <a:lnTo>
                    <a:pt x="138023" y="1171"/>
                  </a:lnTo>
                  <a:lnTo>
                    <a:pt x="138191" y="1394"/>
                  </a:lnTo>
                  <a:lnTo>
                    <a:pt x="138469" y="1617"/>
                  </a:lnTo>
                  <a:lnTo>
                    <a:pt x="138581" y="1673"/>
                  </a:lnTo>
                  <a:lnTo>
                    <a:pt x="138916" y="1673"/>
                  </a:lnTo>
                  <a:lnTo>
                    <a:pt x="139083" y="1617"/>
                  </a:lnTo>
                  <a:lnTo>
                    <a:pt x="139362" y="1394"/>
                  </a:lnTo>
                  <a:lnTo>
                    <a:pt x="139529" y="1171"/>
                  </a:lnTo>
                  <a:lnTo>
                    <a:pt x="139585" y="1004"/>
                  </a:lnTo>
                  <a:lnTo>
                    <a:pt x="139585" y="837"/>
                  </a:lnTo>
                  <a:lnTo>
                    <a:pt x="139585" y="669"/>
                  </a:lnTo>
                  <a:lnTo>
                    <a:pt x="139529" y="502"/>
                  </a:lnTo>
                  <a:lnTo>
                    <a:pt x="139362" y="223"/>
                  </a:lnTo>
                  <a:lnTo>
                    <a:pt x="139083" y="56"/>
                  </a:lnTo>
                  <a:lnTo>
                    <a:pt x="138916" y="0"/>
                  </a:lnTo>
                  <a:close/>
                  <a:moveTo>
                    <a:pt x="146834" y="0"/>
                  </a:moveTo>
                  <a:lnTo>
                    <a:pt x="146723" y="56"/>
                  </a:lnTo>
                  <a:lnTo>
                    <a:pt x="146444" y="223"/>
                  </a:lnTo>
                  <a:lnTo>
                    <a:pt x="146277" y="502"/>
                  </a:lnTo>
                  <a:lnTo>
                    <a:pt x="146221" y="669"/>
                  </a:lnTo>
                  <a:lnTo>
                    <a:pt x="146221" y="837"/>
                  </a:lnTo>
                  <a:lnTo>
                    <a:pt x="146221" y="1004"/>
                  </a:lnTo>
                  <a:lnTo>
                    <a:pt x="146277" y="1171"/>
                  </a:lnTo>
                  <a:lnTo>
                    <a:pt x="146444" y="1394"/>
                  </a:lnTo>
                  <a:lnTo>
                    <a:pt x="146723" y="1617"/>
                  </a:lnTo>
                  <a:lnTo>
                    <a:pt x="146834" y="1673"/>
                  </a:lnTo>
                  <a:lnTo>
                    <a:pt x="147169" y="1673"/>
                  </a:lnTo>
                  <a:lnTo>
                    <a:pt x="147336" y="1617"/>
                  </a:lnTo>
                  <a:lnTo>
                    <a:pt x="147615" y="1394"/>
                  </a:lnTo>
                  <a:lnTo>
                    <a:pt x="147783" y="1171"/>
                  </a:lnTo>
                  <a:lnTo>
                    <a:pt x="147838" y="1004"/>
                  </a:lnTo>
                  <a:lnTo>
                    <a:pt x="147838" y="837"/>
                  </a:lnTo>
                  <a:lnTo>
                    <a:pt x="147838" y="669"/>
                  </a:lnTo>
                  <a:lnTo>
                    <a:pt x="147783" y="502"/>
                  </a:lnTo>
                  <a:lnTo>
                    <a:pt x="147615" y="223"/>
                  </a:lnTo>
                  <a:lnTo>
                    <a:pt x="147336" y="56"/>
                  </a:lnTo>
                  <a:lnTo>
                    <a:pt x="147169" y="0"/>
                  </a:lnTo>
                  <a:close/>
                  <a:moveTo>
                    <a:pt x="156928" y="0"/>
                  </a:moveTo>
                  <a:lnTo>
                    <a:pt x="156817" y="56"/>
                  </a:lnTo>
                  <a:lnTo>
                    <a:pt x="156538" y="223"/>
                  </a:lnTo>
                  <a:lnTo>
                    <a:pt x="156371" y="502"/>
                  </a:lnTo>
                  <a:lnTo>
                    <a:pt x="156315" y="669"/>
                  </a:lnTo>
                  <a:lnTo>
                    <a:pt x="156315" y="837"/>
                  </a:lnTo>
                  <a:lnTo>
                    <a:pt x="156315" y="1004"/>
                  </a:lnTo>
                  <a:lnTo>
                    <a:pt x="156371" y="1171"/>
                  </a:lnTo>
                  <a:lnTo>
                    <a:pt x="156538" y="1394"/>
                  </a:lnTo>
                  <a:lnTo>
                    <a:pt x="156817" y="1617"/>
                  </a:lnTo>
                  <a:lnTo>
                    <a:pt x="156928" y="1673"/>
                  </a:lnTo>
                  <a:lnTo>
                    <a:pt x="157263" y="1673"/>
                  </a:lnTo>
                  <a:lnTo>
                    <a:pt x="157430" y="1617"/>
                  </a:lnTo>
                  <a:lnTo>
                    <a:pt x="157709" y="1394"/>
                  </a:lnTo>
                  <a:lnTo>
                    <a:pt x="157876" y="1171"/>
                  </a:lnTo>
                  <a:lnTo>
                    <a:pt x="157932" y="1004"/>
                  </a:lnTo>
                  <a:lnTo>
                    <a:pt x="157932" y="837"/>
                  </a:lnTo>
                  <a:lnTo>
                    <a:pt x="157932" y="669"/>
                  </a:lnTo>
                  <a:lnTo>
                    <a:pt x="157876" y="502"/>
                  </a:lnTo>
                  <a:lnTo>
                    <a:pt x="157709" y="223"/>
                  </a:lnTo>
                  <a:lnTo>
                    <a:pt x="157430" y="56"/>
                  </a:lnTo>
                  <a:lnTo>
                    <a:pt x="157263" y="0"/>
                  </a:lnTo>
                  <a:close/>
                  <a:moveTo>
                    <a:pt x="160330" y="0"/>
                  </a:moveTo>
                  <a:lnTo>
                    <a:pt x="160163" y="56"/>
                  </a:lnTo>
                  <a:lnTo>
                    <a:pt x="159884" y="223"/>
                  </a:lnTo>
                  <a:lnTo>
                    <a:pt x="159717" y="502"/>
                  </a:lnTo>
                  <a:lnTo>
                    <a:pt x="159661" y="669"/>
                  </a:lnTo>
                  <a:lnTo>
                    <a:pt x="159661" y="837"/>
                  </a:lnTo>
                  <a:lnTo>
                    <a:pt x="159661" y="1004"/>
                  </a:lnTo>
                  <a:lnTo>
                    <a:pt x="159717" y="1171"/>
                  </a:lnTo>
                  <a:lnTo>
                    <a:pt x="159884" y="1394"/>
                  </a:lnTo>
                  <a:lnTo>
                    <a:pt x="160163" y="1617"/>
                  </a:lnTo>
                  <a:lnTo>
                    <a:pt x="160330" y="1673"/>
                  </a:lnTo>
                  <a:lnTo>
                    <a:pt x="160665" y="1673"/>
                  </a:lnTo>
                  <a:lnTo>
                    <a:pt x="160832" y="1617"/>
                  </a:lnTo>
                  <a:lnTo>
                    <a:pt x="161055" y="1394"/>
                  </a:lnTo>
                  <a:lnTo>
                    <a:pt x="161222" y="1171"/>
                  </a:lnTo>
                  <a:lnTo>
                    <a:pt x="161278" y="1004"/>
                  </a:lnTo>
                  <a:lnTo>
                    <a:pt x="161334" y="837"/>
                  </a:lnTo>
                  <a:lnTo>
                    <a:pt x="161278" y="669"/>
                  </a:lnTo>
                  <a:lnTo>
                    <a:pt x="161222" y="502"/>
                  </a:lnTo>
                  <a:lnTo>
                    <a:pt x="161055" y="223"/>
                  </a:lnTo>
                  <a:lnTo>
                    <a:pt x="160832" y="56"/>
                  </a:lnTo>
                  <a:lnTo>
                    <a:pt x="160665" y="0"/>
                  </a:lnTo>
                  <a:close/>
                  <a:moveTo>
                    <a:pt x="163676" y="0"/>
                  </a:moveTo>
                  <a:lnTo>
                    <a:pt x="163509" y="56"/>
                  </a:lnTo>
                  <a:lnTo>
                    <a:pt x="163286" y="223"/>
                  </a:lnTo>
                  <a:lnTo>
                    <a:pt x="163063" y="502"/>
                  </a:lnTo>
                  <a:lnTo>
                    <a:pt x="163063" y="669"/>
                  </a:lnTo>
                  <a:lnTo>
                    <a:pt x="163007" y="837"/>
                  </a:lnTo>
                  <a:lnTo>
                    <a:pt x="163063" y="1004"/>
                  </a:lnTo>
                  <a:lnTo>
                    <a:pt x="163063" y="1171"/>
                  </a:lnTo>
                  <a:lnTo>
                    <a:pt x="163286" y="1394"/>
                  </a:lnTo>
                  <a:lnTo>
                    <a:pt x="163509" y="1617"/>
                  </a:lnTo>
                  <a:lnTo>
                    <a:pt x="163676" y="1673"/>
                  </a:lnTo>
                  <a:lnTo>
                    <a:pt x="164011" y="1673"/>
                  </a:lnTo>
                  <a:lnTo>
                    <a:pt x="164178" y="1617"/>
                  </a:lnTo>
                  <a:lnTo>
                    <a:pt x="164457" y="1394"/>
                  </a:lnTo>
                  <a:lnTo>
                    <a:pt x="164624" y="1171"/>
                  </a:lnTo>
                  <a:lnTo>
                    <a:pt x="164680" y="1004"/>
                  </a:lnTo>
                  <a:lnTo>
                    <a:pt x="164680" y="837"/>
                  </a:lnTo>
                  <a:lnTo>
                    <a:pt x="164680" y="669"/>
                  </a:lnTo>
                  <a:lnTo>
                    <a:pt x="164624" y="502"/>
                  </a:lnTo>
                  <a:lnTo>
                    <a:pt x="164457" y="223"/>
                  </a:lnTo>
                  <a:lnTo>
                    <a:pt x="164178" y="56"/>
                  </a:lnTo>
                  <a:lnTo>
                    <a:pt x="164011" y="0"/>
                  </a:lnTo>
                  <a:close/>
                  <a:moveTo>
                    <a:pt x="168751" y="0"/>
                  </a:moveTo>
                  <a:lnTo>
                    <a:pt x="168584" y="56"/>
                  </a:lnTo>
                  <a:lnTo>
                    <a:pt x="168361" y="223"/>
                  </a:lnTo>
                  <a:lnTo>
                    <a:pt x="168137" y="502"/>
                  </a:lnTo>
                  <a:lnTo>
                    <a:pt x="168137" y="669"/>
                  </a:lnTo>
                  <a:lnTo>
                    <a:pt x="168082" y="837"/>
                  </a:lnTo>
                  <a:lnTo>
                    <a:pt x="168137" y="1004"/>
                  </a:lnTo>
                  <a:lnTo>
                    <a:pt x="168137" y="1171"/>
                  </a:lnTo>
                  <a:lnTo>
                    <a:pt x="168361" y="1394"/>
                  </a:lnTo>
                  <a:lnTo>
                    <a:pt x="168584" y="1617"/>
                  </a:lnTo>
                  <a:lnTo>
                    <a:pt x="168751" y="1673"/>
                  </a:lnTo>
                  <a:lnTo>
                    <a:pt x="169085" y="1673"/>
                  </a:lnTo>
                  <a:lnTo>
                    <a:pt x="169253" y="1617"/>
                  </a:lnTo>
                  <a:lnTo>
                    <a:pt x="169532" y="1394"/>
                  </a:lnTo>
                  <a:lnTo>
                    <a:pt x="169699" y="1171"/>
                  </a:lnTo>
                  <a:lnTo>
                    <a:pt x="169755" y="1004"/>
                  </a:lnTo>
                  <a:lnTo>
                    <a:pt x="169755" y="837"/>
                  </a:lnTo>
                  <a:lnTo>
                    <a:pt x="169755" y="669"/>
                  </a:lnTo>
                  <a:lnTo>
                    <a:pt x="169699" y="502"/>
                  </a:lnTo>
                  <a:lnTo>
                    <a:pt x="169532" y="223"/>
                  </a:lnTo>
                  <a:lnTo>
                    <a:pt x="169253" y="56"/>
                  </a:lnTo>
                  <a:lnTo>
                    <a:pt x="169085" y="0"/>
                  </a:lnTo>
                  <a:close/>
                  <a:moveTo>
                    <a:pt x="172097" y="0"/>
                  </a:moveTo>
                  <a:lnTo>
                    <a:pt x="171930" y="56"/>
                  </a:lnTo>
                  <a:lnTo>
                    <a:pt x="171651" y="223"/>
                  </a:lnTo>
                  <a:lnTo>
                    <a:pt x="171483" y="502"/>
                  </a:lnTo>
                  <a:lnTo>
                    <a:pt x="171428" y="669"/>
                  </a:lnTo>
                  <a:lnTo>
                    <a:pt x="171428" y="837"/>
                  </a:lnTo>
                  <a:lnTo>
                    <a:pt x="171428" y="1004"/>
                  </a:lnTo>
                  <a:lnTo>
                    <a:pt x="171483" y="1171"/>
                  </a:lnTo>
                  <a:lnTo>
                    <a:pt x="171651" y="1394"/>
                  </a:lnTo>
                  <a:lnTo>
                    <a:pt x="171930" y="1617"/>
                  </a:lnTo>
                  <a:lnTo>
                    <a:pt x="172097" y="1673"/>
                  </a:lnTo>
                  <a:lnTo>
                    <a:pt x="172432" y="1673"/>
                  </a:lnTo>
                  <a:lnTo>
                    <a:pt x="172599" y="1617"/>
                  </a:lnTo>
                  <a:lnTo>
                    <a:pt x="172822" y="1394"/>
                  </a:lnTo>
                  <a:lnTo>
                    <a:pt x="173045" y="1171"/>
                  </a:lnTo>
                  <a:lnTo>
                    <a:pt x="173045" y="1004"/>
                  </a:lnTo>
                  <a:lnTo>
                    <a:pt x="173101" y="837"/>
                  </a:lnTo>
                  <a:lnTo>
                    <a:pt x="173045" y="669"/>
                  </a:lnTo>
                  <a:lnTo>
                    <a:pt x="173045" y="502"/>
                  </a:lnTo>
                  <a:lnTo>
                    <a:pt x="172822" y="223"/>
                  </a:lnTo>
                  <a:lnTo>
                    <a:pt x="172599" y="56"/>
                  </a:lnTo>
                  <a:lnTo>
                    <a:pt x="172432" y="0"/>
                  </a:lnTo>
                  <a:close/>
                  <a:moveTo>
                    <a:pt x="183864" y="0"/>
                  </a:moveTo>
                  <a:lnTo>
                    <a:pt x="183696" y="56"/>
                  </a:lnTo>
                  <a:lnTo>
                    <a:pt x="183418" y="223"/>
                  </a:lnTo>
                  <a:lnTo>
                    <a:pt x="183250" y="502"/>
                  </a:lnTo>
                  <a:lnTo>
                    <a:pt x="183195" y="669"/>
                  </a:lnTo>
                  <a:lnTo>
                    <a:pt x="183195" y="837"/>
                  </a:lnTo>
                  <a:lnTo>
                    <a:pt x="183195" y="1004"/>
                  </a:lnTo>
                  <a:lnTo>
                    <a:pt x="183250" y="1171"/>
                  </a:lnTo>
                  <a:lnTo>
                    <a:pt x="183418" y="1394"/>
                  </a:lnTo>
                  <a:lnTo>
                    <a:pt x="183696" y="1617"/>
                  </a:lnTo>
                  <a:lnTo>
                    <a:pt x="183864" y="1673"/>
                  </a:lnTo>
                  <a:lnTo>
                    <a:pt x="184198" y="1673"/>
                  </a:lnTo>
                  <a:lnTo>
                    <a:pt x="184310" y="1617"/>
                  </a:lnTo>
                  <a:lnTo>
                    <a:pt x="184589" y="1394"/>
                  </a:lnTo>
                  <a:lnTo>
                    <a:pt x="184756" y="1171"/>
                  </a:lnTo>
                  <a:lnTo>
                    <a:pt x="184812" y="1004"/>
                  </a:lnTo>
                  <a:lnTo>
                    <a:pt x="184812" y="837"/>
                  </a:lnTo>
                  <a:lnTo>
                    <a:pt x="184812" y="669"/>
                  </a:lnTo>
                  <a:lnTo>
                    <a:pt x="184756" y="502"/>
                  </a:lnTo>
                  <a:lnTo>
                    <a:pt x="184589" y="223"/>
                  </a:lnTo>
                  <a:lnTo>
                    <a:pt x="184310" y="56"/>
                  </a:lnTo>
                  <a:lnTo>
                    <a:pt x="184198" y="0"/>
                  </a:lnTo>
                  <a:close/>
                  <a:moveTo>
                    <a:pt x="192285" y="0"/>
                  </a:moveTo>
                  <a:lnTo>
                    <a:pt x="192117" y="56"/>
                  </a:lnTo>
                  <a:lnTo>
                    <a:pt x="191838" y="223"/>
                  </a:lnTo>
                  <a:lnTo>
                    <a:pt x="191671" y="502"/>
                  </a:lnTo>
                  <a:lnTo>
                    <a:pt x="191615" y="669"/>
                  </a:lnTo>
                  <a:lnTo>
                    <a:pt x="191615" y="837"/>
                  </a:lnTo>
                  <a:lnTo>
                    <a:pt x="191615" y="1004"/>
                  </a:lnTo>
                  <a:lnTo>
                    <a:pt x="191671" y="1171"/>
                  </a:lnTo>
                  <a:lnTo>
                    <a:pt x="191838" y="1394"/>
                  </a:lnTo>
                  <a:lnTo>
                    <a:pt x="192117" y="1617"/>
                  </a:lnTo>
                  <a:lnTo>
                    <a:pt x="192285" y="1673"/>
                  </a:lnTo>
                  <a:lnTo>
                    <a:pt x="192619" y="1673"/>
                  </a:lnTo>
                  <a:lnTo>
                    <a:pt x="192786" y="1617"/>
                  </a:lnTo>
                  <a:lnTo>
                    <a:pt x="193010" y="1394"/>
                  </a:lnTo>
                  <a:lnTo>
                    <a:pt x="193233" y="1171"/>
                  </a:lnTo>
                  <a:lnTo>
                    <a:pt x="193233" y="1004"/>
                  </a:lnTo>
                  <a:lnTo>
                    <a:pt x="193288" y="837"/>
                  </a:lnTo>
                  <a:lnTo>
                    <a:pt x="193233" y="669"/>
                  </a:lnTo>
                  <a:lnTo>
                    <a:pt x="193233" y="502"/>
                  </a:lnTo>
                  <a:lnTo>
                    <a:pt x="193010" y="223"/>
                  </a:lnTo>
                  <a:lnTo>
                    <a:pt x="192786" y="56"/>
                  </a:lnTo>
                  <a:lnTo>
                    <a:pt x="192619" y="0"/>
                  </a:lnTo>
                  <a:close/>
                  <a:moveTo>
                    <a:pt x="195575" y="0"/>
                  </a:moveTo>
                  <a:lnTo>
                    <a:pt x="195463" y="56"/>
                  </a:lnTo>
                  <a:lnTo>
                    <a:pt x="195184" y="223"/>
                  </a:lnTo>
                  <a:lnTo>
                    <a:pt x="195017" y="502"/>
                  </a:lnTo>
                  <a:lnTo>
                    <a:pt x="194961" y="669"/>
                  </a:lnTo>
                  <a:lnTo>
                    <a:pt x="194906" y="837"/>
                  </a:lnTo>
                  <a:lnTo>
                    <a:pt x="194961" y="1004"/>
                  </a:lnTo>
                  <a:lnTo>
                    <a:pt x="195017" y="1171"/>
                  </a:lnTo>
                  <a:lnTo>
                    <a:pt x="195184" y="1394"/>
                  </a:lnTo>
                  <a:lnTo>
                    <a:pt x="195463" y="1617"/>
                  </a:lnTo>
                  <a:lnTo>
                    <a:pt x="195575" y="1673"/>
                  </a:lnTo>
                  <a:lnTo>
                    <a:pt x="195909" y="1673"/>
                  </a:lnTo>
                  <a:lnTo>
                    <a:pt x="196077" y="1617"/>
                  </a:lnTo>
                  <a:lnTo>
                    <a:pt x="196356" y="1394"/>
                  </a:lnTo>
                  <a:lnTo>
                    <a:pt x="196523" y="1171"/>
                  </a:lnTo>
                  <a:lnTo>
                    <a:pt x="196579" y="1004"/>
                  </a:lnTo>
                  <a:lnTo>
                    <a:pt x="196579" y="837"/>
                  </a:lnTo>
                  <a:lnTo>
                    <a:pt x="196579" y="669"/>
                  </a:lnTo>
                  <a:lnTo>
                    <a:pt x="196523" y="502"/>
                  </a:lnTo>
                  <a:lnTo>
                    <a:pt x="196356" y="223"/>
                  </a:lnTo>
                  <a:lnTo>
                    <a:pt x="196077" y="56"/>
                  </a:lnTo>
                  <a:lnTo>
                    <a:pt x="195909" y="0"/>
                  </a:lnTo>
                  <a:close/>
                  <a:moveTo>
                    <a:pt x="200705" y="0"/>
                  </a:moveTo>
                  <a:lnTo>
                    <a:pt x="200538" y="56"/>
                  </a:lnTo>
                  <a:lnTo>
                    <a:pt x="200259" y="223"/>
                  </a:lnTo>
                  <a:lnTo>
                    <a:pt x="200092" y="502"/>
                  </a:lnTo>
                  <a:lnTo>
                    <a:pt x="200036" y="669"/>
                  </a:lnTo>
                  <a:lnTo>
                    <a:pt x="200036" y="837"/>
                  </a:lnTo>
                  <a:lnTo>
                    <a:pt x="200036" y="1004"/>
                  </a:lnTo>
                  <a:lnTo>
                    <a:pt x="200092" y="1171"/>
                  </a:lnTo>
                  <a:lnTo>
                    <a:pt x="200259" y="1394"/>
                  </a:lnTo>
                  <a:lnTo>
                    <a:pt x="200538" y="1617"/>
                  </a:lnTo>
                  <a:lnTo>
                    <a:pt x="200705" y="1673"/>
                  </a:lnTo>
                  <a:lnTo>
                    <a:pt x="201040" y="1673"/>
                  </a:lnTo>
                  <a:lnTo>
                    <a:pt x="201152" y="1617"/>
                  </a:lnTo>
                  <a:lnTo>
                    <a:pt x="201430" y="1394"/>
                  </a:lnTo>
                  <a:lnTo>
                    <a:pt x="201598" y="1171"/>
                  </a:lnTo>
                  <a:lnTo>
                    <a:pt x="201653" y="1004"/>
                  </a:lnTo>
                  <a:lnTo>
                    <a:pt x="201653" y="837"/>
                  </a:lnTo>
                  <a:lnTo>
                    <a:pt x="201653" y="669"/>
                  </a:lnTo>
                  <a:lnTo>
                    <a:pt x="201598" y="502"/>
                  </a:lnTo>
                  <a:lnTo>
                    <a:pt x="201430" y="223"/>
                  </a:lnTo>
                  <a:lnTo>
                    <a:pt x="201152" y="56"/>
                  </a:lnTo>
                  <a:lnTo>
                    <a:pt x="201040" y="0"/>
                  </a:lnTo>
                  <a:close/>
                  <a:moveTo>
                    <a:pt x="205780" y="0"/>
                  </a:moveTo>
                  <a:lnTo>
                    <a:pt x="205613" y="56"/>
                  </a:lnTo>
                  <a:lnTo>
                    <a:pt x="205334" y="223"/>
                  </a:lnTo>
                  <a:lnTo>
                    <a:pt x="205167" y="502"/>
                  </a:lnTo>
                  <a:lnTo>
                    <a:pt x="205111" y="669"/>
                  </a:lnTo>
                  <a:lnTo>
                    <a:pt x="205111" y="837"/>
                  </a:lnTo>
                  <a:lnTo>
                    <a:pt x="205111" y="1004"/>
                  </a:lnTo>
                  <a:lnTo>
                    <a:pt x="205167" y="1171"/>
                  </a:lnTo>
                  <a:lnTo>
                    <a:pt x="205334" y="1394"/>
                  </a:lnTo>
                  <a:lnTo>
                    <a:pt x="205613" y="1617"/>
                  </a:lnTo>
                  <a:lnTo>
                    <a:pt x="205780" y="1673"/>
                  </a:lnTo>
                  <a:lnTo>
                    <a:pt x="206115" y="1673"/>
                  </a:lnTo>
                  <a:lnTo>
                    <a:pt x="206226" y="1617"/>
                  </a:lnTo>
                  <a:lnTo>
                    <a:pt x="206505" y="1394"/>
                  </a:lnTo>
                  <a:lnTo>
                    <a:pt x="206672" y="1171"/>
                  </a:lnTo>
                  <a:lnTo>
                    <a:pt x="206728" y="1004"/>
                  </a:lnTo>
                  <a:lnTo>
                    <a:pt x="206784" y="837"/>
                  </a:lnTo>
                  <a:lnTo>
                    <a:pt x="206728" y="669"/>
                  </a:lnTo>
                  <a:lnTo>
                    <a:pt x="206672" y="502"/>
                  </a:lnTo>
                  <a:lnTo>
                    <a:pt x="206505" y="223"/>
                  </a:lnTo>
                  <a:lnTo>
                    <a:pt x="206226" y="56"/>
                  </a:lnTo>
                  <a:lnTo>
                    <a:pt x="206115" y="0"/>
                  </a:lnTo>
                  <a:close/>
                  <a:moveTo>
                    <a:pt x="215818" y="0"/>
                  </a:moveTo>
                  <a:lnTo>
                    <a:pt x="215651" y="56"/>
                  </a:lnTo>
                  <a:lnTo>
                    <a:pt x="215372" y="223"/>
                  </a:lnTo>
                  <a:lnTo>
                    <a:pt x="215205" y="502"/>
                  </a:lnTo>
                  <a:lnTo>
                    <a:pt x="215149" y="669"/>
                  </a:lnTo>
                  <a:lnTo>
                    <a:pt x="215149" y="837"/>
                  </a:lnTo>
                  <a:lnTo>
                    <a:pt x="215149" y="1004"/>
                  </a:lnTo>
                  <a:lnTo>
                    <a:pt x="215205" y="1171"/>
                  </a:lnTo>
                  <a:lnTo>
                    <a:pt x="215372" y="1394"/>
                  </a:lnTo>
                  <a:lnTo>
                    <a:pt x="215651" y="1617"/>
                  </a:lnTo>
                  <a:lnTo>
                    <a:pt x="215818" y="1673"/>
                  </a:lnTo>
                  <a:lnTo>
                    <a:pt x="216153" y="1673"/>
                  </a:lnTo>
                  <a:lnTo>
                    <a:pt x="216264" y="1617"/>
                  </a:lnTo>
                  <a:lnTo>
                    <a:pt x="216543" y="1394"/>
                  </a:lnTo>
                  <a:lnTo>
                    <a:pt x="216710" y="1171"/>
                  </a:lnTo>
                  <a:lnTo>
                    <a:pt x="216766" y="1004"/>
                  </a:lnTo>
                  <a:lnTo>
                    <a:pt x="216822" y="837"/>
                  </a:lnTo>
                  <a:lnTo>
                    <a:pt x="216766" y="669"/>
                  </a:lnTo>
                  <a:lnTo>
                    <a:pt x="216710" y="502"/>
                  </a:lnTo>
                  <a:lnTo>
                    <a:pt x="216543" y="223"/>
                  </a:lnTo>
                  <a:lnTo>
                    <a:pt x="216264" y="56"/>
                  </a:lnTo>
                  <a:lnTo>
                    <a:pt x="216153" y="0"/>
                  </a:lnTo>
                  <a:close/>
                  <a:moveTo>
                    <a:pt x="224239" y="0"/>
                  </a:moveTo>
                  <a:lnTo>
                    <a:pt x="224072" y="56"/>
                  </a:lnTo>
                  <a:lnTo>
                    <a:pt x="223849" y="223"/>
                  </a:lnTo>
                  <a:lnTo>
                    <a:pt x="223626" y="502"/>
                  </a:lnTo>
                  <a:lnTo>
                    <a:pt x="223570" y="669"/>
                  </a:lnTo>
                  <a:lnTo>
                    <a:pt x="223570" y="837"/>
                  </a:lnTo>
                  <a:lnTo>
                    <a:pt x="223570" y="1004"/>
                  </a:lnTo>
                  <a:lnTo>
                    <a:pt x="223626" y="1171"/>
                  </a:lnTo>
                  <a:lnTo>
                    <a:pt x="223849" y="1394"/>
                  </a:lnTo>
                  <a:lnTo>
                    <a:pt x="224072" y="1617"/>
                  </a:lnTo>
                  <a:lnTo>
                    <a:pt x="224239" y="1673"/>
                  </a:lnTo>
                  <a:lnTo>
                    <a:pt x="224574" y="1673"/>
                  </a:lnTo>
                  <a:lnTo>
                    <a:pt x="224741" y="1617"/>
                  </a:lnTo>
                  <a:lnTo>
                    <a:pt x="225020" y="1394"/>
                  </a:lnTo>
                  <a:lnTo>
                    <a:pt x="225187" y="1171"/>
                  </a:lnTo>
                  <a:lnTo>
                    <a:pt x="225243" y="1004"/>
                  </a:lnTo>
                  <a:lnTo>
                    <a:pt x="225243" y="837"/>
                  </a:lnTo>
                  <a:lnTo>
                    <a:pt x="225243" y="669"/>
                  </a:lnTo>
                  <a:lnTo>
                    <a:pt x="225187" y="502"/>
                  </a:lnTo>
                  <a:lnTo>
                    <a:pt x="225020" y="223"/>
                  </a:lnTo>
                  <a:lnTo>
                    <a:pt x="224741" y="56"/>
                  </a:lnTo>
                  <a:lnTo>
                    <a:pt x="224574" y="0"/>
                  </a:lnTo>
                  <a:close/>
                  <a:moveTo>
                    <a:pt x="234389" y="0"/>
                  </a:moveTo>
                  <a:lnTo>
                    <a:pt x="234221" y="56"/>
                  </a:lnTo>
                  <a:lnTo>
                    <a:pt x="233998" y="223"/>
                  </a:lnTo>
                  <a:lnTo>
                    <a:pt x="233831" y="502"/>
                  </a:lnTo>
                  <a:lnTo>
                    <a:pt x="233775" y="669"/>
                  </a:lnTo>
                  <a:lnTo>
                    <a:pt x="233719" y="837"/>
                  </a:lnTo>
                  <a:lnTo>
                    <a:pt x="233775" y="1004"/>
                  </a:lnTo>
                  <a:lnTo>
                    <a:pt x="233831" y="1171"/>
                  </a:lnTo>
                  <a:lnTo>
                    <a:pt x="233998" y="1394"/>
                  </a:lnTo>
                  <a:lnTo>
                    <a:pt x="234221" y="1617"/>
                  </a:lnTo>
                  <a:lnTo>
                    <a:pt x="234389" y="1673"/>
                  </a:lnTo>
                  <a:lnTo>
                    <a:pt x="234723" y="1673"/>
                  </a:lnTo>
                  <a:lnTo>
                    <a:pt x="234891" y="1617"/>
                  </a:lnTo>
                  <a:lnTo>
                    <a:pt x="235169" y="1394"/>
                  </a:lnTo>
                  <a:lnTo>
                    <a:pt x="235337" y="1171"/>
                  </a:lnTo>
                  <a:lnTo>
                    <a:pt x="235392" y="1004"/>
                  </a:lnTo>
                  <a:lnTo>
                    <a:pt x="235392" y="837"/>
                  </a:lnTo>
                  <a:lnTo>
                    <a:pt x="235392" y="669"/>
                  </a:lnTo>
                  <a:lnTo>
                    <a:pt x="235337" y="502"/>
                  </a:lnTo>
                  <a:lnTo>
                    <a:pt x="235169" y="223"/>
                  </a:lnTo>
                  <a:lnTo>
                    <a:pt x="234891" y="56"/>
                  </a:lnTo>
                  <a:lnTo>
                    <a:pt x="234723" y="0"/>
                  </a:lnTo>
                  <a:close/>
                  <a:moveTo>
                    <a:pt x="242698" y="0"/>
                  </a:moveTo>
                  <a:lnTo>
                    <a:pt x="242531" y="56"/>
                  </a:lnTo>
                  <a:lnTo>
                    <a:pt x="242252" y="223"/>
                  </a:lnTo>
                  <a:lnTo>
                    <a:pt x="242084" y="502"/>
                  </a:lnTo>
                  <a:lnTo>
                    <a:pt x="242029" y="669"/>
                  </a:lnTo>
                  <a:lnTo>
                    <a:pt x="242029" y="837"/>
                  </a:lnTo>
                  <a:lnTo>
                    <a:pt x="242029" y="1004"/>
                  </a:lnTo>
                  <a:lnTo>
                    <a:pt x="242084" y="1171"/>
                  </a:lnTo>
                  <a:lnTo>
                    <a:pt x="242252" y="1394"/>
                  </a:lnTo>
                  <a:lnTo>
                    <a:pt x="242531" y="1617"/>
                  </a:lnTo>
                  <a:lnTo>
                    <a:pt x="242698" y="1673"/>
                  </a:lnTo>
                  <a:lnTo>
                    <a:pt x="243033" y="1673"/>
                  </a:lnTo>
                  <a:lnTo>
                    <a:pt x="243144" y="1617"/>
                  </a:lnTo>
                  <a:lnTo>
                    <a:pt x="243423" y="1394"/>
                  </a:lnTo>
                  <a:lnTo>
                    <a:pt x="243590" y="1171"/>
                  </a:lnTo>
                  <a:lnTo>
                    <a:pt x="243646" y="1004"/>
                  </a:lnTo>
                  <a:lnTo>
                    <a:pt x="243646" y="837"/>
                  </a:lnTo>
                  <a:lnTo>
                    <a:pt x="243646" y="669"/>
                  </a:lnTo>
                  <a:lnTo>
                    <a:pt x="243590" y="502"/>
                  </a:lnTo>
                  <a:lnTo>
                    <a:pt x="243423" y="223"/>
                  </a:lnTo>
                  <a:lnTo>
                    <a:pt x="243144" y="56"/>
                  </a:lnTo>
                  <a:lnTo>
                    <a:pt x="243033" y="0"/>
                  </a:lnTo>
                  <a:close/>
                  <a:moveTo>
                    <a:pt x="252792" y="0"/>
                  </a:moveTo>
                  <a:lnTo>
                    <a:pt x="252624" y="56"/>
                  </a:lnTo>
                  <a:lnTo>
                    <a:pt x="252346" y="223"/>
                  </a:lnTo>
                  <a:lnTo>
                    <a:pt x="252178" y="502"/>
                  </a:lnTo>
                  <a:lnTo>
                    <a:pt x="252123" y="669"/>
                  </a:lnTo>
                  <a:lnTo>
                    <a:pt x="252123" y="837"/>
                  </a:lnTo>
                  <a:lnTo>
                    <a:pt x="252123" y="1004"/>
                  </a:lnTo>
                  <a:lnTo>
                    <a:pt x="252178" y="1171"/>
                  </a:lnTo>
                  <a:lnTo>
                    <a:pt x="252346" y="1394"/>
                  </a:lnTo>
                  <a:lnTo>
                    <a:pt x="252624" y="1617"/>
                  </a:lnTo>
                  <a:lnTo>
                    <a:pt x="252792" y="1673"/>
                  </a:lnTo>
                  <a:lnTo>
                    <a:pt x="253126" y="1673"/>
                  </a:lnTo>
                  <a:lnTo>
                    <a:pt x="253238" y="1617"/>
                  </a:lnTo>
                  <a:lnTo>
                    <a:pt x="253517" y="1394"/>
                  </a:lnTo>
                  <a:lnTo>
                    <a:pt x="253684" y="1171"/>
                  </a:lnTo>
                  <a:lnTo>
                    <a:pt x="253740" y="1004"/>
                  </a:lnTo>
                  <a:lnTo>
                    <a:pt x="253740" y="837"/>
                  </a:lnTo>
                  <a:lnTo>
                    <a:pt x="253740" y="669"/>
                  </a:lnTo>
                  <a:lnTo>
                    <a:pt x="253684" y="502"/>
                  </a:lnTo>
                  <a:lnTo>
                    <a:pt x="253517" y="223"/>
                  </a:lnTo>
                  <a:lnTo>
                    <a:pt x="253238" y="56"/>
                  </a:lnTo>
                  <a:lnTo>
                    <a:pt x="253126" y="0"/>
                  </a:lnTo>
                  <a:close/>
                  <a:moveTo>
                    <a:pt x="256138" y="0"/>
                  </a:moveTo>
                  <a:lnTo>
                    <a:pt x="255970" y="56"/>
                  </a:lnTo>
                  <a:lnTo>
                    <a:pt x="255692" y="223"/>
                  </a:lnTo>
                  <a:lnTo>
                    <a:pt x="255524" y="502"/>
                  </a:lnTo>
                  <a:lnTo>
                    <a:pt x="255469" y="669"/>
                  </a:lnTo>
                  <a:lnTo>
                    <a:pt x="255469" y="837"/>
                  </a:lnTo>
                  <a:lnTo>
                    <a:pt x="255469" y="1004"/>
                  </a:lnTo>
                  <a:lnTo>
                    <a:pt x="255524" y="1171"/>
                  </a:lnTo>
                  <a:lnTo>
                    <a:pt x="255692" y="1394"/>
                  </a:lnTo>
                  <a:lnTo>
                    <a:pt x="255970" y="1617"/>
                  </a:lnTo>
                  <a:lnTo>
                    <a:pt x="256138" y="1673"/>
                  </a:lnTo>
                  <a:lnTo>
                    <a:pt x="256472" y="1673"/>
                  </a:lnTo>
                  <a:lnTo>
                    <a:pt x="256640" y="1617"/>
                  </a:lnTo>
                  <a:lnTo>
                    <a:pt x="256863" y="1394"/>
                  </a:lnTo>
                  <a:lnTo>
                    <a:pt x="257086" y="1171"/>
                  </a:lnTo>
                  <a:lnTo>
                    <a:pt x="257142" y="1004"/>
                  </a:lnTo>
                  <a:lnTo>
                    <a:pt x="257142" y="837"/>
                  </a:lnTo>
                  <a:lnTo>
                    <a:pt x="257142" y="669"/>
                  </a:lnTo>
                  <a:lnTo>
                    <a:pt x="257086" y="502"/>
                  </a:lnTo>
                  <a:lnTo>
                    <a:pt x="256863" y="223"/>
                  </a:lnTo>
                  <a:lnTo>
                    <a:pt x="256640" y="56"/>
                  </a:lnTo>
                  <a:lnTo>
                    <a:pt x="256472" y="0"/>
                  </a:lnTo>
                  <a:close/>
                  <a:moveTo>
                    <a:pt x="259484" y="0"/>
                  </a:moveTo>
                  <a:lnTo>
                    <a:pt x="259372" y="56"/>
                  </a:lnTo>
                  <a:lnTo>
                    <a:pt x="259093" y="223"/>
                  </a:lnTo>
                  <a:lnTo>
                    <a:pt x="258926" y="502"/>
                  </a:lnTo>
                  <a:lnTo>
                    <a:pt x="258870" y="669"/>
                  </a:lnTo>
                  <a:lnTo>
                    <a:pt x="258815" y="837"/>
                  </a:lnTo>
                  <a:lnTo>
                    <a:pt x="258870" y="1004"/>
                  </a:lnTo>
                  <a:lnTo>
                    <a:pt x="258926" y="1171"/>
                  </a:lnTo>
                  <a:lnTo>
                    <a:pt x="259093" y="1394"/>
                  </a:lnTo>
                  <a:lnTo>
                    <a:pt x="259372" y="1617"/>
                  </a:lnTo>
                  <a:lnTo>
                    <a:pt x="259484" y="1673"/>
                  </a:lnTo>
                  <a:lnTo>
                    <a:pt x="259818" y="1673"/>
                  </a:lnTo>
                  <a:lnTo>
                    <a:pt x="259986" y="1617"/>
                  </a:lnTo>
                  <a:lnTo>
                    <a:pt x="260265" y="1394"/>
                  </a:lnTo>
                  <a:lnTo>
                    <a:pt x="260432" y="1171"/>
                  </a:lnTo>
                  <a:lnTo>
                    <a:pt x="260488" y="1004"/>
                  </a:lnTo>
                  <a:lnTo>
                    <a:pt x="260488" y="837"/>
                  </a:lnTo>
                  <a:lnTo>
                    <a:pt x="260488" y="669"/>
                  </a:lnTo>
                  <a:lnTo>
                    <a:pt x="260432" y="502"/>
                  </a:lnTo>
                  <a:lnTo>
                    <a:pt x="260265" y="223"/>
                  </a:lnTo>
                  <a:lnTo>
                    <a:pt x="259986" y="56"/>
                  </a:lnTo>
                  <a:lnTo>
                    <a:pt x="259818" y="0"/>
                  </a:lnTo>
                  <a:close/>
                  <a:moveTo>
                    <a:pt x="264559" y="0"/>
                  </a:moveTo>
                  <a:lnTo>
                    <a:pt x="264447" y="56"/>
                  </a:lnTo>
                  <a:lnTo>
                    <a:pt x="264168" y="223"/>
                  </a:lnTo>
                  <a:lnTo>
                    <a:pt x="264001" y="502"/>
                  </a:lnTo>
                  <a:lnTo>
                    <a:pt x="263945" y="669"/>
                  </a:lnTo>
                  <a:lnTo>
                    <a:pt x="263889" y="837"/>
                  </a:lnTo>
                  <a:lnTo>
                    <a:pt x="263945" y="1004"/>
                  </a:lnTo>
                  <a:lnTo>
                    <a:pt x="264001" y="1171"/>
                  </a:lnTo>
                  <a:lnTo>
                    <a:pt x="264168" y="1394"/>
                  </a:lnTo>
                  <a:lnTo>
                    <a:pt x="264447" y="1617"/>
                  </a:lnTo>
                  <a:lnTo>
                    <a:pt x="264559" y="1673"/>
                  </a:lnTo>
                  <a:lnTo>
                    <a:pt x="264893" y="1673"/>
                  </a:lnTo>
                  <a:lnTo>
                    <a:pt x="265060" y="1617"/>
                  </a:lnTo>
                  <a:lnTo>
                    <a:pt x="265339" y="1394"/>
                  </a:lnTo>
                  <a:lnTo>
                    <a:pt x="265507" y="1171"/>
                  </a:lnTo>
                  <a:lnTo>
                    <a:pt x="265562" y="1004"/>
                  </a:lnTo>
                  <a:lnTo>
                    <a:pt x="265562" y="837"/>
                  </a:lnTo>
                  <a:lnTo>
                    <a:pt x="265562" y="669"/>
                  </a:lnTo>
                  <a:lnTo>
                    <a:pt x="265507" y="502"/>
                  </a:lnTo>
                  <a:lnTo>
                    <a:pt x="265339" y="223"/>
                  </a:lnTo>
                  <a:lnTo>
                    <a:pt x="265060" y="56"/>
                  </a:lnTo>
                  <a:lnTo>
                    <a:pt x="264893" y="0"/>
                  </a:lnTo>
                  <a:close/>
                  <a:moveTo>
                    <a:pt x="267905" y="0"/>
                  </a:moveTo>
                  <a:lnTo>
                    <a:pt x="267737" y="56"/>
                  </a:lnTo>
                  <a:lnTo>
                    <a:pt x="267514" y="223"/>
                  </a:lnTo>
                  <a:lnTo>
                    <a:pt x="267291" y="502"/>
                  </a:lnTo>
                  <a:lnTo>
                    <a:pt x="267291" y="669"/>
                  </a:lnTo>
                  <a:lnTo>
                    <a:pt x="267235" y="837"/>
                  </a:lnTo>
                  <a:lnTo>
                    <a:pt x="267291" y="1004"/>
                  </a:lnTo>
                  <a:lnTo>
                    <a:pt x="267291" y="1171"/>
                  </a:lnTo>
                  <a:lnTo>
                    <a:pt x="267514" y="1394"/>
                  </a:lnTo>
                  <a:lnTo>
                    <a:pt x="267737" y="1617"/>
                  </a:lnTo>
                  <a:lnTo>
                    <a:pt x="267905" y="1673"/>
                  </a:lnTo>
                  <a:lnTo>
                    <a:pt x="268239" y="1673"/>
                  </a:lnTo>
                  <a:lnTo>
                    <a:pt x="268406" y="1617"/>
                  </a:lnTo>
                  <a:lnTo>
                    <a:pt x="268685" y="1394"/>
                  </a:lnTo>
                  <a:lnTo>
                    <a:pt x="268853" y="1171"/>
                  </a:lnTo>
                  <a:lnTo>
                    <a:pt x="268908" y="1004"/>
                  </a:lnTo>
                  <a:lnTo>
                    <a:pt x="268908" y="837"/>
                  </a:lnTo>
                  <a:lnTo>
                    <a:pt x="268908" y="669"/>
                  </a:lnTo>
                  <a:lnTo>
                    <a:pt x="268853" y="502"/>
                  </a:lnTo>
                  <a:lnTo>
                    <a:pt x="268685" y="223"/>
                  </a:lnTo>
                  <a:lnTo>
                    <a:pt x="268406" y="56"/>
                  </a:lnTo>
                  <a:lnTo>
                    <a:pt x="268239" y="0"/>
                  </a:lnTo>
                  <a:close/>
                  <a:moveTo>
                    <a:pt x="279671" y="0"/>
                  </a:moveTo>
                  <a:lnTo>
                    <a:pt x="279504" y="56"/>
                  </a:lnTo>
                  <a:lnTo>
                    <a:pt x="279225" y="223"/>
                  </a:lnTo>
                  <a:lnTo>
                    <a:pt x="279058" y="502"/>
                  </a:lnTo>
                  <a:lnTo>
                    <a:pt x="279002" y="669"/>
                  </a:lnTo>
                  <a:lnTo>
                    <a:pt x="279002" y="837"/>
                  </a:lnTo>
                  <a:lnTo>
                    <a:pt x="279002" y="1004"/>
                  </a:lnTo>
                  <a:lnTo>
                    <a:pt x="279058" y="1171"/>
                  </a:lnTo>
                  <a:lnTo>
                    <a:pt x="279225" y="1394"/>
                  </a:lnTo>
                  <a:lnTo>
                    <a:pt x="279504" y="1617"/>
                  </a:lnTo>
                  <a:lnTo>
                    <a:pt x="279671" y="1673"/>
                  </a:lnTo>
                  <a:lnTo>
                    <a:pt x="280006" y="1673"/>
                  </a:lnTo>
                  <a:lnTo>
                    <a:pt x="280173" y="1617"/>
                  </a:lnTo>
                  <a:lnTo>
                    <a:pt x="280396" y="1394"/>
                  </a:lnTo>
                  <a:lnTo>
                    <a:pt x="280564" y="1171"/>
                  </a:lnTo>
                  <a:lnTo>
                    <a:pt x="280619" y="1004"/>
                  </a:lnTo>
                  <a:lnTo>
                    <a:pt x="280675" y="837"/>
                  </a:lnTo>
                  <a:lnTo>
                    <a:pt x="280619" y="669"/>
                  </a:lnTo>
                  <a:lnTo>
                    <a:pt x="280564" y="502"/>
                  </a:lnTo>
                  <a:lnTo>
                    <a:pt x="280396" y="223"/>
                  </a:lnTo>
                  <a:lnTo>
                    <a:pt x="280173" y="56"/>
                  </a:lnTo>
                  <a:lnTo>
                    <a:pt x="280006" y="0"/>
                  </a:lnTo>
                  <a:close/>
                  <a:moveTo>
                    <a:pt x="2510" y="3346"/>
                  </a:moveTo>
                  <a:lnTo>
                    <a:pt x="2342" y="3402"/>
                  </a:lnTo>
                  <a:lnTo>
                    <a:pt x="2175" y="3458"/>
                  </a:lnTo>
                  <a:lnTo>
                    <a:pt x="1896" y="3625"/>
                  </a:lnTo>
                  <a:lnTo>
                    <a:pt x="1729" y="3848"/>
                  </a:lnTo>
                  <a:lnTo>
                    <a:pt x="1673" y="4015"/>
                  </a:lnTo>
                  <a:lnTo>
                    <a:pt x="1673" y="4183"/>
                  </a:lnTo>
                  <a:lnTo>
                    <a:pt x="1673" y="4350"/>
                  </a:lnTo>
                  <a:lnTo>
                    <a:pt x="1729" y="4517"/>
                  </a:lnTo>
                  <a:lnTo>
                    <a:pt x="1896" y="4796"/>
                  </a:lnTo>
                  <a:lnTo>
                    <a:pt x="2175" y="4963"/>
                  </a:lnTo>
                  <a:lnTo>
                    <a:pt x="2342" y="5019"/>
                  </a:lnTo>
                  <a:lnTo>
                    <a:pt x="2677" y="5019"/>
                  </a:lnTo>
                  <a:lnTo>
                    <a:pt x="2788" y="4963"/>
                  </a:lnTo>
                  <a:lnTo>
                    <a:pt x="3067" y="4796"/>
                  </a:lnTo>
                  <a:lnTo>
                    <a:pt x="3234" y="4517"/>
                  </a:lnTo>
                  <a:lnTo>
                    <a:pt x="3290" y="4350"/>
                  </a:lnTo>
                  <a:lnTo>
                    <a:pt x="3290" y="4183"/>
                  </a:lnTo>
                  <a:lnTo>
                    <a:pt x="3290" y="4015"/>
                  </a:lnTo>
                  <a:lnTo>
                    <a:pt x="3234" y="3848"/>
                  </a:lnTo>
                  <a:lnTo>
                    <a:pt x="3067" y="3625"/>
                  </a:lnTo>
                  <a:lnTo>
                    <a:pt x="2788" y="3458"/>
                  </a:lnTo>
                  <a:lnTo>
                    <a:pt x="2677" y="3402"/>
                  </a:lnTo>
                  <a:lnTo>
                    <a:pt x="2510" y="3346"/>
                  </a:lnTo>
                  <a:close/>
                  <a:moveTo>
                    <a:pt x="10930" y="3346"/>
                  </a:moveTo>
                  <a:lnTo>
                    <a:pt x="10763" y="3402"/>
                  </a:lnTo>
                  <a:lnTo>
                    <a:pt x="10596" y="3458"/>
                  </a:lnTo>
                  <a:lnTo>
                    <a:pt x="10317" y="3625"/>
                  </a:lnTo>
                  <a:lnTo>
                    <a:pt x="10150" y="3848"/>
                  </a:lnTo>
                  <a:lnTo>
                    <a:pt x="10094" y="4015"/>
                  </a:lnTo>
                  <a:lnTo>
                    <a:pt x="10094" y="4183"/>
                  </a:lnTo>
                  <a:lnTo>
                    <a:pt x="10094" y="4350"/>
                  </a:lnTo>
                  <a:lnTo>
                    <a:pt x="10150" y="4517"/>
                  </a:lnTo>
                  <a:lnTo>
                    <a:pt x="10317" y="4796"/>
                  </a:lnTo>
                  <a:lnTo>
                    <a:pt x="10596" y="4963"/>
                  </a:lnTo>
                  <a:lnTo>
                    <a:pt x="10763" y="5019"/>
                  </a:lnTo>
                  <a:lnTo>
                    <a:pt x="11098" y="5019"/>
                  </a:lnTo>
                  <a:lnTo>
                    <a:pt x="11265" y="4963"/>
                  </a:lnTo>
                  <a:lnTo>
                    <a:pt x="11488" y="4796"/>
                  </a:lnTo>
                  <a:lnTo>
                    <a:pt x="11711" y="4517"/>
                  </a:lnTo>
                  <a:lnTo>
                    <a:pt x="11711" y="4350"/>
                  </a:lnTo>
                  <a:lnTo>
                    <a:pt x="11767" y="4183"/>
                  </a:lnTo>
                  <a:lnTo>
                    <a:pt x="11711" y="4015"/>
                  </a:lnTo>
                  <a:lnTo>
                    <a:pt x="11711" y="3848"/>
                  </a:lnTo>
                  <a:lnTo>
                    <a:pt x="11488" y="3625"/>
                  </a:lnTo>
                  <a:lnTo>
                    <a:pt x="11265" y="3458"/>
                  </a:lnTo>
                  <a:lnTo>
                    <a:pt x="11098" y="3402"/>
                  </a:lnTo>
                  <a:lnTo>
                    <a:pt x="10930" y="3346"/>
                  </a:lnTo>
                  <a:close/>
                  <a:moveTo>
                    <a:pt x="15949" y="3346"/>
                  </a:moveTo>
                  <a:lnTo>
                    <a:pt x="15782" y="3402"/>
                  </a:lnTo>
                  <a:lnTo>
                    <a:pt x="15671" y="3458"/>
                  </a:lnTo>
                  <a:lnTo>
                    <a:pt x="15392" y="3625"/>
                  </a:lnTo>
                  <a:lnTo>
                    <a:pt x="15224" y="3848"/>
                  </a:lnTo>
                  <a:lnTo>
                    <a:pt x="15169" y="4015"/>
                  </a:lnTo>
                  <a:lnTo>
                    <a:pt x="15113" y="4183"/>
                  </a:lnTo>
                  <a:lnTo>
                    <a:pt x="15169" y="4350"/>
                  </a:lnTo>
                  <a:lnTo>
                    <a:pt x="15224" y="4517"/>
                  </a:lnTo>
                  <a:lnTo>
                    <a:pt x="15392" y="4796"/>
                  </a:lnTo>
                  <a:lnTo>
                    <a:pt x="15671" y="4963"/>
                  </a:lnTo>
                  <a:lnTo>
                    <a:pt x="15782" y="5019"/>
                  </a:lnTo>
                  <a:lnTo>
                    <a:pt x="16117" y="5019"/>
                  </a:lnTo>
                  <a:lnTo>
                    <a:pt x="16284" y="4963"/>
                  </a:lnTo>
                  <a:lnTo>
                    <a:pt x="16563" y="4796"/>
                  </a:lnTo>
                  <a:lnTo>
                    <a:pt x="16730" y="4517"/>
                  </a:lnTo>
                  <a:lnTo>
                    <a:pt x="16786" y="4350"/>
                  </a:lnTo>
                  <a:lnTo>
                    <a:pt x="16786" y="4183"/>
                  </a:lnTo>
                  <a:lnTo>
                    <a:pt x="16786" y="4015"/>
                  </a:lnTo>
                  <a:lnTo>
                    <a:pt x="16730" y="3848"/>
                  </a:lnTo>
                  <a:lnTo>
                    <a:pt x="16563" y="3625"/>
                  </a:lnTo>
                  <a:lnTo>
                    <a:pt x="16284" y="3458"/>
                  </a:lnTo>
                  <a:lnTo>
                    <a:pt x="16117" y="3402"/>
                  </a:lnTo>
                  <a:lnTo>
                    <a:pt x="15949" y="3346"/>
                  </a:lnTo>
                  <a:close/>
                  <a:moveTo>
                    <a:pt x="19295" y="3346"/>
                  </a:moveTo>
                  <a:lnTo>
                    <a:pt x="19128" y="3402"/>
                  </a:lnTo>
                  <a:lnTo>
                    <a:pt x="18961" y="3458"/>
                  </a:lnTo>
                  <a:lnTo>
                    <a:pt x="18682" y="3625"/>
                  </a:lnTo>
                  <a:lnTo>
                    <a:pt x="18515" y="3848"/>
                  </a:lnTo>
                  <a:lnTo>
                    <a:pt x="18459" y="4015"/>
                  </a:lnTo>
                  <a:lnTo>
                    <a:pt x="18459" y="4183"/>
                  </a:lnTo>
                  <a:lnTo>
                    <a:pt x="18459" y="4350"/>
                  </a:lnTo>
                  <a:lnTo>
                    <a:pt x="18515" y="4517"/>
                  </a:lnTo>
                  <a:lnTo>
                    <a:pt x="18682" y="4796"/>
                  </a:lnTo>
                  <a:lnTo>
                    <a:pt x="18961" y="4963"/>
                  </a:lnTo>
                  <a:lnTo>
                    <a:pt x="19128" y="5019"/>
                  </a:lnTo>
                  <a:lnTo>
                    <a:pt x="19463" y="5019"/>
                  </a:lnTo>
                  <a:lnTo>
                    <a:pt x="19630" y="4963"/>
                  </a:lnTo>
                  <a:lnTo>
                    <a:pt x="19853" y="4796"/>
                  </a:lnTo>
                  <a:lnTo>
                    <a:pt x="20076" y="4517"/>
                  </a:lnTo>
                  <a:lnTo>
                    <a:pt x="20076" y="4350"/>
                  </a:lnTo>
                  <a:lnTo>
                    <a:pt x="20132" y="4183"/>
                  </a:lnTo>
                  <a:lnTo>
                    <a:pt x="20076" y="4015"/>
                  </a:lnTo>
                  <a:lnTo>
                    <a:pt x="20076" y="3848"/>
                  </a:lnTo>
                  <a:lnTo>
                    <a:pt x="19853" y="3625"/>
                  </a:lnTo>
                  <a:lnTo>
                    <a:pt x="19630" y="3458"/>
                  </a:lnTo>
                  <a:lnTo>
                    <a:pt x="19463" y="3402"/>
                  </a:lnTo>
                  <a:lnTo>
                    <a:pt x="19295" y="3346"/>
                  </a:lnTo>
                  <a:close/>
                  <a:moveTo>
                    <a:pt x="24370" y="3346"/>
                  </a:moveTo>
                  <a:lnTo>
                    <a:pt x="24203" y="3402"/>
                  </a:lnTo>
                  <a:lnTo>
                    <a:pt x="24036" y="3458"/>
                  </a:lnTo>
                  <a:lnTo>
                    <a:pt x="23757" y="3625"/>
                  </a:lnTo>
                  <a:lnTo>
                    <a:pt x="23589" y="3848"/>
                  </a:lnTo>
                  <a:lnTo>
                    <a:pt x="23534" y="4015"/>
                  </a:lnTo>
                  <a:lnTo>
                    <a:pt x="23534" y="4183"/>
                  </a:lnTo>
                  <a:lnTo>
                    <a:pt x="23534" y="4350"/>
                  </a:lnTo>
                  <a:lnTo>
                    <a:pt x="23589" y="4517"/>
                  </a:lnTo>
                  <a:lnTo>
                    <a:pt x="23757" y="4796"/>
                  </a:lnTo>
                  <a:lnTo>
                    <a:pt x="24036" y="4963"/>
                  </a:lnTo>
                  <a:lnTo>
                    <a:pt x="24203" y="5019"/>
                  </a:lnTo>
                  <a:lnTo>
                    <a:pt x="24537" y="5019"/>
                  </a:lnTo>
                  <a:lnTo>
                    <a:pt x="24649" y="4963"/>
                  </a:lnTo>
                  <a:lnTo>
                    <a:pt x="24928" y="4796"/>
                  </a:lnTo>
                  <a:lnTo>
                    <a:pt x="25095" y="4517"/>
                  </a:lnTo>
                  <a:lnTo>
                    <a:pt x="25151" y="4350"/>
                  </a:lnTo>
                  <a:lnTo>
                    <a:pt x="25207" y="4183"/>
                  </a:lnTo>
                  <a:lnTo>
                    <a:pt x="25151" y="4015"/>
                  </a:lnTo>
                  <a:lnTo>
                    <a:pt x="25095" y="3848"/>
                  </a:lnTo>
                  <a:lnTo>
                    <a:pt x="24928" y="3625"/>
                  </a:lnTo>
                  <a:lnTo>
                    <a:pt x="24649" y="3458"/>
                  </a:lnTo>
                  <a:lnTo>
                    <a:pt x="24537" y="3402"/>
                  </a:lnTo>
                  <a:lnTo>
                    <a:pt x="24370" y="3346"/>
                  </a:lnTo>
                  <a:close/>
                  <a:moveTo>
                    <a:pt x="27660" y="3346"/>
                  </a:moveTo>
                  <a:lnTo>
                    <a:pt x="27493" y="3402"/>
                  </a:lnTo>
                  <a:lnTo>
                    <a:pt x="27326" y="3458"/>
                  </a:lnTo>
                  <a:lnTo>
                    <a:pt x="27103" y="3625"/>
                  </a:lnTo>
                  <a:lnTo>
                    <a:pt x="26880" y="3848"/>
                  </a:lnTo>
                  <a:lnTo>
                    <a:pt x="26880" y="4015"/>
                  </a:lnTo>
                  <a:lnTo>
                    <a:pt x="26824" y="4183"/>
                  </a:lnTo>
                  <a:lnTo>
                    <a:pt x="26880" y="4350"/>
                  </a:lnTo>
                  <a:lnTo>
                    <a:pt x="26880" y="4517"/>
                  </a:lnTo>
                  <a:lnTo>
                    <a:pt x="27103" y="4796"/>
                  </a:lnTo>
                  <a:lnTo>
                    <a:pt x="27326" y="4963"/>
                  </a:lnTo>
                  <a:lnTo>
                    <a:pt x="27493" y="5019"/>
                  </a:lnTo>
                  <a:lnTo>
                    <a:pt x="27828" y="5019"/>
                  </a:lnTo>
                  <a:lnTo>
                    <a:pt x="27995" y="4963"/>
                  </a:lnTo>
                  <a:lnTo>
                    <a:pt x="28274" y="4796"/>
                  </a:lnTo>
                  <a:lnTo>
                    <a:pt x="28441" y="4517"/>
                  </a:lnTo>
                  <a:lnTo>
                    <a:pt x="28497" y="4350"/>
                  </a:lnTo>
                  <a:lnTo>
                    <a:pt x="28497" y="4183"/>
                  </a:lnTo>
                  <a:lnTo>
                    <a:pt x="28497" y="4015"/>
                  </a:lnTo>
                  <a:lnTo>
                    <a:pt x="28441" y="3848"/>
                  </a:lnTo>
                  <a:lnTo>
                    <a:pt x="28274" y="3625"/>
                  </a:lnTo>
                  <a:lnTo>
                    <a:pt x="27995" y="3458"/>
                  </a:lnTo>
                  <a:lnTo>
                    <a:pt x="27828" y="3402"/>
                  </a:lnTo>
                  <a:lnTo>
                    <a:pt x="27660" y="3346"/>
                  </a:lnTo>
                  <a:close/>
                  <a:moveTo>
                    <a:pt x="31118" y="3346"/>
                  </a:moveTo>
                  <a:lnTo>
                    <a:pt x="30951" y="3402"/>
                  </a:lnTo>
                  <a:lnTo>
                    <a:pt x="30783" y="3458"/>
                  </a:lnTo>
                  <a:lnTo>
                    <a:pt x="30505" y="3625"/>
                  </a:lnTo>
                  <a:lnTo>
                    <a:pt x="30337" y="3848"/>
                  </a:lnTo>
                  <a:lnTo>
                    <a:pt x="30281" y="4015"/>
                  </a:lnTo>
                  <a:lnTo>
                    <a:pt x="30281" y="4183"/>
                  </a:lnTo>
                  <a:lnTo>
                    <a:pt x="30281" y="4350"/>
                  </a:lnTo>
                  <a:lnTo>
                    <a:pt x="30337" y="4517"/>
                  </a:lnTo>
                  <a:lnTo>
                    <a:pt x="30505" y="4796"/>
                  </a:lnTo>
                  <a:lnTo>
                    <a:pt x="30783" y="4963"/>
                  </a:lnTo>
                  <a:lnTo>
                    <a:pt x="30951" y="5019"/>
                  </a:lnTo>
                  <a:lnTo>
                    <a:pt x="31285" y="5019"/>
                  </a:lnTo>
                  <a:lnTo>
                    <a:pt x="31397" y="4963"/>
                  </a:lnTo>
                  <a:lnTo>
                    <a:pt x="31676" y="4796"/>
                  </a:lnTo>
                  <a:lnTo>
                    <a:pt x="31843" y="4517"/>
                  </a:lnTo>
                  <a:lnTo>
                    <a:pt x="31899" y="4350"/>
                  </a:lnTo>
                  <a:lnTo>
                    <a:pt x="31899" y="4183"/>
                  </a:lnTo>
                  <a:lnTo>
                    <a:pt x="31899" y="4015"/>
                  </a:lnTo>
                  <a:lnTo>
                    <a:pt x="31843" y="3848"/>
                  </a:lnTo>
                  <a:lnTo>
                    <a:pt x="31676" y="3625"/>
                  </a:lnTo>
                  <a:lnTo>
                    <a:pt x="31397" y="3458"/>
                  </a:lnTo>
                  <a:lnTo>
                    <a:pt x="31285" y="3402"/>
                  </a:lnTo>
                  <a:lnTo>
                    <a:pt x="31118" y="3346"/>
                  </a:lnTo>
                  <a:close/>
                  <a:moveTo>
                    <a:pt x="41156" y="3346"/>
                  </a:moveTo>
                  <a:lnTo>
                    <a:pt x="40989" y="3402"/>
                  </a:lnTo>
                  <a:lnTo>
                    <a:pt x="40821" y="3458"/>
                  </a:lnTo>
                  <a:lnTo>
                    <a:pt x="40543" y="3625"/>
                  </a:lnTo>
                  <a:lnTo>
                    <a:pt x="40375" y="3848"/>
                  </a:lnTo>
                  <a:lnTo>
                    <a:pt x="40320" y="4015"/>
                  </a:lnTo>
                  <a:lnTo>
                    <a:pt x="40320" y="4183"/>
                  </a:lnTo>
                  <a:lnTo>
                    <a:pt x="40320" y="4350"/>
                  </a:lnTo>
                  <a:lnTo>
                    <a:pt x="40375" y="4517"/>
                  </a:lnTo>
                  <a:lnTo>
                    <a:pt x="40543" y="4796"/>
                  </a:lnTo>
                  <a:lnTo>
                    <a:pt x="40821" y="4963"/>
                  </a:lnTo>
                  <a:lnTo>
                    <a:pt x="40989" y="5019"/>
                  </a:lnTo>
                  <a:lnTo>
                    <a:pt x="41323" y="5019"/>
                  </a:lnTo>
                  <a:lnTo>
                    <a:pt x="41435" y="4963"/>
                  </a:lnTo>
                  <a:lnTo>
                    <a:pt x="41714" y="4796"/>
                  </a:lnTo>
                  <a:lnTo>
                    <a:pt x="41881" y="4517"/>
                  </a:lnTo>
                  <a:lnTo>
                    <a:pt x="41937" y="4350"/>
                  </a:lnTo>
                  <a:lnTo>
                    <a:pt x="41937" y="4183"/>
                  </a:lnTo>
                  <a:lnTo>
                    <a:pt x="41937" y="4015"/>
                  </a:lnTo>
                  <a:lnTo>
                    <a:pt x="41881" y="3848"/>
                  </a:lnTo>
                  <a:lnTo>
                    <a:pt x="41714" y="3625"/>
                  </a:lnTo>
                  <a:lnTo>
                    <a:pt x="41435" y="3458"/>
                  </a:lnTo>
                  <a:lnTo>
                    <a:pt x="41323" y="3402"/>
                  </a:lnTo>
                  <a:lnTo>
                    <a:pt x="41156" y="3346"/>
                  </a:lnTo>
                  <a:close/>
                  <a:moveTo>
                    <a:pt x="83037" y="3402"/>
                  </a:moveTo>
                  <a:lnTo>
                    <a:pt x="82870" y="3458"/>
                  </a:lnTo>
                  <a:lnTo>
                    <a:pt x="82591" y="3625"/>
                  </a:lnTo>
                  <a:lnTo>
                    <a:pt x="82424" y="3904"/>
                  </a:lnTo>
                  <a:lnTo>
                    <a:pt x="82368" y="4015"/>
                  </a:lnTo>
                  <a:lnTo>
                    <a:pt x="82368" y="4183"/>
                  </a:lnTo>
                  <a:lnTo>
                    <a:pt x="82368" y="4350"/>
                  </a:lnTo>
                  <a:lnTo>
                    <a:pt x="82424" y="4517"/>
                  </a:lnTo>
                  <a:lnTo>
                    <a:pt x="82591" y="4796"/>
                  </a:lnTo>
                  <a:lnTo>
                    <a:pt x="82870" y="4963"/>
                  </a:lnTo>
                  <a:lnTo>
                    <a:pt x="83037" y="5019"/>
                  </a:lnTo>
                  <a:lnTo>
                    <a:pt x="83372" y="5019"/>
                  </a:lnTo>
                  <a:lnTo>
                    <a:pt x="83539" y="4963"/>
                  </a:lnTo>
                  <a:lnTo>
                    <a:pt x="83762" y="4796"/>
                  </a:lnTo>
                  <a:lnTo>
                    <a:pt x="83985" y="4517"/>
                  </a:lnTo>
                  <a:lnTo>
                    <a:pt x="83985" y="4350"/>
                  </a:lnTo>
                  <a:lnTo>
                    <a:pt x="84041" y="4183"/>
                  </a:lnTo>
                  <a:lnTo>
                    <a:pt x="83985" y="4015"/>
                  </a:lnTo>
                  <a:lnTo>
                    <a:pt x="83985" y="3904"/>
                  </a:lnTo>
                  <a:lnTo>
                    <a:pt x="83762" y="3625"/>
                  </a:lnTo>
                  <a:lnTo>
                    <a:pt x="83539" y="3458"/>
                  </a:lnTo>
                  <a:lnTo>
                    <a:pt x="83372" y="3402"/>
                  </a:lnTo>
                  <a:close/>
                  <a:moveTo>
                    <a:pt x="86383" y="3402"/>
                  </a:moveTo>
                  <a:lnTo>
                    <a:pt x="86216" y="3458"/>
                  </a:lnTo>
                  <a:lnTo>
                    <a:pt x="85993" y="3625"/>
                  </a:lnTo>
                  <a:lnTo>
                    <a:pt x="85825" y="3904"/>
                  </a:lnTo>
                  <a:lnTo>
                    <a:pt x="85770" y="4015"/>
                  </a:lnTo>
                  <a:lnTo>
                    <a:pt x="85714" y="4183"/>
                  </a:lnTo>
                  <a:lnTo>
                    <a:pt x="85770" y="4350"/>
                  </a:lnTo>
                  <a:lnTo>
                    <a:pt x="85825" y="4517"/>
                  </a:lnTo>
                  <a:lnTo>
                    <a:pt x="85993" y="4796"/>
                  </a:lnTo>
                  <a:lnTo>
                    <a:pt x="86216" y="4963"/>
                  </a:lnTo>
                  <a:lnTo>
                    <a:pt x="86383" y="5019"/>
                  </a:lnTo>
                  <a:lnTo>
                    <a:pt x="86718" y="5019"/>
                  </a:lnTo>
                  <a:lnTo>
                    <a:pt x="86885" y="4963"/>
                  </a:lnTo>
                  <a:lnTo>
                    <a:pt x="87164" y="4796"/>
                  </a:lnTo>
                  <a:lnTo>
                    <a:pt x="87331" y="4517"/>
                  </a:lnTo>
                  <a:lnTo>
                    <a:pt x="87387" y="4350"/>
                  </a:lnTo>
                  <a:lnTo>
                    <a:pt x="87387" y="4183"/>
                  </a:lnTo>
                  <a:lnTo>
                    <a:pt x="87387" y="4015"/>
                  </a:lnTo>
                  <a:lnTo>
                    <a:pt x="87331" y="3904"/>
                  </a:lnTo>
                  <a:lnTo>
                    <a:pt x="87164" y="3625"/>
                  </a:lnTo>
                  <a:lnTo>
                    <a:pt x="86885" y="3458"/>
                  </a:lnTo>
                  <a:lnTo>
                    <a:pt x="86718" y="3402"/>
                  </a:lnTo>
                  <a:close/>
                  <a:moveTo>
                    <a:pt x="89785" y="3402"/>
                  </a:moveTo>
                  <a:lnTo>
                    <a:pt x="89618" y="3458"/>
                  </a:lnTo>
                  <a:lnTo>
                    <a:pt x="89339" y="3625"/>
                  </a:lnTo>
                  <a:lnTo>
                    <a:pt x="89171" y="3904"/>
                  </a:lnTo>
                  <a:lnTo>
                    <a:pt x="89116" y="4015"/>
                  </a:lnTo>
                  <a:lnTo>
                    <a:pt x="89116" y="4183"/>
                  </a:lnTo>
                  <a:lnTo>
                    <a:pt x="89116" y="4350"/>
                  </a:lnTo>
                  <a:lnTo>
                    <a:pt x="89171" y="4517"/>
                  </a:lnTo>
                  <a:lnTo>
                    <a:pt x="89339" y="4796"/>
                  </a:lnTo>
                  <a:lnTo>
                    <a:pt x="89618" y="4963"/>
                  </a:lnTo>
                  <a:lnTo>
                    <a:pt x="89785" y="5019"/>
                  </a:lnTo>
                  <a:lnTo>
                    <a:pt x="90119" y="5019"/>
                  </a:lnTo>
                  <a:lnTo>
                    <a:pt x="90231" y="4963"/>
                  </a:lnTo>
                  <a:lnTo>
                    <a:pt x="90510" y="4796"/>
                  </a:lnTo>
                  <a:lnTo>
                    <a:pt x="90677" y="4517"/>
                  </a:lnTo>
                  <a:lnTo>
                    <a:pt x="90733" y="4350"/>
                  </a:lnTo>
                  <a:lnTo>
                    <a:pt x="90733" y="4183"/>
                  </a:lnTo>
                  <a:lnTo>
                    <a:pt x="90733" y="4015"/>
                  </a:lnTo>
                  <a:lnTo>
                    <a:pt x="90677" y="3904"/>
                  </a:lnTo>
                  <a:lnTo>
                    <a:pt x="90510" y="3625"/>
                  </a:lnTo>
                  <a:lnTo>
                    <a:pt x="90231" y="3458"/>
                  </a:lnTo>
                  <a:lnTo>
                    <a:pt x="90119" y="3402"/>
                  </a:lnTo>
                  <a:close/>
                  <a:moveTo>
                    <a:pt x="93075" y="3402"/>
                  </a:moveTo>
                  <a:lnTo>
                    <a:pt x="92908" y="3458"/>
                  </a:lnTo>
                  <a:lnTo>
                    <a:pt x="92685" y="3625"/>
                  </a:lnTo>
                  <a:lnTo>
                    <a:pt x="92462" y="3904"/>
                  </a:lnTo>
                  <a:lnTo>
                    <a:pt x="92462" y="4015"/>
                  </a:lnTo>
                  <a:lnTo>
                    <a:pt x="92406" y="4183"/>
                  </a:lnTo>
                  <a:lnTo>
                    <a:pt x="92462" y="4350"/>
                  </a:lnTo>
                  <a:lnTo>
                    <a:pt x="92462" y="4517"/>
                  </a:lnTo>
                  <a:lnTo>
                    <a:pt x="92685" y="4796"/>
                  </a:lnTo>
                  <a:lnTo>
                    <a:pt x="92908" y="4963"/>
                  </a:lnTo>
                  <a:lnTo>
                    <a:pt x="93075" y="5019"/>
                  </a:lnTo>
                  <a:lnTo>
                    <a:pt x="93410" y="5019"/>
                  </a:lnTo>
                  <a:lnTo>
                    <a:pt x="93577" y="4963"/>
                  </a:lnTo>
                  <a:lnTo>
                    <a:pt x="93856" y="4796"/>
                  </a:lnTo>
                  <a:lnTo>
                    <a:pt x="94023" y="4517"/>
                  </a:lnTo>
                  <a:lnTo>
                    <a:pt x="94079" y="4350"/>
                  </a:lnTo>
                  <a:lnTo>
                    <a:pt x="94079" y="4183"/>
                  </a:lnTo>
                  <a:lnTo>
                    <a:pt x="94079" y="4015"/>
                  </a:lnTo>
                  <a:lnTo>
                    <a:pt x="94023" y="3904"/>
                  </a:lnTo>
                  <a:lnTo>
                    <a:pt x="93856" y="3625"/>
                  </a:lnTo>
                  <a:lnTo>
                    <a:pt x="93577" y="3458"/>
                  </a:lnTo>
                  <a:lnTo>
                    <a:pt x="93410" y="3402"/>
                  </a:lnTo>
                  <a:close/>
                  <a:moveTo>
                    <a:pt x="98317" y="3346"/>
                  </a:moveTo>
                  <a:lnTo>
                    <a:pt x="98150" y="3402"/>
                  </a:lnTo>
                  <a:lnTo>
                    <a:pt x="97983" y="3458"/>
                  </a:lnTo>
                  <a:lnTo>
                    <a:pt x="97704" y="3625"/>
                  </a:lnTo>
                  <a:lnTo>
                    <a:pt x="97536" y="3848"/>
                  </a:lnTo>
                  <a:lnTo>
                    <a:pt x="97481" y="4015"/>
                  </a:lnTo>
                  <a:lnTo>
                    <a:pt x="97481" y="4183"/>
                  </a:lnTo>
                  <a:lnTo>
                    <a:pt x="97481" y="4350"/>
                  </a:lnTo>
                  <a:lnTo>
                    <a:pt x="97536" y="4517"/>
                  </a:lnTo>
                  <a:lnTo>
                    <a:pt x="97704" y="4796"/>
                  </a:lnTo>
                  <a:lnTo>
                    <a:pt x="97983" y="4963"/>
                  </a:lnTo>
                  <a:lnTo>
                    <a:pt x="98150" y="5019"/>
                  </a:lnTo>
                  <a:lnTo>
                    <a:pt x="98484" y="5019"/>
                  </a:lnTo>
                  <a:lnTo>
                    <a:pt x="98652" y="4963"/>
                  </a:lnTo>
                  <a:lnTo>
                    <a:pt x="98875" y="4796"/>
                  </a:lnTo>
                  <a:lnTo>
                    <a:pt x="99042" y="4517"/>
                  </a:lnTo>
                  <a:lnTo>
                    <a:pt x="99098" y="4350"/>
                  </a:lnTo>
                  <a:lnTo>
                    <a:pt x="99154" y="4183"/>
                  </a:lnTo>
                  <a:lnTo>
                    <a:pt x="99098" y="4015"/>
                  </a:lnTo>
                  <a:lnTo>
                    <a:pt x="99042" y="3848"/>
                  </a:lnTo>
                  <a:lnTo>
                    <a:pt x="98875" y="3625"/>
                  </a:lnTo>
                  <a:lnTo>
                    <a:pt x="98652" y="3458"/>
                  </a:lnTo>
                  <a:lnTo>
                    <a:pt x="98484" y="3402"/>
                  </a:lnTo>
                  <a:lnTo>
                    <a:pt x="98317" y="3346"/>
                  </a:lnTo>
                  <a:close/>
                  <a:moveTo>
                    <a:pt x="106738" y="3346"/>
                  </a:moveTo>
                  <a:lnTo>
                    <a:pt x="106571" y="3402"/>
                  </a:lnTo>
                  <a:lnTo>
                    <a:pt x="106403" y="3458"/>
                  </a:lnTo>
                  <a:lnTo>
                    <a:pt x="106180" y="3625"/>
                  </a:lnTo>
                  <a:lnTo>
                    <a:pt x="105957" y="3848"/>
                  </a:lnTo>
                  <a:lnTo>
                    <a:pt x="105957" y="4015"/>
                  </a:lnTo>
                  <a:lnTo>
                    <a:pt x="105901" y="4183"/>
                  </a:lnTo>
                  <a:lnTo>
                    <a:pt x="105957" y="4350"/>
                  </a:lnTo>
                  <a:lnTo>
                    <a:pt x="105957" y="4517"/>
                  </a:lnTo>
                  <a:lnTo>
                    <a:pt x="106180" y="4796"/>
                  </a:lnTo>
                  <a:lnTo>
                    <a:pt x="106403" y="4963"/>
                  </a:lnTo>
                  <a:lnTo>
                    <a:pt x="106571" y="5019"/>
                  </a:lnTo>
                  <a:lnTo>
                    <a:pt x="106905" y="5019"/>
                  </a:lnTo>
                  <a:lnTo>
                    <a:pt x="107073" y="4963"/>
                  </a:lnTo>
                  <a:lnTo>
                    <a:pt x="107351" y="4796"/>
                  </a:lnTo>
                  <a:lnTo>
                    <a:pt x="107519" y="4517"/>
                  </a:lnTo>
                  <a:lnTo>
                    <a:pt x="107575" y="4350"/>
                  </a:lnTo>
                  <a:lnTo>
                    <a:pt x="107575" y="4183"/>
                  </a:lnTo>
                  <a:lnTo>
                    <a:pt x="107575" y="4015"/>
                  </a:lnTo>
                  <a:lnTo>
                    <a:pt x="107519" y="3848"/>
                  </a:lnTo>
                  <a:lnTo>
                    <a:pt x="107351" y="3625"/>
                  </a:lnTo>
                  <a:lnTo>
                    <a:pt x="107073" y="3458"/>
                  </a:lnTo>
                  <a:lnTo>
                    <a:pt x="106905" y="3402"/>
                  </a:lnTo>
                  <a:lnTo>
                    <a:pt x="106738" y="3346"/>
                  </a:lnTo>
                  <a:close/>
                  <a:moveTo>
                    <a:pt x="111813" y="3346"/>
                  </a:moveTo>
                  <a:lnTo>
                    <a:pt x="111645" y="3402"/>
                  </a:lnTo>
                  <a:lnTo>
                    <a:pt x="111478" y="3458"/>
                  </a:lnTo>
                  <a:lnTo>
                    <a:pt x="111199" y="3625"/>
                  </a:lnTo>
                  <a:lnTo>
                    <a:pt x="111032" y="3848"/>
                  </a:lnTo>
                  <a:lnTo>
                    <a:pt x="110976" y="4015"/>
                  </a:lnTo>
                  <a:lnTo>
                    <a:pt x="110976" y="4183"/>
                  </a:lnTo>
                  <a:lnTo>
                    <a:pt x="110976" y="4350"/>
                  </a:lnTo>
                  <a:lnTo>
                    <a:pt x="111032" y="4517"/>
                  </a:lnTo>
                  <a:lnTo>
                    <a:pt x="111199" y="4796"/>
                  </a:lnTo>
                  <a:lnTo>
                    <a:pt x="111478" y="4963"/>
                  </a:lnTo>
                  <a:lnTo>
                    <a:pt x="111645" y="5019"/>
                  </a:lnTo>
                  <a:lnTo>
                    <a:pt x="111980" y="5019"/>
                  </a:lnTo>
                  <a:lnTo>
                    <a:pt x="112092" y="4963"/>
                  </a:lnTo>
                  <a:lnTo>
                    <a:pt x="112370" y="4796"/>
                  </a:lnTo>
                  <a:lnTo>
                    <a:pt x="112538" y="4517"/>
                  </a:lnTo>
                  <a:lnTo>
                    <a:pt x="112594" y="4350"/>
                  </a:lnTo>
                  <a:lnTo>
                    <a:pt x="112594" y="4183"/>
                  </a:lnTo>
                  <a:lnTo>
                    <a:pt x="112594" y="4015"/>
                  </a:lnTo>
                  <a:lnTo>
                    <a:pt x="112538" y="3848"/>
                  </a:lnTo>
                  <a:lnTo>
                    <a:pt x="112370" y="3625"/>
                  </a:lnTo>
                  <a:lnTo>
                    <a:pt x="112092" y="3458"/>
                  </a:lnTo>
                  <a:lnTo>
                    <a:pt x="111980" y="3402"/>
                  </a:lnTo>
                  <a:lnTo>
                    <a:pt x="111813" y="3346"/>
                  </a:lnTo>
                  <a:close/>
                  <a:moveTo>
                    <a:pt x="115103" y="3346"/>
                  </a:moveTo>
                  <a:lnTo>
                    <a:pt x="114936" y="3402"/>
                  </a:lnTo>
                  <a:lnTo>
                    <a:pt x="114768" y="3458"/>
                  </a:lnTo>
                  <a:lnTo>
                    <a:pt x="114545" y="3625"/>
                  </a:lnTo>
                  <a:lnTo>
                    <a:pt x="114322" y="3848"/>
                  </a:lnTo>
                  <a:lnTo>
                    <a:pt x="114267" y="4015"/>
                  </a:lnTo>
                  <a:lnTo>
                    <a:pt x="114267" y="4183"/>
                  </a:lnTo>
                  <a:lnTo>
                    <a:pt x="114267" y="4350"/>
                  </a:lnTo>
                  <a:lnTo>
                    <a:pt x="114322" y="4517"/>
                  </a:lnTo>
                  <a:lnTo>
                    <a:pt x="114545" y="4796"/>
                  </a:lnTo>
                  <a:lnTo>
                    <a:pt x="114768" y="4963"/>
                  </a:lnTo>
                  <a:lnTo>
                    <a:pt x="114936" y="5019"/>
                  </a:lnTo>
                  <a:lnTo>
                    <a:pt x="115270" y="5019"/>
                  </a:lnTo>
                  <a:lnTo>
                    <a:pt x="115438" y="4963"/>
                  </a:lnTo>
                  <a:lnTo>
                    <a:pt x="115716" y="4796"/>
                  </a:lnTo>
                  <a:lnTo>
                    <a:pt x="115884" y="4517"/>
                  </a:lnTo>
                  <a:lnTo>
                    <a:pt x="115940" y="4350"/>
                  </a:lnTo>
                  <a:lnTo>
                    <a:pt x="115940" y="4183"/>
                  </a:lnTo>
                  <a:lnTo>
                    <a:pt x="115940" y="4015"/>
                  </a:lnTo>
                  <a:lnTo>
                    <a:pt x="115884" y="3848"/>
                  </a:lnTo>
                  <a:lnTo>
                    <a:pt x="115716" y="3625"/>
                  </a:lnTo>
                  <a:lnTo>
                    <a:pt x="115438" y="3458"/>
                  </a:lnTo>
                  <a:lnTo>
                    <a:pt x="115270" y="3402"/>
                  </a:lnTo>
                  <a:lnTo>
                    <a:pt x="115103" y="3346"/>
                  </a:lnTo>
                  <a:close/>
                  <a:moveTo>
                    <a:pt x="120178" y="3346"/>
                  </a:moveTo>
                  <a:lnTo>
                    <a:pt x="120011" y="3402"/>
                  </a:lnTo>
                  <a:lnTo>
                    <a:pt x="119843" y="3458"/>
                  </a:lnTo>
                  <a:lnTo>
                    <a:pt x="119564" y="3625"/>
                  </a:lnTo>
                  <a:lnTo>
                    <a:pt x="119397" y="3848"/>
                  </a:lnTo>
                  <a:lnTo>
                    <a:pt x="119341" y="4015"/>
                  </a:lnTo>
                  <a:lnTo>
                    <a:pt x="119341" y="4183"/>
                  </a:lnTo>
                  <a:lnTo>
                    <a:pt x="119341" y="4350"/>
                  </a:lnTo>
                  <a:lnTo>
                    <a:pt x="119397" y="4517"/>
                  </a:lnTo>
                  <a:lnTo>
                    <a:pt x="119564" y="4796"/>
                  </a:lnTo>
                  <a:lnTo>
                    <a:pt x="119843" y="4963"/>
                  </a:lnTo>
                  <a:lnTo>
                    <a:pt x="120011" y="5019"/>
                  </a:lnTo>
                  <a:lnTo>
                    <a:pt x="120345" y="5019"/>
                  </a:lnTo>
                  <a:lnTo>
                    <a:pt x="120512" y="4963"/>
                  </a:lnTo>
                  <a:lnTo>
                    <a:pt x="120736" y="4796"/>
                  </a:lnTo>
                  <a:lnTo>
                    <a:pt x="120959" y="4517"/>
                  </a:lnTo>
                  <a:lnTo>
                    <a:pt x="120959" y="4350"/>
                  </a:lnTo>
                  <a:lnTo>
                    <a:pt x="121014" y="4183"/>
                  </a:lnTo>
                  <a:lnTo>
                    <a:pt x="120959" y="4015"/>
                  </a:lnTo>
                  <a:lnTo>
                    <a:pt x="120959" y="3848"/>
                  </a:lnTo>
                  <a:lnTo>
                    <a:pt x="120736" y="3625"/>
                  </a:lnTo>
                  <a:lnTo>
                    <a:pt x="120512" y="3458"/>
                  </a:lnTo>
                  <a:lnTo>
                    <a:pt x="120345" y="3402"/>
                  </a:lnTo>
                  <a:lnTo>
                    <a:pt x="120178" y="3346"/>
                  </a:lnTo>
                  <a:close/>
                  <a:moveTo>
                    <a:pt x="123468" y="3346"/>
                  </a:moveTo>
                  <a:lnTo>
                    <a:pt x="123301" y="3402"/>
                  </a:lnTo>
                  <a:lnTo>
                    <a:pt x="123189" y="3458"/>
                  </a:lnTo>
                  <a:lnTo>
                    <a:pt x="122910" y="3625"/>
                  </a:lnTo>
                  <a:lnTo>
                    <a:pt x="122743" y="3848"/>
                  </a:lnTo>
                  <a:lnTo>
                    <a:pt x="122687" y="4015"/>
                  </a:lnTo>
                  <a:lnTo>
                    <a:pt x="122632" y="4183"/>
                  </a:lnTo>
                  <a:lnTo>
                    <a:pt x="122687" y="4350"/>
                  </a:lnTo>
                  <a:lnTo>
                    <a:pt x="122743" y="4517"/>
                  </a:lnTo>
                  <a:lnTo>
                    <a:pt x="122910" y="4796"/>
                  </a:lnTo>
                  <a:lnTo>
                    <a:pt x="123189" y="4963"/>
                  </a:lnTo>
                  <a:lnTo>
                    <a:pt x="123301" y="5019"/>
                  </a:lnTo>
                  <a:lnTo>
                    <a:pt x="123635" y="5019"/>
                  </a:lnTo>
                  <a:lnTo>
                    <a:pt x="123803" y="4963"/>
                  </a:lnTo>
                  <a:lnTo>
                    <a:pt x="124082" y="4796"/>
                  </a:lnTo>
                  <a:lnTo>
                    <a:pt x="124249" y="4517"/>
                  </a:lnTo>
                  <a:lnTo>
                    <a:pt x="124305" y="4350"/>
                  </a:lnTo>
                  <a:lnTo>
                    <a:pt x="124305" y="4183"/>
                  </a:lnTo>
                  <a:lnTo>
                    <a:pt x="124305" y="4015"/>
                  </a:lnTo>
                  <a:lnTo>
                    <a:pt x="124249" y="3848"/>
                  </a:lnTo>
                  <a:lnTo>
                    <a:pt x="124082" y="3625"/>
                  </a:lnTo>
                  <a:lnTo>
                    <a:pt x="123803" y="3458"/>
                  </a:lnTo>
                  <a:lnTo>
                    <a:pt x="123635" y="3402"/>
                  </a:lnTo>
                  <a:lnTo>
                    <a:pt x="123468" y="3346"/>
                  </a:lnTo>
                  <a:close/>
                  <a:moveTo>
                    <a:pt x="126926" y="3346"/>
                  </a:moveTo>
                  <a:lnTo>
                    <a:pt x="126758" y="3402"/>
                  </a:lnTo>
                  <a:lnTo>
                    <a:pt x="126591" y="3458"/>
                  </a:lnTo>
                  <a:lnTo>
                    <a:pt x="126312" y="3625"/>
                  </a:lnTo>
                  <a:lnTo>
                    <a:pt x="126145" y="3848"/>
                  </a:lnTo>
                  <a:lnTo>
                    <a:pt x="126089" y="4015"/>
                  </a:lnTo>
                  <a:lnTo>
                    <a:pt x="126089" y="4183"/>
                  </a:lnTo>
                  <a:lnTo>
                    <a:pt x="126089" y="4350"/>
                  </a:lnTo>
                  <a:lnTo>
                    <a:pt x="126145" y="4517"/>
                  </a:lnTo>
                  <a:lnTo>
                    <a:pt x="126312" y="4796"/>
                  </a:lnTo>
                  <a:lnTo>
                    <a:pt x="126591" y="4963"/>
                  </a:lnTo>
                  <a:lnTo>
                    <a:pt x="126758" y="5019"/>
                  </a:lnTo>
                  <a:lnTo>
                    <a:pt x="127093" y="5019"/>
                  </a:lnTo>
                  <a:lnTo>
                    <a:pt x="127260" y="4963"/>
                  </a:lnTo>
                  <a:lnTo>
                    <a:pt x="127483" y="4796"/>
                  </a:lnTo>
                  <a:lnTo>
                    <a:pt x="127651" y="4517"/>
                  </a:lnTo>
                  <a:lnTo>
                    <a:pt x="127706" y="4350"/>
                  </a:lnTo>
                  <a:lnTo>
                    <a:pt x="127762" y="4183"/>
                  </a:lnTo>
                  <a:lnTo>
                    <a:pt x="127706" y="4015"/>
                  </a:lnTo>
                  <a:lnTo>
                    <a:pt x="127651" y="3848"/>
                  </a:lnTo>
                  <a:lnTo>
                    <a:pt x="127483" y="3625"/>
                  </a:lnTo>
                  <a:lnTo>
                    <a:pt x="127260" y="3458"/>
                  </a:lnTo>
                  <a:lnTo>
                    <a:pt x="127093" y="3402"/>
                  </a:lnTo>
                  <a:lnTo>
                    <a:pt x="126926" y="3346"/>
                  </a:lnTo>
                  <a:close/>
                  <a:moveTo>
                    <a:pt x="136964" y="3346"/>
                  </a:moveTo>
                  <a:lnTo>
                    <a:pt x="136796" y="3402"/>
                  </a:lnTo>
                  <a:lnTo>
                    <a:pt x="136629" y="3458"/>
                  </a:lnTo>
                  <a:lnTo>
                    <a:pt x="136350" y="3625"/>
                  </a:lnTo>
                  <a:lnTo>
                    <a:pt x="136183" y="3848"/>
                  </a:lnTo>
                  <a:lnTo>
                    <a:pt x="136127" y="4015"/>
                  </a:lnTo>
                  <a:lnTo>
                    <a:pt x="136127" y="4183"/>
                  </a:lnTo>
                  <a:lnTo>
                    <a:pt x="136127" y="4350"/>
                  </a:lnTo>
                  <a:lnTo>
                    <a:pt x="136183" y="4517"/>
                  </a:lnTo>
                  <a:lnTo>
                    <a:pt x="136350" y="4796"/>
                  </a:lnTo>
                  <a:lnTo>
                    <a:pt x="136629" y="4963"/>
                  </a:lnTo>
                  <a:lnTo>
                    <a:pt x="136796" y="5019"/>
                  </a:lnTo>
                  <a:lnTo>
                    <a:pt x="137131" y="5019"/>
                  </a:lnTo>
                  <a:lnTo>
                    <a:pt x="137298" y="4963"/>
                  </a:lnTo>
                  <a:lnTo>
                    <a:pt x="137521" y="4796"/>
                  </a:lnTo>
                  <a:lnTo>
                    <a:pt x="137689" y="4517"/>
                  </a:lnTo>
                  <a:lnTo>
                    <a:pt x="137744" y="4350"/>
                  </a:lnTo>
                  <a:lnTo>
                    <a:pt x="137800" y="4183"/>
                  </a:lnTo>
                  <a:lnTo>
                    <a:pt x="137744" y="4015"/>
                  </a:lnTo>
                  <a:lnTo>
                    <a:pt x="137689" y="3848"/>
                  </a:lnTo>
                  <a:lnTo>
                    <a:pt x="137521" y="3625"/>
                  </a:lnTo>
                  <a:lnTo>
                    <a:pt x="137298" y="3458"/>
                  </a:lnTo>
                  <a:lnTo>
                    <a:pt x="137131" y="3402"/>
                  </a:lnTo>
                  <a:lnTo>
                    <a:pt x="136964" y="3346"/>
                  </a:lnTo>
                  <a:close/>
                  <a:moveTo>
                    <a:pt x="178845" y="3402"/>
                  </a:moveTo>
                  <a:lnTo>
                    <a:pt x="178677" y="3458"/>
                  </a:lnTo>
                  <a:lnTo>
                    <a:pt x="178399" y="3625"/>
                  </a:lnTo>
                  <a:lnTo>
                    <a:pt x="178231" y="3904"/>
                  </a:lnTo>
                  <a:lnTo>
                    <a:pt x="178176" y="4015"/>
                  </a:lnTo>
                  <a:lnTo>
                    <a:pt x="178176" y="4183"/>
                  </a:lnTo>
                  <a:lnTo>
                    <a:pt x="178176" y="4350"/>
                  </a:lnTo>
                  <a:lnTo>
                    <a:pt x="178231" y="4517"/>
                  </a:lnTo>
                  <a:lnTo>
                    <a:pt x="178399" y="4796"/>
                  </a:lnTo>
                  <a:lnTo>
                    <a:pt x="178677" y="4963"/>
                  </a:lnTo>
                  <a:lnTo>
                    <a:pt x="178845" y="5019"/>
                  </a:lnTo>
                  <a:lnTo>
                    <a:pt x="179179" y="5019"/>
                  </a:lnTo>
                  <a:lnTo>
                    <a:pt x="179347" y="4963"/>
                  </a:lnTo>
                  <a:lnTo>
                    <a:pt x="179570" y="4796"/>
                  </a:lnTo>
                  <a:lnTo>
                    <a:pt x="179737" y="4517"/>
                  </a:lnTo>
                  <a:lnTo>
                    <a:pt x="179793" y="4350"/>
                  </a:lnTo>
                  <a:lnTo>
                    <a:pt x="179849" y="4183"/>
                  </a:lnTo>
                  <a:lnTo>
                    <a:pt x="179793" y="4015"/>
                  </a:lnTo>
                  <a:lnTo>
                    <a:pt x="179737" y="3904"/>
                  </a:lnTo>
                  <a:lnTo>
                    <a:pt x="179570" y="3625"/>
                  </a:lnTo>
                  <a:lnTo>
                    <a:pt x="179347" y="3458"/>
                  </a:lnTo>
                  <a:lnTo>
                    <a:pt x="179179" y="3402"/>
                  </a:lnTo>
                  <a:close/>
                  <a:moveTo>
                    <a:pt x="182191" y="3402"/>
                  </a:moveTo>
                  <a:lnTo>
                    <a:pt x="182023" y="3458"/>
                  </a:lnTo>
                  <a:lnTo>
                    <a:pt x="181800" y="3625"/>
                  </a:lnTo>
                  <a:lnTo>
                    <a:pt x="181577" y="3904"/>
                  </a:lnTo>
                  <a:lnTo>
                    <a:pt x="181577" y="4015"/>
                  </a:lnTo>
                  <a:lnTo>
                    <a:pt x="181522" y="4183"/>
                  </a:lnTo>
                  <a:lnTo>
                    <a:pt x="181577" y="4350"/>
                  </a:lnTo>
                  <a:lnTo>
                    <a:pt x="181577" y="4517"/>
                  </a:lnTo>
                  <a:lnTo>
                    <a:pt x="181800" y="4796"/>
                  </a:lnTo>
                  <a:lnTo>
                    <a:pt x="182023" y="4963"/>
                  </a:lnTo>
                  <a:lnTo>
                    <a:pt x="182191" y="5019"/>
                  </a:lnTo>
                  <a:lnTo>
                    <a:pt x="182525" y="5019"/>
                  </a:lnTo>
                  <a:lnTo>
                    <a:pt x="182693" y="4963"/>
                  </a:lnTo>
                  <a:lnTo>
                    <a:pt x="182971" y="4796"/>
                  </a:lnTo>
                  <a:lnTo>
                    <a:pt x="183139" y="4517"/>
                  </a:lnTo>
                  <a:lnTo>
                    <a:pt x="183195" y="4350"/>
                  </a:lnTo>
                  <a:lnTo>
                    <a:pt x="183195" y="4183"/>
                  </a:lnTo>
                  <a:lnTo>
                    <a:pt x="183195" y="4015"/>
                  </a:lnTo>
                  <a:lnTo>
                    <a:pt x="183139" y="3904"/>
                  </a:lnTo>
                  <a:lnTo>
                    <a:pt x="182971" y="3625"/>
                  </a:lnTo>
                  <a:lnTo>
                    <a:pt x="182693" y="3458"/>
                  </a:lnTo>
                  <a:lnTo>
                    <a:pt x="182525" y="3402"/>
                  </a:lnTo>
                  <a:close/>
                  <a:moveTo>
                    <a:pt x="185537" y="3402"/>
                  </a:moveTo>
                  <a:lnTo>
                    <a:pt x="185425" y="3458"/>
                  </a:lnTo>
                  <a:lnTo>
                    <a:pt x="185146" y="3625"/>
                  </a:lnTo>
                  <a:lnTo>
                    <a:pt x="184979" y="3904"/>
                  </a:lnTo>
                  <a:lnTo>
                    <a:pt x="184923" y="4015"/>
                  </a:lnTo>
                  <a:lnTo>
                    <a:pt x="184923" y="4183"/>
                  </a:lnTo>
                  <a:lnTo>
                    <a:pt x="184923" y="4350"/>
                  </a:lnTo>
                  <a:lnTo>
                    <a:pt x="184979" y="4517"/>
                  </a:lnTo>
                  <a:lnTo>
                    <a:pt x="185146" y="4796"/>
                  </a:lnTo>
                  <a:lnTo>
                    <a:pt x="185425" y="4963"/>
                  </a:lnTo>
                  <a:lnTo>
                    <a:pt x="185537" y="5019"/>
                  </a:lnTo>
                  <a:lnTo>
                    <a:pt x="185871" y="5019"/>
                  </a:lnTo>
                  <a:lnTo>
                    <a:pt x="186039" y="4963"/>
                  </a:lnTo>
                  <a:lnTo>
                    <a:pt x="186317" y="4796"/>
                  </a:lnTo>
                  <a:lnTo>
                    <a:pt x="186485" y="4517"/>
                  </a:lnTo>
                  <a:lnTo>
                    <a:pt x="186541" y="4350"/>
                  </a:lnTo>
                  <a:lnTo>
                    <a:pt x="186541" y="4183"/>
                  </a:lnTo>
                  <a:lnTo>
                    <a:pt x="186541" y="4015"/>
                  </a:lnTo>
                  <a:lnTo>
                    <a:pt x="186485" y="3904"/>
                  </a:lnTo>
                  <a:lnTo>
                    <a:pt x="186317" y="3625"/>
                  </a:lnTo>
                  <a:lnTo>
                    <a:pt x="186039" y="3458"/>
                  </a:lnTo>
                  <a:lnTo>
                    <a:pt x="185871" y="3402"/>
                  </a:lnTo>
                  <a:close/>
                  <a:moveTo>
                    <a:pt x="188883" y="3402"/>
                  </a:moveTo>
                  <a:lnTo>
                    <a:pt x="188715" y="3458"/>
                  </a:lnTo>
                  <a:lnTo>
                    <a:pt x="188437" y="3625"/>
                  </a:lnTo>
                  <a:lnTo>
                    <a:pt x="188269" y="3904"/>
                  </a:lnTo>
                  <a:lnTo>
                    <a:pt x="188214" y="4015"/>
                  </a:lnTo>
                  <a:lnTo>
                    <a:pt x="188214" y="4183"/>
                  </a:lnTo>
                  <a:lnTo>
                    <a:pt x="188214" y="4350"/>
                  </a:lnTo>
                  <a:lnTo>
                    <a:pt x="188269" y="4517"/>
                  </a:lnTo>
                  <a:lnTo>
                    <a:pt x="188437" y="4796"/>
                  </a:lnTo>
                  <a:lnTo>
                    <a:pt x="188715" y="4963"/>
                  </a:lnTo>
                  <a:lnTo>
                    <a:pt x="188883" y="5019"/>
                  </a:lnTo>
                  <a:lnTo>
                    <a:pt x="189217" y="5019"/>
                  </a:lnTo>
                  <a:lnTo>
                    <a:pt x="189385" y="4963"/>
                  </a:lnTo>
                  <a:lnTo>
                    <a:pt x="189608" y="4796"/>
                  </a:lnTo>
                  <a:lnTo>
                    <a:pt x="189831" y="4517"/>
                  </a:lnTo>
                  <a:lnTo>
                    <a:pt x="189887" y="4350"/>
                  </a:lnTo>
                  <a:lnTo>
                    <a:pt x="189887" y="4183"/>
                  </a:lnTo>
                  <a:lnTo>
                    <a:pt x="189887" y="4015"/>
                  </a:lnTo>
                  <a:lnTo>
                    <a:pt x="189831" y="3904"/>
                  </a:lnTo>
                  <a:lnTo>
                    <a:pt x="189608" y="3625"/>
                  </a:lnTo>
                  <a:lnTo>
                    <a:pt x="189385" y="3458"/>
                  </a:lnTo>
                  <a:lnTo>
                    <a:pt x="189217" y="3402"/>
                  </a:lnTo>
                  <a:close/>
                  <a:moveTo>
                    <a:pt x="194125" y="3346"/>
                  </a:moveTo>
                  <a:lnTo>
                    <a:pt x="193958" y="3402"/>
                  </a:lnTo>
                  <a:lnTo>
                    <a:pt x="193790" y="3458"/>
                  </a:lnTo>
                  <a:lnTo>
                    <a:pt x="193511" y="3625"/>
                  </a:lnTo>
                  <a:lnTo>
                    <a:pt x="193344" y="3848"/>
                  </a:lnTo>
                  <a:lnTo>
                    <a:pt x="193288" y="4015"/>
                  </a:lnTo>
                  <a:lnTo>
                    <a:pt x="193288" y="4183"/>
                  </a:lnTo>
                  <a:lnTo>
                    <a:pt x="193288" y="4350"/>
                  </a:lnTo>
                  <a:lnTo>
                    <a:pt x="193344" y="4517"/>
                  </a:lnTo>
                  <a:lnTo>
                    <a:pt x="193511" y="4796"/>
                  </a:lnTo>
                  <a:lnTo>
                    <a:pt x="193790" y="4963"/>
                  </a:lnTo>
                  <a:lnTo>
                    <a:pt x="193958" y="5019"/>
                  </a:lnTo>
                  <a:lnTo>
                    <a:pt x="194292" y="5019"/>
                  </a:lnTo>
                  <a:lnTo>
                    <a:pt x="194404" y="4963"/>
                  </a:lnTo>
                  <a:lnTo>
                    <a:pt x="194683" y="4796"/>
                  </a:lnTo>
                  <a:lnTo>
                    <a:pt x="194850" y="4517"/>
                  </a:lnTo>
                  <a:lnTo>
                    <a:pt x="194906" y="4350"/>
                  </a:lnTo>
                  <a:lnTo>
                    <a:pt x="194961" y="4183"/>
                  </a:lnTo>
                  <a:lnTo>
                    <a:pt x="194906" y="4015"/>
                  </a:lnTo>
                  <a:lnTo>
                    <a:pt x="194850" y="3848"/>
                  </a:lnTo>
                  <a:lnTo>
                    <a:pt x="194683" y="3625"/>
                  </a:lnTo>
                  <a:lnTo>
                    <a:pt x="194404" y="3458"/>
                  </a:lnTo>
                  <a:lnTo>
                    <a:pt x="194292" y="3402"/>
                  </a:lnTo>
                  <a:lnTo>
                    <a:pt x="194125" y="3346"/>
                  </a:lnTo>
                  <a:close/>
                  <a:moveTo>
                    <a:pt x="202546" y="3346"/>
                  </a:moveTo>
                  <a:lnTo>
                    <a:pt x="202378" y="3402"/>
                  </a:lnTo>
                  <a:lnTo>
                    <a:pt x="202211" y="3458"/>
                  </a:lnTo>
                  <a:lnTo>
                    <a:pt x="201932" y="3625"/>
                  </a:lnTo>
                  <a:lnTo>
                    <a:pt x="201765" y="3848"/>
                  </a:lnTo>
                  <a:lnTo>
                    <a:pt x="201709" y="4015"/>
                  </a:lnTo>
                  <a:lnTo>
                    <a:pt x="201709" y="4183"/>
                  </a:lnTo>
                  <a:lnTo>
                    <a:pt x="201709" y="4350"/>
                  </a:lnTo>
                  <a:lnTo>
                    <a:pt x="201765" y="4517"/>
                  </a:lnTo>
                  <a:lnTo>
                    <a:pt x="201932" y="4796"/>
                  </a:lnTo>
                  <a:lnTo>
                    <a:pt x="202211" y="4963"/>
                  </a:lnTo>
                  <a:lnTo>
                    <a:pt x="202378" y="5019"/>
                  </a:lnTo>
                  <a:lnTo>
                    <a:pt x="202713" y="5019"/>
                  </a:lnTo>
                  <a:lnTo>
                    <a:pt x="202880" y="4963"/>
                  </a:lnTo>
                  <a:lnTo>
                    <a:pt x="203103" y="4796"/>
                  </a:lnTo>
                  <a:lnTo>
                    <a:pt x="203326" y="4517"/>
                  </a:lnTo>
                  <a:lnTo>
                    <a:pt x="203382" y="4350"/>
                  </a:lnTo>
                  <a:lnTo>
                    <a:pt x="203382" y="4183"/>
                  </a:lnTo>
                  <a:lnTo>
                    <a:pt x="203382" y="4015"/>
                  </a:lnTo>
                  <a:lnTo>
                    <a:pt x="203326" y="3848"/>
                  </a:lnTo>
                  <a:lnTo>
                    <a:pt x="203103" y="3625"/>
                  </a:lnTo>
                  <a:lnTo>
                    <a:pt x="202880" y="3458"/>
                  </a:lnTo>
                  <a:lnTo>
                    <a:pt x="202713" y="3402"/>
                  </a:lnTo>
                  <a:lnTo>
                    <a:pt x="202546" y="3346"/>
                  </a:lnTo>
                  <a:close/>
                  <a:moveTo>
                    <a:pt x="207565" y="3346"/>
                  </a:moveTo>
                  <a:lnTo>
                    <a:pt x="207397" y="3402"/>
                  </a:lnTo>
                  <a:lnTo>
                    <a:pt x="207286" y="3458"/>
                  </a:lnTo>
                  <a:lnTo>
                    <a:pt x="207007" y="3625"/>
                  </a:lnTo>
                  <a:lnTo>
                    <a:pt x="206840" y="3848"/>
                  </a:lnTo>
                  <a:lnTo>
                    <a:pt x="206784" y="4015"/>
                  </a:lnTo>
                  <a:lnTo>
                    <a:pt x="206784" y="4183"/>
                  </a:lnTo>
                  <a:lnTo>
                    <a:pt x="206784" y="4350"/>
                  </a:lnTo>
                  <a:lnTo>
                    <a:pt x="206840" y="4517"/>
                  </a:lnTo>
                  <a:lnTo>
                    <a:pt x="207007" y="4796"/>
                  </a:lnTo>
                  <a:lnTo>
                    <a:pt x="207286" y="4963"/>
                  </a:lnTo>
                  <a:lnTo>
                    <a:pt x="207397" y="5019"/>
                  </a:lnTo>
                  <a:lnTo>
                    <a:pt x="207732" y="5019"/>
                  </a:lnTo>
                  <a:lnTo>
                    <a:pt x="207899" y="4963"/>
                  </a:lnTo>
                  <a:lnTo>
                    <a:pt x="208178" y="4796"/>
                  </a:lnTo>
                  <a:lnTo>
                    <a:pt x="208345" y="4517"/>
                  </a:lnTo>
                  <a:lnTo>
                    <a:pt x="208401" y="4350"/>
                  </a:lnTo>
                  <a:lnTo>
                    <a:pt x="208401" y="4183"/>
                  </a:lnTo>
                  <a:lnTo>
                    <a:pt x="208401" y="4015"/>
                  </a:lnTo>
                  <a:lnTo>
                    <a:pt x="208345" y="3848"/>
                  </a:lnTo>
                  <a:lnTo>
                    <a:pt x="208178" y="3625"/>
                  </a:lnTo>
                  <a:lnTo>
                    <a:pt x="207899" y="3458"/>
                  </a:lnTo>
                  <a:lnTo>
                    <a:pt x="207732" y="3402"/>
                  </a:lnTo>
                  <a:lnTo>
                    <a:pt x="207565" y="3346"/>
                  </a:lnTo>
                  <a:close/>
                  <a:moveTo>
                    <a:pt x="210911" y="3346"/>
                  </a:moveTo>
                  <a:lnTo>
                    <a:pt x="210743" y="3402"/>
                  </a:lnTo>
                  <a:lnTo>
                    <a:pt x="210576" y="3458"/>
                  </a:lnTo>
                  <a:lnTo>
                    <a:pt x="210297" y="3625"/>
                  </a:lnTo>
                  <a:lnTo>
                    <a:pt x="210130" y="3848"/>
                  </a:lnTo>
                  <a:lnTo>
                    <a:pt x="210074" y="4015"/>
                  </a:lnTo>
                  <a:lnTo>
                    <a:pt x="210074" y="4183"/>
                  </a:lnTo>
                  <a:lnTo>
                    <a:pt x="210074" y="4350"/>
                  </a:lnTo>
                  <a:lnTo>
                    <a:pt x="210130" y="4517"/>
                  </a:lnTo>
                  <a:lnTo>
                    <a:pt x="210297" y="4796"/>
                  </a:lnTo>
                  <a:lnTo>
                    <a:pt x="210576" y="4963"/>
                  </a:lnTo>
                  <a:lnTo>
                    <a:pt x="210743" y="5019"/>
                  </a:lnTo>
                  <a:lnTo>
                    <a:pt x="211078" y="5019"/>
                  </a:lnTo>
                  <a:lnTo>
                    <a:pt x="211245" y="4963"/>
                  </a:lnTo>
                  <a:lnTo>
                    <a:pt x="211468" y="4796"/>
                  </a:lnTo>
                  <a:lnTo>
                    <a:pt x="211691" y="4517"/>
                  </a:lnTo>
                  <a:lnTo>
                    <a:pt x="211691" y="4350"/>
                  </a:lnTo>
                  <a:lnTo>
                    <a:pt x="211747" y="4183"/>
                  </a:lnTo>
                  <a:lnTo>
                    <a:pt x="211691" y="4015"/>
                  </a:lnTo>
                  <a:lnTo>
                    <a:pt x="211691" y="3848"/>
                  </a:lnTo>
                  <a:lnTo>
                    <a:pt x="211468" y="3625"/>
                  </a:lnTo>
                  <a:lnTo>
                    <a:pt x="211245" y="3458"/>
                  </a:lnTo>
                  <a:lnTo>
                    <a:pt x="211078" y="3402"/>
                  </a:lnTo>
                  <a:lnTo>
                    <a:pt x="210911" y="3346"/>
                  </a:lnTo>
                  <a:close/>
                  <a:moveTo>
                    <a:pt x="215986" y="3346"/>
                  </a:moveTo>
                  <a:lnTo>
                    <a:pt x="215818" y="3402"/>
                  </a:lnTo>
                  <a:lnTo>
                    <a:pt x="215651" y="3458"/>
                  </a:lnTo>
                  <a:lnTo>
                    <a:pt x="215372" y="3625"/>
                  </a:lnTo>
                  <a:lnTo>
                    <a:pt x="215205" y="3848"/>
                  </a:lnTo>
                  <a:lnTo>
                    <a:pt x="215149" y="4015"/>
                  </a:lnTo>
                  <a:lnTo>
                    <a:pt x="215149" y="4183"/>
                  </a:lnTo>
                  <a:lnTo>
                    <a:pt x="215149" y="4350"/>
                  </a:lnTo>
                  <a:lnTo>
                    <a:pt x="215205" y="4517"/>
                  </a:lnTo>
                  <a:lnTo>
                    <a:pt x="215372" y="4796"/>
                  </a:lnTo>
                  <a:lnTo>
                    <a:pt x="215651" y="4963"/>
                  </a:lnTo>
                  <a:lnTo>
                    <a:pt x="215818" y="5019"/>
                  </a:lnTo>
                  <a:lnTo>
                    <a:pt x="216153" y="5019"/>
                  </a:lnTo>
                  <a:lnTo>
                    <a:pt x="216264" y="4963"/>
                  </a:lnTo>
                  <a:lnTo>
                    <a:pt x="216543" y="4796"/>
                  </a:lnTo>
                  <a:lnTo>
                    <a:pt x="216710" y="4517"/>
                  </a:lnTo>
                  <a:lnTo>
                    <a:pt x="216766" y="4350"/>
                  </a:lnTo>
                  <a:lnTo>
                    <a:pt x="216822" y="4183"/>
                  </a:lnTo>
                  <a:lnTo>
                    <a:pt x="216766" y="4015"/>
                  </a:lnTo>
                  <a:lnTo>
                    <a:pt x="216710" y="3848"/>
                  </a:lnTo>
                  <a:lnTo>
                    <a:pt x="216543" y="3625"/>
                  </a:lnTo>
                  <a:lnTo>
                    <a:pt x="216264" y="3458"/>
                  </a:lnTo>
                  <a:lnTo>
                    <a:pt x="216153" y="3402"/>
                  </a:lnTo>
                  <a:lnTo>
                    <a:pt x="215986" y="3346"/>
                  </a:lnTo>
                  <a:close/>
                  <a:moveTo>
                    <a:pt x="219276" y="3346"/>
                  </a:moveTo>
                  <a:lnTo>
                    <a:pt x="219108" y="3402"/>
                  </a:lnTo>
                  <a:lnTo>
                    <a:pt x="218941" y="3458"/>
                  </a:lnTo>
                  <a:lnTo>
                    <a:pt x="218718" y="3625"/>
                  </a:lnTo>
                  <a:lnTo>
                    <a:pt x="218551" y="3848"/>
                  </a:lnTo>
                  <a:lnTo>
                    <a:pt x="218495" y="4015"/>
                  </a:lnTo>
                  <a:lnTo>
                    <a:pt x="218439" y="4183"/>
                  </a:lnTo>
                  <a:lnTo>
                    <a:pt x="218495" y="4350"/>
                  </a:lnTo>
                  <a:lnTo>
                    <a:pt x="218551" y="4517"/>
                  </a:lnTo>
                  <a:lnTo>
                    <a:pt x="218718" y="4796"/>
                  </a:lnTo>
                  <a:lnTo>
                    <a:pt x="218941" y="4963"/>
                  </a:lnTo>
                  <a:lnTo>
                    <a:pt x="219108" y="5019"/>
                  </a:lnTo>
                  <a:lnTo>
                    <a:pt x="219443" y="5019"/>
                  </a:lnTo>
                  <a:lnTo>
                    <a:pt x="219610" y="4963"/>
                  </a:lnTo>
                  <a:lnTo>
                    <a:pt x="219889" y="4796"/>
                  </a:lnTo>
                  <a:lnTo>
                    <a:pt x="220057" y="4517"/>
                  </a:lnTo>
                  <a:lnTo>
                    <a:pt x="220112" y="4350"/>
                  </a:lnTo>
                  <a:lnTo>
                    <a:pt x="220112" y="4183"/>
                  </a:lnTo>
                  <a:lnTo>
                    <a:pt x="220112" y="4015"/>
                  </a:lnTo>
                  <a:lnTo>
                    <a:pt x="220057" y="3848"/>
                  </a:lnTo>
                  <a:lnTo>
                    <a:pt x="219889" y="3625"/>
                  </a:lnTo>
                  <a:lnTo>
                    <a:pt x="219610" y="3458"/>
                  </a:lnTo>
                  <a:lnTo>
                    <a:pt x="219443" y="3402"/>
                  </a:lnTo>
                  <a:lnTo>
                    <a:pt x="219276" y="3346"/>
                  </a:lnTo>
                  <a:close/>
                  <a:moveTo>
                    <a:pt x="222733" y="3346"/>
                  </a:moveTo>
                  <a:lnTo>
                    <a:pt x="222566" y="3402"/>
                  </a:lnTo>
                  <a:lnTo>
                    <a:pt x="222399" y="3458"/>
                  </a:lnTo>
                  <a:lnTo>
                    <a:pt x="222120" y="3625"/>
                  </a:lnTo>
                  <a:lnTo>
                    <a:pt x="221953" y="3848"/>
                  </a:lnTo>
                  <a:lnTo>
                    <a:pt x="221897" y="4015"/>
                  </a:lnTo>
                  <a:lnTo>
                    <a:pt x="221897" y="4183"/>
                  </a:lnTo>
                  <a:lnTo>
                    <a:pt x="221897" y="4350"/>
                  </a:lnTo>
                  <a:lnTo>
                    <a:pt x="221953" y="4517"/>
                  </a:lnTo>
                  <a:lnTo>
                    <a:pt x="222120" y="4796"/>
                  </a:lnTo>
                  <a:lnTo>
                    <a:pt x="222399" y="4963"/>
                  </a:lnTo>
                  <a:lnTo>
                    <a:pt x="222566" y="5019"/>
                  </a:lnTo>
                  <a:lnTo>
                    <a:pt x="222901" y="5019"/>
                  </a:lnTo>
                  <a:lnTo>
                    <a:pt x="223012" y="4963"/>
                  </a:lnTo>
                  <a:lnTo>
                    <a:pt x="223291" y="4796"/>
                  </a:lnTo>
                  <a:lnTo>
                    <a:pt x="223458" y="4517"/>
                  </a:lnTo>
                  <a:lnTo>
                    <a:pt x="223514" y="4350"/>
                  </a:lnTo>
                  <a:lnTo>
                    <a:pt x="223514" y="4183"/>
                  </a:lnTo>
                  <a:lnTo>
                    <a:pt x="223514" y="4015"/>
                  </a:lnTo>
                  <a:lnTo>
                    <a:pt x="223458" y="3848"/>
                  </a:lnTo>
                  <a:lnTo>
                    <a:pt x="223291" y="3625"/>
                  </a:lnTo>
                  <a:lnTo>
                    <a:pt x="223012" y="3458"/>
                  </a:lnTo>
                  <a:lnTo>
                    <a:pt x="222901" y="3402"/>
                  </a:lnTo>
                  <a:lnTo>
                    <a:pt x="222733" y="3346"/>
                  </a:lnTo>
                  <a:close/>
                  <a:moveTo>
                    <a:pt x="232771" y="3346"/>
                  </a:moveTo>
                  <a:lnTo>
                    <a:pt x="232604" y="3402"/>
                  </a:lnTo>
                  <a:lnTo>
                    <a:pt x="232437" y="3458"/>
                  </a:lnTo>
                  <a:lnTo>
                    <a:pt x="232158" y="3625"/>
                  </a:lnTo>
                  <a:lnTo>
                    <a:pt x="231991" y="3848"/>
                  </a:lnTo>
                  <a:lnTo>
                    <a:pt x="231935" y="4015"/>
                  </a:lnTo>
                  <a:lnTo>
                    <a:pt x="231935" y="4183"/>
                  </a:lnTo>
                  <a:lnTo>
                    <a:pt x="231935" y="4350"/>
                  </a:lnTo>
                  <a:lnTo>
                    <a:pt x="231991" y="4517"/>
                  </a:lnTo>
                  <a:lnTo>
                    <a:pt x="232158" y="4796"/>
                  </a:lnTo>
                  <a:lnTo>
                    <a:pt x="232437" y="4963"/>
                  </a:lnTo>
                  <a:lnTo>
                    <a:pt x="232604" y="5019"/>
                  </a:lnTo>
                  <a:lnTo>
                    <a:pt x="232939" y="5019"/>
                  </a:lnTo>
                  <a:lnTo>
                    <a:pt x="233050" y="4963"/>
                  </a:lnTo>
                  <a:lnTo>
                    <a:pt x="233329" y="4796"/>
                  </a:lnTo>
                  <a:lnTo>
                    <a:pt x="233496" y="4517"/>
                  </a:lnTo>
                  <a:lnTo>
                    <a:pt x="233552" y="4350"/>
                  </a:lnTo>
                  <a:lnTo>
                    <a:pt x="233552" y="4183"/>
                  </a:lnTo>
                  <a:lnTo>
                    <a:pt x="233552" y="4015"/>
                  </a:lnTo>
                  <a:lnTo>
                    <a:pt x="233496" y="3848"/>
                  </a:lnTo>
                  <a:lnTo>
                    <a:pt x="233329" y="3625"/>
                  </a:lnTo>
                  <a:lnTo>
                    <a:pt x="233050" y="3458"/>
                  </a:lnTo>
                  <a:lnTo>
                    <a:pt x="232939" y="3402"/>
                  </a:lnTo>
                  <a:lnTo>
                    <a:pt x="232771" y="3346"/>
                  </a:lnTo>
                  <a:close/>
                  <a:moveTo>
                    <a:pt x="274652" y="3402"/>
                  </a:moveTo>
                  <a:lnTo>
                    <a:pt x="274485" y="3458"/>
                  </a:lnTo>
                  <a:lnTo>
                    <a:pt x="274206" y="3625"/>
                  </a:lnTo>
                  <a:lnTo>
                    <a:pt x="274039" y="3904"/>
                  </a:lnTo>
                  <a:lnTo>
                    <a:pt x="273983" y="4015"/>
                  </a:lnTo>
                  <a:lnTo>
                    <a:pt x="273983" y="4183"/>
                  </a:lnTo>
                  <a:lnTo>
                    <a:pt x="273983" y="4350"/>
                  </a:lnTo>
                  <a:lnTo>
                    <a:pt x="274039" y="4517"/>
                  </a:lnTo>
                  <a:lnTo>
                    <a:pt x="274206" y="4796"/>
                  </a:lnTo>
                  <a:lnTo>
                    <a:pt x="274485" y="4963"/>
                  </a:lnTo>
                  <a:lnTo>
                    <a:pt x="274652" y="5019"/>
                  </a:lnTo>
                  <a:lnTo>
                    <a:pt x="274987" y="5019"/>
                  </a:lnTo>
                  <a:lnTo>
                    <a:pt x="275154" y="4963"/>
                  </a:lnTo>
                  <a:lnTo>
                    <a:pt x="275377" y="4796"/>
                  </a:lnTo>
                  <a:lnTo>
                    <a:pt x="275600" y="4517"/>
                  </a:lnTo>
                  <a:lnTo>
                    <a:pt x="275600" y="4350"/>
                  </a:lnTo>
                  <a:lnTo>
                    <a:pt x="275656" y="4183"/>
                  </a:lnTo>
                  <a:lnTo>
                    <a:pt x="275600" y="4015"/>
                  </a:lnTo>
                  <a:lnTo>
                    <a:pt x="275600" y="3904"/>
                  </a:lnTo>
                  <a:lnTo>
                    <a:pt x="275377" y="3625"/>
                  </a:lnTo>
                  <a:lnTo>
                    <a:pt x="275154" y="3458"/>
                  </a:lnTo>
                  <a:lnTo>
                    <a:pt x="274987" y="3402"/>
                  </a:lnTo>
                  <a:close/>
                  <a:moveTo>
                    <a:pt x="277998" y="3402"/>
                  </a:moveTo>
                  <a:lnTo>
                    <a:pt x="277831" y="3458"/>
                  </a:lnTo>
                  <a:lnTo>
                    <a:pt x="277608" y="3625"/>
                  </a:lnTo>
                  <a:lnTo>
                    <a:pt x="277441" y="3904"/>
                  </a:lnTo>
                  <a:lnTo>
                    <a:pt x="277385" y="4015"/>
                  </a:lnTo>
                  <a:lnTo>
                    <a:pt x="277329" y="4183"/>
                  </a:lnTo>
                  <a:lnTo>
                    <a:pt x="277385" y="4350"/>
                  </a:lnTo>
                  <a:lnTo>
                    <a:pt x="277441" y="4517"/>
                  </a:lnTo>
                  <a:lnTo>
                    <a:pt x="277608" y="4796"/>
                  </a:lnTo>
                  <a:lnTo>
                    <a:pt x="277831" y="4963"/>
                  </a:lnTo>
                  <a:lnTo>
                    <a:pt x="277998" y="5019"/>
                  </a:lnTo>
                  <a:lnTo>
                    <a:pt x="278333" y="5019"/>
                  </a:lnTo>
                  <a:lnTo>
                    <a:pt x="278500" y="4963"/>
                  </a:lnTo>
                  <a:lnTo>
                    <a:pt x="278779" y="4796"/>
                  </a:lnTo>
                  <a:lnTo>
                    <a:pt x="278946" y="4517"/>
                  </a:lnTo>
                  <a:lnTo>
                    <a:pt x="279002" y="4350"/>
                  </a:lnTo>
                  <a:lnTo>
                    <a:pt x="279002" y="4183"/>
                  </a:lnTo>
                  <a:lnTo>
                    <a:pt x="279002" y="4015"/>
                  </a:lnTo>
                  <a:lnTo>
                    <a:pt x="278946" y="3904"/>
                  </a:lnTo>
                  <a:lnTo>
                    <a:pt x="278779" y="3625"/>
                  </a:lnTo>
                  <a:lnTo>
                    <a:pt x="278500" y="3458"/>
                  </a:lnTo>
                  <a:lnTo>
                    <a:pt x="278333" y="3402"/>
                  </a:lnTo>
                  <a:close/>
                  <a:moveTo>
                    <a:pt x="281400" y="3402"/>
                  </a:moveTo>
                  <a:lnTo>
                    <a:pt x="281233" y="3458"/>
                  </a:lnTo>
                  <a:lnTo>
                    <a:pt x="280954" y="3625"/>
                  </a:lnTo>
                  <a:lnTo>
                    <a:pt x="280787" y="3904"/>
                  </a:lnTo>
                  <a:lnTo>
                    <a:pt x="280731" y="4015"/>
                  </a:lnTo>
                  <a:lnTo>
                    <a:pt x="280731" y="4183"/>
                  </a:lnTo>
                  <a:lnTo>
                    <a:pt x="280731" y="4350"/>
                  </a:lnTo>
                  <a:lnTo>
                    <a:pt x="280787" y="4517"/>
                  </a:lnTo>
                  <a:lnTo>
                    <a:pt x="280954" y="4796"/>
                  </a:lnTo>
                  <a:lnTo>
                    <a:pt x="281233" y="4963"/>
                  </a:lnTo>
                  <a:lnTo>
                    <a:pt x="281400" y="5019"/>
                  </a:lnTo>
                  <a:lnTo>
                    <a:pt x="281735" y="5019"/>
                  </a:lnTo>
                  <a:lnTo>
                    <a:pt x="281846" y="4963"/>
                  </a:lnTo>
                  <a:lnTo>
                    <a:pt x="282125" y="4796"/>
                  </a:lnTo>
                  <a:lnTo>
                    <a:pt x="282292" y="4517"/>
                  </a:lnTo>
                  <a:lnTo>
                    <a:pt x="282348" y="4350"/>
                  </a:lnTo>
                  <a:lnTo>
                    <a:pt x="282348" y="4183"/>
                  </a:lnTo>
                  <a:lnTo>
                    <a:pt x="282348" y="4015"/>
                  </a:lnTo>
                  <a:lnTo>
                    <a:pt x="282292" y="3904"/>
                  </a:lnTo>
                  <a:lnTo>
                    <a:pt x="282125" y="3625"/>
                  </a:lnTo>
                  <a:lnTo>
                    <a:pt x="281846" y="3458"/>
                  </a:lnTo>
                  <a:lnTo>
                    <a:pt x="281735" y="3402"/>
                  </a:lnTo>
                  <a:close/>
                  <a:moveTo>
                    <a:pt x="284690" y="3402"/>
                  </a:moveTo>
                  <a:lnTo>
                    <a:pt x="284523" y="3458"/>
                  </a:lnTo>
                  <a:lnTo>
                    <a:pt x="284300" y="3625"/>
                  </a:lnTo>
                  <a:lnTo>
                    <a:pt x="284077" y="3904"/>
                  </a:lnTo>
                  <a:lnTo>
                    <a:pt x="284077" y="4015"/>
                  </a:lnTo>
                  <a:lnTo>
                    <a:pt x="284021" y="4183"/>
                  </a:lnTo>
                  <a:lnTo>
                    <a:pt x="284077" y="4350"/>
                  </a:lnTo>
                  <a:lnTo>
                    <a:pt x="284077" y="4517"/>
                  </a:lnTo>
                  <a:lnTo>
                    <a:pt x="284300" y="4796"/>
                  </a:lnTo>
                  <a:lnTo>
                    <a:pt x="284523" y="4963"/>
                  </a:lnTo>
                  <a:lnTo>
                    <a:pt x="284690" y="5019"/>
                  </a:lnTo>
                  <a:lnTo>
                    <a:pt x="285025" y="5019"/>
                  </a:lnTo>
                  <a:lnTo>
                    <a:pt x="285192" y="4963"/>
                  </a:lnTo>
                  <a:lnTo>
                    <a:pt x="285471" y="4796"/>
                  </a:lnTo>
                  <a:lnTo>
                    <a:pt x="285638" y="4517"/>
                  </a:lnTo>
                  <a:lnTo>
                    <a:pt x="285694" y="4350"/>
                  </a:lnTo>
                  <a:lnTo>
                    <a:pt x="285694" y="4183"/>
                  </a:lnTo>
                  <a:lnTo>
                    <a:pt x="285694" y="4015"/>
                  </a:lnTo>
                  <a:lnTo>
                    <a:pt x="285638" y="3904"/>
                  </a:lnTo>
                  <a:lnTo>
                    <a:pt x="285471" y="3625"/>
                  </a:lnTo>
                  <a:lnTo>
                    <a:pt x="285192" y="3458"/>
                  </a:lnTo>
                  <a:lnTo>
                    <a:pt x="285025" y="3402"/>
                  </a:lnTo>
                  <a:close/>
                  <a:moveTo>
                    <a:pt x="3179" y="11711"/>
                  </a:moveTo>
                  <a:lnTo>
                    <a:pt x="3067" y="11767"/>
                  </a:lnTo>
                  <a:lnTo>
                    <a:pt x="2788" y="11934"/>
                  </a:lnTo>
                  <a:lnTo>
                    <a:pt x="2621" y="12213"/>
                  </a:lnTo>
                  <a:lnTo>
                    <a:pt x="2565" y="12324"/>
                  </a:lnTo>
                  <a:lnTo>
                    <a:pt x="2510" y="12492"/>
                  </a:lnTo>
                  <a:lnTo>
                    <a:pt x="2565" y="12659"/>
                  </a:lnTo>
                  <a:lnTo>
                    <a:pt x="2621" y="12826"/>
                  </a:lnTo>
                  <a:lnTo>
                    <a:pt x="2788" y="13105"/>
                  </a:lnTo>
                  <a:lnTo>
                    <a:pt x="3067" y="13272"/>
                  </a:lnTo>
                  <a:lnTo>
                    <a:pt x="3179" y="13328"/>
                  </a:lnTo>
                  <a:lnTo>
                    <a:pt x="3513" y="13328"/>
                  </a:lnTo>
                  <a:lnTo>
                    <a:pt x="3681" y="13272"/>
                  </a:lnTo>
                  <a:lnTo>
                    <a:pt x="3959" y="13105"/>
                  </a:lnTo>
                  <a:lnTo>
                    <a:pt x="4127" y="12826"/>
                  </a:lnTo>
                  <a:lnTo>
                    <a:pt x="4183" y="12659"/>
                  </a:lnTo>
                  <a:lnTo>
                    <a:pt x="4183" y="12492"/>
                  </a:lnTo>
                  <a:lnTo>
                    <a:pt x="4183" y="12324"/>
                  </a:lnTo>
                  <a:lnTo>
                    <a:pt x="4127" y="12213"/>
                  </a:lnTo>
                  <a:lnTo>
                    <a:pt x="3959" y="11934"/>
                  </a:lnTo>
                  <a:lnTo>
                    <a:pt x="3681" y="11767"/>
                  </a:lnTo>
                  <a:lnTo>
                    <a:pt x="3513" y="11711"/>
                  </a:lnTo>
                  <a:close/>
                  <a:moveTo>
                    <a:pt x="13273" y="11711"/>
                  </a:moveTo>
                  <a:lnTo>
                    <a:pt x="13161" y="11767"/>
                  </a:lnTo>
                  <a:lnTo>
                    <a:pt x="12882" y="11934"/>
                  </a:lnTo>
                  <a:lnTo>
                    <a:pt x="12715" y="12213"/>
                  </a:lnTo>
                  <a:lnTo>
                    <a:pt x="12659" y="12324"/>
                  </a:lnTo>
                  <a:lnTo>
                    <a:pt x="12603" y="12492"/>
                  </a:lnTo>
                  <a:lnTo>
                    <a:pt x="12659" y="12659"/>
                  </a:lnTo>
                  <a:lnTo>
                    <a:pt x="12715" y="12826"/>
                  </a:lnTo>
                  <a:lnTo>
                    <a:pt x="12882" y="13105"/>
                  </a:lnTo>
                  <a:lnTo>
                    <a:pt x="13161" y="13272"/>
                  </a:lnTo>
                  <a:lnTo>
                    <a:pt x="13273" y="13328"/>
                  </a:lnTo>
                  <a:lnTo>
                    <a:pt x="13607" y="13328"/>
                  </a:lnTo>
                  <a:lnTo>
                    <a:pt x="13774" y="13272"/>
                  </a:lnTo>
                  <a:lnTo>
                    <a:pt x="14053" y="13105"/>
                  </a:lnTo>
                  <a:lnTo>
                    <a:pt x="14221" y="12826"/>
                  </a:lnTo>
                  <a:lnTo>
                    <a:pt x="14276" y="12659"/>
                  </a:lnTo>
                  <a:lnTo>
                    <a:pt x="14276" y="12492"/>
                  </a:lnTo>
                  <a:lnTo>
                    <a:pt x="14276" y="12324"/>
                  </a:lnTo>
                  <a:lnTo>
                    <a:pt x="14221" y="12213"/>
                  </a:lnTo>
                  <a:lnTo>
                    <a:pt x="14053" y="11934"/>
                  </a:lnTo>
                  <a:lnTo>
                    <a:pt x="13774" y="11767"/>
                  </a:lnTo>
                  <a:lnTo>
                    <a:pt x="13607" y="11711"/>
                  </a:lnTo>
                  <a:close/>
                  <a:moveTo>
                    <a:pt x="16674" y="11711"/>
                  </a:moveTo>
                  <a:lnTo>
                    <a:pt x="16507" y="11767"/>
                  </a:lnTo>
                  <a:lnTo>
                    <a:pt x="16228" y="11934"/>
                  </a:lnTo>
                  <a:lnTo>
                    <a:pt x="16061" y="12213"/>
                  </a:lnTo>
                  <a:lnTo>
                    <a:pt x="16005" y="12324"/>
                  </a:lnTo>
                  <a:lnTo>
                    <a:pt x="16005" y="12492"/>
                  </a:lnTo>
                  <a:lnTo>
                    <a:pt x="16005" y="12659"/>
                  </a:lnTo>
                  <a:lnTo>
                    <a:pt x="16061" y="12826"/>
                  </a:lnTo>
                  <a:lnTo>
                    <a:pt x="16228" y="13105"/>
                  </a:lnTo>
                  <a:lnTo>
                    <a:pt x="16507" y="13272"/>
                  </a:lnTo>
                  <a:lnTo>
                    <a:pt x="16674" y="13328"/>
                  </a:lnTo>
                  <a:lnTo>
                    <a:pt x="17009" y="13328"/>
                  </a:lnTo>
                  <a:lnTo>
                    <a:pt x="17120" y="13272"/>
                  </a:lnTo>
                  <a:lnTo>
                    <a:pt x="17399" y="13105"/>
                  </a:lnTo>
                  <a:lnTo>
                    <a:pt x="17567" y="12826"/>
                  </a:lnTo>
                  <a:lnTo>
                    <a:pt x="17622" y="12659"/>
                  </a:lnTo>
                  <a:lnTo>
                    <a:pt x="17678" y="12492"/>
                  </a:lnTo>
                  <a:lnTo>
                    <a:pt x="17622" y="12324"/>
                  </a:lnTo>
                  <a:lnTo>
                    <a:pt x="17567" y="12213"/>
                  </a:lnTo>
                  <a:lnTo>
                    <a:pt x="17399" y="11934"/>
                  </a:lnTo>
                  <a:lnTo>
                    <a:pt x="17120" y="11767"/>
                  </a:lnTo>
                  <a:lnTo>
                    <a:pt x="17009" y="11711"/>
                  </a:lnTo>
                  <a:close/>
                  <a:moveTo>
                    <a:pt x="20020" y="11711"/>
                  </a:moveTo>
                  <a:lnTo>
                    <a:pt x="19853" y="11767"/>
                  </a:lnTo>
                  <a:lnTo>
                    <a:pt x="19630" y="11934"/>
                  </a:lnTo>
                  <a:lnTo>
                    <a:pt x="19407" y="12213"/>
                  </a:lnTo>
                  <a:lnTo>
                    <a:pt x="19351" y="12324"/>
                  </a:lnTo>
                  <a:lnTo>
                    <a:pt x="19351" y="12492"/>
                  </a:lnTo>
                  <a:lnTo>
                    <a:pt x="19351" y="12659"/>
                  </a:lnTo>
                  <a:lnTo>
                    <a:pt x="19407" y="12826"/>
                  </a:lnTo>
                  <a:lnTo>
                    <a:pt x="19630" y="13105"/>
                  </a:lnTo>
                  <a:lnTo>
                    <a:pt x="19853" y="13272"/>
                  </a:lnTo>
                  <a:lnTo>
                    <a:pt x="20020" y="13328"/>
                  </a:lnTo>
                  <a:lnTo>
                    <a:pt x="20355" y="13328"/>
                  </a:lnTo>
                  <a:lnTo>
                    <a:pt x="20522" y="13272"/>
                  </a:lnTo>
                  <a:lnTo>
                    <a:pt x="20801" y="13105"/>
                  </a:lnTo>
                  <a:lnTo>
                    <a:pt x="20968" y="12826"/>
                  </a:lnTo>
                  <a:lnTo>
                    <a:pt x="21024" y="12659"/>
                  </a:lnTo>
                  <a:lnTo>
                    <a:pt x="21024" y="12492"/>
                  </a:lnTo>
                  <a:lnTo>
                    <a:pt x="21024" y="12324"/>
                  </a:lnTo>
                  <a:lnTo>
                    <a:pt x="20968" y="12213"/>
                  </a:lnTo>
                  <a:lnTo>
                    <a:pt x="20801" y="11934"/>
                  </a:lnTo>
                  <a:lnTo>
                    <a:pt x="20522" y="11767"/>
                  </a:lnTo>
                  <a:lnTo>
                    <a:pt x="20355" y="11711"/>
                  </a:lnTo>
                  <a:close/>
                  <a:moveTo>
                    <a:pt x="25095" y="11711"/>
                  </a:moveTo>
                  <a:lnTo>
                    <a:pt x="24928" y="11767"/>
                  </a:lnTo>
                  <a:lnTo>
                    <a:pt x="24705" y="11934"/>
                  </a:lnTo>
                  <a:lnTo>
                    <a:pt x="24482" y="12213"/>
                  </a:lnTo>
                  <a:lnTo>
                    <a:pt x="24426" y="12324"/>
                  </a:lnTo>
                  <a:lnTo>
                    <a:pt x="24426" y="12492"/>
                  </a:lnTo>
                  <a:lnTo>
                    <a:pt x="24426" y="12659"/>
                  </a:lnTo>
                  <a:lnTo>
                    <a:pt x="24482" y="12826"/>
                  </a:lnTo>
                  <a:lnTo>
                    <a:pt x="24705" y="13105"/>
                  </a:lnTo>
                  <a:lnTo>
                    <a:pt x="24928" y="13272"/>
                  </a:lnTo>
                  <a:lnTo>
                    <a:pt x="25095" y="13328"/>
                  </a:lnTo>
                  <a:lnTo>
                    <a:pt x="25430" y="13328"/>
                  </a:lnTo>
                  <a:lnTo>
                    <a:pt x="25597" y="13272"/>
                  </a:lnTo>
                  <a:lnTo>
                    <a:pt x="25876" y="13105"/>
                  </a:lnTo>
                  <a:lnTo>
                    <a:pt x="26043" y="12826"/>
                  </a:lnTo>
                  <a:lnTo>
                    <a:pt x="26099" y="12659"/>
                  </a:lnTo>
                  <a:lnTo>
                    <a:pt x="26099" y="12492"/>
                  </a:lnTo>
                  <a:lnTo>
                    <a:pt x="26099" y="12324"/>
                  </a:lnTo>
                  <a:lnTo>
                    <a:pt x="26043" y="12213"/>
                  </a:lnTo>
                  <a:lnTo>
                    <a:pt x="25876" y="11934"/>
                  </a:lnTo>
                  <a:lnTo>
                    <a:pt x="25597" y="11767"/>
                  </a:lnTo>
                  <a:lnTo>
                    <a:pt x="25430" y="11711"/>
                  </a:lnTo>
                  <a:close/>
                  <a:moveTo>
                    <a:pt x="28441" y="11711"/>
                  </a:moveTo>
                  <a:lnTo>
                    <a:pt x="28274" y="11767"/>
                  </a:lnTo>
                  <a:lnTo>
                    <a:pt x="27995" y="11934"/>
                  </a:lnTo>
                  <a:lnTo>
                    <a:pt x="27828" y="12213"/>
                  </a:lnTo>
                  <a:lnTo>
                    <a:pt x="27772" y="12324"/>
                  </a:lnTo>
                  <a:lnTo>
                    <a:pt x="27772" y="12492"/>
                  </a:lnTo>
                  <a:lnTo>
                    <a:pt x="27772" y="12659"/>
                  </a:lnTo>
                  <a:lnTo>
                    <a:pt x="27828" y="12826"/>
                  </a:lnTo>
                  <a:lnTo>
                    <a:pt x="27995" y="13105"/>
                  </a:lnTo>
                  <a:lnTo>
                    <a:pt x="28274" y="13272"/>
                  </a:lnTo>
                  <a:lnTo>
                    <a:pt x="28441" y="13328"/>
                  </a:lnTo>
                  <a:lnTo>
                    <a:pt x="28776" y="13328"/>
                  </a:lnTo>
                  <a:lnTo>
                    <a:pt x="28943" y="13272"/>
                  </a:lnTo>
                  <a:lnTo>
                    <a:pt x="29166" y="13105"/>
                  </a:lnTo>
                  <a:lnTo>
                    <a:pt x="29333" y="12826"/>
                  </a:lnTo>
                  <a:lnTo>
                    <a:pt x="29389" y="12659"/>
                  </a:lnTo>
                  <a:lnTo>
                    <a:pt x="29445" y="12492"/>
                  </a:lnTo>
                  <a:lnTo>
                    <a:pt x="29389" y="12324"/>
                  </a:lnTo>
                  <a:lnTo>
                    <a:pt x="29333" y="12213"/>
                  </a:lnTo>
                  <a:lnTo>
                    <a:pt x="29166" y="11934"/>
                  </a:lnTo>
                  <a:lnTo>
                    <a:pt x="28943" y="11767"/>
                  </a:lnTo>
                  <a:lnTo>
                    <a:pt x="28776" y="11711"/>
                  </a:lnTo>
                  <a:close/>
                  <a:moveTo>
                    <a:pt x="40152" y="11711"/>
                  </a:moveTo>
                  <a:lnTo>
                    <a:pt x="40041" y="11767"/>
                  </a:lnTo>
                  <a:lnTo>
                    <a:pt x="39762" y="11934"/>
                  </a:lnTo>
                  <a:lnTo>
                    <a:pt x="39595" y="12213"/>
                  </a:lnTo>
                  <a:lnTo>
                    <a:pt x="39539" y="12324"/>
                  </a:lnTo>
                  <a:lnTo>
                    <a:pt x="39539" y="12492"/>
                  </a:lnTo>
                  <a:lnTo>
                    <a:pt x="39539" y="12659"/>
                  </a:lnTo>
                  <a:lnTo>
                    <a:pt x="39595" y="12826"/>
                  </a:lnTo>
                  <a:lnTo>
                    <a:pt x="39762" y="13105"/>
                  </a:lnTo>
                  <a:lnTo>
                    <a:pt x="40041" y="13272"/>
                  </a:lnTo>
                  <a:lnTo>
                    <a:pt x="40152" y="13328"/>
                  </a:lnTo>
                  <a:lnTo>
                    <a:pt x="40487" y="13328"/>
                  </a:lnTo>
                  <a:lnTo>
                    <a:pt x="40654" y="13272"/>
                  </a:lnTo>
                  <a:lnTo>
                    <a:pt x="40933" y="13105"/>
                  </a:lnTo>
                  <a:lnTo>
                    <a:pt x="41100" y="12826"/>
                  </a:lnTo>
                  <a:lnTo>
                    <a:pt x="41156" y="12659"/>
                  </a:lnTo>
                  <a:lnTo>
                    <a:pt x="41156" y="12492"/>
                  </a:lnTo>
                  <a:lnTo>
                    <a:pt x="41156" y="12324"/>
                  </a:lnTo>
                  <a:lnTo>
                    <a:pt x="41100" y="12213"/>
                  </a:lnTo>
                  <a:lnTo>
                    <a:pt x="40933" y="11934"/>
                  </a:lnTo>
                  <a:lnTo>
                    <a:pt x="40654" y="11767"/>
                  </a:lnTo>
                  <a:lnTo>
                    <a:pt x="40487" y="11711"/>
                  </a:lnTo>
                  <a:close/>
                  <a:moveTo>
                    <a:pt x="48517" y="11711"/>
                  </a:moveTo>
                  <a:lnTo>
                    <a:pt x="48350" y="11767"/>
                  </a:lnTo>
                  <a:lnTo>
                    <a:pt x="48127" y="11934"/>
                  </a:lnTo>
                  <a:lnTo>
                    <a:pt x="47904" y="12213"/>
                  </a:lnTo>
                  <a:lnTo>
                    <a:pt x="47904" y="12324"/>
                  </a:lnTo>
                  <a:lnTo>
                    <a:pt x="47848" y="12492"/>
                  </a:lnTo>
                  <a:lnTo>
                    <a:pt x="47904" y="12659"/>
                  </a:lnTo>
                  <a:lnTo>
                    <a:pt x="47904" y="12826"/>
                  </a:lnTo>
                  <a:lnTo>
                    <a:pt x="48127" y="13105"/>
                  </a:lnTo>
                  <a:lnTo>
                    <a:pt x="48350" y="13272"/>
                  </a:lnTo>
                  <a:lnTo>
                    <a:pt x="48517" y="13328"/>
                  </a:lnTo>
                  <a:lnTo>
                    <a:pt x="48852" y="13328"/>
                  </a:lnTo>
                  <a:lnTo>
                    <a:pt x="49019" y="13272"/>
                  </a:lnTo>
                  <a:lnTo>
                    <a:pt x="49298" y="13105"/>
                  </a:lnTo>
                  <a:lnTo>
                    <a:pt x="49465" y="12826"/>
                  </a:lnTo>
                  <a:lnTo>
                    <a:pt x="49521" y="12659"/>
                  </a:lnTo>
                  <a:lnTo>
                    <a:pt x="49521" y="12492"/>
                  </a:lnTo>
                  <a:lnTo>
                    <a:pt x="49521" y="12324"/>
                  </a:lnTo>
                  <a:lnTo>
                    <a:pt x="49465" y="12213"/>
                  </a:lnTo>
                  <a:lnTo>
                    <a:pt x="49298" y="11934"/>
                  </a:lnTo>
                  <a:lnTo>
                    <a:pt x="49019" y="11767"/>
                  </a:lnTo>
                  <a:lnTo>
                    <a:pt x="48852" y="11711"/>
                  </a:lnTo>
                  <a:close/>
                  <a:moveTo>
                    <a:pt x="51808" y="11711"/>
                  </a:moveTo>
                  <a:lnTo>
                    <a:pt x="51696" y="11767"/>
                  </a:lnTo>
                  <a:lnTo>
                    <a:pt x="51417" y="11934"/>
                  </a:lnTo>
                  <a:lnTo>
                    <a:pt x="51250" y="12213"/>
                  </a:lnTo>
                  <a:lnTo>
                    <a:pt x="51194" y="12324"/>
                  </a:lnTo>
                  <a:lnTo>
                    <a:pt x="51194" y="12492"/>
                  </a:lnTo>
                  <a:lnTo>
                    <a:pt x="51194" y="12659"/>
                  </a:lnTo>
                  <a:lnTo>
                    <a:pt x="51250" y="12826"/>
                  </a:lnTo>
                  <a:lnTo>
                    <a:pt x="51417" y="13105"/>
                  </a:lnTo>
                  <a:lnTo>
                    <a:pt x="51696" y="13272"/>
                  </a:lnTo>
                  <a:lnTo>
                    <a:pt x="51808" y="13328"/>
                  </a:lnTo>
                  <a:lnTo>
                    <a:pt x="52142" y="13328"/>
                  </a:lnTo>
                  <a:lnTo>
                    <a:pt x="52309" y="13272"/>
                  </a:lnTo>
                  <a:lnTo>
                    <a:pt x="52588" y="13105"/>
                  </a:lnTo>
                  <a:lnTo>
                    <a:pt x="52756" y="12826"/>
                  </a:lnTo>
                  <a:lnTo>
                    <a:pt x="52811" y="12659"/>
                  </a:lnTo>
                  <a:lnTo>
                    <a:pt x="52811" y="12492"/>
                  </a:lnTo>
                  <a:lnTo>
                    <a:pt x="52811" y="12324"/>
                  </a:lnTo>
                  <a:lnTo>
                    <a:pt x="52756" y="12213"/>
                  </a:lnTo>
                  <a:lnTo>
                    <a:pt x="52588" y="11934"/>
                  </a:lnTo>
                  <a:lnTo>
                    <a:pt x="52309" y="11767"/>
                  </a:lnTo>
                  <a:lnTo>
                    <a:pt x="52142" y="11711"/>
                  </a:lnTo>
                  <a:close/>
                  <a:moveTo>
                    <a:pt x="56938" y="11711"/>
                  </a:moveTo>
                  <a:lnTo>
                    <a:pt x="56771" y="11767"/>
                  </a:lnTo>
                  <a:lnTo>
                    <a:pt x="56492" y="11934"/>
                  </a:lnTo>
                  <a:lnTo>
                    <a:pt x="56325" y="12213"/>
                  </a:lnTo>
                  <a:lnTo>
                    <a:pt x="56269" y="12324"/>
                  </a:lnTo>
                  <a:lnTo>
                    <a:pt x="56269" y="12492"/>
                  </a:lnTo>
                  <a:lnTo>
                    <a:pt x="56269" y="12659"/>
                  </a:lnTo>
                  <a:lnTo>
                    <a:pt x="56325" y="12826"/>
                  </a:lnTo>
                  <a:lnTo>
                    <a:pt x="56492" y="13105"/>
                  </a:lnTo>
                  <a:lnTo>
                    <a:pt x="56771" y="13272"/>
                  </a:lnTo>
                  <a:lnTo>
                    <a:pt x="56938" y="13328"/>
                  </a:lnTo>
                  <a:lnTo>
                    <a:pt x="57273" y="13328"/>
                  </a:lnTo>
                  <a:lnTo>
                    <a:pt x="57440" y="13272"/>
                  </a:lnTo>
                  <a:lnTo>
                    <a:pt x="57663" y="13105"/>
                  </a:lnTo>
                  <a:lnTo>
                    <a:pt x="57830" y="12826"/>
                  </a:lnTo>
                  <a:lnTo>
                    <a:pt x="57886" y="12659"/>
                  </a:lnTo>
                  <a:lnTo>
                    <a:pt x="57942" y="12492"/>
                  </a:lnTo>
                  <a:lnTo>
                    <a:pt x="57886" y="12324"/>
                  </a:lnTo>
                  <a:lnTo>
                    <a:pt x="57830" y="12213"/>
                  </a:lnTo>
                  <a:lnTo>
                    <a:pt x="57663" y="11934"/>
                  </a:lnTo>
                  <a:lnTo>
                    <a:pt x="57440" y="11767"/>
                  </a:lnTo>
                  <a:lnTo>
                    <a:pt x="57273" y="11711"/>
                  </a:lnTo>
                  <a:close/>
                  <a:moveTo>
                    <a:pt x="62013" y="11711"/>
                  </a:moveTo>
                  <a:lnTo>
                    <a:pt x="61846" y="11767"/>
                  </a:lnTo>
                  <a:lnTo>
                    <a:pt x="61567" y="11934"/>
                  </a:lnTo>
                  <a:lnTo>
                    <a:pt x="61399" y="12213"/>
                  </a:lnTo>
                  <a:lnTo>
                    <a:pt x="61344" y="12324"/>
                  </a:lnTo>
                  <a:lnTo>
                    <a:pt x="61344" y="12492"/>
                  </a:lnTo>
                  <a:lnTo>
                    <a:pt x="61344" y="12659"/>
                  </a:lnTo>
                  <a:lnTo>
                    <a:pt x="61399" y="12826"/>
                  </a:lnTo>
                  <a:lnTo>
                    <a:pt x="61567" y="13105"/>
                  </a:lnTo>
                  <a:lnTo>
                    <a:pt x="61846" y="13272"/>
                  </a:lnTo>
                  <a:lnTo>
                    <a:pt x="62013" y="13328"/>
                  </a:lnTo>
                  <a:lnTo>
                    <a:pt x="62347" y="13328"/>
                  </a:lnTo>
                  <a:lnTo>
                    <a:pt x="62515" y="13272"/>
                  </a:lnTo>
                  <a:lnTo>
                    <a:pt x="62738" y="13105"/>
                  </a:lnTo>
                  <a:lnTo>
                    <a:pt x="62961" y="12826"/>
                  </a:lnTo>
                  <a:lnTo>
                    <a:pt x="62961" y="12659"/>
                  </a:lnTo>
                  <a:lnTo>
                    <a:pt x="63017" y="12492"/>
                  </a:lnTo>
                  <a:lnTo>
                    <a:pt x="62961" y="12324"/>
                  </a:lnTo>
                  <a:lnTo>
                    <a:pt x="62961" y="12213"/>
                  </a:lnTo>
                  <a:lnTo>
                    <a:pt x="62738" y="11934"/>
                  </a:lnTo>
                  <a:lnTo>
                    <a:pt x="62515" y="11767"/>
                  </a:lnTo>
                  <a:lnTo>
                    <a:pt x="62347" y="11711"/>
                  </a:lnTo>
                  <a:close/>
                  <a:moveTo>
                    <a:pt x="72051" y="11711"/>
                  </a:moveTo>
                  <a:lnTo>
                    <a:pt x="71884" y="11767"/>
                  </a:lnTo>
                  <a:lnTo>
                    <a:pt x="71605" y="11934"/>
                  </a:lnTo>
                  <a:lnTo>
                    <a:pt x="71438" y="12213"/>
                  </a:lnTo>
                  <a:lnTo>
                    <a:pt x="71382" y="12324"/>
                  </a:lnTo>
                  <a:lnTo>
                    <a:pt x="71382" y="12492"/>
                  </a:lnTo>
                  <a:lnTo>
                    <a:pt x="71382" y="12659"/>
                  </a:lnTo>
                  <a:lnTo>
                    <a:pt x="71438" y="12826"/>
                  </a:lnTo>
                  <a:lnTo>
                    <a:pt x="71605" y="13105"/>
                  </a:lnTo>
                  <a:lnTo>
                    <a:pt x="71884" y="13272"/>
                  </a:lnTo>
                  <a:lnTo>
                    <a:pt x="72051" y="13328"/>
                  </a:lnTo>
                  <a:lnTo>
                    <a:pt x="72386" y="13328"/>
                  </a:lnTo>
                  <a:lnTo>
                    <a:pt x="72553" y="13272"/>
                  </a:lnTo>
                  <a:lnTo>
                    <a:pt x="72776" y="13105"/>
                  </a:lnTo>
                  <a:lnTo>
                    <a:pt x="72999" y="12826"/>
                  </a:lnTo>
                  <a:lnTo>
                    <a:pt x="72999" y="12659"/>
                  </a:lnTo>
                  <a:lnTo>
                    <a:pt x="73055" y="12492"/>
                  </a:lnTo>
                  <a:lnTo>
                    <a:pt x="72999" y="12324"/>
                  </a:lnTo>
                  <a:lnTo>
                    <a:pt x="72999" y="12213"/>
                  </a:lnTo>
                  <a:lnTo>
                    <a:pt x="72776" y="11934"/>
                  </a:lnTo>
                  <a:lnTo>
                    <a:pt x="72553" y="11767"/>
                  </a:lnTo>
                  <a:lnTo>
                    <a:pt x="72386" y="11711"/>
                  </a:lnTo>
                  <a:close/>
                  <a:moveTo>
                    <a:pt x="80472" y="11711"/>
                  </a:moveTo>
                  <a:lnTo>
                    <a:pt x="80304" y="11767"/>
                  </a:lnTo>
                  <a:lnTo>
                    <a:pt x="80081" y="11934"/>
                  </a:lnTo>
                  <a:lnTo>
                    <a:pt x="79914" y="12213"/>
                  </a:lnTo>
                  <a:lnTo>
                    <a:pt x="79858" y="12324"/>
                  </a:lnTo>
                  <a:lnTo>
                    <a:pt x="79803" y="12492"/>
                  </a:lnTo>
                  <a:lnTo>
                    <a:pt x="79858" y="12659"/>
                  </a:lnTo>
                  <a:lnTo>
                    <a:pt x="79914" y="12826"/>
                  </a:lnTo>
                  <a:lnTo>
                    <a:pt x="80081" y="13105"/>
                  </a:lnTo>
                  <a:lnTo>
                    <a:pt x="80304" y="13272"/>
                  </a:lnTo>
                  <a:lnTo>
                    <a:pt x="80472" y="13328"/>
                  </a:lnTo>
                  <a:lnTo>
                    <a:pt x="80806" y="13328"/>
                  </a:lnTo>
                  <a:lnTo>
                    <a:pt x="80974" y="13272"/>
                  </a:lnTo>
                  <a:lnTo>
                    <a:pt x="81252" y="13105"/>
                  </a:lnTo>
                  <a:lnTo>
                    <a:pt x="81420" y="12826"/>
                  </a:lnTo>
                  <a:lnTo>
                    <a:pt x="81476" y="12659"/>
                  </a:lnTo>
                  <a:lnTo>
                    <a:pt x="81476" y="12492"/>
                  </a:lnTo>
                  <a:lnTo>
                    <a:pt x="81476" y="12324"/>
                  </a:lnTo>
                  <a:lnTo>
                    <a:pt x="81420" y="12213"/>
                  </a:lnTo>
                  <a:lnTo>
                    <a:pt x="81252" y="11934"/>
                  </a:lnTo>
                  <a:lnTo>
                    <a:pt x="80974" y="11767"/>
                  </a:lnTo>
                  <a:lnTo>
                    <a:pt x="80806" y="11711"/>
                  </a:lnTo>
                  <a:close/>
                  <a:moveTo>
                    <a:pt x="90621" y="11711"/>
                  </a:moveTo>
                  <a:lnTo>
                    <a:pt x="90510" y="11767"/>
                  </a:lnTo>
                  <a:lnTo>
                    <a:pt x="90231" y="11934"/>
                  </a:lnTo>
                  <a:lnTo>
                    <a:pt x="90064" y="12213"/>
                  </a:lnTo>
                  <a:lnTo>
                    <a:pt x="90008" y="12324"/>
                  </a:lnTo>
                  <a:lnTo>
                    <a:pt x="90008" y="12492"/>
                  </a:lnTo>
                  <a:lnTo>
                    <a:pt x="90008" y="12659"/>
                  </a:lnTo>
                  <a:lnTo>
                    <a:pt x="90064" y="12826"/>
                  </a:lnTo>
                  <a:lnTo>
                    <a:pt x="90231" y="13105"/>
                  </a:lnTo>
                  <a:lnTo>
                    <a:pt x="90510" y="13272"/>
                  </a:lnTo>
                  <a:lnTo>
                    <a:pt x="90621" y="13328"/>
                  </a:lnTo>
                  <a:lnTo>
                    <a:pt x="90956" y="13328"/>
                  </a:lnTo>
                  <a:lnTo>
                    <a:pt x="91123" y="13272"/>
                  </a:lnTo>
                  <a:lnTo>
                    <a:pt x="91402" y="13105"/>
                  </a:lnTo>
                  <a:lnTo>
                    <a:pt x="91569" y="12826"/>
                  </a:lnTo>
                  <a:lnTo>
                    <a:pt x="91625" y="12659"/>
                  </a:lnTo>
                  <a:lnTo>
                    <a:pt x="91625" y="12492"/>
                  </a:lnTo>
                  <a:lnTo>
                    <a:pt x="91625" y="12324"/>
                  </a:lnTo>
                  <a:lnTo>
                    <a:pt x="91569" y="12213"/>
                  </a:lnTo>
                  <a:lnTo>
                    <a:pt x="91402" y="11934"/>
                  </a:lnTo>
                  <a:lnTo>
                    <a:pt x="91123" y="11767"/>
                  </a:lnTo>
                  <a:lnTo>
                    <a:pt x="90956" y="11711"/>
                  </a:lnTo>
                  <a:close/>
                  <a:moveTo>
                    <a:pt x="98986" y="11711"/>
                  </a:moveTo>
                  <a:lnTo>
                    <a:pt x="98875" y="11767"/>
                  </a:lnTo>
                  <a:lnTo>
                    <a:pt x="98596" y="11934"/>
                  </a:lnTo>
                  <a:lnTo>
                    <a:pt x="98429" y="12213"/>
                  </a:lnTo>
                  <a:lnTo>
                    <a:pt x="98373" y="12324"/>
                  </a:lnTo>
                  <a:lnTo>
                    <a:pt x="98373" y="12492"/>
                  </a:lnTo>
                  <a:lnTo>
                    <a:pt x="98373" y="12659"/>
                  </a:lnTo>
                  <a:lnTo>
                    <a:pt x="98429" y="12826"/>
                  </a:lnTo>
                  <a:lnTo>
                    <a:pt x="98596" y="13105"/>
                  </a:lnTo>
                  <a:lnTo>
                    <a:pt x="98875" y="13272"/>
                  </a:lnTo>
                  <a:lnTo>
                    <a:pt x="98986" y="13328"/>
                  </a:lnTo>
                  <a:lnTo>
                    <a:pt x="99321" y="13328"/>
                  </a:lnTo>
                  <a:lnTo>
                    <a:pt x="99488" y="13272"/>
                  </a:lnTo>
                  <a:lnTo>
                    <a:pt x="99767" y="13105"/>
                  </a:lnTo>
                  <a:lnTo>
                    <a:pt x="99934" y="12826"/>
                  </a:lnTo>
                  <a:lnTo>
                    <a:pt x="99990" y="12659"/>
                  </a:lnTo>
                  <a:lnTo>
                    <a:pt x="99990" y="12492"/>
                  </a:lnTo>
                  <a:lnTo>
                    <a:pt x="99990" y="12324"/>
                  </a:lnTo>
                  <a:lnTo>
                    <a:pt x="99934" y="12213"/>
                  </a:lnTo>
                  <a:lnTo>
                    <a:pt x="99767" y="11934"/>
                  </a:lnTo>
                  <a:lnTo>
                    <a:pt x="99488" y="11767"/>
                  </a:lnTo>
                  <a:lnTo>
                    <a:pt x="99321" y="11711"/>
                  </a:lnTo>
                  <a:close/>
                  <a:moveTo>
                    <a:pt x="109080" y="11711"/>
                  </a:moveTo>
                  <a:lnTo>
                    <a:pt x="108969" y="11767"/>
                  </a:lnTo>
                  <a:lnTo>
                    <a:pt x="108690" y="11934"/>
                  </a:lnTo>
                  <a:lnTo>
                    <a:pt x="108523" y="12213"/>
                  </a:lnTo>
                  <a:lnTo>
                    <a:pt x="108467" y="12324"/>
                  </a:lnTo>
                  <a:lnTo>
                    <a:pt x="108467" y="12492"/>
                  </a:lnTo>
                  <a:lnTo>
                    <a:pt x="108467" y="12659"/>
                  </a:lnTo>
                  <a:lnTo>
                    <a:pt x="108523" y="12826"/>
                  </a:lnTo>
                  <a:lnTo>
                    <a:pt x="108690" y="13105"/>
                  </a:lnTo>
                  <a:lnTo>
                    <a:pt x="108969" y="13272"/>
                  </a:lnTo>
                  <a:lnTo>
                    <a:pt x="109080" y="13328"/>
                  </a:lnTo>
                  <a:lnTo>
                    <a:pt x="109415" y="13328"/>
                  </a:lnTo>
                  <a:lnTo>
                    <a:pt x="109582" y="13272"/>
                  </a:lnTo>
                  <a:lnTo>
                    <a:pt x="109861" y="13105"/>
                  </a:lnTo>
                  <a:lnTo>
                    <a:pt x="110028" y="12826"/>
                  </a:lnTo>
                  <a:lnTo>
                    <a:pt x="110084" y="12659"/>
                  </a:lnTo>
                  <a:lnTo>
                    <a:pt x="110084" y="12492"/>
                  </a:lnTo>
                  <a:lnTo>
                    <a:pt x="110084" y="12324"/>
                  </a:lnTo>
                  <a:lnTo>
                    <a:pt x="110028" y="12213"/>
                  </a:lnTo>
                  <a:lnTo>
                    <a:pt x="109861" y="11934"/>
                  </a:lnTo>
                  <a:lnTo>
                    <a:pt x="109582" y="11767"/>
                  </a:lnTo>
                  <a:lnTo>
                    <a:pt x="109415" y="11711"/>
                  </a:lnTo>
                  <a:close/>
                  <a:moveTo>
                    <a:pt x="112482" y="11711"/>
                  </a:moveTo>
                  <a:lnTo>
                    <a:pt x="112315" y="11767"/>
                  </a:lnTo>
                  <a:lnTo>
                    <a:pt x="112036" y="11934"/>
                  </a:lnTo>
                  <a:lnTo>
                    <a:pt x="111869" y="12213"/>
                  </a:lnTo>
                  <a:lnTo>
                    <a:pt x="111813" y="12324"/>
                  </a:lnTo>
                  <a:lnTo>
                    <a:pt x="111813" y="12492"/>
                  </a:lnTo>
                  <a:lnTo>
                    <a:pt x="111813" y="12659"/>
                  </a:lnTo>
                  <a:lnTo>
                    <a:pt x="111869" y="12826"/>
                  </a:lnTo>
                  <a:lnTo>
                    <a:pt x="112036" y="13105"/>
                  </a:lnTo>
                  <a:lnTo>
                    <a:pt x="112315" y="13272"/>
                  </a:lnTo>
                  <a:lnTo>
                    <a:pt x="112482" y="13328"/>
                  </a:lnTo>
                  <a:lnTo>
                    <a:pt x="112817" y="13328"/>
                  </a:lnTo>
                  <a:lnTo>
                    <a:pt x="112984" y="13272"/>
                  </a:lnTo>
                  <a:lnTo>
                    <a:pt x="113207" y="13105"/>
                  </a:lnTo>
                  <a:lnTo>
                    <a:pt x="113430" y="12826"/>
                  </a:lnTo>
                  <a:lnTo>
                    <a:pt x="113430" y="12659"/>
                  </a:lnTo>
                  <a:lnTo>
                    <a:pt x="113486" y="12492"/>
                  </a:lnTo>
                  <a:lnTo>
                    <a:pt x="113430" y="12324"/>
                  </a:lnTo>
                  <a:lnTo>
                    <a:pt x="113430" y="12213"/>
                  </a:lnTo>
                  <a:lnTo>
                    <a:pt x="113207" y="11934"/>
                  </a:lnTo>
                  <a:lnTo>
                    <a:pt x="112984" y="11767"/>
                  </a:lnTo>
                  <a:lnTo>
                    <a:pt x="112817" y="11711"/>
                  </a:lnTo>
                  <a:close/>
                  <a:moveTo>
                    <a:pt x="115828" y="11711"/>
                  </a:moveTo>
                  <a:lnTo>
                    <a:pt x="115661" y="11767"/>
                  </a:lnTo>
                  <a:lnTo>
                    <a:pt x="115438" y="11934"/>
                  </a:lnTo>
                  <a:lnTo>
                    <a:pt x="115270" y="12213"/>
                  </a:lnTo>
                  <a:lnTo>
                    <a:pt x="115215" y="12324"/>
                  </a:lnTo>
                  <a:lnTo>
                    <a:pt x="115159" y="12492"/>
                  </a:lnTo>
                  <a:lnTo>
                    <a:pt x="115215" y="12659"/>
                  </a:lnTo>
                  <a:lnTo>
                    <a:pt x="115270" y="12826"/>
                  </a:lnTo>
                  <a:lnTo>
                    <a:pt x="115438" y="13105"/>
                  </a:lnTo>
                  <a:lnTo>
                    <a:pt x="115661" y="13272"/>
                  </a:lnTo>
                  <a:lnTo>
                    <a:pt x="115828" y="13328"/>
                  </a:lnTo>
                  <a:lnTo>
                    <a:pt x="116163" y="13328"/>
                  </a:lnTo>
                  <a:lnTo>
                    <a:pt x="116330" y="13272"/>
                  </a:lnTo>
                  <a:lnTo>
                    <a:pt x="116609" y="13105"/>
                  </a:lnTo>
                  <a:lnTo>
                    <a:pt x="116776" y="12826"/>
                  </a:lnTo>
                  <a:lnTo>
                    <a:pt x="116832" y="12659"/>
                  </a:lnTo>
                  <a:lnTo>
                    <a:pt x="116832" y="12492"/>
                  </a:lnTo>
                  <a:lnTo>
                    <a:pt x="116832" y="12324"/>
                  </a:lnTo>
                  <a:lnTo>
                    <a:pt x="116776" y="12213"/>
                  </a:lnTo>
                  <a:lnTo>
                    <a:pt x="116609" y="11934"/>
                  </a:lnTo>
                  <a:lnTo>
                    <a:pt x="116330" y="11767"/>
                  </a:lnTo>
                  <a:lnTo>
                    <a:pt x="116163" y="11711"/>
                  </a:lnTo>
                  <a:close/>
                  <a:moveTo>
                    <a:pt x="120903" y="11711"/>
                  </a:moveTo>
                  <a:lnTo>
                    <a:pt x="120736" y="11767"/>
                  </a:lnTo>
                  <a:lnTo>
                    <a:pt x="120512" y="11934"/>
                  </a:lnTo>
                  <a:lnTo>
                    <a:pt x="120345" y="12213"/>
                  </a:lnTo>
                  <a:lnTo>
                    <a:pt x="120289" y="12324"/>
                  </a:lnTo>
                  <a:lnTo>
                    <a:pt x="120234" y="12492"/>
                  </a:lnTo>
                  <a:lnTo>
                    <a:pt x="120289" y="12659"/>
                  </a:lnTo>
                  <a:lnTo>
                    <a:pt x="120345" y="12826"/>
                  </a:lnTo>
                  <a:lnTo>
                    <a:pt x="120512" y="13105"/>
                  </a:lnTo>
                  <a:lnTo>
                    <a:pt x="120736" y="13272"/>
                  </a:lnTo>
                  <a:lnTo>
                    <a:pt x="120903" y="13328"/>
                  </a:lnTo>
                  <a:lnTo>
                    <a:pt x="121237" y="13328"/>
                  </a:lnTo>
                  <a:lnTo>
                    <a:pt x="121405" y="13272"/>
                  </a:lnTo>
                  <a:lnTo>
                    <a:pt x="121684" y="13105"/>
                  </a:lnTo>
                  <a:lnTo>
                    <a:pt x="121851" y="12826"/>
                  </a:lnTo>
                  <a:lnTo>
                    <a:pt x="121907" y="12659"/>
                  </a:lnTo>
                  <a:lnTo>
                    <a:pt x="121907" y="12492"/>
                  </a:lnTo>
                  <a:lnTo>
                    <a:pt x="121907" y="12324"/>
                  </a:lnTo>
                  <a:lnTo>
                    <a:pt x="121851" y="12213"/>
                  </a:lnTo>
                  <a:lnTo>
                    <a:pt x="121684" y="11934"/>
                  </a:lnTo>
                  <a:lnTo>
                    <a:pt x="121405" y="11767"/>
                  </a:lnTo>
                  <a:lnTo>
                    <a:pt x="121237" y="11711"/>
                  </a:lnTo>
                  <a:close/>
                  <a:moveTo>
                    <a:pt x="124249" y="11711"/>
                  </a:moveTo>
                  <a:lnTo>
                    <a:pt x="124082" y="11767"/>
                  </a:lnTo>
                  <a:lnTo>
                    <a:pt x="123803" y="11934"/>
                  </a:lnTo>
                  <a:lnTo>
                    <a:pt x="123635" y="12213"/>
                  </a:lnTo>
                  <a:lnTo>
                    <a:pt x="123580" y="12324"/>
                  </a:lnTo>
                  <a:lnTo>
                    <a:pt x="123580" y="12492"/>
                  </a:lnTo>
                  <a:lnTo>
                    <a:pt x="123580" y="12659"/>
                  </a:lnTo>
                  <a:lnTo>
                    <a:pt x="123635" y="12826"/>
                  </a:lnTo>
                  <a:lnTo>
                    <a:pt x="123803" y="13105"/>
                  </a:lnTo>
                  <a:lnTo>
                    <a:pt x="124082" y="13272"/>
                  </a:lnTo>
                  <a:lnTo>
                    <a:pt x="124249" y="13328"/>
                  </a:lnTo>
                  <a:lnTo>
                    <a:pt x="124583" y="13328"/>
                  </a:lnTo>
                  <a:lnTo>
                    <a:pt x="124751" y="13272"/>
                  </a:lnTo>
                  <a:lnTo>
                    <a:pt x="124974" y="13105"/>
                  </a:lnTo>
                  <a:lnTo>
                    <a:pt x="125197" y="12826"/>
                  </a:lnTo>
                  <a:lnTo>
                    <a:pt x="125253" y="12659"/>
                  </a:lnTo>
                  <a:lnTo>
                    <a:pt x="125253" y="12492"/>
                  </a:lnTo>
                  <a:lnTo>
                    <a:pt x="125253" y="12324"/>
                  </a:lnTo>
                  <a:lnTo>
                    <a:pt x="125197" y="12213"/>
                  </a:lnTo>
                  <a:lnTo>
                    <a:pt x="124974" y="11934"/>
                  </a:lnTo>
                  <a:lnTo>
                    <a:pt x="124751" y="11767"/>
                  </a:lnTo>
                  <a:lnTo>
                    <a:pt x="124583" y="11711"/>
                  </a:lnTo>
                  <a:close/>
                  <a:moveTo>
                    <a:pt x="136016" y="11711"/>
                  </a:moveTo>
                  <a:lnTo>
                    <a:pt x="135848" y="11767"/>
                  </a:lnTo>
                  <a:lnTo>
                    <a:pt x="135570" y="11934"/>
                  </a:lnTo>
                  <a:lnTo>
                    <a:pt x="135402" y="12213"/>
                  </a:lnTo>
                  <a:lnTo>
                    <a:pt x="135346" y="12324"/>
                  </a:lnTo>
                  <a:lnTo>
                    <a:pt x="135346" y="12492"/>
                  </a:lnTo>
                  <a:lnTo>
                    <a:pt x="135346" y="12659"/>
                  </a:lnTo>
                  <a:lnTo>
                    <a:pt x="135402" y="12826"/>
                  </a:lnTo>
                  <a:lnTo>
                    <a:pt x="135570" y="13105"/>
                  </a:lnTo>
                  <a:lnTo>
                    <a:pt x="135848" y="13272"/>
                  </a:lnTo>
                  <a:lnTo>
                    <a:pt x="136016" y="13328"/>
                  </a:lnTo>
                  <a:lnTo>
                    <a:pt x="136350" y="13328"/>
                  </a:lnTo>
                  <a:lnTo>
                    <a:pt x="136462" y="13272"/>
                  </a:lnTo>
                  <a:lnTo>
                    <a:pt x="136741" y="13105"/>
                  </a:lnTo>
                  <a:lnTo>
                    <a:pt x="136908" y="12826"/>
                  </a:lnTo>
                  <a:lnTo>
                    <a:pt x="136964" y="12659"/>
                  </a:lnTo>
                  <a:lnTo>
                    <a:pt x="137019" y="12492"/>
                  </a:lnTo>
                  <a:lnTo>
                    <a:pt x="136964" y="12324"/>
                  </a:lnTo>
                  <a:lnTo>
                    <a:pt x="136908" y="12213"/>
                  </a:lnTo>
                  <a:lnTo>
                    <a:pt x="136741" y="11934"/>
                  </a:lnTo>
                  <a:lnTo>
                    <a:pt x="136462" y="11767"/>
                  </a:lnTo>
                  <a:lnTo>
                    <a:pt x="136350" y="11711"/>
                  </a:lnTo>
                  <a:close/>
                  <a:moveTo>
                    <a:pt x="144325" y="11711"/>
                  </a:moveTo>
                  <a:lnTo>
                    <a:pt x="144158" y="11767"/>
                  </a:lnTo>
                  <a:lnTo>
                    <a:pt x="143935" y="11934"/>
                  </a:lnTo>
                  <a:lnTo>
                    <a:pt x="143712" y="12213"/>
                  </a:lnTo>
                  <a:lnTo>
                    <a:pt x="143656" y="12324"/>
                  </a:lnTo>
                  <a:lnTo>
                    <a:pt x="143656" y="12492"/>
                  </a:lnTo>
                  <a:lnTo>
                    <a:pt x="143656" y="12659"/>
                  </a:lnTo>
                  <a:lnTo>
                    <a:pt x="143712" y="12826"/>
                  </a:lnTo>
                  <a:lnTo>
                    <a:pt x="143935" y="13105"/>
                  </a:lnTo>
                  <a:lnTo>
                    <a:pt x="144158" y="13272"/>
                  </a:lnTo>
                  <a:lnTo>
                    <a:pt x="144325" y="13328"/>
                  </a:lnTo>
                  <a:lnTo>
                    <a:pt x="144660" y="13328"/>
                  </a:lnTo>
                  <a:lnTo>
                    <a:pt x="144827" y="13272"/>
                  </a:lnTo>
                  <a:lnTo>
                    <a:pt x="145106" y="13105"/>
                  </a:lnTo>
                  <a:lnTo>
                    <a:pt x="145273" y="12826"/>
                  </a:lnTo>
                  <a:lnTo>
                    <a:pt x="145329" y="12659"/>
                  </a:lnTo>
                  <a:lnTo>
                    <a:pt x="145329" y="12492"/>
                  </a:lnTo>
                  <a:lnTo>
                    <a:pt x="145329" y="12324"/>
                  </a:lnTo>
                  <a:lnTo>
                    <a:pt x="145273" y="12213"/>
                  </a:lnTo>
                  <a:lnTo>
                    <a:pt x="145106" y="11934"/>
                  </a:lnTo>
                  <a:lnTo>
                    <a:pt x="144827" y="11767"/>
                  </a:lnTo>
                  <a:lnTo>
                    <a:pt x="144660" y="11711"/>
                  </a:lnTo>
                  <a:close/>
                  <a:moveTo>
                    <a:pt x="147615" y="11711"/>
                  </a:moveTo>
                  <a:lnTo>
                    <a:pt x="147504" y="11767"/>
                  </a:lnTo>
                  <a:lnTo>
                    <a:pt x="147225" y="11934"/>
                  </a:lnTo>
                  <a:lnTo>
                    <a:pt x="147058" y="12213"/>
                  </a:lnTo>
                  <a:lnTo>
                    <a:pt x="147002" y="12324"/>
                  </a:lnTo>
                  <a:lnTo>
                    <a:pt x="147002" y="12492"/>
                  </a:lnTo>
                  <a:lnTo>
                    <a:pt x="147002" y="12659"/>
                  </a:lnTo>
                  <a:lnTo>
                    <a:pt x="147058" y="12826"/>
                  </a:lnTo>
                  <a:lnTo>
                    <a:pt x="147225" y="13105"/>
                  </a:lnTo>
                  <a:lnTo>
                    <a:pt x="147504" y="13272"/>
                  </a:lnTo>
                  <a:lnTo>
                    <a:pt x="147615" y="13328"/>
                  </a:lnTo>
                  <a:lnTo>
                    <a:pt x="147950" y="13328"/>
                  </a:lnTo>
                  <a:lnTo>
                    <a:pt x="148117" y="13272"/>
                  </a:lnTo>
                  <a:lnTo>
                    <a:pt x="148396" y="13105"/>
                  </a:lnTo>
                  <a:lnTo>
                    <a:pt x="148563" y="12826"/>
                  </a:lnTo>
                  <a:lnTo>
                    <a:pt x="148619" y="12659"/>
                  </a:lnTo>
                  <a:lnTo>
                    <a:pt x="148619" y="12492"/>
                  </a:lnTo>
                  <a:lnTo>
                    <a:pt x="148619" y="12324"/>
                  </a:lnTo>
                  <a:lnTo>
                    <a:pt x="148563" y="12213"/>
                  </a:lnTo>
                  <a:lnTo>
                    <a:pt x="148396" y="11934"/>
                  </a:lnTo>
                  <a:lnTo>
                    <a:pt x="148117" y="11767"/>
                  </a:lnTo>
                  <a:lnTo>
                    <a:pt x="147950" y="11711"/>
                  </a:lnTo>
                  <a:close/>
                  <a:moveTo>
                    <a:pt x="152746" y="11711"/>
                  </a:moveTo>
                  <a:lnTo>
                    <a:pt x="152578" y="11767"/>
                  </a:lnTo>
                  <a:lnTo>
                    <a:pt x="152300" y="11934"/>
                  </a:lnTo>
                  <a:lnTo>
                    <a:pt x="152132" y="12213"/>
                  </a:lnTo>
                  <a:lnTo>
                    <a:pt x="152077" y="12324"/>
                  </a:lnTo>
                  <a:lnTo>
                    <a:pt x="152077" y="12492"/>
                  </a:lnTo>
                  <a:lnTo>
                    <a:pt x="152077" y="12659"/>
                  </a:lnTo>
                  <a:lnTo>
                    <a:pt x="152132" y="12826"/>
                  </a:lnTo>
                  <a:lnTo>
                    <a:pt x="152300" y="13105"/>
                  </a:lnTo>
                  <a:lnTo>
                    <a:pt x="152578" y="13272"/>
                  </a:lnTo>
                  <a:lnTo>
                    <a:pt x="152746" y="13328"/>
                  </a:lnTo>
                  <a:lnTo>
                    <a:pt x="153080" y="13328"/>
                  </a:lnTo>
                  <a:lnTo>
                    <a:pt x="153192" y="13272"/>
                  </a:lnTo>
                  <a:lnTo>
                    <a:pt x="153471" y="13105"/>
                  </a:lnTo>
                  <a:lnTo>
                    <a:pt x="153638" y="12826"/>
                  </a:lnTo>
                  <a:lnTo>
                    <a:pt x="153694" y="12659"/>
                  </a:lnTo>
                  <a:lnTo>
                    <a:pt x="153694" y="12492"/>
                  </a:lnTo>
                  <a:lnTo>
                    <a:pt x="153694" y="12324"/>
                  </a:lnTo>
                  <a:lnTo>
                    <a:pt x="153638" y="12213"/>
                  </a:lnTo>
                  <a:lnTo>
                    <a:pt x="153471" y="11934"/>
                  </a:lnTo>
                  <a:lnTo>
                    <a:pt x="153192" y="11767"/>
                  </a:lnTo>
                  <a:lnTo>
                    <a:pt x="153080" y="11711"/>
                  </a:lnTo>
                  <a:close/>
                  <a:moveTo>
                    <a:pt x="157821" y="11711"/>
                  </a:moveTo>
                  <a:lnTo>
                    <a:pt x="157653" y="11767"/>
                  </a:lnTo>
                  <a:lnTo>
                    <a:pt x="157374" y="11934"/>
                  </a:lnTo>
                  <a:lnTo>
                    <a:pt x="157207" y="12213"/>
                  </a:lnTo>
                  <a:lnTo>
                    <a:pt x="157151" y="12324"/>
                  </a:lnTo>
                  <a:lnTo>
                    <a:pt x="157151" y="12492"/>
                  </a:lnTo>
                  <a:lnTo>
                    <a:pt x="157151" y="12659"/>
                  </a:lnTo>
                  <a:lnTo>
                    <a:pt x="157207" y="12826"/>
                  </a:lnTo>
                  <a:lnTo>
                    <a:pt x="157374" y="13105"/>
                  </a:lnTo>
                  <a:lnTo>
                    <a:pt x="157653" y="13272"/>
                  </a:lnTo>
                  <a:lnTo>
                    <a:pt x="157821" y="13328"/>
                  </a:lnTo>
                  <a:lnTo>
                    <a:pt x="158155" y="13328"/>
                  </a:lnTo>
                  <a:lnTo>
                    <a:pt x="158322" y="13272"/>
                  </a:lnTo>
                  <a:lnTo>
                    <a:pt x="158546" y="13105"/>
                  </a:lnTo>
                  <a:lnTo>
                    <a:pt x="158713" y="12826"/>
                  </a:lnTo>
                  <a:lnTo>
                    <a:pt x="158769" y="12659"/>
                  </a:lnTo>
                  <a:lnTo>
                    <a:pt x="158824" y="12492"/>
                  </a:lnTo>
                  <a:lnTo>
                    <a:pt x="158769" y="12324"/>
                  </a:lnTo>
                  <a:lnTo>
                    <a:pt x="158713" y="12213"/>
                  </a:lnTo>
                  <a:lnTo>
                    <a:pt x="158546" y="11934"/>
                  </a:lnTo>
                  <a:lnTo>
                    <a:pt x="158322" y="11767"/>
                  </a:lnTo>
                  <a:lnTo>
                    <a:pt x="158155" y="11711"/>
                  </a:lnTo>
                  <a:close/>
                  <a:moveTo>
                    <a:pt x="167859" y="11711"/>
                  </a:moveTo>
                  <a:lnTo>
                    <a:pt x="167691" y="11767"/>
                  </a:lnTo>
                  <a:lnTo>
                    <a:pt x="167412" y="11934"/>
                  </a:lnTo>
                  <a:lnTo>
                    <a:pt x="167245" y="12213"/>
                  </a:lnTo>
                  <a:lnTo>
                    <a:pt x="167189" y="12324"/>
                  </a:lnTo>
                  <a:lnTo>
                    <a:pt x="167189" y="12492"/>
                  </a:lnTo>
                  <a:lnTo>
                    <a:pt x="167189" y="12659"/>
                  </a:lnTo>
                  <a:lnTo>
                    <a:pt x="167245" y="12826"/>
                  </a:lnTo>
                  <a:lnTo>
                    <a:pt x="167412" y="13105"/>
                  </a:lnTo>
                  <a:lnTo>
                    <a:pt x="167691" y="13272"/>
                  </a:lnTo>
                  <a:lnTo>
                    <a:pt x="167859" y="13328"/>
                  </a:lnTo>
                  <a:lnTo>
                    <a:pt x="168193" y="13328"/>
                  </a:lnTo>
                  <a:lnTo>
                    <a:pt x="168361" y="13272"/>
                  </a:lnTo>
                  <a:lnTo>
                    <a:pt x="168584" y="13105"/>
                  </a:lnTo>
                  <a:lnTo>
                    <a:pt x="168751" y="12826"/>
                  </a:lnTo>
                  <a:lnTo>
                    <a:pt x="168807" y="12659"/>
                  </a:lnTo>
                  <a:lnTo>
                    <a:pt x="168862" y="12492"/>
                  </a:lnTo>
                  <a:lnTo>
                    <a:pt x="168807" y="12324"/>
                  </a:lnTo>
                  <a:lnTo>
                    <a:pt x="168751" y="12213"/>
                  </a:lnTo>
                  <a:lnTo>
                    <a:pt x="168584" y="11934"/>
                  </a:lnTo>
                  <a:lnTo>
                    <a:pt x="168361" y="11767"/>
                  </a:lnTo>
                  <a:lnTo>
                    <a:pt x="168193" y="11711"/>
                  </a:lnTo>
                  <a:close/>
                  <a:moveTo>
                    <a:pt x="176279" y="11711"/>
                  </a:moveTo>
                  <a:lnTo>
                    <a:pt x="176112" y="11767"/>
                  </a:lnTo>
                  <a:lnTo>
                    <a:pt x="175889" y="11934"/>
                  </a:lnTo>
                  <a:lnTo>
                    <a:pt x="175666" y="12213"/>
                  </a:lnTo>
                  <a:lnTo>
                    <a:pt x="175666" y="12324"/>
                  </a:lnTo>
                  <a:lnTo>
                    <a:pt x="175610" y="12492"/>
                  </a:lnTo>
                  <a:lnTo>
                    <a:pt x="175666" y="12659"/>
                  </a:lnTo>
                  <a:lnTo>
                    <a:pt x="175666" y="12826"/>
                  </a:lnTo>
                  <a:lnTo>
                    <a:pt x="175889" y="13105"/>
                  </a:lnTo>
                  <a:lnTo>
                    <a:pt x="176112" y="13272"/>
                  </a:lnTo>
                  <a:lnTo>
                    <a:pt x="176279" y="13328"/>
                  </a:lnTo>
                  <a:lnTo>
                    <a:pt x="176614" y="13328"/>
                  </a:lnTo>
                  <a:lnTo>
                    <a:pt x="176781" y="13272"/>
                  </a:lnTo>
                  <a:lnTo>
                    <a:pt x="177060" y="13105"/>
                  </a:lnTo>
                  <a:lnTo>
                    <a:pt x="177227" y="12826"/>
                  </a:lnTo>
                  <a:lnTo>
                    <a:pt x="177283" y="12659"/>
                  </a:lnTo>
                  <a:lnTo>
                    <a:pt x="177283" y="12492"/>
                  </a:lnTo>
                  <a:lnTo>
                    <a:pt x="177283" y="12324"/>
                  </a:lnTo>
                  <a:lnTo>
                    <a:pt x="177227" y="12213"/>
                  </a:lnTo>
                  <a:lnTo>
                    <a:pt x="177060" y="11934"/>
                  </a:lnTo>
                  <a:lnTo>
                    <a:pt x="176781" y="11767"/>
                  </a:lnTo>
                  <a:lnTo>
                    <a:pt x="176614" y="11711"/>
                  </a:lnTo>
                  <a:close/>
                  <a:moveTo>
                    <a:pt x="186429" y="11711"/>
                  </a:moveTo>
                  <a:lnTo>
                    <a:pt x="186317" y="11767"/>
                  </a:lnTo>
                  <a:lnTo>
                    <a:pt x="186039" y="11934"/>
                  </a:lnTo>
                  <a:lnTo>
                    <a:pt x="185871" y="12213"/>
                  </a:lnTo>
                  <a:lnTo>
                    <a:pt x="185816" y="12324"/>
                  </a:lnTo>
                  <a:lnTo>
                    <a:pt x="185760" y="12492"/>
                  </a:lnTo>
                  <a:lnTo>
                    <a:pt x="185816" y="12659"/>
                  </a:lnTo>
                  <a:lnTo>
                    <a:pt x="185871" y="12826"/>
                  </a:lnTo>
                  <a:lnTo>
                    <a:pt x="186039" y="13105"/>
                  </a:lnTo>
                  <a:lnTo>
                    <a:pt x="186317" y="13272"/>
                  </a:lnTo>
                  <a:lnTo>
                    <a:pt x="186429" y="13328"/>
                  </a:lnTo>
                  <a:lnTo>
                    <a:pt x="186764" y="13328"/>
                  </a:lnTo>
                  <a:lnTo>
                    <a:pt x="186931" y="13272"/>
                  </a:lnTo>
                  <a:lnTo>
                    <a:pt x="187210" y="13105"/>
                  </a:lnTo>
                  <a:lnTo>
                    <a:pt x="187377" y="12826"/>
                  </a:lnTo>
                  <a:lnTo>
                    <a:pt x="187433" y="12659"/>
                  </a:lnTo>
                  <a:lnTo>
                    <a:pt x="187433" y="12492"/>
                  </a:lnTo>
                  <a:lnTo>
                    <a:pt x="187433" y="12324"/>
                  </a:lnTo>
                  <a:lnTo>
                    <a:pt x="187377" y="12213"/>
                  </a:lnTo>
                  <a:lnTo>
                    <a:pt x="187210" y="11934"/>
                  </a:lnTo>
                  <a:lnTo>
                    <a:pt x="186931" y="11767"/>
                  </a:lnTo>
                  <a:lnTo>
                    <a:pt x="186764" y="11711"/>
                  </a:lnTo>
                  <a:close/>
                  <a:moveTo>
                    <a:pt x="194794" y="11711"/>
                  </a:moveTo>
                  <a:lnTo>
                    <a:pt x="194683" y="11767"/>
                  </a:lnTo>
                  <a:lnTo>
                    <a:pt x="194404" y="11934"/>
                  </a:lnTo>
                  <a:lnTo>
                    <a:pt x="194236" y="12213"/>
                  </a:lnTo>
                  <a:lnTo>
                    <a:pt x="194181" y="12324"/>
                  </a:lnTo>
                  <a:lnTo>
                    <a:pt x="194125" y="12492"/>
                  </a:lnTo>
                  <a:lnTo>
                    <a:pt x="194181" y="12659"/>
                  </a:lnTo>
                  <a:lnTo>
                    <a:pt x="194236" y="12826"/>
                  </a:lnTo>
                  <a:lnTo>
                    <a:pt x="194404" y="13105"/>
                  </a:lnTo>
                  <a:lnTo>
                    <a:pt x="194683" y="13272"/>
                  </a:lnTo>
                  <a:lnTo>
                    <a:pt x="194794" y="13328"/>
                  </a:lnTo>
                  <a:lnTo>
                    <a:pt x="195129" y="13328"/>
                  </a:lnTo>
                  <a:lnTo>
                    <a:pt x="195296" y="13272"/>
                  </a:lnTo>
                  <a:lnTo>
                    <a:pt x="195575" y="13105"/>
                  </a:lnTo>
                  <a:lnTo>
                    <a:pt x="195742" y="12826"/>
                  </a:lnTo>
                  <a:lnTo>
                    <a:pt x="195798" y="12659"/>
                  </a:lnTo>
                  <a:lnTo>
                    <a:pt x="195798" y="12492"/>
                  </a:lnTo>
                  <a:lnTo>
                    <a:pt x="195798" y="12324"/>
                  </a:lnTo>
                  <a:lnTo>
                    <a:pt x="195742" y="12213"/>
                  </a:lnTo>
                  <a:lnTo>
                    <a:pt x="195575" y="11934"/>
                  </a:lnTo>
                  <a:lnTo>
                    <a:pt x="195296" y="11767"/>
                  </a:lnTo>
                  <a:lnTo>
                    <a:pt x="195129" y="11711"/>
                  </a:lnTo>
                  <a:close/>
                  <a:moveTo>
                    <a:pt x="204888" y="11711"/>
                  </a:moveTo>
                  <a:lnTo>
                    <a:pt x="204776" y="11767"/>
                  </a:lnTo>
                  <a:lnTo>
                    <a:pt x="204498" y="11934"/>
                  </a:lnTo>
                  <a:lnTo>
                    <a:pt x="204330" y="12213"/>
                  </a:lnTo>
                  <a:lnTo>
                    <a:pt x="204274" y="12324"/>
                  </a:lnTo>
                  <a:lnTo>
                    <a:pt x="204274" y="12492"/>
                  </a:lnTo>
                  <a:lnTo>
                    <a:pt x="204274" y="12659"/>
                  </a:lnTo>
                  <a:lnTo>
                    <a:pt x="204330" y="12826"/>
                  </a:lnTo>
                  <a:lnTo>
                    <a:pt x="204498" y="13105"/>
                  </a:lnTo>
                  <a:lnTo>
                    <a:pt x="204776" y="13272"/>
                  </a:lnTo>
                  <a:lnTo>
                    <a:pt x="204888" y="13328"/>
                  </a:lnTo>
                  <a:lnTo>
                    <a:pt x="205222" y="13328"/>
                  </a:lnTo>
                  <a:lnTo>
                    <a:pt x="205390" y="13272"/>
                  </a:lnTo>
                  <a:lnTo>
                    <a:pt x="205669" y="13105"/>
                  </a:lnTo>
                  <a:lnTo>
                    <a:pt x="205836" y="12826"/>
                  </a:lnTo>
                  <a:lnTo>
                    <a:pt x="205892" y="12659"/>
                  </a:lnTo>
                  <a:lnTo>
                    <a:pt x="205892" y="12492"/>
                  </a:lnTo>
                  <a:lnTo>
                    <a:pt x="205892" y="12324"/>
                  </a:lnTo>
                  <a:lnTo>
                    <a:pt x="205836" y="12213"/>
                  </a:lnTo>
                  <a:lnTo>
                    <a:pt x="205669" y="11934"/>
                  </a:lnTo>
                  <a:lnTo>
                    <a:pt x="205390" y="11767"/>
                  </a:lnTo>
                  <a:lnTo>
                    <a:pt x="205222" y="11711"/>
                  </a:lnTo>
                  <a:close/>
                  <a:moveTo>
                    <a:pt x="208290" y="11711"/>
                  </a:moveTo>
                  <a:lnTo>
                    <a:pt x="208122" y="11767"/>
                  </a:lnTo>
                  <a:lnTo>
                    <a:pt x="207844" y="11934"/>
                  </a:lnTo>
                  <a:lnTo>
                    <a:pt x="207676" y="12213"/>
                  </a:lnTo>
                  <a:lnTo>
                    <a:pt x="207620" y="12324"/>
                  </a:lnTo>
                  <a:lnTo>
                    <a:pt x="207620" y="12492"/>
                  </a:lnTo>
                  <a:lnTo>
                    <a:pt x="207620" y="12659"/>
                  </a:lnTo>
                  <a:lnTo>
                    <a:pt x="207676" y="12826"/>
                  </a:lnTo>
                  <a:lnTo>
                    <a:pt x="207844" y="13105"/>
                  </a:lnTo>
                  <a:lnTo>
                    <a:pt x="208122" y="13272"/>
                  </a:lnTo>
                  <a:lnTo>
                    <a:pt x="208290" y="13328"/>
                  </a:lnTo>
                  <a:lnTo>
                    <a:pt x="208624" y="13328"/>
                  </a:lnTo>
                  <a:lnTo>
                    <a:pt x="208792" y="13272"/>
                  </a:lnTo>
                  <a:lnTo>
                    <a:pt x="209015" y="13105"/>
                  </a:lnTo>
                  <a:lnTo>
                    <a:pt x="209182" y="12826"/>
                  </a:lnTo>
                  <a:lnTo>
                    <a:pt x="209238" y="12659"/>
                  </a:lnTo>
                  <a:lnTo>
                    <a:pt x="209293" y="12492"/>
                  </a:lnTo>
                  <a:lnTo>
                    <a:pt x="209238" y="12324"/>
                  </a:lnTo>
                  <a:lnTo>
                    <a:pt x="209182" y="12213"/>
                  </a:lnTo>
                  <a:lnTo>
                    <a:pt x="209015" y="11934"/>
                  </a:lnTo>
                  <a:lnTo>
                    <a:pt x="208792" y="11767"/>
                  </a:lnTo>
                  <a:lnTo>
                    <a:pt x="208624" y="11711"/>
                  </a:lnTo>
                  <a:close/>
                  <a:moveTo>
                    <a:pt x="211636" y="11711"/>
                  </a:moveTo>
                  <a:lnTo>
                    <a:pt x="211468" y="11767"/>
                  </a:lnTo>
                  <a:lnTo>
                    <a:pt x="211245" y="11934"/>
                  </a:lnTo>
                  <a:lnTo>
                    <a:pt x="211022" y="12213"/>
                  </a:lnTo>
                  <a:lnTo>
                    <a:pt x="211022" y="12324"/>
                  </a:lnTo>
                  <a:lnTo>
                    <a:pt x="210966" y="12492"/>
                  </a:lnTo>
                  <a:lnTo>
                    <a:pt x="211022" y="12659"/>
                  </a:lnTo>
                  <a:lnTo>
                    <a:pt x="211022" y="12826"/>
                  </a:lnTo>
                  <a:lnTo>
                    <a:pt x="211245" y="13105"/>
                  </a:lnTo>
                  <a:lnTo>
                    <a:pt x="211468" y="13272"/>
                  </a:lnTo>
                  <a:lnTo>
                    <a:pt x="211636" y="13328"/>
                  </a:lnTo>
                  <a:lnTo>
                    <a:pt x="211970" y="13328"/>
                  </a:lnTo>
                  <a:lnTo>
                    <a:pt x="212138" y="13272"/>
                  </a:lnTo>
                  <a:lnTo>
                    <a:pt x="212416" y="13105"/>
                  </a:lnTo>
                  <a:lnTo>
                    <a:pt x="212584" y="12826"/>
                  </a:lnTo>
                  <a:lnTo>
                    <a:pt x="212639" y="12659"/>
                  </a:lnTo>
                  <a:lnTo>
                    <a:pt x="212639" y="12492"/>
                  </a:lnTo>
                  <a:lnTo>
                    <a:pt x="212639" y="12324"/>
                  </a:lnTo>
                  <a:lnTo>
                    <a:pt x="212584" y="12213"/>
                  </a:lnTo>
                  <a:lnTo>
                    <a:pt x="212416" y="11934"/>
                  </a:lnTo>
                  <a:lnTo>
                    <a:pt x="212138" y="11767"/>
                  </a:lnTo>
                  <a:lnTo>
                    <a:pt x="211970" y="11711"/>
                  </a:lnTo>
                  <a:close/>
                  <a:moveTo>
                    <a:pt x="216710" y="11711"/>
                  </a:moveTo>
                  <a:lnTo>
                    <a:pt x="216543" y="11767"/>
                  </a:lnTo>
                  <a:lnTo>
                    <a:pt x="216320" y="11934"/>
                  </a:lnTo>
                  <a:lnTo>
                    <a:pt x="216097" y="12213"/>
                  </a:lnTo>
                  <a:lnTo>
                    <a:pt x="216097" y="12324"/>
                  </a:lnTo>
                  <a:lnTo>
                    <a:pt x="216041" y="12492"/>
                  </a:lnTo>
                  <a:lnTo>
                    <a:pt x="216097" y="12659"/>
                  </a:lnTo>
                  <a:lnTo>
                    <a:pt x="216097" y="12826"/>
                  </a:lnTo>
                  <a:lnTo>
                    <a:pt x="216320" y="13105"/>
                  </a:lnTo>
                  <a:lnTo>
                    <a:pt x="216543" y="13272"/>
                  </a:lnTo>
                  <a:lnTo>
                    <a:pt x="216710" y="13328"/>
                  </a:lnTo>
                  <a:lnTo>
                    <a:pt x="217045" y="13328"/>
                  </a:lnTo>
                  <a:lnTo>
                    <a:pt x="217212" y="13272"/>
                  </a:lnTo>
                  <a:lnTo>
                    <a:pt x="217491" y="13105"/>
                  </a:lnTo>
                  <a:lnTo>
                    <a:pt x="217659" y="12826"/>
                  </a:lnTo>
                  <a:lnTo>
                    <a:pt x="217714" y="12659"/>
                  </a:lnTo>
                  <a:lnTo>
                    <a:pt x="217714" y="12492"/>
                  </a:lnTo>
                  <a:lnTo>
                    <a:pt x="217714" y="12324"/>
                  </a:lnTo>
                  <a:lnTo>
                    <a:pt x="217659" y="12213"/>
                  </a:lnTo>
                  <a:lnTo>
                    <a:pt x="217491" y="11934"/>
                  </a:lnTo>
                  <a:lnTo>
                    <a:pt x="217212" y="11767"/>
                  </a:lnTo>
                  <a:lnTo>
                    <a:pt x="217045" y="11711"/>
                  </a:lnTo>
                  <a:close/>
                  <a:moveTo>
                    <a:pt x="220057" y="11711"/>
                  </a:moveTo>
                  <a:lnTo>
                    <a:pt x="219889" y="11767"/>
                  </a:lnTo>
                  <a:lnTo>
                    <a:pt x="219610" y="11934"/>
                  </a:lnTo>
                  <a:lnTo>
                    <a:pt x="219443" y="12213"/>
                  </a:lnTo>
                  <a:lnTo>
                    <a:pt x="219387" y="12324"/>
                  </a:lnTo>
                  <a:lnTo>
                    <a:pt x="219387" y="12492"/>
                  </a:lnTo>
                  <a:lnTo>
                    <a:pt x="219387" y="12659"/>
                  </a:lnTo>
                  <a:lnTo>
                    <a:pt x="219443" y="12826"/>
                  </a:lnTo>
                  <a:lnTo>
                    <a:pt x="219610" y="13105"/>
                  </a:lnTo>
                  <a:lnTo>
                    <a:pt x="219889" y="13272"/>
                  </a:lnTo>
                  <a:lnTo>
                    <a:pt x="220057" y="13328"/>
                  </a:lnTo>
                  <a:lnTo>
                    <a:pt x="220391" y="13328"/>
                  </a:lnTo>
                  <a:lnTo>
                    <a:pt x="220558" y="13272"/>
                  </a:lnTo>
                  <a:lnTo>
                    <a:pt x="220781" y="13105"/>
                  </a:lnTo>
                  <a:lnTo>
                    <a:pt x="221005" y="12826"/>
                  </a:lnTo>
                  <a:lnTo>
                    <a:pt x="221005" y="12659"/>
                  </a:lnTo>
                  <a:lnTo>
                    <a:pt x="221060" y="12492"/>
                  </a:lnTo>
                  <a:lnTo>
                    <a:pt x="221005" y="12324"/>
                  </a:lnTo>
                  <a:lnTo>
                    <a:pt x="221005" y="12213"/>
                  </a:lnTo>
                  <a:lnTo>
                    <a:pt x="220781" y="11934"/>
                  </a:lnTo>
                  <a:lnTo>
                    <a:pt x="220558" y="11767"/>
                  </a:lnTo>
                  <a:lnTo>
                    <a:pt x="220391" y="11711"/>
                  </a:lnTo>
                  <a:close/>
                  <a:moveTo>
                    <a:pt x="231823" y="11711"/>
                  </a:moveTo>
                  <a:lnTo>
                    <a:pt x="231656" y="11767"/>
                  </a:lnTo>
                  <a:lnTo>
                    <a:pt x="231377" y="11934"/>
                  </a:lnTo>
                  <a:lnTo>
                    <a:pt x="231210" y="12213"/>
                  </a:lnTo>
                  <a:lnTo>
                    <a:pt x="231154" y="12324"/>
                  </a:lnTo>
                  <a:lnTo>
                    <a:pt x="231154" y="12492"/>
                  </a:lnTo>
                  <a:lnTo>
                    <a:pt x="231154" y="12659"/>
                  </a:lnTo>
                  <a:lnTo>
                    <a:pt x="231210" y="12826"/>
                  </a:lnTo>
                  <a:lnTo>
                    <a:pt x="231377" y="13105"/>
                  </a:lnTo>
                  <a:lnTo>
                    <a:pt x="231656" y="13272"/>
                  </a:lnTo>
                  <a:lnTo>
                    <a:pt x="231823" y="13328"/>
                  </a:lnTo>
                  <a:lnTo>
                    <a:pt x="232158" y="13328"/>
                  </a:lnTo>
                  <a:lnTo>
                    <a:pt x="232269" y="13272"/>
                  </a:lnTo>
                  <a:lnTo>
                    <a:pt x="232548" y="13105"/>
                  </a:lnTo>
                  <a:lnTo>
                    <a:pt x="232716" y="12826"/>
                  </a:lnTo>
                  <a:lnTo>
                    <a:pt x="232771" y="12659"/>
                  </a:lnTo>
                  <a:lnTo>
                    <a:pt x="232771" y="12492"/>
                  </a:lnTo>
                  <a:lnTo>
                    <a:pt x="232771" y="12324"/>
                  </a:lnTo>
                  <a:lnTo>
                    <a:pt x="232716" y="12213"/>
                  </a:lnTo>
                  <a:lnTo>
                    <a:pt x="232548" y="11934"/>
                  </a:lnTo>
                  <a:lnTo>
                    <a:pt x="232269" y="11767"/>
                  </a:lnTo>
                  <a:lnTo>
                    <a:pt x="232158" y="11711"/>
                  </a:lnTo>
                  <a:close/>
                  <a:moveTo>
                    <a:pt x="240133" y="11711"/>
                  </a:moveTo>
                  <a:lnTo>
                    <a:pt x="239965" y="11767"/>
                  </a:lnTo>
                  <a:lnTo>
                    <a:pt x="239742" y="11934"/>
                  </a:lnTo>
                  <a:lnTo>
                    <a:pt x="239519" y="12213"/>
                  </a:lnTo>
                  <a:lnTo>
                    <a:pt x="239519" y="12324"/>
                  </a:lnTo>
                  <a:lnTo>
                    <a:pt x="239463" y="12492"/>
                  </a:lnTo>
                  <a:lnTo>
                    <a:pt x="239519" y="12659"/>
                  </a:lnTo>
                  <a:lnTo>
                    <a:pt x="239519" y="12826"/>
                  </a:lnTo>
                  <a:lnTo>
                    <a:pt x="239742" y="13105"/>
                  </a:lnTo>
                  <a:lnTo>
                    <a:pt x="239965" y="13272"/>
                  </a:lnTo>
                  <a:lnTo>
                    <a:pt x="240133" y="13328"/>
                  </a:lnTo>
                  <a:lnTo>
                    <a:pt x="240467" y="13328"/>
                  </a:lnTo>
                  <a:lnTo>
                    <a:pt x="240635" y="13272"/>
                  </a:lnTo>
                  <a:lnTo>
                    <a:pt x="240913" y="13105"/>
                  </a:lnTo>
                  <a:lnTo>
                    <a:pt x="241081" y="12826"/>
                  </a:lnTo>
                  <a:lnTo>
                    <a:pt x="241136" y="12659"/>
                  </a:lnTo>
                  <a:lnTo>
                    <a:pt x="241136" y="12492"/>
                  </a:lnTo>
                  <a:lnTo>
                    <a:pt x="241136" y="12324"/>
                  </a:lnTo>
                  <a:lnTo>
                    <a:pt x="241081" y="12213"/>
                  </a:lnTo>
                  <a:lnTo>
                    <a:pt x="240913" y="11934"/>
                  </a:lnTo>
                  <a:lnTo>
                    <a:pt x="240635" y="11767"/>
                  </a:lnTo>
                  <a:lnTo>
                    <a:pt x="240467" y="11711"/>
                  </a:lnTo>
                  <a:close/>
                  <a:moveTo>
                    <a:pt x="243479" y="11711"/>
                  </a:moveTo>
                  <a:lnTo>
                    <a:pt x="243311" y="11767"/>
                  </a:lnTo>
                  <a:lnTo>
                    <a:pt x="243033" y="11934"/>
                  </a:lnTo>
                  <a:lnTo>
                    <a:pt x="242865" y="12213"/>
                  </a:lnTo>
                  <a:lnTo>
                    <a:pt x="242809" y="12324"/>
                  </a:lnTo>
                  <a:lnTo>
                    <a:pt x="242809" y="12492"/>
                  </a:lnTo>
                  <a:lnTo>
                    <a:pt x="242809" y="12659"/>
                  </a:lnTo>
                  <a:lnTo>
                    <a:pt x="242865" y="12826"/>
                  </a:lnTo>
                  <a:lnTo>
                    <a:pt x="243033" y="13105"/>
                  </a:lnTo>
                  <a:lnTo>
                    <a:pt x="243311" y="13272"/>
                  </a:lnTo>
                  <a:lnTo>
                    <a:pt x="243479" y="13328"/>
                  </a:lnTo>
                  <a:lnTo>
                    <a:pt x="243813" y="13328"/>
                  </a:lnTo>
                  <a:lnTo>
                    <a:pt x="243925" y="13272"/>
                  </a:lnTo>
                  <a:lnTo>
                    <a:pt x="244204" y="13105"/>
                  </a:lnTo>
                  <a:lnTo>
                    <a:pt x="244371" y="12826"/>
                  </a:lnTo>
                  <a:lnTo>
                    <a:pt x="244427" y="12659"/>
                  </a:lnTo>
                  <a:lnTo>
                    <a:pt x="244427" y="12492"/>
                  </a:lnTo>
                  <a:lnTo>
                    <a:pt x="244427" y="12324"/>
                  </a:lnTo>
                  <a:lnTo>
                    <a:pt x="244371" y="12213"/>
                  </a:lnTo>
                  <a:lnTo>
                    <a:pt x="244204" y="11934"/>
                  </a:lnTo>
                  <a:lnTo>
                    <a:pt x="243925" y="11767"/>
                  </a:lnTo>
                  <a:lnTo>
                    <a:pt x="243813" y="11711"/>
                  </a:lnTo>
                  <a:close/>
                  <a:moveTo>
                    <a:pt x="248553" y="11711"/>
                  </a:moveTo>
                  <a:lnTo>
                    <a:pt x="248386" y="11767"/>
                  </a:lnTo>
                  <a:lnTo>
                    <a:pt x="248107" y="11934"/>
                  </a:lnTo>
                  <a:lnTo>
                    <a:pt x="247940" y="12213"/>
                  </a:lnTo>
                  <a:lnTo>
                    <a:pt x="247884" y="12324"/>
                  </a:lnTo>
                  <a:lnTo>
                    <a:pt x="247884" y="12492"/>
                  </a:lnTo>
                  <a:lnTo>
                    <a:pt x="247884" y="12659"/>
                  </a:lnTo>
                  <a:lnTo>
                    <a:pt x="247940" y="12826"/>
                  </a:lnTo>
                  <a:lnTo>
                    <a:pt x="248107" y="13105"/>
                  </a:lnTo>
                  <a:lnTo>
                    <a:pt x="248386" y="13272"/>
                  </a:lnTo>
                  <a:lnTo>
                    <a:pt x="248553" y="13328"/>
                  </a:lnTo>
                  <a:lnTo>
                    <a:pt x="248888" y="13328"/>
                  </a:lnTo>
                  <a:lnTo>
                    <a:pt x="249055" y="13272"/>
                  </a:lnTo>
                  <a:lnTo>
                    <a:pt x="249278" y="13105"/>
                  </a:lnTo>
                  <a:lnTo>
                    <a:pt x="249446" y="12826"/>
                  </a:lnTo>
                  <a:lnTo>
                    <a:pt x="249501" y="12659"/>
                  </a:lnTo>
                  <a:lnTo>
                    <a:pt x="249557" y="12492"/>
                  </a:lnTo>
                  <a:lnTo>
                    <a:pt x="249501" y="12324"/>
                  </a:lnTo>
                  <a:lnTo>
                    <a:pt x="249446" y="12213"/>
                  </a:lnTo>
                  <a:lnTo>
                    <a:pt x="249278" y="11934"/>
                  </a:lnTo>
                  <a:lnTo>
                    <a:pt x="249055" y="11767"/>
                  </a:lnTo>
                  <a:lnTo>
                    <a:pt x="248888" y="11711"/>
                  </a:lnTo>
                  <a:close/>
                  <a:moveTo>
                    <a:pt x="253628" y="11711"/>
                  </a:moveTo>
                  <a:lnTo>
                    <a:pt x="253461" y="11767"/>
                  </a:lnTo>
                  <a:lnTo>
                    <a:pt x="253182" y="11934"/>
                  </a:lnTo>
                  <a:lnTo>
                    <a:pt x="253015" y="12213"/>
                  </a:lnTo>
                  <a:lnTo>
                    <a:pt x="252959" y="12324"/>
                  </a:lnTo>
                  <a:lnTo>
                    <a:pt x="252959" y="12492"/>
                  </a:lnTo>
                  <a:lnTo>
                    <a:pt x="252959" y="12659"/>
                  </a:lnTo>
                  <a:lnTo>
                    <a:pt x="253015" y="12826"/>
                  </a:lnTo>
                  <a:lnTo>
                    <a:pt x="253182" y="13105"/>
                  </a:lnTo>
                  <a:lnTo>
                    <a:pt x="253461" y="13272"/>
                  </a:lnTo>
                  <a:lnTo>
                    <a:pt x="253628" y="13328"/>
                  </a:lnTo>
                  <a:lnTo>
                    <a:pt x="253963" y="13328"/>
                  </a:lnTo>
                  <a:lnTo>
                    <a:pt x="254130" y="13272"/>
                  </a:lnTo>
                  <a:lnTo>
                    <a:pt x="254353" y="13105"/>
                  </a:lnTo>
                  <a:lnTo>
                    <a:pt x="254576" y="12826"/>
                  </a:lnTo>
                  <a:lnTo>
                    <a:pt x="254576" y="12659"/>
                  </a:lnTo>
                  <a:lnTo>
                    <a:pt x="254632" y="12492"/>
                  </a:lnTo>
                  <a:lnTo>
                    <a:pt x="254576" y="12324"/>
                  </a:lnTo>
                  <a:lnTo>
                    <a:pt x="254576" y="12213"/>
                  </a:lnTo>
                  <a:lnTo>
                    <a:pt x="254353" y="11934"/>
                  </a:lnTo>
                  <a:lnTo>
                    <a:pt x="254130" y="11767"/>
                  </a:lnTo>
                  <a:lnTo>
                    <a:pt x="253963" y="11711"/>
                  </a:lnTo>
                  <a:close/>
                  <a:moveTo>
                    <a:pt x="263666" y="11711"/>
                  </a:moveTo>
                  <a:lnTo>
                    <a:pt x="263499" y="11767"/>
                  </a:lnTo>
                  <a:lnTo>
                    <a:pt x="263220" y="11934"/>
                  </a:lnTo>
                  <a:lnTo>
                    <a:pt x="263053" y="12213"/>
                  </a:lnTo>
                  <a:lnTo>
                    <a:pt x="262997" y="12324"/>
                  </a:lnTo>
                  <a:lnTo>
                    <a:pt x="262997" y="12492"/>
                  </a:lnTo>
                  <a:lnTo>
                    <a:pt x="262997" y="12659"/>
                  </a:lnTo>
                  <a:lnTo>
                    <a:pt x="263053" y="12826"/>
                  </a:lnTo>
                  <a:lnTo>
                    <a:pt x="263220" y="13105"/>
                  </a:lnTo>
                  <a:lnTo>
                    <a:pt x="263499" y="13272"/>
                  </a:lnTo>
                  <a:lnTo>
                    <a:pt x="263666" y="13328"/>
                  </a:lnTo>
                  <a:lnTo>
                    <a:pt x="264001" y="13328"/>
                  </a:lnTo>
                  <a:lnTo>
                    <a:pt x="264168" y="13272"/>
                  </a:lnTo>
                  <a:lnTo>
                    <a:pt x="264391" y="13105"/>
                  </a:lnTo>
                  <a:lnTo>
                    <a:pt x="264614" y="12826"/>
                  </a:lnTo>
                  <a:lnTo>
                    <a:pt x="264670" y="12659"/>
                  </a:lnTo>
                  <a:lnTo>
                    <a:pt x="264670" y="12492"/>
                  </a:lnTo>
                  <a:lnTo>
                    <a:pt x="264670" y="12324"/>
                  </a:lnTo>
                  <a:lnTo>
                    <a:pt x="264614" y="12213"/>
                  </a:lnTo>
                  <a:lnTo>
                    <a:pt x="264391" y="11934"/>
                  </a:lnTo>
                  <a:lnTo>
                    <a:pt x="264168" y="11767"/>
                  </a:lnTo>
                  <a:lnTo>
                    <a:pt x="264001" y="11711"/>
                  </a:lnTo>
                  <a:close/>
                  <a:moveTo>
                    <a:pt x="272087" y="11711"/>
                  </a:moveTo>
                  <a:lnTo>
                    <a:pt x="271920" y="11767"/>
                  </a:lnTo>
                  <a:lnTo>
                    <a:pt x="271697" y="11934"/>
                  </a:lnTo>
                  <a:lnTo>
                    <a:pt x="271529" y="12213"/>
                  </a:lnTo>
                  <a:lnTo>
                    <a:pt x="271474" y="12324"/>
                  </a:lnTo>
                  <a:lnTo>
                    <a:pt x="271418" y="12492"/>
                  </a:lnTo>
                  <a:lnTo>
                    <a:pt x="271474" y="12659"/>
                  </a:lnTo>
                  <a:lnTo>
                    <a:pt x="271529" y="12826"/>
                  </a:lnTo>
                  <a:lnTo>
                    <a:pt x="271697" y="13105"/>
                  </a:lnTo>
                  <a:lnTo>
                    <a:pt x="271920" y="13272"/>
                  </a:lnTo>
                  <a:lnTo>
                    <a:pt x="272087" y="13328"/>
                  </a:lnTo>
                  <a:lnTo>
                    <a:pt x="272422" y="13328"/>
                  </a:lnTo>
                  <a:lnTo>
                    <a:pt x="272589" y="13272"/>
                  </a:lnTo>
                  <a:lnTo>
                    <a:pt x="272868" y="13105"/>
                  </a:lnTo>
                  <a:lnTo>
                    <a:pt x="273035" y="12826"/>
                  </a:lnTo>
                  <a:lnTo>
                    <a:pt x="273091" y="12659"/>
                  </a:lnTo>
                  <a:lnTo>
                    <a:pt x="273091" y="12492"/>
                  </a:lnTo>
                  <a:lnTo>
                    <a:pt x="273091" y="12324"/>
                  </a:lnTo>
                  <a:lnTo>
                    <a:pt x="273035" y="12213"/>
                  </a:lnTo>
                  <a:lnTo>
                    <a:pt x="272868" y="11934"/>
                  </a:lnTo>
                  <a:lnTo>
                    <a:pt x="272589" y="11767"/>
                  </a:lnTo>
                  <a:lnTo>
                    <a:pt x="272422" y="11711"/>
                  </a:lnTo>
                  <a:close/>
                  <a:moveTo>
                    <a:pt x="282292" y="11711"/>
                  </a:moveTo>
                  <a:lnTo>
                    <a:pt x="282125" y="11767"/>
                  </a:lnTo>
                  <a:lnTo>
                    <a:pt x="281846" y="11934"/>
                  </a:lnTo>
                  <a:lnTo>
                    <a:pt x="281679" y="12213"/>
                  </a:lnTo>
                  <a:lnTo>
                    <a:pt x="281623" y="12324"/>
                  </a:lnTo>
                  <a:lnTo>
                    <a:pt x="281623" y="12492"/>
                  </a:lnTo>
                  <a:lnTo>
                    <a:pt x="281623" y="12659"/>
                  </a:lnTo>
                  <a:lnTo>
                    <a:pt x="281679" y="12826"/>
                  </a:lnTo>
                  <a:lnTo>
                    <a:pt x="281846" y="13105"/>
                  </a:lnTo>
                  <a:lnTo>
                    <a:pt x="282125" y="13272"/>
                  </a:lnTo>
                  <a:lnTo>
                    <a:pt x="282292" y="13328"/>
                  </a:lnTo>
                  <a:lnTo>
                    <a:pt x="282571" y="13328"/>
                  </a:lnTo>
                  <a:lnTo>
                    <a:pt x="282739" y="13272"/>
                  </a:lnTo>
                  <a:lnTo>
                    <a:pt x="283017" y="13105"/>
                  </a:lnTo>
                  <a:lnTo>
                    <a:pt x="283185" y="12826"/>
                  </a:lnTo>
                  <a:lnTo>
                    <a:pt x="283241" y="12659"/>
                  </a:lnTo>
                  <a:lnTo>
                    <a:pt x="283241" y="12492"/>
                  </a:lnTo>
                  <a:lnTo>
                    <a:pt x="283241" y="12324"/>
                  </a:lnTo>
                  <a:lnTo>
                    <a:pt x="283185" y="12213"/>
                  </a:lnTo>
                  <a:lnTo>
                    <a:pt x="283017" y="11934"/>
                  </a:lnTo>
                  <a:lnTo>
                    <a:pt x="282739" y="11767"/>
                  </a:lnTo>
                  <a:lnTo>
                    <a:pt x="282571" y="11711"/>
                  </a:lnTo>
                  <a:close/>
                  <a:moveTo>
                    <a:pt x="35189" y="15057"/>
                  </a:moveTo>
                  <a:lnTo>
                    <a:pt x="35022" y="15113"/>
                  </a:lnTo>
                  <a:lnTo>
                    <a:pt x="34743" y="15280"/>
                  </a:lnTo>
                  <a:lnTo>
                    <a:pt x="34576" y="15559"/>
                  </a:lnTo>
                  <a:lnTo>
                    <a:pt x="34520" y="15670"/>
                  </a:lnTo>
                  <a:lnTo>
                    <a:pt x="34520" y="15838"/>
                  </a:lnTo>
                  <a:lnTo>
                    <a:pt x="34520" y="16005"/>
                  </a:lnTo>
                  <a:lnTo>
                    <a:pt x="34576" y="16172"/>
                  </a:lnTo>
                  <a:lnTo>
                    <a:pt x="34743" y="16451"/>
                  </a:lnTo>
                  <a:lnTo>
                    <a:pt x="35022" y="16618"/>
                  </a:lnTo>
                  <a:lnTo>
                    <a:pt x="35189" y="16674"/>
                  </a:lnTo>
                  <a:lnTo>
                    <a:pt x="35524" y="16674"/>
                  </a:lnTo>
                  <a:lnTo>
                    <a:pt x="35635" y="16618"/>
                  </a:lnTo>
                  <a:lnTo>
                    <a:pt x="35914" y="16451"/>
                  </a:lnTo>
                  <a:lnTo>
                    <a:pt x="36081" y="16172"/>
                  </a:lnTo>
                  <a:lnTo>
                    <a:pt x="36137" y="16005"/>
                  </a:lnTo>
                  <a:lnTo>
                    <a:pt x="36137" y="15838"/>
                  </a:lnTo>
                  <a:lnTo>
                    <a:pt x="36137" y="15670"/>
                  </a:lnTo>
                  <a:lnTo>
                    <a:pt x="36081" y="15559"/>
                  </a:lnTo>
                  <a:lnTo>
                    <a:pt x="35914" y="15280"/>
                  </a:lnTo>
                  <a:lnTo>
                    <a:pt x="35635" y="15113"/>
                  </a:lnTo>
                  <a:lnTo>
                    <a:pt x="35524" y="15057"/>
                  </a:lnTo>
                  <a:close/>
                  <a:moveTo>
                    <a:pt x="38535" y="15057"/>
                  </a:moveTo>
                  <a:lnTo>
                    <a:pt x="38368" y="15113"/>
                  </a:lnTo>
                  <a:lnTo>
                    <a:pt x="38089" y="15280"/>
                  </a:lnTo>
                  <a:lnTo>
                    <a:pt x="37922" y="15559"/>
                  </a:lnTo>
                  <a:lnTo>
                    <a:pt x="37866" y="15670"/>
                  </a:lnTo>
                  <a:lnTo>
                    <a:pt x="37866" y="15838"/>
                  </a:lnTo>
                  <a:lnTo>
                    <a:pt x="37866" y="16005"/>
                  </a:lnTo>
                  <a:lnTo>
                    <a:pt x="37922" y="16172"/>
                  </a:lnTo>
                  <a:lnTo>
                    <a:pt x="38089" y="16451"/>
                  </a:lnTo>
                  <a:lnTo>
                    <a:pt x="38368" y="16618"/>
                  </a:lnTo>
                  <a:lnTo>
                    <a:pt x="38535" y="16674"/>
                  </a:lnTo>
                  <a:lnTo>
                    <a:pt x="38870" y="16674"/>
                  </a:lnTo>
                  <a:lnTo>
                    <a:pt x="39037" y="16618"/>
                  </a:lnTo>
                  <a:lnTo>
                    <a:pt x="39260" y="16451"/>
                  </a:lnTo>
                  <a:lnTo>
                    <a:pt x="39483" y="16172"/>
                  </a:lnTo>
                  <a:lnTo>
                    <a:pt x="39539" y="16005"/>
                  </a:lnTo>
                  <a:lnTo>
                    <a:pt x="39539" y="15838"/>
                  </a:lnTo>
                  <a:lnTo>
                    <a:pt x="39539" y="15670"/>
                  </a:lnTo>
                  <a:lnTo>
                    <a:pt x="39483" y="15559"/>
                  </a:lnTo>
                  <a:lnTo>
                    <a:pt x="39260" y="15280"/>
                  </a:lnTo>
                  <a:lnTo>
                    <a:pt x="39037" y="15113"/>
                  </a:lnTo>
                  <a:lnTo>
                    <a:pt x="38870" y="15057"/>
                  </a:lnTo>
                  <a:close/>
                  <a:moveTo>
                    <a:pt x="41881" y="15057"/>
                  </a:moveTo>
                  <a:lnTo>
                    <a:pt x="41769" y="15113"/>
                  </a:lnTo>
                  <a:lnTo>
                    <a:pt x="41491" y="15280"/>
                  </a:lnTo>
                  <a:lnTo>
                    <a:pt x="41323" y="15559"/>
                  </a:lnTo>
                  <a:lnTo>
                    <a:pt x="41268" y="15670"/>
                  </a:lnTo>
                  <a:lnTo>
                    <a:pt x="41212" y="15838"/>
                  </a:lnTo>
                  <a:lnTo>
                    <a:pt x="41268" y="16005"/>
                  </a:lnTo>
                  <a:lnTo>
                    <a:pt x="41323" y="16172"/>
                  </a:lnTo>
                  <a:lnTo>
                    <a:pt x="41491" y="16451"/>
                  </a:lnTo>
                  <a:lnTo>
                    <a:pt x="41769" y="16618"/>
                  </a:lnTo>
                  <a:lnTo>
                    <a:pt x="41881" y="16674"/>
                  </a:lnTo>
                  <a:lnTo>
                    <a:pt x="42216" y="16674"/>
                  </a:lnTo>
                  <a:lnTo>
                    <a:pt x="42383" y="16618"/>
                  </a:lnTo>
                  <a:lnTo>
                    <a:pt x="42662" y="16451"/>
                  </a:lnTo>
                  <a:lnTo>
                    <a:pt x="42829" y="16172"/>
                  </a:lnTo>
                  <a:lnTo>
                    <a:pt x="42885" y="16005"/>
                  </a:lnTo>
                  <a:lnTo>
                    <a:pt x="42885" y="15838"/>
                  </a:lnTo>
                  <a:lnTo>
                    <a:pt x="42885" y="15670"/>
                  </a:lnTo>
                  <a:lnTo>
                    <a:pt x="42829" y="15559"/>
                  </a:lnTo>
                  <a:lnTo>
                    <a:pt x="42662" y="15280"/>
                  </a:lnTo>
                  <a:lnTo>
                    <a:pt x="42383" y="15113"/>
                  </a:lnTo>
                  <a:lnTo>
                    <a:pt x="42216" y="15057"/>
                  </a:lnTo>
                  <a:close/>
                  <a:moveTo>
                    <a:pt x="45227" y="15057"/>
                  </a:moveTo>
                  <a:lnTo>
                    <a:pt x="45060" y="15113"/>
                  </a:lnTo>
                  <a:lnTo>
                    <a:pt x="44781" y="15280"/>
                  </a:lnTo>
                  <a:lnTo>
                    <a:pt x="44614" y="15559"/>
                  </a:lnTo>
                  <a:lnTo>
                    <a:pt x="44558" y="15670"/>
                  </a:lnTo>
                  <a:lnTo>
                    <a:pt x="44558" y="15838"/>
                  </a:lnTo>
                  <a:lnTo>
                    <a:pt x="44558" y="16005"/>
                  </a:lnTo>
                  <a:lnTo>
                    <a:pt x="44614" y="16172"/>
                  </a:lnTo>
                  <a:lnTo>
                    <a:pt x="44781" y="16451"/>
                  </a:lnTo>
                  <a:lnTo>
                    <a:pt x="45060" y="16618"/>
                  </a:lnTo>
                  <a:lnTo>
                    <a:pt x="45227" y="16674"/>
                  </a:lnTo>
                  <a:lnTo>
                    <a:pt x="45562" y="16674"/>
                  </a:lnTo>
                  <a:lnTo>
                    <a:pt x="45729" y="16618"/>
                  </a:lnTo>
                  <a:lnTo>
                    <a:pt x="45952" y="16451"/>
                  </a:lnTo>
                  <a:lnTo>
                    <a:pt x="46175" y="16172"/>
                  </a:lnTo>
                  <a:lnTo>
                    <a:pt x="46175" y="16005"/>
                  </a:lnTo>
                  <a:lnTo>
                    <a:pt x="46231" y="15838"/>
                  </a:lnTo>
                  <a:lnTo>
                    <a:pt x="46175" y="15670"/>
                  </a:lnTo>
                  <a:lnTo>
                    <a:pt x="46175" y="15559"/>
                  </a:lnTo>
                  <a:lnTo>
                    <a:pt x="45952" y="15280"/>
                  </a:lnTo>
                  <a:lnTo>
                    <a:pt x="45729" y="15113"/>
                  </a:lnTo>
                  <a:lnTo>
                    <a:pt x="45562" y="15057"/>
                  </a:lnTo>
                  <a:close/>
                  <a:moveTo>
                    <a:pt x="50358" y="15001"/>
                  </a:moveTo>
                  <a:lnTo>
                    <a:pt x="50190" y="15057"/>
                  </a:lnTo>
                  <a:lnTo>
                    <a:pt x="50023" y="15113"/>
                  </a:lnTo>
                  <a:lnTo>
                    <a:pt x="49744" y="15280"/>
                  </a:lnTo>
                  <a:lnTo>
                    <a:pt x="49577" y="15559"/>
                  </a:lnTo>
                  <a:lnTo>
                    <a:pt x="49521" y="15670"/>
                  </a:lnTo>
                  <a:lnTo>
                    <a:pt x="49521" y="15838"/>
                  </a:lnTo>
                  <a:lnTo>
                    <a:pt x="49521" y="16005"/>
                  </a:lnTo>
                  <a:lnTo>
                    <a:pt x="49577" y="16172"/>
                  </a:lnTo>
                  <a:lnTo>
                    <a:pt x="49744" y="16451"/>
                  </a:lnTo>
                  <a:lnTo>
                    <a:pt x="50023" y="16618"/>
                  </a:lnTo>
                  <a:lnTo>
                    <a:pt x="50190" y="16674"/>
                  </a:lnTo>
                  <a:lnTo>
                    <a:pt x="50525" y="16674"/>
                  </a:lnTo>
                  <a:lnTo>
                    <a:pt x="50692" y="16618"/>
                  </a:lnTo>
                  <a:lnTo>
                    <a:pt x="50915" y="16451"/>
                  </a:lnTo>
                  <a:lnTo>
                    <a:pt x="51138" y="16172"/>
                  </a:lnTo>
                  <a:lnTo>
                    <a:pt x="51138" y="16005"/>
                  </a:lnTo>
                  <a:lnTo>
                    <a:pt x="51194" y="15838"/>
                  </a:lnTo>
                  <a:lnTo>
                    <a:pt x="51138" y="15670"/>
                  </a:lnTo>
                  <a:lnTo>
                    <a:pt x="51138" y="15559"/>
                  </a:lnTo>
                  <a:lnTo>
                    <a:pt x="50915" y="15280"/>
                  </a:lnTo>
                  <a:lnTo>
                    <a:pt x="50692" y="15113"/>
                  </a:lnTo>
                  <a:lnTo>
                    <a:pt x="50525" y="15057"/>
                  </a:lnTo>
                  <a:lnTo>
                    <a:pt x="50358" y="15001"/>
                  </a:lnTo>
                  <a:close/>
                  <a:moveTo>
                    <a:pt x="58778" y="15001"/>
                  </a:moveTo>
                  <a:lnTo>
                    <a:pt x="58611" y="15057"/>
                  </a:lnTo>
                  <a:lnTo>
                    <a:pt x="58444" y="15113"/>
                  </a:lnTo>
                  <a:lnTo>
                    <a:pt x="58221" y="15280"/>
                  </a:lnTo>
                  <a:lnTo>
                    <a:pt x="57998" y="15559"/>
                  </a:lnTo>
                  <a:lnTo>
                    <a:pt x="57998" y="15670"/>
                  </a:lnTo>
                  <a:lnTo>
                    <a:pt x="57942" y="15838"/>
                  </a:lnTo>
                  <a:lnTo>
                    <a:pt x="57998" y="16005"/>
                  </a:lnTo>
                  <a:lnTo>
                    <a:pt x="57998" y="16172"/>
                  </a:lnTo>
                  <a:lnTo>
                    <a:pt x="58221" y="16451"/>
                  </a:lnTo>
                  <a:lnTo>
                    <a:pt x="58444" y="16618"/>
                  </a:lnTo>
                  <a:lnTo>
                    <a:pt x="58611" y="16674"/>
                  </a:lnTo>
                  <a:lnTo>
                    <a:pt x="58946" y="16674"/>
                  </a:lnTo>
                  <a:lnTo>
                    <a:pt x="59113" y="16618"/>
                  </a:lnTo>
                  <a:lnTo>
                    <a:pt x="59392" y="16451"/>
                  </a:lnTo>
                  <a:lnTo>
                    <a:pt x="59559" y="16172"/>
                  </a:lnTo>
                  <a:lnTo>
                    <a:pt x="59615" y="16005"/>
                  </a:lnTo>
                  <a:lnTo>
                    <a:pt x="59615" y="15838"/>
                  </a:lnTo>
                  <a:lnTo>
                    <a:pt x="59615" y="15670"/>
                  </a:lnTo>
                  <a:lnTo>
                    <a:pt x="59559" y="15559"/>
                  </a:lnTo>
                  <a:lnTo>
                    <a:pt x="59392" y="15280"/>
                  </a:lnTo>
                  <a:lnTo>
                    <a:pt x="59113" y="15113"/>
                  </a:lnTo>
                  <a:lnTo>
                    <a:pt x="58946" y="15057"/>
                  </a:lnTo>
                  <a:lnTo>
                    <a:pt x="58778" y="15001"/>
                  </a:lnTo>
                  <a:close/>
                  <a:moveTo>
                    <a:pt x="63853" y="15001"/>
                  </a:moveTo>
                  <a:lnTo>
                    <a:pt x="63686" y="15057"/>
                  </a:lnTo>
                  <a:lnTo>
                    <a:pt x="63519" y="15113"/>
                  </a:lnTo>
                  <a:lnTo>
                    <a:pt x="63240" y="15280"/>
                  </a:lnTo>
                  <a:lnTo>
                    <a:pt x="63072" y="15559"/>
                  </a:lnTo>
                  <a:lnTo>
                    <a:pt x="63017" y="15670"/>
                  </a:lnTo>
                  <a:lnTo>
                    <a:pt x="63017" y="15838"/>
                  </a:lnTo>
                  <a:lnTo>
                    <a:pt x="63017" y="16005"/>
                  </a:lnTo>
                  <a:lnTo>
                    <a:pt x="63072" y="16172"/>
                  </a:lnTo>
                  <a:lnTo>
                    <a:pt x="63240" y="16451"/>
                  </a:lnTo>
                  <a:lnTo>
                    <a:pt x="63519" y="16618"/>
                  </a:lnTo>
                  <a:lnTo>
                    <a:pt x="63686" y="16674"/>
                  </a:lnTo>
                  <a:lnTo>
                    <a:pt x="64020" y="16674"/>
                  </a:lnTo>
                  <a:lnTo>
                    <a:pt x="64132" y="16618"/>
                  </a:lnTo>
                  <a:lnTo>
                    <a:pt x="64411" y="16451"/>
                  </a:lnTo>
                  <a:lnTo>
                    <a:pt x="64578" y="16172"/>
                  </a:lnTo>
                  <a:lnTo>
                    <a:pt x="64634" y="16005"/>
                  </a:lnTo>
                  <a:lnTo>
                    <a:pt x="64634" y="15838"/>
                  </a:lnTo>
                  <a:lnTo>
                    <a:pt x="64634" y="15670"/>
                  </a:lnTo>
                  <a:lnTo>
                    <a:pt x="64578" y="15559"/>
                  </a:lnTo>
                  <a:lnTo>
                    <a:pt x="64411" y="15280"/>
                  </a:lnTo>
                  <a:lnTo>
                    <a:pt x="64132" y="15113"/>
                  </a:lnTo>
                  <a:lnTo>
                    <a:pt x="64020" y="15057"/>
                  </a:lnTo>
                  <a:lnTo>
                    <a:pt x="63853" y="15001"/>
                  </a:lnTo>
                  <a:close/>
                  <a:moveTo>
                    <a:pt x="67143" y="15001"/>
                  </a:moveTo>
                  <a:lnTo>
                    <a:pt x="66976" y="15057"/>
                  </a:lnTo>
                  <a:lnTo>
                    <a:pt x="66809" y="15113"/>
                  </a:lnTo>
                  <a:lnTo>
                    <a:pt x="66586" y="15280"/>
                  </a:lnTo>
                  <a:lnTo>
                    <a:pt x="66363" y="15559"/>
                  </a:lnTo>
                  <a:lnTo>
                    <a:pt x="66363" y="15670"/>
                  </a:lnTo>
                  <a:lnTo>
                    <a:pt x="66307" y="15838"/>
                  </a:lnTo>
                  <a:lnTo>
                    <a:pt x="66363" y="16005"/>
                  </a:lnTo>
                  <a:lnTo>
                    <a:pt x="66363" y="16172"/>
                  </a:lnTo>
                  <a:lnTo>
                    <a:pt x="66586" y="16451"/>
                  </a:lnTo>
                  <a:lnTo>
                    <a:pt x="66809" y="16618"/>
                  </a:lnTo>
                  <a:lnTo>
                    <a:pt x="66976" y="16674"/>
                  </a:lnTo>
                  <a:lnTo>
                    <a:pt x="67311" y="16674"/>
                  </a:lnTo>
                  <a:lnTo>
                    <a:pt x="67478" y="16618"/>
                  </a:lnTo>
                  <a:lnTo>
                    <a:pt x="67757" y="16451"/>
                  </a:lnTo>
                  <a:lnTo>
                    <a:pt x="67924" y="16172"/>
                  </a:lnTo>
                  <a:lnTo>
                    <a:pt x="67980" y="16005"/>
                  </a:lnTo>
                  <a:lnTo>
                    <a:pt x="67980" y="15838"/>
                  </a:lnTo>
                  <a:lnTo>
                    <a:pt x="67980" y="15670"/>
                  </a:lnTo>
                  <a:lnTo>
                    <a:pt x="67924" y="15559"/>
                  </a:lnTo>
                  <a:lnTo>
                    <a:pt x="67757" y="15280"/>
                  </a:lnTo>
                  <a:lnTo>
                    <a:pt x="67478" y="15113"/>
                  </a:lnTo>
                  <a:lnTo>
                    <a:pt x="67311" y="15057"/>
                  </a:lnTo>
                  <a:lnTo>
                    <a:pt x="67143" y="15001"/>
                  </a:lnTo>
                  <a:close/>
                  <a:moveTo>
                    <a:pt x="72218" y="15001"/>
                  </a:moveTo>
                  <a:lnTo>
                    <a:pt x="72051" y="15057"/>
                  </a:lnTo>
                  <a:lnTo>
                    <a:pt x="71884" y="15113"/>
                  </a:lnTo>
                  <a:lnTo>
                    <a:pt x="71605" y="15280"/>
                  </a:lnTo>
                  <a:lnTo>
                    <a:pt x="71438" y="15559"/>
                  </a:lnTo>
                  <a:lnTo>
                    <a:pt x="71382" y="15670"/>
                  </a:lnTo>
                  <a:lnTo>
                    <a:pt x="71382" y="15838"/>
                  </a:lnTo>
                  <a:lnTo>
                    <a:pt x="71382" y="16005"/>
                  </a:lnTo>
                  <a:lnTo>
                    <a:pt x="71438" y="16172"/>
                  </a:lnTo>
                  <a:lnTo>
                    <a:pt x="71605" y="16451"/>
                  </a:lnTo>
                  <a:lnTo>
                    <a:pt x="71884" y="16618"/>
                  </a:lnTo>
                  <a:lnTo>
                    <a:pt x="72051" y="16674"/>
                  </a:lnTo>
                  <a:lnTo>
                    <a:pt x="72386" y="16674"/>
                  </a:lnTo>
                  <a:lnTo>
                    <a:pt x="72553" y="16618"/>
                  </a:lnTo>
                  <a:lnTo>
                    <a:pt x="72776" y="16451"/>
                  </a:lnTo>
                  <a:lnTo>
                    <a:pt x="72999" y="16172"/>
                  </a:lnTo>
                  <a:lnTo>
                    <a:pt x="72999" y="16005"/>
                  </a:lnTo>
                  <a:lnTo>
                    <a:pt x="73055" y="15838"/>
                  </a:lnTo>
                  <a:lnTo>
                    <a:pt x="72999" y="15670"/>
                  </a:lnTo>
                  <a:lnTo>
                    <a:pt x="72999" y="15559"/>
                  </a:lnTo>
                  <a:lnTo>
                    <a:pt x="72776" y="15280"/>
                  </a:lnTo>
                  <a:lnTo>
                    <a:pt x="72553" y="15113"/>
                  </a:lnTo>
                  <a:lnTo>
                    <a:pt x="72386" y="15057"/>
                  </a:lnTo>
                  <a:lnTo>
                    <a:pt x="72218" y="15001"/>
                  </a:lnTo>
                  <a:close/>
                  <a:moveTo>
                    <a:pt x="75508" y="15001"/>
                  </a:moveTo>
                  <a:lnTo>
                    <a:pt x="75341" y="15057"/>
                  </a:lnTo>
                  <a:lnTo>
                    <a:pt x="75230" y="15113"/>
                  </a:lnTo>
                  <a:lnTo>
                    <a:pt x="74951" y="15280"/>
                  </a:lnTo>
                  <a:lnTo>
                    <a:pt x="74784" y="15559"/>
                  </a:lnTo>
                  <a:lnTo>
                    <a:pt x="74728" y="15670"/>
                  </a:lnTo>
                  <a:lnTo>
                    <a:pt x="74728" y="15838"/>
                  </a:lnTo>
                  <a:lnTo>
                    <a:pt x="74728" y="16005"/>
                  </a:lnTo>
                  <a:lnTo>
                    <a:pt x="74784" y="16172"/>
                  </a:lnTo>
                  <a:lnTo>
                    <a:pt x="74951" y="16451"/>
                  </a:lnTo>
                  <a:lnTo>
                    <a:pt x="75230" y="16618"/>
                  </a:lnTo>
                  <a:lnTo>
                    <a:pt x="75341" y="16674"/>
                  </a:lnTo>
                  <a:lnTo>
                    <a:pt x="75676" y="16674"/>
                  </a:lnTo>
                  <a:lnTo>
                    <a:pt x="75843" y="16618"/>
                  </a:lnTo>
                  <a:lnTo>
                    <a:pt x="76122" y="16451"/>
                  </a:lnTo>
                  <a:lnTo>
                    <a:pt x="76289" y="16172"/>
                  </a:lnTo>
                  <a:lnTo>
                    <a:pt x="76345" y="16005"/>
                  </a:lnTo>
                  <a:lnTo>
                    <a:pt x="76345" y="15838"/>
                  </a:lnTo>
                  <a:lnTo>
                    <a:pt x="76345" y="15670"/>
                  </a:lnTo>
                  <a:lnTo>
                    <a:pt x="76289" y="15559"/>
                  </a:lnTo>
                  <a:lnTo>
                    <a:pt x="76122" y="15280"/>
                  </a:lnTo>
                  <a:lnTo>
                    <a:pt x="75843" y="15113"/>
                  </a:lnTo>
                  <a:lnTo>
                    <a:pt x="75676" y="15057"/>
                  </a:lnTo>
                  <a:lnTo>
                    <a:pt x="75508" y="15001"/>
                  </a:lnTo>
                  <a:close/>
                  <a:moveTo>
                    <a:pt x="78966" y="15001"/>
                  </a:moveTo>
                  <a:lnTo>
                    <a:pt x="78799" y="15057"/>
                  </a:lnTo>
                  <a:lnTo>
                    <a:pt x="78631" y="15113"/>
                  </a:lnTo>
                  <a:lnTo>
                    <a:pt x="78353" y="15280"/>
                  </a:lnTo>
                  <a:lnTo>
                    <a:pt x="78185" y="15559"/>
                  </a:lnTo>
                  <a:lnTo>
                    <a:pt x="78130" y="15670"/>
                  </a:lnTo>
                  <a:lnTo>
                    <a:pt x="78130" y="15838"/>
                  </a:lnTo>
                  <a:lnTo>
                    <a:pt x="78130" y="16005"/>
                  </a:lnTo>
                  <a:lnTo>
                    <a:pt x="78185" y="16172"/>
                  </a:lnTo>
                  <a:lnTo>
                    <a:pt x="78353" y="16451"/>
                  </a:lnTo>
                  <a:lnTo>
                    <a:pt x="78631" y="16618"/>
                  </a:lnTo>
                  <a:lnTo>
                    <a:pt x="78799" y="16674"/>
                  </a:lnTo>
                  <a:lnTo>
                    <a:pt x="79133" y="16674"/>
                  </a:lnTo>
                  <a:lnTo>
                    <a:pt x="79301" y="16618"/>
                  </a:lnTo>
                  <a:lnTo>
                    <a:pt x="79524" y="16451"/>
                  </a:lnTo>
                  <a:lnTo>
                    <a:pt x="79691" y="16172"/>
                  </a:lnTo>
                  <a:lnTo>
                    <a:pt x="79747" y="16005"/>
                  </a:lnTo>
                  <a:lnTo>
                    <a:pt x="79803" y="15838"/>
                  </a:lnTo>
                  <a:lnTo>
                    <a:pt x="79747" y="15670"/>
                  </a:lnTo>
                  <a:lnTo>
                    <a:pt x="79691" y="15559"/>
                  </a:lnTo>
                  <a:lnTo>
                    <a:pt x="79524" y="15280"/>
                  </a:lnTo>
                  <a:lnTo>
                    <a:pt x="79301" y="15113"/>
                  </a:lnTo>
                  <a:lnTo>
                    <a:pt x="79133" y="15057"/>
                  </a:lnTo>
                  <a:lnTo>
                    <a:pt x="78966" y="15001"/>
                  </a:lnTo>
                  <a:close/>
                  <a:moveTo>
                    <a:pt x="89004" y="15001"/>
                  </a:moveTo>
                  <a:lnTo>
                    <a:pt x="88837" y="15057"/>
                  </a:lnTo>
                  <a:lnTo>
                    <a:pt x="88670" y="15113"/>
                  </a:lnTo>
                  <a:lnTo>
                    <a:pt x="88391" y="15280"/>
                  </a:lnTo>
                  <a:lnTo>
                    <a:pt x="88223" y="15559"/>
                  </a:lnTo>
                  <a:lnTo>
                    <a:pt x="88168" y="15670"/>
                  </a:lnTo>
                  <a:lnTo>
                    <a:pt x="88168" y="15838"/>
                  </a:lnTo>
                  <a:lnTo>
                    <a:pt x="88168" y="16005"/>
                  </a:lnTo>
                  <a:lnTo>
                    <a:pt x="88223" y="16172"/>
                  </a:lnTo>
                  <a:lnTo>
                    <a:pt x="88391" y="16451"/>
                  </a:lnTo>
                  <a:lnTo>
                    <a:pt x="88670" y="16618"/>
                  </a:lnTo>
                  <a:lnTo>
                    <a:pt x="88837" y="16674"/>
                  </a:lnTo>
                  <a:lnTo>
                    <a:pt x="89171" y="16674"/>
                  </a:lnTo>
                  <a:lnTo>
                    <a:pt x="89339" y="16618"/>
                  </a:lnTo>
                  <a:lnTo>
                    <a:pt x="89562" y="16451"/>
                  </a:lnTo>
                  <a:lnTo>
                    <a:pt x="89729" y="16172"/>
                  </a:lnTo>
                  <a:lnTo>
                    <a:pt x="89785" y="16005"/>
                  </a:lnTo>
                  <a:lnTo>
                    <a:pt x="89841" y="15838"/>
                  </a:lnTo>
                  <a:lnTo>
                    <a:pt x="89785" y="15670"/>
                  </a:lnTo>
                  <a:lnTo>
                    <a:pt x="89729" y="15559"/>
                  </a:lnTo>
                  <a:lnTo>
                    <a:pt x="89562" y="15280"/>
                  </a:lnTo>
                  <a:lnTo>
                    <a:pt x="89339" y="15113"/>
                  </a:lnTo>
                  <a:lnTo>
                    <a:pt x="89171" y="15057"/>
                  </a:lnTo>
                  <a:lnTo>
                    <a:pt x="89004" y="15001"/>
                  </a:lnTo>
                  <a:close/>
                  <a:moveTo>
                    <a:pt x="130997" y="15057"/>
                  </a:moveTo>
                  <a:lnTo>
                    <a:pt x="130829" y="15113"/>
                  </a:lnTo>
                  <a:lnTo>
                    <a:pt x="130551" y="15280"/>
                  </a:lnTo>
                  <a:lnTo>
                    <a:pt x="130383" y="15559"/>
                  </a:lnTo>
                  <a:lnTo>
                    <a:pt x="130327" y="15670"/>
                  </a:lnTo>
                  <a:lnTo>
                    <a:pt x="130327" y="15838"/>
                  </a:lnTo>
                  <a:lnTo>
                    <a:pt x="130327" y="16005"/>
                  </a:lnTo>
                  <a:lnTo>
                    <a:pt x="130383" y="16172"/>
                  </a:lnTo>
                  <a:lnTo>
                    <a:pt x="130551" y="16451"/>
                  </a:lnTo>
                  <a:lnTo>
                    <a:pt x="130829" y="16618"/>
                  </a:lnTo>
                  <a:lnTo>
                    <a:pt x="130997" y="16674"/>
                  </a:lnTo>
                  <a:lnTo>
                    <a:pt x="131331" y="16674"/>
                  </a:lnTo>
                  <a:lnTo>
                    <a:pt x="131499" y="16618"/>
                  </a:lnTo>
                  <a:lnTo>
                    <a:pt x="131722" y="16451"/>
                  </a:lnTo>
                  <a:lnTo>
                    <a:pt x="131889" y="16172"/>
                  </a:lnTo>
                  <a:lnTo>
                    <a:pt x="131945" y="16005"/>
                  </a:lnTo>
                  <a:lnTo>
                    <a:pt x="132000" y="15838"/>
                  </a:lnTo>
                  <a:lnTo>
                    <a:pt x="131945" y="15670"/>
                  </a:lnTo>
                  <a:lnTo>
                    <a:pt x="131889" y="15559"/>
                  </a:lnTo>
                  <a:lnTo>
                    <a:pt x="131722" y="15280"/>
                  </a:lnTo>
                  <a:lnTo>
                    <a:pt x="131499" y="15113"/>
                  </a:lnTo>
                  <a:lnTo>
                    <a:pt x="131331" y="15057"/>
                  </a:lnTo>
                  <a:close/>
                  <a:moveTo>
                    <a:pt x="134343" y="15057"/>
                  </a:moveTo>
                  <a:lnTo>
                    <a:pt x="134175" y="15113"/>
                  </a:lnTo>
                  <a:lnTo>
                    <a:pt x="133952" y="15280"/>
                  </a:lnTo>
                  <a:lnTo>
                    <a:pt x="133729" y="15559"/>
                  </a:lnTo>
                  <a:lnTo>
                    <a:pt x="133729" y="15670"/>
                  </a:lnTo>
                  <a:lnTo>
                    <a:pt x="133673" y="15838"/>
                  </a:lnTo>
                  <a:lnTo>
                    <a:pt x="133729" y="16005"/>
                  </a:lnTo>
                  <a:lnTo>
                    <a:pt x="133729" y="16172"/>
                  </a:lnTo>
                  <a:lnTo>
                    <a:pt x="133952" y="16451"/>
                  </a:lnTo>
                  <a:lnTo>
                    <a:pt x="134175" y="16618"/>
                  </a:lnTo>
                  <a:lnTo>
                    <a:pt x="134343" y="16674"/>
                  </a:lnTo>
                  <a:lnTo>
                    <a:pt x="134677" y="16674"/>
                  </a:lnTo>
                  <a:lnTo>
                    <a:pt x="134845" y="16618"/>
                  </a:lnTo>
                  <a:lnTo>
                    <a:pt x="135123" y="16451"/>
                  </a:lnTo>
                  <a:lnTo>
                    <a:pt x="135291" y="16172"/>
                  </a:lnTo>
                  <a:lnTo>
                    <a:pt x="135346" y="16005"/>
                  </a:lnTo>
                  <a:lnTo>
                    <a:pt x="135346" y="15838"/>
                  </a:lnTo>
                  <a:lnTo>
                    <a:pt x="135346" y="15670"/>
                  </a:lnTo>
                  <a:lnTo>
                    <a:pt x="135291" y="15559"/>
                  </a:lnTo>
                  <a:lnTo>
                    <a:pt x="135123" y="15280"/>
                  </a:lnTo>
                  <a:lnTo>
                    <a:pt x="134845" y="15113"/>
                  </a:lnTo>
                  <a:lnTo>
                    <a:pt x="134677" y="15057"/>
                  </a:lnTo>
                  <a:close/>
                  <a:moveTo>
                    <a:pt x="137744" y="15057"/>
                  </a:moveTo>
                  <a:lnTo>
                    <a:pt x="137577" y="15113"/>
                  </a:lnTo>
                  <a:lnTo>
                    <a:pt x="137298" y="15280"/>
                  </a:lnTo>
                  <a:lnTo>
                    <a:pt x="137131" y="15559"/>
                  </a:lnTo>
                  <a:lnTo>
                    <a:pt x="137075" y="15670"/>
                  </a:lnTo>
                  <a:lnTo>
                    <a:pt x="137075" y="15838"/>
                  </a:lnTo>
                  <a:lnTo>
                    <a:pt x="137075" y="16005"/>
                  </a:lnTo>
                  <a:lnTo>
                    <a:pt x="137131" y="16172"/>
                  </a:lnTo>
                  <a:lnTo>
                    <a:pt x="137298" y="16451"/>
                  </a:lnTo>
                  <a:lnTo>
                    <a:pt x="137577" y="16618"/>
                  </a:lnTo>
                  <a:lnTo>
                    <a:pt x="137744" y="16674"/>
                  </a:lnTo>
                  <a:lnTo>
                    <a:pt x="138023" y="16674"/>
                  </a:lnTo>
                  <a:lnTo>
                    <a:pt x="138191" y="16618"/>
                  </a:lnTo>
                  <a:lnTo>
                    <a:pt x="138469" y="16451"/>
                  </a:lnTo>
                  <a:lnTo>
                    <a:pt x="138637" y="16172"/>
                  </a:lnTo>
                  <a:lnTo>
                    <a:pt x="138692" y="16005"/>
                  </a:lnTo>
                  <a:lnTo>
                    <a:pt x="138692" y="15838"/>
                  </a:lnTo>
                  <a:lnTo>
                    <a:pt x="138692" y="15670"/>
                  </a:lnTo>
                  <a:lnTo>
                    <a:pt x="138637" y="15559"/>
                  </a:lnTo>
                  <a:lnTo>
                    <a:pt x="138469" y="15280"/>
                  </a:lnTo>
                  <a:lnTo>
                    <a:pt x="138191" y="15113"/>
                  </a:lnTo>
                  <a:lnTo>
                    <a:pt x="138023" y="15057"/>
                  </a:lnTo>
                  <a:close/>
                  <a:moveTo>
                    <a:pt x="141035" y="15057"/>
                  </a:moveTo>
                  <a:lnTo>
                    <a:pt x="140867" y="15113"/>
                  </a:lnTo>
                  <a:lnTo>
                    <a:pt x="140644" y="15280"/>
                  </a:lnTo>
                  <a:lnTo>
                    <a:pt x="140421" y="15559"/>
                  </a:lnTo>
                  <a:lnTo>
                    <a:pt x="140365" y="15670"/>
                  </a:lnTo>
                  <a:lnTo>
                    <a:pt x="140365" y="15838"/>
                  </a:lnTo>
                  <a:lnTo>
                    <a:pt x="140365" y="16005"/>
                  </a:lnTo>
                  <a:lnTo>
                    <a:pt x="140421" y="16172"/>
                  </a:lnTo>
                  <a:lnTo>
                    <a:pt x="140644" y="16451"/>
                  </a:lnTo>
                  <a:lnTo>
                    <a:pt x="140867" y="16618"/>
                  </a:lnTo>
                  <a:lnTo>
                    <a:pt x="141035" y="16674"/>
                  </a:lnTo>
                  <a:lnTo>
                    <a:pt x="141369" y="16674"/>
                  </a:lnTo>
                  <a:lnTo>
                    <a:pt x="141537" y="16618"/>
                  </a:lnTo>
                  <a:lnTo>
                    <a:pt x="141815" y="16451"/>
                  </a:lnTo>
                  <a:lnTo>
                    <a:pt x="141983" y="16172"/>
                  </a:lnTo>
                  <a:lnTo>
                    <a:pt x="142039" y="16005"/>
                  </a:lnTo>
                  <a:lnTo>
                    <a:pt x="142039" y="15838"/>
                  </a:lnTo>
                  <a:lnTo>
                    <a:pt x="142039" y="15670"/>
                  </a:lnTo>
                  <a:lnTo>
                    <a:pt x="141983" y="15559"/>
                  </a:lnTo>
                  <a:lnTo>
                    <a:pt x="141815" y="15280"/>
                  </a:lnTo>
                  <a:lnTo>
                    <a:pt x="141537" y="15113"/>
                  </a:lnTo>
                  <a:lnTo>
                    <a:pt x="141369" y="15057"/>
                  </a:lnTo>
                  <a:close/>
                  <a:moveTo>
                    <a:pt x="146165" y="15001"/>
                  </a:moveTo>
                  <a:lnTo>
                    <a:pt x="145998" y="15057"/>
                  </a:lnTo>
                  <a:lnTo>
                    <a:pt x="145831" y="15113"/>
                  </a:lnTo>
                  <a:lnTo>
                    <a:pt x="145552" y="15280"/>
                  </a:lnTo>
                  <a:lnTo>
                    <a:pt x="145385" y="15559"/>
                  </a:lnTo>
                  <a:lnTo>
                    <a:pt x="145329" y="15670"/>
                  </a:lnTo>
                  <a:lnTo>
                    <a:pt x="145329" y="15838"/>
                  </a:lnTo>
                  <a:lnTo>
                    <a:pt x="145329" y="16005"/>
                  </a:lnTo>
                  <a:lnTo>
                    <a:pt x="145385" y="16172"/>
                  </a:lnTo>
                  <a:lnTo>
                    <a:pt x="145552" y="16451"/>
                  </a:lnTo>
                  <a:lnTo>
                    <a:pt x="145831" y="16618"/>
                  </a:lnTo>
                  <a:lnTo>
                    <a:pt x="145998" y="16674"/>
                  </a:lnTo>
                  <a:lnTo>
                    <a:pt x="146333" y="16674"/>
                  </a:lnTo>
                  <a:lnTo>
                    <a:pt x="146444" y="16618"/>
                  </a:lnTo>
                  <a:lnTo>
                    <a:pt x="146723" y="16451"/>
                  </a:lnTo>
                  <a:lnTo>
                    <a:pt x="146890" y="16172"/>
                  </a:lnTo>
                  <a:lnTo>
                    <a:pt x="146946" y="16005"/>
                  </a:lnTo>
                  <a:lnTo>
                    <a:pt x="147002" y="15838"/>
                  </a:lnTo>
                  <a:lnTo>
                    <a:pt x="146946" y="15670"/>
                  </a:lnTo>
                  <a:lnTo>
                    <a:pt x="146890" y="15559"/>
                  </a:lnTo>
                  <a:lnTo>
                    <a:pt x="146723" y="15280"/>
                  </a:lnTo>
                  <a:lnTo>
                    <a:pt x="146444" y="15113"/>
                  </a:lnTo>
                  <a:lnTo>
                    <a:pt x="146333" y="15057"/>
                  </a:lnTo>
                  <a:lnTo>
                    <a:pt x="146165" y="15001"/>
                  </a:lnTo>
                  <a:close/>
                  <a:moveTo>
                    <a:pt x="154586" y="15001"/>
                  </a:moveTo>
                  <a:lnTo>
                    <a:pt x="154419" y="15057"/>
                  </a:lnTo>
                  <a:lnTo>
                    <a:pt x="154251" y="15113"/>
                  </a:lnTo>
                  <a:lnTo>
                    <a:pt x="154028" y="15280"/>
                  </a:lnTo>
                  <a:lnTo>
                    <a:pt x="153805" y="15559"/>
                  </a:lnTo>
                  <a:lnTo>
                    <a:pt x="153750" y="15670"/>
                  </a:lnTo>
                  <a:lnTo>
                    <a:pt x="153750" y="15838"/>
                  </a:lnTo>
                  <a:lnTo>
                    <a:pt x="153750" y="16005"/>
                  </a:lnTo>
                  <a:lnTo>
                    <a:pt x="153805" y="16172"/>
                  </a:lnTo>
                  <a:lnTo>
                    <a:pt x="154028" y="16451"/>
                  </a:lnTo>
                  <a:lnTo>
                    <a:pt x="154251" y="16618"/>
                  </a:lnTo>
                  <a:lnTo>
                    <a:pt x="154419" y="16674"/>
                  </a:lnTo>
                  <a:lnTo>
                    <a:pt x="154753" y="16674"/>
                  </a:lnTo>
                  <a:lnTo>
                    <a:pt x="154921" y="16618"/>
                  </a:lnTo>
                  <a:lnTo>
                    <a:pt x="155200" y="16451"/>
                  </a:lnTo>
                  <a:lnTo>
                    <a:pt x="155367" y="16172"/>
                  </a:lnTo>
                  <a:lnTo>
                    <a:pt x="155423" y="16005"/>
                  </a:lnTo>
                  <a:lnTo>
                    <a:pt x="155423" y="15838"/>
                  </a:lnTo>
                  <a:lnTo>
                    <a:pt x="155423" y="15670"/>
                  </a:lnTo>
                  <a:lnTo>
                    <a:pt x="155367" y="15559"/>
                  </a:lnTo>
                  <a:lnTo>
                    <a:pt x="155200" y="15280"/>
                  </a:lnTo>
                  <a:lnTo>
                    <a:pt x="154921" y="15113"/>
                  </a:lnTo>
                  <a:lnTo>
                    <a:pt x="154753" y="15057"/>
                  </a:lnTo>
                  <a:lnTo>
                    <a:pt x="154586" y="15001"/>
                  </a:lnTo>
                  <a:close/>
                  <a:moveTo>
                    <a:pt x="159605" y="15001"/>
                  </a:moveTo>
                  <a:lnTo>
                    <a:pt x="159438" y="15057"/>
                  </a:lnTo>
                  <a:lnTo>
                    <a:pt x="159326" y="15113"/>
                  </a:lnTo>
                  <a:lnTo>
                    <a:pt x="159047" y="15280"/>
                  </a:lnTo>
                  <a:lnTo>
                    <a:pt x="158880" y="15559"/>
                  </a:lnTo>
                  <a:lnTo>
                    <a:pt x="158824" y="15670"/>
                  </a:lnTo>
                  <a:lnTo>
                    <a:pt x="158824" y="15838"/>
                  </a:lnTo>
                  <a:lnTo>
                    <a:pt x="158824" y="16005"/>
                  </a:lnTo>
                  <a:lnTo>
                    <a:pt x="158880" y="16172"/>
                  </a:lnTo>
                  <a:lnTo>
                    <a:pt x="159047" y="16451"/>
                  </a:lnTo>
                  <a:lnTo>
                    <a:pt x="159326" y="16618"/>
                  </a:lnTo>
                  <a:lnTo>
                    <a:pt x="159438" y="16674"/>
                  </a:lnTo>
                  <a:lnTo>
                    <a:pt x="159772" y="16674"/>
                  </a:lnTo>
                  <a:lnTo>
                    <a:pt x="159940" y="16618"/>
                  </a:lnTo>
                  <a:lnTo>
                    <a:pt x="160219" y="16451"/>
                  </a:lnTo>
                  <a:lnTo>
                    <a:pt x="160386" y="16172"/>
                  </a:lnTo>
                  <a:lnTo>
                    <a:pt x="160442" y="16005"/>
                  </a:lnTo>
                  <a:lnTo>
                    <a:pt x="160442" y="15838"/>
                  </a:lnTo>
                  <a:lnTo>
                    <a:pt x="160442" y="15670"/>
                  </a:lnTo>
                  <a:lnTo>
                    <a:pt x="160386" y="15559"/>
                  </a:lnTo>
                  <a:lnTo>
                    <a:pt x="160219" y="15280"/>
                  </a:lnTo>
                  <a:lnTo>
                    <a:pt x="159940" y="15113"/>
                  </a:lnTo>
                  <a:lnTo>
                    <a:pt x="159772" y="15057"/>
                  </a:lnTo>
                  <a:lnTo>
                    <a:pt x="159605" y="15001"/>
                  </a:lnTo>
                  <a:close/>
                  <a:moveTo>
                    <a:pt x="162951" y="15001"/>
                  </a:moveTo>
                  <a:lnTo>
                    <a:pt x="162784" y="15057"/>
                  </a:lnTo>
                  <a:lnTo>
                    <a:pt x="162617" y="15113"/>
                  </a:lnTo>
                  <a:lnTo>
                    <a:pt x="162338" y="15280"/>
                  </a:lnTo>
                  <a:lnTo>
                    <a:pt x="162170" y="15559"/>
                  </a:lnTo>
                  <a:lnTo>
                    <a:pt x="162115" y="15670"/>
                  </a:lnTo>
                  <a:lnTo>
                    <a:pt x="162115" y="15838"/>
                  </a:lnTo>
                  <a:lnTo>
                    <a:pt x="162115" y="16005"/>
                  </a:lnTo>
                  <a:lnTo>
                    <a:pt x="162170" y="16172"/>
                  </a:lnTo>
                  <a:lnTo>
                    <a:pt x="162338" y="16451"/>
                  </a:lnTo>
                  <a:lnTo>
                    <a:pt x="162617" y="16618"/>
                  </a:lnTo>
                  <a:lnTo>
                    <a:pt x="162784" y="16674"/>
                  </a:lnTo>
                  <a:lnTo>
                    <a:pt x="163118" y="16674"/>
                  </a:lnTo>
                  <a:lnTo>
                    <a:pt x="163286" y="16618"/>
                  </a:lnTo>
                  <a:lnTo>
                    <a:pt x="163509" y="16451"/>
                  </a:lnTo>
                  <a:lnTo>
                    <a:pt x="163732" y="16172"/>
                  </a:lnTo>
                  <a:lnTo>
                    <a:pt x="163788" y="16005"/>
                  </a:lnTo>
                  <a:lnTo>
                    <a:pt x="163788" y="15838"/>
                  </a:lnTo>
                  <a:lnTo>
                    <a:pt x="163788" y="15670"/>
                  </a:lnTo>
                  <a:lnTo>
                    <a:pt x="163732" y="15559"/>
                  </a:lnTo>
                  <a:lnTo>
                    <a:pt x="163509" y="15280"/>
                  </a:lnTo>
                  <a:lnTo>
                    <a:pt x="163286" y="15113"/>
                  </a:lnTo>
                  <a:lnTo>
                    <a:pt x="163118" y="15057"/>
                  </a:lnTo>
                  <a:lnTo>
                    <a:pt x="162951" y="15001"/>
                  </a:lnTo>
                  <a:close/>
                  <a:moveTo>
                    <a:pt x="168026" y="15001"/>
                  </a:moveTo>
                  <a:lnTo>
                    <a:pt x="167859" y="15057"/>
                  </a:lnTo>
                  <a:lnTo>
                    <a:pt x="167691" y="15113"/>
                  </a:lnTo>
                  <a:lnTo>
                    <a:pt x="167412" y="15280"/>
                  </a:lnTo>
                  <a:lnTo>
                    <a:pt x="167245" y="15559"/>
                  </a:lnTo>
                  <a:lnTo>
                    <a:pt x="167189" y="15670"/>
                  </a:lnTo>
                  <a:lnTo>
                    <a:pt x="167189" y="15838"/>
                  </a:lnTo>
                  <a:lnTo>
                    <a:pt x="167189" y="16005"/>
                  </a:lnTo>
                  <a:lnTo>
                    <a:pt x="167245" y="16172"/>
                  </a:lnTo>
                  <a:lnTo>
                    <a:pt x="167412" y="16451"/>
                  </a:lnTo>
                  <a:lnTo>
                    <a:pt x="167691" y="16618"/>
                  </a:lnTo>
                  <a:lnTo>
                    <a:pt x="167859" y="16674"/>
                  </a:lnTo>
                  <a:lnTo>
                    <a:pt x="168193" y="16674"/>
                  </a:lnTo>
                  <a:lnTo>
                    <a:pt x="168361" y="16618"/>
                  </a:lnTo>
                  <a:lnTo>
                    <a:pt x="168584" y="16451"/>
                  </a:lnTo>
                  <a:lnTo>
                    <a:pt x="168751" y="16172"/>
                  </a:lnTo>
                  <a:lnTo>
                    <a:pt x="168807" y="16005"/>
                  </a:lnTo>
                  <a:lnTo>
                    <a:pt x="168862" y="15838"/>
                  </a:lnTo>
                  <a:lnTo>
                    <a:pt x="168807" y="15670"/>
                  </a:lnTo>
                  <a:lnTo>
                    <a:pt x="168751" y="15559"/>
                  </a:lnTo>
                  <a:lnTo>
                    <a:pt x="168584" y="15280"/>
                  </a:lnTo>
                  <a:lnTo>
                    <a:pt x="168361" y="15113"/>
                  </a:lnTo>
                  <a:lnTo>
                    <a:pt x="168193" y="15057"/>
                  </a:lnTo>
                  <a:lnTo>
                    <a:pt x="168026" y="15001"/>
                  </a:lnTo>
                  <a:close/>
                  <a:moveTo>
                    <a:pt x="171316" y="15001"/>
                  </a:moveTo>
                  <a:lnTo>
                    <a:pt x="171149" y="15057"/>
                  </a:lnTo>
                  <a:lnTo>
                    <a:pt x="171037" y="15113"/>
                  </a:lnTo>
                  <a:lnTo>
                    <a:pt x="170758" y="15280"/>
                  </a:lnTo>
                  <a:lnTo>
                    <a:pt x="170591" y="15559"/>
                  </a:lnTo>
                  <a:lnTo>
                    <a:pt x="170535" y="15670"/>
                  </a:lnTo>
                  <a:lnTo>
                    <a:pt x="170480" y="15838"/>
                  </a:lnTo>
                  <a:lnTo>
                    <a:pt x="170535" y="16005"/>
                  </a:lnTo>
                  <a:lnTo>
                    <a:pt x="170591" y="16172"/>
                  </a:lnTo>
                  <a:lnTo>
                    <a:pt x="170758" y="16451"/>
                  </a:lnTo>
                  <a:lnTo>
                    <a:pt x="171037" y="16618"/>
                  </a:lnTo>
                  <a:lnTo>
                    <a:pt x="171149" y="16674"/>
                  </a:lnTo>
                  <a:lnTo>
                    <a:pt x="171483" y="16674"/>
                  </a:lnTo>
                  <a:lnTo>
                    <a:pt x="171651" y="16618"/>
                  </a:lnTo>
                  <a:lnTo>
                    <a:pt x="171930" y="16451"/>
                  </a:lnTo>
                  <a:lnTo>
                    <a:pt x="172097" y="16172"/>
                  </a:lnTo>
                  <a:lnTo>
                    <a:pt x="172153" y="16005"/>
                  </a:lnTo>
                  <a:lnTo>
                    <a:pt x="172153" y="15838"/>
                  </a:lnTo>
                  <a:lnTo>
                    <a:pt x="172153" y="15670"/>
                  </a:lnTo>
                  <a:lnTo>
                    <a:pt x="172097" y="15559"/>
                  </a:lnTo>
                  <a:lnTo>
                    <a:pt x="171930" y="15280"/>
                  </a:lnTo>
                  <a:lnTo>
                    <a:pt x="171651" y="15113"/>
                  </a:lnTo>
                  <a:lnTo>
                    <a:pt x="171483" y="15057"/>
                  </a:lnTo>
                  <a:lnTo>
                    <a:pt x="171316" y="15001"/>
                  </a:lnTo>
                  <a:close/>
                  <a:moveTo>
                    <a:pt x="174774" y="15001"/>
                  </a:moveTo>
                  <a:lnTo>
                    <a:pt x="174606" y="15057"/>
                  </a:lnTo>
                  <a:lnTo>
                    <a:pt x="174439" y="15113"/>
                  </a:lnTo>
                  <a:lnTo>
                    <a:pt x="174160" y="15280"/>
                  </a:lnTo>
                  <a:lnTo>
                    <a:pt x="173993" y="15559"/>
                  </a:lnTo>
                  <a:lnTo>
                    <a:pt x="173937" y="15670"/>
                  </a:lnTo>
                  <a:lnTo>
                    <a:pt x="173937" y="15838"/>
                  </a:lnTo>
                  <a:lnTo>
                    <a:pt x="173937" y="16005"/>
                  </a:lnTo>
                  <a:lnTo>
                    <a:pt x="173993" y="16172"/>
                  </a:lnTo>
                  <a:lnTo>
                    <a:pt x="174160" y="16451"/>
                  </a:lnTo>
                  <a:lnTo>
                    <a:pt x="174439" y="16618"/>
                  </a:lnTo>
                  <a:lnTo>
                    <a:pt x="174606" y="16674"/>
                  </a:lnTo>
                  <a:lnTo>
                    <a:pt x="174941" y="16674"/>
                  </a:lnTo>
                  <a:lnTo>
                    <a:pt x="175053" y="16618"/>
                  </a:lnTo>
                  <a:lnTo>
                    <a:pt x="175331" y="16451"/>
                  </a:lnTo>
                  <a:lnTo>
                    <a:pt x="175499" y="16172"/>
                  </a:lnTo>
                  <a:lnTo>
                    <a:pt x="175554" y="16005"/>
                  </a:lnTo>
                  <a:lnTo>
                    <a:pt x="175610" y="15838"/>
                  </a:lnTo>
                  <a:lnTo>
                    <a:pt x="175554" y="15670"/>
                  </a:lnTo>
                  <a:lnTo>
                    <a:pt x="175499" y="15559"/>
                  </a:lnTo>
                  <a:lnTo>
                    <a:pt x="175331" y="15280"/>
                  </a:lnTo>
                  <a:lnTo>
                    <a:pt x="175053" y="15113"/>
                  </a:lnTo>
                  <a:lnTo>
                    <a:pt x="174941" y="15057"/>
                  </a:lnTo>
                  <a:lnTo>
                    <a:pt x="174774" y="15001"/>
                  </a:lnTo>
                  <a:close/>
                  <a:moveTo>
                    <a:pt x="184812" y="15001"/>
                  </a:moveTo>
                  <a:lnTo>
                    <a:pt x="184644" y="15057"/>
                  </a:lnTo>
                  <a:lnTo>
                    <a:pt x="184477" y="15113"/>
                  </a:lnTo>
                  <a:lnTo>
                    <a:pt x="184198" y="15280"/>
                  </a:lnTo>
                  <a:lnTo>
                    <a:pt x="184031" y="15559"/>
                  </a:lnTo>
                  <a:lnTo>
                    <a:pt x="183975" y="15670"/>
                  </a:lnTo>
                  <a:lnTo>
                    <a:pt x="183975" y="15838"/>
                  </a:lnTo>
                  <a:lnTo>
                    <a:pt x="183975" y="16005"/>
                  </a:lnTo>
                  <a:lnTo>
                    <a:pt x="184031" y="16172"/>
                  </a:lnTo>
                  <a:lnTo>
                    <a:pt x="184198" y="16451"/>
                  </a:lnTo>
                  <a:lnTo>
                    <a:pt x="184477" y="16618"/>
                  </a:lnTo>
                  <a:lnTo>
                    <a:pt x="184644" y="16674"/>
                  </a:lnTo>
                  <a:lnTo>
                    <a:pt x="184979" y="16674"/>
                  </a:lnTo>
                  <a:lnTo>
                    <a:pt x="185091" y="16618"/>
                  </a:lnTo>
                  <a:lnTo>
                    <a:pt x="185369" y="16451"/>
                  </a:lnTo>
                  <a:lnTo>
                    <a:pt x="185537" y="16172"/>
                  </a:lnTo>
                  <a:lnTo>
                    <a:pt x="185593" y="16005"/>
                  </a:lnTo>
                  <a:lnTo>
                    <a:pt x="185648" y="15838"/>
                  </a:lnTo>
                  <a:lnTo>
                    <a:pt x="185593" y="15670"/>
                  </a:lnTo>
                  <a:lnTo>
                    <a:pt x="185537" y="15559"/>
                  </a:lnTo>
                  <a:lnTo>
                    <a:pt x="185369" y="15280"/>
                  </a:lnTo>
                  <a:lnTo>
                    <a:pt x="185091" y="15113"/>
                  </a:lnTo>
                  <a:lnTo>
                    <a:pt x="184979" y="15057"/>
                  </a:lnTo>
                  <a:lnTo>
                    <a:pt x="184812" y="15001"/>
                  </a:lnTo>
                  <a:close/>
                  <a:moveTo>
                    <a:pt x="226804" y="15057"/>
                  </a:moveTo>
                  <a:lnTo>
                    <a:pt x="226637" y="15113"/>
                  </a:lnTo>
                  <a:lnTo>
                    <a:pt x="226358" y="15280"/>
                  </a:lnTo>
                  <a:lnTo>
                    <a:pt x="226191" y="15559"/>
                  </a:lnTo>
                  <a:lnTo>
                    <a:pt x="226135" y="15670"/>
                  </a:lnTo>
                  <a:lnTo>
                    <a:pt x="226135" y="15838"/>
                  </a:lnTo>
                  <a:lnTo>
                    <a:pt x="226135" y="16005"/>
                  </a:lnTo>
                  <a:lnTo>
                    <a:pt x="226191" y="16172"/>
                  </a:lnTo>
                  <a:lnTo>
                    <a:pt x="226358" y="16451"/>
                  </a:lnTo>
                  <a:lnTo>
                    <a:pt x="226637" y="16618"/>
                  </a:lnTo>
                  <a:lnTo>
                    <a:pt x="226804" y="16674"/>
                  </a:lnTo>
                  <a:lnTo>
                    <a:pt x="227139" y="16674"/>
                  </a:lnTo>
                  <a:lnTo>
                    <a:pt x="227250" y="16618"/>
                  </a:lnTo>
                  <a:lnTo>
                    <a:pt x="227529" y="16451"/>
                  </a:lnTo>
                  <a:lnTo>
                    <a:pt x="227697" y="16172"/>
                  </a:lnTo>
                  <a:lnTo>
                    <a:pt x="227752" y="16005"/>
                  </a:lnTo>
                  <a:lnTo>
                    <a:pt x="227808" y="15838"/>
                  </a:lnTo>
                  <a:lnTo>
                    <a:pt x="227752" y="15670"/>
                  </a:lnTo>
                  <a:lnTo>
                    <a:pt x="227697" y="15559"/>
                  </a:lnTo>
                  <a:lnTo>
                    <a:pt x="227529" y="15280"/>
                  </a:lnTo>
                  <a:lnTo>
                    <a:pt x="227250" y="15113"/>
                  </a:lnTo>
                  <a:lnTo>
                    <a:pt x="227139" y="15057"/>
                  </a:lnTo>
                  <a:close/>
                  <a:moveTo>
                    <a:pt x="230150" y="15057"/>
                  </a:moveTo>
                  <a:lnTo>
                    <a:pt x="229983" y="15113"/>
                  </a:lnTo>
                  <a:lnTo>
                    <a:pt x="229760" y="15280"/>
                  </a:lnTo>
                  <a:lnTo>
                    <a:pt x="229537" y="15559"/>
                  </a:lnTo>
                  <a:lnTo>
                    <a:pt x="229481" y="15670"/>
                  </a:lnTo>
                  <a:lnTo>
                    <a:pt x="229481" y="15838"/>
                  </a:lnTo>
                  <a:lnTo>
                    <a:pt x="229481" y="16005"/>
                  </a:lnTo>
                  <a:lnTo>
                    <a:pt x="229537" y="16172"/>
                  </a:lnTo>
                  <a:lnTo>
                    <a:pt x="229760" y="16451"/>
                  </a:lnTo>
                  <a:lnTo>
                    <a:pt x="229983" y="16618"/>
                  </a:lnTo>
                  <a:lnTo>
                    <a:pt x="230150" y="16674"/>
                  </a:lnTo>
                  <a:lnTo>
                    <a:pt x="230485" y="16674"/>
                  </a:lnTo>
                  <a:lnTo>
                    <a:pt x="230652" y="16618"/>
                  </a:lnTo>
                  <a:lnTo>
                    <a:pt x="230931" y="16451"/>
                  </a:lnTo>
                  <a:lnTo>
                    <a:pt x="231098" y="16172"/>
                  </a:lnTo>
                  <a:lnTo>
                    <a:pt x="231154" y="16005"/>
                  </a:lnTo>
                  <a:lnTo>
                    <a:pt x="231154" y="15838"/>
                  </a:lnTo>
                  <a:lnTo>
                    <a:pt x="231154" y="15670"/>
                  </a:lnTo>
                  <a:lnTo>
                    <a:pt x="231098" y="15559"/>
                  </a:lnTo>
                  <a:lnTo>
                    <a:pt x="230931" y="15280"/>
                  </a:lnTo>
                  <a:lnTo>
                    <a:pt x="230652" y="15113"/>
                  </a:lnTo>
                  <a:lnTo>
                    <a:pt x="230485" y="15057"/>
                  </a:lnTo>
                  <a:close/>
                  <a:moveTo>
                    <a:pt x="233496" y="15057"/>
                  </a:moveTo>
                  <a:lnTo>
                    <a:pt x="233385" y="15113"/>
                  </a:lnTo>
                  <a:lnTo>
                    <a:pt x="233106" y="15280"/>
                  </a:lnTo>
                  <a:lnTo>
                    <a:pt x="232939" y="15559"/>
                  </a:lnTo>
                  <a:lnTo>
                    <a:pt x="232883" y="15670"/>
                  </a:lnTo>
                  <a:lnTo>
                    <a:pt x="232883" y="15838"/>
                  </a:lnTo>
                  <a:lnTo>
                    <a:pt x="232883" y="16005"/>
                  </a:lnTo>
                  <a:lnTo>
                    <a:pt x="232939" y="16172"/>
                  </a:lnTo>
                  <a:lnTo>
                    <a:pt x="233106" y="16451"/>
                  </a:lnTo>
                  <a:lnTo>
                    <a:pt x="233385" y="16618"/>
                  </a:lnTo>
                  <a:lnTo>
                    <a:pt x="233496" y="16674"/>
                  </a:lnTo>
                  <a:lnTo>
                    <a:pt x="233831" y="16674"/>
                  </a:lnTo>
                  <a:lnTo>
                    <a:pt x="233998" y="16618"/>
                  </a:lnTo>
                  <a:lnTo>
                    <a:pt x="234277" y="16451"/>
                  </a:lnTo>
                  <a:lnTo>
                    <a:pt x="234444" y="16172"/>
                  </a:lnTo>
                  <a:lnTo>
                    <a:pt x="234500" y="16005"/>
                  </a:lnTo>
                  <a:lnTo>
                    <a:pt x="234500" y="15838"/>
                  </a:lnTo>
                  <a:lnTo>
                    <a:pt x="234500" y="15670"/>
                  </a:lnTo>
                  <a:lnTo>
                    <a:pt x="234444" y="15559"/>
                  </a:lnTo>
                  <a:lnTo>
                    <a:pt x="234277" y="15280"/>
                  </a:lnTo>
                  <a:lnTo>
                    <a:pt x="233998" y="15113"/>
                  </a:lnTo>
                  <a:lnTo>
                    <a:pt x="233831" y="15057"/>
                  </a:lnTo>
                  <a:close/>
                  <a:moveTo>
                    <a:pt x="236842" y="15057"/>
                  </a:moveTo>
                  <a:lnTo>
                    <a:pt x="236675" y="15113"/>
                  </a:lnTo>
                  <a:lnTo>
                    <a:pt x="236396" y="15280"/>
                  </a:lnTo>
                  <a:lnTo>
                    <a:pt x="236229" y="15559"/>
                  </a:lnTo>
                  <a:lnTo>
                    <a:pt x="236173" y="15670"/>
                  </a:lnTo>
                  <a:lnTo>
                    <a:pt x="236173" y="15838"/>
                  </a:lnTo>
                  <a:lnTo>
                    <a:pt x="236173" y="16005"/>
                  </a:lnTo>
                  <a:lnTo>
                    <a:pt x="236229" y="16172"/>
                  </a:lnTo>
                  <a:lnTo>
                    <a:pt x="236396" y="16451"/>
                  </a:lnTo>
                  <a:lnTo>
                    <a:pt x="236675" y="16618"/>
                  </a:lnTo>
                  <a:lnTo>
                    <a:pt x="236842" y="16674"/>
                  </a:lnTo>
                  <a:lnTo>
                    <a:pt x="237177" y="16674"/>
                  </a:lnTo>
                  <a:lnTo>
                    <a:pt x="237344" y="16618"/>
                  </a:lnTo>
                  <a:lnTo>
                    <a:pt x="237567" y="16451"/>
                  </a:lnTo>
                  <a:lnTo>
                    <a:pt x="237790" y="16172"/>
                  </a:lnTo>
                  <a:lnTo>
                    <a:pt x="237790" y="16005"/>
                  </a:lnTo>
                  <a:lnTo>
                    <a:pt x="237846" y="15838"/>
                  </a:lnTo>
                  <a:lnTo>
                    <a:pt x="237790" y="15670"/>
                  </a:lnTo>
                  <a:lnTo>
                    <a:pt x="237790" y="15559"/>
                  </a:lnTo>
                  <a:lnTo>
                    <a:pt x="237567" y="15280"/>
                  </a:lnTo>
                  <a:lnTo>
                    <a:pt x="237344" y="15113"/>
                  </a:lnTo>
                  <a:lnTo>
                    <a:pt x="237177" y="15057"/>
                  </a:lnTo>
                  <a:close/>
                  <a:moveTo>
                    <a:pt x="241973" y="15001"/>
                  </a:moveTo>
                  <a:lnTo>
                    <a:pt x="241806" y="15057"/>
                  </a:lnTo>
                  <a:lnTo>
                    <a:pt x="241638" y="15113"/>
                  </a:lnTo>
                  <a:lnTo>
                    <a:pt x="241359" y="15280"/>
                  </a:lnTo>
                  <a:lnTo>
                    <a:pt x="241192" y="15559"/>
                  </a:lnTo>
                  <a:lnTo>
                    <a:pt x="241136" y="15670"/>
                  </a:lnTo>
                  <a:lnTo>
                    <a:pt x="241136" y="15838"/>
                  </a:lnTo>
                  <a:lnTo>
                    <a:pt x="241136" y="16005"/>
                  </a:lnTo>
                  <a:lnTo>
                    <a:pt x="241192" y="16172"/>
                  </a:lnTo>
                  <a:lnTo>
                    <a:pt x="241359" y="16451"/>
                  </a:lnTo>
                  <a:lnTo>
                    <a:pt x="241638" y="16618"/>
                  </a:lnTo>
                  <a:lnTo>
                    <a:pt x="241806" y="16674"/>
                  </a:lnTo>
                  <a:lnTo>
                    <a:pt x="242140" y="16674"/>
                  </a:lnTo>
                  <a:lnTo>
                    <a:pt x="242308" y="16618"/>
                  </a:lnTo>
                  <a:lnTo>
                    <a:pt x="242531" y="16451"/>
                  </a:lnTo>
                  <a:lnTo>
                    <a:pt x="242754" y="16172"/>
                  </a:lnTo>
                  <a:lnTo>
                    <a:pt x="242754" y="16005"/>
                  </a:lnTo>
                  <a:lnTo>
                    <a:pt x="242809" y="15838"/>
                  </a:lnTo>
                  <a:lnTo>
                    <a:pt x="242754" y="15670"/>
                  </a:lnTo>
                  <a:lnTo>
                    <a:pt x="242754" y="15559"/>
                  </a:lnTo>
                  <a:lnTo>
                    <a:pt x="242531" y="15280"/>
                  </a:lnTo>
                  <a:lnTo>
                    <a:pt x="242308" y="15113"/>
                  </a:lnTo>
                  <a:lnTo>
                    <a:pt x="242140" y="15057"/>
                  </a:lnTo>
                  <a:lnTo>
                    <a:pt x="241973" y="15001"/>
                  </a:lnTo>
                  <a:close/>
                  <a:moveTo>
                    <a:pt x="250394" y="15001"/>
                  </a:moveTo>
                  <a:lnTo>
                    <a:pt x="250226" y="15057"/>
                  </a:lnTo>
                  <a:lnTo>
                    <a:pt x="250059" y="15113"/>
                  </a:lnTo>
                  <a:lnTo>
                    <a:pt x="249836" y="15280"/>
                  </a:lnTo>
                  <a:lnTo>
                    <a:pt x="249669" y="15559"/>
                  </a:lnTo>
                  <a:lnTo>
                    <a:pt x="249613" y="15670"/>
                  </a:lnTo>
                  <a:lnTo>
                    <a:pt x="249557" y="15838"/>
                  </a:lnTo>
                  <a:lnTo>
                    <a:pt x="249613" y="16005"/>
                  </a:lnTo>
                  <a:lnTo>
                    <a:pt x="249669" y="16172"/>
                  </a:lnTo>
                  <a:lnTo>
                    <a:pt x="249836" y="16451"/>
                  </a:lnTo>
                  <a:lnTo>
                    <a:pt x="250059" y="16618"/>
                  </a:lnTo>
                  <a:lnTo>
                    <a:pt x="250226" y="16674"/>
                  </a:lnTo>
                  <a:lnTo>
                    <a:pt x="250561" y="16674"/>
                  </a:lnTo>
                  <a:lnTo>
                    <a:pt x="250728" y="16618"/>
                  </a:lnTo>
                  <a:lnTo>
                    <a:pt x="251007" y="16451"/>
                  </a:lnTo>
                  <a:lnTo>
                    <a:pt x="251174" y="16172"/>
                  </a:lnTo>
                  <a:lnTo>
                    <a:pt x="251230" y="16005"/>
                  </a:lnTo>
                  <a:lnTo>
                    <a:pt x="251230" y="15838"/>
                  </a:lnTo>
                  <a:lnTo>
                    <a:pt x="251230" y="15670"/>
                  </a:lnTo>
                  <a:lnTo>
                    <a:pt x="251174" y="15559"/>
                  </a:lnTo>
                  <a:lnTo>
                    <a:pt x="251007" y="15280"/>
                  </a:lnTo>
                  <a:lnTo>
                    <a:pt x="250728" y="15113"/>
                  </a:lnTo>
                  <a:lnTo>
                    <a:pt x="250561" y="15057"/>
                  </a:lnTo>
                  <a:lnTo>
                    <a:pt x="250394" y="15001"/>
                  </a:lnTo>
                  <a:close/>
                  <a:moveTo>
                    <a:pt x="255469" y="15001"/>
                  </a:moveTo>
                  <a:lnTo>
                    <a:pt x="255301" y="15057"/>
                  </a:lnTo>
                  <a:lnTo>
                    <a:pt x="255134" y="15113"/>
                  </a:lnTo>
                  <a:lnTo>
                    <a:pt x="254855" y="15280"/>
                  </a:lnTo>
                  <a:lnTo>
                    <a:pt x="254688" y="15559"/>
                  </a:lnTo>
                  <a:lnTo>
                    <a:pt x="254632" y="15670"/>
                  </a:lnTo>
                  <a:lnTo>
                    <a:pt x="254632" y="15838"/>
                  </a:lnTo>
                  <a:lnTo>
                    <a:pt x="254632" y="16005"/>
                  </a:lnTo>
                  <a:lnTo>
                    <a:pt x="254688" y="16172"/>
                  </a:lnTo>
                  <a:lnTo>
                    <a:pt x="254855" y="16451"/>
                  </a:lnTo>
                  <a:lnTo>
                    <a:pt x="255134" y="16618"/>
                  </a:lnTo>
                  <a:lnTo>
                    <a:pt x="255301" y="16674"/>
                  </a:lnTo>
                  <a:lnTo>
                    <a:pt x="255636" y="16674"/>
                  </a:lnTo>
                  <a:lnTo>
                    <a:pt x="255747" y="16618"/>
                  </a:lnTo>
                  <a:lnTo>
                    <a:pt x="256026" y="16451"/>
                  </a:lnTo>
                  <a:lnTo>
                    <a:pt x="256194" y="16172"/>
                  </a:lnTo>
                  <a:lnTo>
                    <a:pt x="256249" y="16005"/>
                  </a:lnTo>
                  <a:lnTo>
                    <a:pt x="256305" y="15838"/>
                  </a:lnTo>
                  <a:lnTo>
                    <a:pt x="256249" y="15670"/>
                  </a:lnTo>
                  <a:lnTo>
                    <a:pt x="256194" y="15559"/>
                  </a:lnTo>
                  <a:lnTo>
                    <a:pt x="256026" y="15280"/>
                  </a:lnTo>
                  <a:lnTo>
                    <a:pt x="255747" y="15113"/>
                  </a:lnTo>
                  <a:lnTo>
                    <a:pt x="255636" y="15057"/>
                  </a:lnTo>
                  <a:lnTo>
                    <a:pt x="255469" y="15001"/>
                  </a:lnTo>
                  <a:close/>
                  <a:moveTo>
                    <a:pt x="258759" y="15001"/>
                  </a:moveTo>
                  <a:lnTo>
                    <a:pt x="258591" y="15057"/>
                  </a:lnTo>
                  <a:lnTo>
                    <a:pt x="258424" y="15113"/>
                  </a:lnTo>
                  <a:lnTo>
                    <a:pt x="258201" y="15280"/>
                  </a:lnTo>
                  <a:lnTo>
                    <a:pt x="257978" y="15559"/>
                  </a:lnTo>
                  <a:lnTo>
                    <a:pt x="257978" y="15670"/>
                  </a:lnTo>
                  <a:lnTo>
                    <a:pt x="257922" y="15838"/>
                  </a:lnTo>
                  <a:lnTo>
                    <a:pt x="257978" y="16005"/>
                  </a:lnTo>
                  <a:lnTo>
                    <a:pt x="257978" y="16172"/>
                  </a:lnTo>
                  <a:lnTo>
                    <a:pt x="258201" y="16451"/>
                  </a:lnTo>
                  <a:lnTo>
                    <a:pt x="258424" y="16618"/>
                  </a:lnTo>
                  <a:lnTo>
                    <a:pt x="258591" y="16674"/>
                  </a:lnTo>
                  <a:lnTo>
                    <a:pt x="258926" y="16674"/>
                  </a:lnTo>
                  <a:lnTo>
                    <a:pt x="259093" y="16618"/>
                  </a:lnTo>
                  <a:lnTo>
                    <a:pt x="259372" y="16451"/>
                  </a:lnTo>
                  <a:lnTo>
                    <a:pt x="259540" y="16172"/>
                  </a:lnTo>
                  <a:lnTo>
                    <a:pt x="259595" y="16005"/>
                  </a:lnTo>
                  <a:lnTo>
                    <a:pt x="259595" y="15838"/>
                  </a:lnTo>
                  <a:lnTo>
                    <a:pt x="259595" y="15670"/>
                  </a:lnTo>
                  <a:lnTo>
                    <a:pt x="259540" y="15559"/>
                  </a:lnTo>
                  <a:lnTo>
                    <a:pt x="259372" y="15280"/>
                  </a:lnTo>
                  <a:lnTo>
                    <a:pt x="259093" y="15113"/>
                  </a:lnTo>
                  <a:lnTo>
                    <a:pt x="258926" y="15057"/>
                  </a:lnTo>
                  <a:lnTo>
                    <a:pt x="258759" y="15001"/>
                  </a:lnTo>
                  <a:close/>
                  <a:moveTo>
                    <a:pt x="263834" y="15001"/>
                  </a:moveTo>
                  <a:lnTo>
                    <a:pt x="263666" y="15057"/>
                  </a:lnTo>
                  <a:lnTo>
                    <a:pt x="263499" y="15113"/>
                  </a:lnTo>
                  <a:lnTo>
                    <a:pt x="263220" y="15280"/>
                  </a:lnTo>
                  <a:lnTo>
                    <a:pt x="263053" y="15559"/>
                  </a:lnTo>
                  <a:lnTo>
                    <a:pt x="262997" y="15670"/>
                  </a:lnTo>
                  <a:lnTo>
                    <a:pt x="262997" y="15838"/>
                  </a:lnTo>
                  <a:lnTo>
                    <a:pt x="262997" y="16005"/>
                  </a:lnTo>
                  <a:lnTo>
                    <a:pt x="263053" y="16172"/>
                  </a:lnTo>
                  <a:lnTo>
                    <a:pt x="263220" y="16451"/>
                  </a:lnTo>
                  <a:lnTo>
                    <a:pt x="263499" y="16618"/>
                  </a:lnTo>
                  <a:lnTo>
                    <a:pt x="263666" y="16674"/>
                  </a:lnTo>
                  <a:lnTo>
                    <a:pt x="264001" y="16674"/>
                  </a:lnTo>
                  <a:lnTo>
                    <a:pt x="264168" y="16618"/>
                  </a:lnTo>
                  <a:lnTo>
                    <a:pt x="264391" y="16451"/>
                  </a:lnTo>
                  <a:lnTo>
                    <a:pt x="264614" y="16172"/>
                  </a:lnTo>
                  <a:lnTo>
                    <a:pt x="264670" y="16005"/>
                  </a:lnTo>
                  <a:lnTo>
                    <a:pt x="264670" y="15838"/>
                  </a:lnTo>
                  <a:lnTo>
                    <a:pt x="264670" y="15670"/>
                  </a:lnTo>
                  <a:lnTo>
                    <a:pt x="264614" y="15559"/>
                  </a:lnTo>
                  <a:lnTo>
                    <a:pt x="264391" y="15280"/>
                  </a:lnTo>
                  <a:lnTo>
                    <a:pt x="264168" y="15113"/>
                  </a:lnTo>
                  <a:lnTo>
                    <a:pt x="264001" y="15057"/>
                  </a:lnTo>
                  <a:lnTo>
                    <a:pt x="263834" y="15001"/>
                  </a:lnTo>
                  <a:close/>
                  <a:moveTo>
                    <a:pt x="267124" y="15001"/>
                  </a:moveTo>
                  <a:lnTo>
                    <a:pt x="266957" y="15057"/>
                  </a:lnTo>
                  <a:lnTo>
                    <a:pt x="266845" y="15113"/>
                  </a:lnTo>
                  <a:lnTo>
                    <a:pt x="266566" y="15280"/>
                  </a:lnTo>
                  <a:lnTo>
                    <a:pt x="266399" y="15559"/>
                  </a:lnTo>
                  <a:lnTo>
                    <a:pt x="266343" y="15670"/>
                  </a:lnTo>
                  <a:lnTo>
                    <a:pt x="266343" y="15838"/>
                  </a:lnTo>
                  <a:lnTo>
                    <a:pt x="266343" y="16005"/>
                  </a:lnTo>
                  <a:lnTo>
                    <a:pt x="266399" y="16172"/>
                  </a:lnTo>
                  <a:lnTo>
                    <a:pt x="266566" y="16451"/>
                  </a:lnTo>
                  <a:lnTo>
                    <a:pt x="266845" y="16618"/>
                  </a:lnTo>
                  <a:lnTo>
                    <a:pt x="266957" y="16674"/>
                  </a:lnTo>
                  <a:lnTo>
                    <a:pt x="267291" y="16674"/>
                  </a:lnTo>
                  <a:lnTo>
                    <a:pt x="267458" y="16618"/>
                  </a:lnTo>
                  <a:lnTo>
                    <a:pt x="267737" y="16451"/>
                  </a:lnTo>
                  <a:lnTo>
                    <a:pt x="267905" y="16172"/>
                  </a:lnTo>
                  <a:lnTo>
                    <a:pt x="267960" y="16005"/>
                  </a:lnTo>
                  <a:lnTo>
                    <a:pt x="267960" y="15838"/>
                  </a:lnTo>
                  <a:lnTo>
                    <a:pt x="267960" y="15670"/>
                  </a:lnTo>
                  <a:lnTo>
                    <a:pt x="267905" y="15559"/>
                  </a:lnTo>
                  <a:lnTo>
                    <a:pt x="267737" y="15280"/>
                  </a:lnTo>
                  <a:lnTo>
                    <a:pt x="267458" y="15113"/>
                  </a:lnTo>
                  <a:lnTo>
                    <a:pt x="267291" y="15057"/>
                  </a:lnTo>
                  <a:lnTo>
                    <a:pt x="267124" y="15001"/>
                  </a:lnTo>
                  <a:close/>
                  <a:moveTo>
                    <a:pt x="270581" y="15001"/>
                  </a:moveTo>
                  <a:lnTo>
                    <a:pt x="270414" y="15057"/>
                  </a:lnTo>
                  <a:lnTo>
                    <a:pt x="270247" y="15113"/>
                  </a:lnTo>
                  <a:lnTo>
                    <a:pt x="269968" y="15280"/>
                  </a:lnTo>
                  <a:lnTo>
                    <a:pt x="269801" y="15559"/>
                  </a:lnTo>
                  <a:lnTo>
                    <a:pt x="269745" y="15670"/>
                  </a:lnTo>
                  <a:lnTo>
                    <a:pt x="269745" y="15838"/>
                  </a:lnTo>
                  <a:lnTo>
                    <a:pt x="269745" y="16005"/>
                  </a:lnTo>
                  <a:lnTo>
                    <a:pt x="269801" y="16172"/>
                  </a:lnTo>
                  <a:lnTo>
                    <a:pt x="269968" y="16451"/>
                  </a:lnTo>
                  <a:lnTo>
                    <a:pt x="270247" y="16618"/>
                  </a:lnTo>
                  <a:lnTo>
                    <a:pt x="270414" y="16674"/>
                  </a:lnTo>
                  <a:lnTo>
                    <a:pt x="270749" y="16674"/>
                  </a:lnTo>
                  <a:lnTo>
                    <a:pt x="270916" y="16618"/>
                  </a:lnTo>
                  <a:lnTo>
                    <a:pt x="271139" y="16451"/>
                  </a:lnTo>
                  <a:lnTo>
                    <a:pt x="271362" y="16172"/>
                  </a:lnTo>
                  <a:lnTo>
                    <a:pt x="271362" y="16005"/>
                  </a:lnTo>
                  <a:lnTo>
                    <a:pt x="271418" y="15838"/>
                  </a:lnTo>
                  <a:lnTo>
                    <a:pt x="271362" y="15670"/>
                  </a:lnTo>
                  <a:lnTo>
                    <a:pt x="271362" y="15559"/>
                  </a:lnTo>
                  <a:lnTo>
                    <a:pt x="271139" y="15280"/>
                  </a:lnTo>
                  <a:lnTo>
                    <a:pt x="270916" y="15113"/>
                  </a:lnTo>
                  <a:lnTo>
                    <a:pt x="270749" y="15057"/>
                  </a:lnTo>
                  <a:lnTo>
                    <a:pt x="270581" y="15001"/>
                  </a:lnTo>
                  <a:close/>
                  <a:moveTo>
                    <a:pt x="280619" y="15001"/>
                  </a:moveTo>
                  <a:lnTo>
                    <a:pt x="280452" y="15057"/>
                  </a:lnTo>
                  <a:lnTo>
                    <a:pt x="280285" y="15113"/>
                  </a:lnTo>
                  <a:lnTo>
                    <a:pt x="280006" y="15280"/>
                  </a:lnTo>
                  <a:lnTo>
                    <a:pt x="279839" y="15559"/>
                  </a:lnTo>
                  <a:lnTo>
                    <a:pt x="279783" y="15670"/>
                  </a:lnTo>
                  <a:lnTo>
                    <a:pt x="279783" y="15838"/>
                  </a:lnTo>
                  <a:lnTo>
                    <a:pt x="279783" y="16005"/>
                  </a:lnTo>
                  <a:lnTo>
                    <a:pt x="279839" y="16172"/>
                  </a:lnTo>
                  <a:lnTo>
                    <a:pt x="280006" y="16451"/>
                  </a:lnTo>
                  <a:lnTo>
                    <a:pt x="280285" y="16618"/>
                  </a:lnTo>
                  <a:lnTo>
                    <a:pt x="280452" y="16674"/>
                  </a:lnTo>
                  <a:lnTo>
                    <a:pt x="280787" y="16674"/>
                  </a:lnTo>
                  <a:lnTo>
                    <a:pt x="280954" y="16618"/>
                  </a:lnTo>
                  <a:lnTo>
                    <a:pt x="281177" y="16451"/>
                  </a:lnTo>
                  <a:lnTo>
                    <a:pt x="281400" y="16172"/>
                  </a:lnTo>
                  <a:lnTo>
                    <a:pt x="281400" y="16005"/>
                  </a:lnTo>
                  <a:lnTo>
                    <a:pt x="281456" y="15838"/>
                  </a:lnTo>
                  <a:lnTo>
                    <a:pt x="281400" y="15670"/>
                  </a:lnTo>
                  <a:lnTo>
                    <a:pt x="281400" y="15559"/>
                  </a:lnTo>
                  <a:lnTo>
                    <a:pt x="281177" y="15280"/>
                  </a:lnTo>
                  <a:lnTo>
                    <a:pt x="280954" y="15113"/>
                  </a:lnTo>
                  <a:lnTo>
                    <a:pt x="280787" y="15057"/>
                  </a:lnTo>
                  <a:lnTo>
                    <a:pt x="280619" y="15001"/>
                  </a:ln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14"/>
            <p:cNvSpPr/>
            <p:nvPr/>
          </p:nvSpPr>
          <p:spPr>
            <a:xfrm>
              <a:off x="18861" y="217501"/>
              <a:ext cx="9187662" cy="542679"/>
            </a:xfrm>
            <a:custGeom>
              <a:rect b="b" l="l" r="r" t="t"/>
              <a:pathLst>
                <a:path extrusionOk="0" h="16730" w="283242">
                  <a:moveTo>
                    <a:pt x="14333" y="0"/>
                  </a:moveTo>
                  <a:lnTo>
                    <a:pt x="14333" y="1673"/>
                  </a:lnTo>
                  <a:lnTo>
                    <a:pt x="17734" y="1673"/>
                  </a:lnTo>
                  <a:lnTo>
                    <a:pt x="17734" y="0"/>
                  </a:lnTo>
                  <a:close/>
                  <a:moveTo>
                    <a:pt x="24371" y="0"/>
                  </a:moveTo>
                  <a:lnTo>
                    <a:pt x="24371" y="1673"/>
                  </a:lnTo>
                  <a:lnTo>
                    <a:pt x="27772" y="1673"/>
                  </a:lnTo>
                  <a:lnTo>
                    <a:pt x="27772" y="0"/>
                  </a:lnTo>
                  <a:close/>
                  <a:moveTo>
                    <a:pt x="34409" y="0"/>
                  </a:moveTo>
                  <a:lnTo>
                    <a:pt x="34409" y="1673"/>
                  </a:lnTo>
                  <a:lnTo>
                    <a:pt x="37811" y="1673"/>
                  </a:lnTo>
                  <a:lnTo>
                    <a:pt x="37811" y="0"/>
                  </a:lnTo>
                  <a:close/>
                  <a:moveTo>
                    <a:pt x="51250" y="0"/>
                  </a:moveTo>
                  <a:lnTo>
                    <a:pt x="51250" y="1673"/>
                  </a:lnTo>
                  <a:lnTo>
                    <a:pt x="54652" y="1673"/>
                  </a:lnTo>
                  <a:lnTo>
                    <a:pt x="54652" y="0"/>
                  </a:lnTo>
                  <a:close/>
                  <a:moveTo>
                    <a:pt x="76457" y="0"/>
                  </a:moveTo>
                  <a:lnTo>
                    <a:pt x="76457" y="1673"/>
                  </a:lnTo>
                  <a:lnTo>
                    <a:pt x="79859" y="1673"/>
                  </a:lnTo>
                  <a:lnTo>
                    <a:pt x="79859" y="0"/>
                  </a:lnTo>
                  <a:close/>
                  <a:moveTo>
                    <a:pt x="88224" y="0"/>
                  </a:moveTo>
                  <a:lnTo>
                    <a:pt x="88224" y="1673"/>
                  </a:lnTo>
                  <a:lnTo>
                    <a:pt x="91626" y="1673"/>
                  </a:lnTo>
                  <a:lnTo>
                    <a:pt x="91626" y="0"/>
                  </a:lnTo>
                  <a:close/>
                  <a:moveTo>
                    <a:pt x="110140" y="0"/>
                  </a:moveTo>
                  <a:lnTo>
                    <a:pt x="110140" y="1673"/>
                  </a:lnTo>
                  <a:lnTo>
                    <a:pt x="113542" y="1673"/>
                  </a:lnTo>
                  <a:lnTo>
                    <a:pt x="113542" y="0"/>
                  </a:lnTo>
                  <a:close/>
                  <a:moveTo>
                    <a:pt x="120178" y="0"/>
                  </a:moveTo>
                  <a:lnTo>
                    <a:pt x="120178" y="1673"/>
                  </a:lnTo>
                  <a:lnTo>
                    <a:pt x="123580" y="1673"/>
                  </a:lnTo>
                  <a:lnTo>
                    <a:pt x="123580" y="0"/>
                  </a:lnTo>
                  <a:close/>
                  <a:moveTo>
                    <a:pt x="130216" y="0"/>
                  </a:moveTo>
                  <a:lnTo>
                    <a:pt x="130216" y="1673"/>
                  </a:lnTo>
                  <a:lnTo>
                    <a:pt x="133618" y="1673"/>
                  </a:lnTo>
                  <a:lnTo>
                    <a:pt x="133618" y="0"/>
                  </a:lnTo>
                  <a:close/>
                  <a:moveTo>
                    <a:pt x="147002" y="0"/>
                  </a:moveTo>
                  <a:lnTo>
                    <a:pt x="147002" y="1673"/>
                  </a:lnTo>
                  <a:lnTo>
                    <a:pt x="150404" y="1673"/>
                  </a:lnTo>
                  <a:lnTo>
                    <a:pt x="150404" y="0"/>
                  </a:lnTo>
                  <a:close/>
                  <a:moveTo>
                    <a:pt x="172265" y="0"/>
                  </a:moveTo>
                  <a:lnTo>
                    <a:pt x="172265" y="1673"/>
                  </a:lnTo>
                  <a:lnTo>
                    <a:pt x="175667" y="1673"/>
                  </a:lnTo>
                  <a:lnTo>
                    <a:pt x="175667" y="0"/>
                  </a:lnTo>
                  <a:close/>
                  <a:moveTo>
                    <a:pt x="184032" y="0"/>
                  </a:moveTo>
                  <a:lnTo>
                    <a:pt x="184032" y="1673"/>
                  </a:lnTo>
                  <a:lnTo>
                    <a:pt x="187433" y="1673"/>
                  </a:lnTo>
                  <a:lnTo>
                    <a:pt x="187433" y="0"/>
                  </a:lnTo>
                  <a:close/>
                  <a:moveTo>
                    <a:pt x="205948" y="0"/>
                  </a:moveTo>
                  <a:lnTo>
                    <a:pt x="205948" y="1673"/>
                  </a:lnTo>
                  <a:lnTo>
                    <a:pt x="209350" y="1673"/>
                  </a:lnTo>
                  <a:lnTo>
                    <a:pt x="209350" y="0"/>
                  </a:lnTo>
                  <a:close/>
                  <a:moveTo>
                    <a:pt x="215986" y="0"/>
                  </a:moveTo>
                  <a:lnTo>
                    <a:pt x="215986" y="1673"/>
                  </a:lnTo>
                  <a:lnTo>
                    <a:pt x="219388" y="1673"/>
                  </a:lnTo>
                  <a:lnTo>
                    <a:pt x="219388" y="0"/>
                  </a:lnTo>
                  <a:close/>
                  <a:moveTo>
                    <a:pt x="226024" y="0"/>
                  </a:moveTo>
                  <a:lnTo>
                    <a:pt x="226024" y="1673"/>
                  </a:lnTo>
                  <a:lnTo>
                    <a:pt x="229426" y="1673"/>
                  </a:lnTo>
                  <a:lnTo>
                    <a:pt x="229426" y="0"/>
                  </a:lnTo>
                  <a:close/>
                  <a:moveTo>
                    <a:pt x="242866" y="0"/>
                  </a:moveTo>
                  <a:lnTo>
                    <a:pt x="242866" y="1673"/>
                  </a:lnTo>
                  <a:lnTo>
                    <a:pt x="246268" y="1673"/>
                  </a:lnTo>
                  <a:lnTo>
                    <a:pt x="246268" y="0"/>
                  </a:lnTo>
                  <a:close/>
                  <a:moveTo>
                    <a:pt x="268072" y="0"/>
                  </a:moveTo>
                  <a:lnTo>
                    <a:pt x="268072" y="1673"/>
                  </a:lnTo>
                  <a:lnTo>
                    <a:pt x="271474" y="1673"/>
                  </a:lnTo>
                  <a:lnTo>
                    <a:pt x="271474" y="0"/>
                  </a:lnTo>
                  <a:close/>
                  <a:moveTo>
                    <a:pt x="279839" y="0"/>
                  </a:moveTo>
                  <a:lnTo>
                    <a:pt x="279839" y="1673"/>
                  </a:lnTo>
                  <a:lnTo>
                    <a:pt x="283241" y="1673"/>
                  </a:lnTo>
                  <a:lnTo>
                    <a:pt x="283241" y="0"/>
                  </a:lnTo>
                  <a:close/>
                  <a:moveTo>
                    <a:pt x="2510" y="3346"/>
                  </a:moveTo>
                  <a:lnTo>
                    <a:pt x="2510" y="5075"/>
                  </a:lnTo>
                  <a:lnTo>
                    <a:pt x="5912" y="5075"/>
                  </a:lnTo>
                  <a:lnTo>
                    <a:pt x="5912" y="3346"/>
                  </a:lnTo>
                  <a:close/>
                  <a:moveTo>
                    <a:pt x="31118" y="3346"/>
                  </a:moveTo>
                  <a:lnTo>
                    <a:pt x="31118" y="5075"/>
                  </a:lnTo>
                  <a:lnTo>
                    <a:pt x="34520" y="5075"/>
                  </a:lnTo>
                  <a:lnTo>
                    <a:pt x="34520" y="3346"/>
                  </a:lnTo>
                  <a:close/>
                  <a:moveTo>
                    <a:pt x="47849" y="3346"/>
                  </a:moveTo>
                  <a:lnTo>
                    <a:pt x="47849" y="5075"/>
                  </a:lnTo>
                  <a:lnTo>
                    <a:pt x="51250" y="5075"/>
                  </a:lnTo>
                  <a:lnTo>
                    <a:pt x="51250" y="3346"/>
                  </a:lnTo>
                  <a:close/>
                  <a:moveTo>
                    <a:pt x="54652" y="3346"/>
                  </a:moveTo>
                  <a:lnTo>
                    <a:pt x="54652" y="5075"/>
                  </a:lnTo>
                  <a:lnTo>
                    <a:pt x="58054" y="5075"/>
                  </a:lnTo>
                  <a:lnTo>
                    <a:pt x="58054" y="3346"/>
                  </a:lnTo>
                  <a:close/>
                  <a:moveTo>
                    <a:pt x="59671" y="3346"/>
                  </a:moveTo>
                  <a:lnTo>
                    <a:pt x="59671" y="5075"/>
                  </a:lnTo>
                  <a:lnTo>
                    <a:pt x="63073" y="5075"/>
                  </a:lnTo>
                  <a:lnTo>
                    <a:pt x="63073" y="3346"/>
                  </a:lnTo>
                  <a:close/>
                  <a:moveTo>
                    <a:pt x="64690" y="3346"/>
                  </a:moveTo>
                  <a:lnTo>
                    <a:pt x="64690" y="5075"/>
                  </a:lnTo>
                  <a:lnTo>
                    <a:pt x="68092" y="5075"/>
                  </a:lnTo>
                  <a:lnTo>
                    <a:pt x="68092" y="3346"/>
                  </a:lnTo>
                  <a:close/>
                  <a:moveTo>
                    <a:pt x="73055" y="3346"/>
                  </a:moveTo>
                  <a:lnTo>
                    <a:pt x="73055" y="5075"/>
                  </a:lnTo>
                  <a:lnTo>
                    <a:pt x="76457" y="5075"/>
                  </a:lnTo>
                  <a:lnTo>
                    <a:pt x="76457" y="3346"/>
                  </a:lnTo>
                  <a:close/>
                  <a:moveTo>
                    <a:pt x="98318" y="3346"/>
                  </a:moveTo>
                  <a:lnTo>
                    <a:pt x="98318" y="5075"/>
                  </a:lnTo>
                  <a:lnTo>
                    <a:pt x="101719" y="5075"/>
                  </a:lnTo>
                  <a:lnTo>
                    <a:pt x="101719" y="3346"/>
                  </a:lnTo>
                  <a:close/>
                  <a:moveTo>
                    <a:pt x="126926" y="3346"/>
                  </a:moveTo>
                  <a:lnTo>
                    <a:pt x="126926" y="5075"/>
                  </a:lnTo>
                  <a:lnTo>
                    <a:pt x="130328" y="5075"/>
                  </a:lnTo>
                  <a:lnTo>
                    <a:pt x="130328" y="3346"/>
                  </a:lnTo>
                  <a:close/>
                  <a:moveTo>
                    <a:pt x="143656" y="3346"/>
                  </a:moveTo>
                  <a:lnTo>
                    <a:pt x="143656" y="5075"/>
                  </a:lnTo>
                  <a:lnTo>
                    <a:pt x="147058" y="5075"/>
                  </a:lnTo>
                  <a:lnTo>
                    <a:pt x="147058" y="3346"/>
                  </a:lnTo>
                  <a:close/>
                  <a:moveTo>
                    <a:pt x="150404" y="3346"/>
                  </a:moveTo>
                  <a:lnTo>
                    <a:pt x="150404" y="5075"/>
                  </a:lnTo>
                  <a:lnTo>
                    <a:pt x="153806" y="5075"/>
                  </a:lnTo>
                  <a:lnTo>
                    <a:pt x="153806" y="3346"/>
                  </a:lnTo>
                  <a:close/>
                  <a:moveTo>
                    <a:pt x="155423" y="3346"/>
                  </a:moveTo>
                  <a:lnTo>
                    <a:pt x="155423" y="5075"/>
                  </a:lnTo>
                  <a:lnTo>
                    <a:pt x="158825" y="5075"/>
                  </a:lnTo>
                  <a:lnTo>
                    <a:pt x="158825" y="3346"/>
                  </a:lnTo>
                  <a:close/>
                  <a:moveTo>
                    <a:pt x="160498" y="3346"/>
                  </a:moveTo>
                  <a:lnTo>
                    <a:pt x="160498" y="5075"/>
                  </a:lnTo>
                  <a:lnTo>
                    <a:pt x="163900" y="5075"/>
                  </a:lnTo>
                  <a:lnTo>
                    <a:pt x="163900" y="3346"/>
                  </a:lnTo>
                  <a:close/>
                  <a:moveTo>
                    <a:pt x="168863" y="3346"/>
                  </a:moveTo>
                  <a:lnTo>
                    <a:pt x="168863" y="5075"/>
                  </a:lnTo>
                  <a:lnTo>
                    <a:pt x="172265" y="5075"/>
                  </a:lnTo>
                  <a:lnTo>
                    <a:pt x="172265" y="3346"/>
                  </a:lnTo>
                  <a:close/>
                  <a:moveTo>
                    <a:pt x="194125" y="3346"/>
                  </a:moveTo>
                  <a:lnTo>
                    <a:pt x="194125" y="5075"/>
                  </a:lnTo>
                  <a:lnTo>
                    <a:pt x="197527" y="5075"/>
                  </a:lnTo>
                  <a:lnTo>
                    <a:pt x="197527" y="3346"/>
                  </a:lnTo>
                  <a:close/>
                  <a:moveTo>
                    <a:pt x="222734" y="3346"/>
                  </a:moveTo>
                  <a:lnTo>
                    <a:pt x="222734" y="5075"/>
                  </a:lnTo>
                  <a:lnTo>
                    <a:pt x="226136" y="5075"/>
                  </a:lnTo>
                  <a:lnTo>
                    <a:pt x="226136" y="3346"/>
                  </a:lnTo>
                  <a:close/>
                  <a:moveTo>
                    <a:pt x="239464" y="3346"/>
                  </a:moveTo>
                  <a:lnTo>
                    <a:pt x="239464" y="5075"/>
                  </a:lnTo>
                  <a:lnTo>
                    <a:pt x="242866" y="5075"/>
                  </a:lnTo>
                  <a:lnTo>
                    <a:pt x="242866" y="3346"/>
                  </a:lnTo>
                  <a:close/>
                  <a:moveTo>
                    <a:pt x="246268" y="3346"/>
                  </a:moveTo>
                  <a:lnTo>
                    <a:pt x="246268" y="5075"/>
                  </a:lnTo>
                  <a:lnTo>
                    <a:pt x="249669" y="5075"/>
                  </a:lnTo>
                  <a:lnTo>
                    <a:pt x="249669" y="3346"/>
                  </a:lnTo>
                  <a:close/>
                  <a:moveTo>
                    <a:pt x="251287" y="3346"/>
                  </a:moveTo>
                  <a:lnTo>
                    <a:pt x="251287" y="5075"/>
                  </a:lnTo>
                  <a:lnTo>
                    <a:pt x="254688" y="5075"/>
                  </a:lnTo>
                  <a:lnTo>
                    <a:pt x="254688" y="3346"/>
                  </a:lnTo>
                  <a:close/>
                  <a:moveTo>
                    <a:pt x="256306" y="3346"/>
                  </a:moveTo>
                  <a:lnTo>
                    <a:pt x="256306" y="5075"/>
                  </a:lnTo>
                  <a:lnTo>
                    <a:pt x="259707" y="5075"/>
                  </a:lnTo>
                  <a:lnTo>
                    <a:pt x="259707" y="3346"/>
                  </a:lnTo>
                  <a:close/>
                  <a:moveTo>
                    <a:pt x="264671" y="3346"/>
                  </a:moveTo>
                  <a:lnTo>
                    <a:pt x="264671" y="5075"/>
                  </a:lnTo>
                  <a:lnTo>
                    <a:pt x="268072" y="5075"/>
                  </a:lnTo>
                  <a:lnTo>
                    <a:pt x="268072" y="3346"/>
                  </a:lnTo>
                  <a:close/>
                  <a:moveTo>
                    <a:pt x="3347" y="11655"/>
                  </a:moveTo>
                  <a:lnTo>
                    <a:pt x="3347" y="13384"/>
                  </a:lnTo>
                  <a:lnTo>
                    <a:pt x="6748" y="13384"/>
                  </a:lnTo>
                  <a:lnTo>
                    <a:pt x="6748" y="11655"/>
                  </a:lnTo>
                  <a:close/>
                  <a:moveTo>
                    <a:pt x="28609" y="11655"/>
                  </a:moveTo>
                  <a:lnTo>
                    <a:pt x="28609" y="13384"/>
                  </a:lnTo>
                  <a:lnTo>
                    <a:pt x="32011" y="13384"/>
                  </a:lnTo>
                  <a:lnTo>
                    <a:pt x="32011" y="11655"/>
                  </a:lnTo>
                  <a:close/>
                  <a:moveTo>
                    <a:pt x="40376" y="11655"/>
                  </a:moveTo>
                  <a:lnTo>
                    <a:pt x="40376" y="13384"/>
                  </a:lnTo>
                  <a:lnTo>
                    <a:pt x="43778" y="13384"/>
                  </a:lnTo>
                  <a:lnTo>
                    <a:pt x="43778" y="11655"/>
                  </a:lnTo>
                  <a:close/>
                  <a:moveTo>
                    <a:pt x="62181" y="11655"/>
                  </a:moveTo>
                  <a:lnTo>
                    <a:pt x="62181" y="13384"/>
                  </a:lnTo>
                  <a:lnTo>
                    <a:pt x="65582" y="13384"/>
                  </a:lnTo>
                  <a:lnTo>
                    <a:pt x="65582" y="11655"/>
                  </a:lnTo>
                  <a:close/>
                  <a:moveTo>
                    <a:pt x="72219" y="11655"/>
                  </a:moveTo>
                  <a:lnTo>
                    <a:pt x="72219" y="13384"/>
                  </a:lnTo>
                  <a:lnTo>
                    <a:pt x="75621" y="13384"/>
                  </a:lnTo>
                  <a:lnTo>
                    <a:pt x="75621" y="11655"/>
                  </a:lnTo>
                  <a:close/>
                  <a:moveTo>
                    <a:pt x="82257" y="11655"/>
                  </a:moveTo>
                  <a:lnTo>
                    <a:pt x="82257" y="13384"/>
                  </a:lnTo>
                  <a:lnTo>
                    <a:pt x="85659" y="13384"/>
                  </a:lnTo>
                  <a:lnTo>
                    <a:pt x="85659" y="11655"/>
                  </a:lnTo>
                  <a:close/>
                  <a:moveTo>
                    <a:pt x="99210" y="11655"/>
                  </a:moveTo>
                  <a:lnTo>
                    <a:pt x="99210" y="13384"/>
                  </a:lnTo>
                  <a:lnTo>
                    <a:pt x="102612" y="13384"/>
                  </a:lnTo>
                  <a:lnTo>
                    <a:pt x="102612" y="11655"/>
                  </a:lnTo>
                  <a:close/>
                  <a:moveTo>
                    <a:pt x="124417" y="11655"/>
                  </a:moveTo>
                  <a:lnTo>
                    <a:pt x="124417" y="13384"/>
                  </a:lnTo>
                  <a:lnTo>
                    <a:pt x="127818" y="13384"/>
                  </a:lnTo>
                  <a:lnTo>
                    <a:pt x="127818" y="11655"/>
                  </a:lnTo>
                  <a:close/>
                  <a:moveTo>
                    <a:pt x="136183" y="11655"/>
                  </a:moveTo>
                  <a:lnTo>
                    <a:pt x="136183" y="13384"/>
                  </a:lnTo>
                  <a:lnTo>
                    <a:pt x="139585" y="13384"/>
                  </a:lnTo>
                  <a:lnTo>
                    <a:pt x="139585" y="11655"/>
                  </a:lnTo>
                  <a:close/>
                  <a:moveTo>
                    <a:pt x="157988" y="11655"/>
                  </a:moveTo>
                  <a:lnTo>
                    <a:pt x="157988" y="13384"/>
                  </a:lnTo>
                  <a:lnTo>
                    <a:pt x="161390" y="13384"/>
                  </a:lnTo>
                  <a:lnTo>
                    <a:pt x="161390" y="11655"/>
                  </a:lnTo>
                  <a:close/>
                  <a:moveTo>
                    <a:pt x="168026" y="11655"/>
                  </a:moveTo>
                  <a:lnTo>
                    <a:pt x="168026" y="13384"/>
                  </a:lnTo>
                  <a:lnTo>
                    <a:pt x="171428" y="13384"/>
                  </a:lnTo>
                  <a:lnTo>
                    <a:pt x="171428" y="11655"/>
                  </a:lnTo>
                  <a:close/>
                  <a:moveTo>
                    <a:pt x="178064" y="11655"/>
                  </a:moveTo>
                  <a:lnTo>
                    <a:pt x="178064" y="13384"/>
                  </a:lnTo>
                  <a:lnTo>
                    <a:pt x="181466" y="13384"/>
                  </a:lnTo>
                  <a:lnTo>
                    <a:pt x="181466" y="11655"/>
                  </a:lnTo>
                  <a:close/>
                  <a:moveTo>
                    <a:pt x="194962" y="11655"/>
                  </a:moveTo>
                  <a:lnTo>
                    <a:pt x="194962" y="13384"/>
                  </a:lnTo>
                  <a:lnTo>
                    <a:pt x="198364" y="13384"/>
                  </a:lnTo>
                  <a:lnTo>
                    <a:pt x="198364" y="11655"/>
                  </a:lnTo>
                  <a:close/>
                  <a:moveTo>
                    <a:pt x="220224" y="11655"/>
                  </a:moveTo>
                  <a:lnTo>
                    <a:pt x="220224" y="13384"/>
                  </a:lnTo>
                  <a:lnTo>
                    <a:pt x="223626" y="13384"/>
                  </a:lnTo>
                  <a:lnTo>
                    <a:pt x="223626" y="11655"/>
                  </a:lnTo>
                  <a:close/>
                  <a:moveTo>
                    <a:pt x="231991" y="11655"/>
                  </a:moveTo>
                  <a:lnTo>
                    <a:pt x="231991" y="13384"/>
                  </a:lnTo>
                  <a:lnTo>
                    <a:pt x="235393" y="13384"/>
                  </a:lnTo>
                  <a:lnTo>
                    <a:pt x="235393" y="11655"/>
                  </a:lnTo>
                  <a:close/>
                  <a:moveTo>
                    <a:pt x="253796" y="11655"/>
                  </a:moveTo>
                  <a:lnTo>
                    <a:pt x="253796" y="13384"/>
                  </a:lnTo>
                  <a:lnTo>
                    <a:pt x="257198" y="13384"/>
                  </a:lnTo>
                  <a:lnTo>
                    <a:pt x="257198" y="11655"/>
                  </a:lnTo>
                  <a:close/>
                  <a:moveTo>
                    <a:pt x="263834" y="11655"/>
                  </a:moveTo>
                  <a:lnTo>
                    <a:pt x="263834" y="13384"/>
                  </a:lnTo>
                  <a:lnTo>
                    <a:pt x="267236" y="13384"/>
                  </a:lnTo>
                  <a:lnTo>
                    <a:pt x="267236" y="11655"/>
                  </a:lnTo>
                  <a:close/>
                  <a:moveTo>
                    <a:pt x="273872" y="11655"/>
                  </a:moveTo>
                  <a:lnTo>
                    <a:pt x="273872" y="13384"/>
                  </a:lnTo>
                  <a:lnTo>
                    <a:pt x="277274" y="13384"/>
                  </a:lnTo>
                  <a:lnTo>
                    <a:pt x="277274" y="11655"/>
                  </a:lnTo>
                  <a:close/>
                  <a:moveTo>
                    <a:pt x="1" y="15001"/>
                  </a:moveTo>
                  <a:lnTo>
                    <a:pt x="1" y="16730"/>
                  </a:lnTo>
                  <a:lnTo>
                    <a:pt x="3402" y="16730"/>
                  </a:lnTo>
                  <a:lnTo>
                    <a:pt x="3402" y="15001"/>
                  </a:lnTo>
                  <a:close/>
                  <a:moveTo>
                    <a:pt x="6748" y="15001"/>
                  </a:moveTo>
                  <a:lnTo>
                    <a:pt x="6748" y="16730"/>
                  </a:lnTo>
                  <a:lnTo>
                    <a:pt x="10150" y="16730"/>
                  </a:lnTo>
                  <a:lnTo>
                    <a:pt x="10150" y="15001"/>
                  </a:lnTo>
                  <a:close/>
                  <a:moveTo>
                    <a:pt x="11767" y="15001"/>
                  </a:moveTo>
                  <a:lnTo>
                    <a:pt x="11767" y="16730"/>
                  </a:lnTo>
                  <a:lnTo>
                    <a:pt x="15169" y="16730"/>
                  </a:lnTo>
                  <a:lnTo>
                    <a:pt x="15169" y="15001"/>
                  </a:lnTo>
                  <a:close/>
                  <a:moveTo>
                    <a:pt x="16786" y="15001"/>
                  </a:moveTo>
                  <a:lnTo>
                    <a:pt x="16786" y="16730"/>
                  </a:lnTo>
                  <a:lnTo>
                    <a:pt x="20188" y="16730"/>
                  </a:lnTo>
                  <a:lnTo>
                    <a:pt x="20188" y="15001"/>
                  </a:lnTo>
                  <a:close/>
                  <a:moveTo>
                    <a:pt x="25207" y="15001"/>
                  </a:moveTo>
                  <a:lnTo>
                    <a:pt x="25207" y="16730"/>
                  </a:lnTo>
                  <a:lnTo>
                    <a:pt x="28609" y="16730"/>
                  </a:lnTo>
                  <a:lnTo>
                    <a:pt x="28609" y="15001"/>
                  </a:lnTo>
                  <a:close/>
                  <a:moveTo>
                    <a:pt x="50358" y="15001"/>
                  </a:moveTo>
                  <a:lnTo>
                    <a:pt x="50358" y="16730"/>
                  </a:lnTo>
                  <a:lnTo>
                    <a:pt x="53760" y="16730"/>
                  </a:lnTo>
                  <a:lnTo>
                    <a:pt x="53760" y="15001"/>
                  </a:lnTo>
                  <a:close/>
                  <a:moveTo>
                    <a:pt x="78967" y="15001"/>
                  </a:moveTo>
                  <a:lnTo>
                    <a:pt x="78967" y="16730"/>
                  </a:lnTo>
                  <a:lnTo>
                    <a:pt x="82368" y="16730"/>
                  </a:lnTo>
                  <a:lnTo>
                    <a:pt x="82368" y="15001"/>
                  </a:lnTo>
                  <a:close/>
                  <a:moveTo>
                    <a:pt x="95808" y="15001"/>
                  </a:moveTo>
                  <a:lnTo>
                    <a:pt x="95808" y="16730"/>
                  </a:lnTo>
                  <a:lnTo>
                    <a:pt x="99210" y="16730"/>
                  </a:lnTo>
                  <a:lnTo>
                    <a:pt x="99210" y="15001"/>
                  </a:lnTo>
                  <a:close/>
                  <a:moveTo>
                    <a:pt x="102612" y="15001"/>
                  </a:moveTo>
                  <a:lnTo>
                    <a:pt x="102612" y="16730"/>
                  </a:lnTo>
                  <a:lnTo>
                    <a:pt x="105958" y="16730"/>
                  </a:lnTo>
                  <a:lnTo>
                    <a:pt x="105958" y="15001"/>
                  </a:lnTo>
                  <a:close/>
                  <a:moveTo>
                    <a:pt x="107631" y="15001"/>
                  </a:moveTo>
                  <a:lnTo>
                    <a:pt x="107631" y="16730"/>
                  </a:lnTo>
                  <a:lnTo>
                    <a:pt x="110977" y="16730"/>
                  </a:lnTo>
                  <a:lnTo>
                    <a:pt x="110977" y="15001"/>
                  </a:lnTo>
                  <a:close/>
                  <a:moveTo>
                    <a:pt x="112650" y="15001"/>
                  </a:moveTo>
                  <a:lnTo>
                    <a:pt x="112650" y="16730"/>
                  </a:lnTo>
                  <a:lnTo>
                    <a:pt x="116052" y="16730"/>
                  </a:lnTo>
                  <a:lnTo>
                    <a:pt x="116052" y="15001"/>
                  </a:lnTo>
                  <a:close/>
                  <a:moveTo>
                    <a:pt x="121015" y="15001"/>
                  </a:moveTo>
                  <a:lnTo>
                    <a:pt x="121015" y="16730"/>
                  </a:lnTo>
                  <a:lnTo>
                    <a:pt x="124417" y="16730"/>
                  </a:lnTo>
                  <a:lnTo>
                    <a:pt x="124417" y="15001"/>
                  </a:lnTo>
                  <a:close/>
                  <a:moveTo>
                    <a:pt x="146166" y="15001"/>
                  </a:moveTo>
                  <a:lnTo>
                    <a:pt x="146166" y="16730"/>
                  </a:lnTo>
                  <a:lnTo>
                    <a:pt x="149568" y="16730"/>
                  </a:lnTo>
                  <a:lnTo>
                    <a:pt x="149568" y="15001"/>
                  </a:lnTo>
                  <a:close/>
                  <a:moveTo>
                    <a:pt x="174774" y="15001"/>
                  </a:moveTo>
                  <a:lnTo>
                    <a:pt x="174774" y="16730"/>
                  </a:lnTo>
                  <a:lnTo>
                    <a:pt x="178176" y="16730"/>
                  </a:lnTo>
                  <a:lnTo>
                    <a:pt x="178176" y="15001"/>
                  </a:lnTo>
                  <a:close/>
                  <a:moveTo>
                    <a:pt x="191616" y="15001"/>
                  </a:moveTo>
                  <a:lnTo>
                    <a:pt x="191616" y="16730"/>
                  </a:lnTo>
                  <a:lnTo>
                    <a:pt x="195018" y="16730"/>
                  </a:lnTo>
                  <a:lnTo>
                    <a:pt x="195018" y="15001"/>
                  </a:lnTo>
                  <a:close/>
                  <a:moveTo>
                    <a:pt x="198364" y="15001"/>
                  </a:moveTo>
                  <a:lnTo>
                    <a:pt x="198364" y="16730"/>
                  </a:lnTo>
                  <a:lnTo>
                    <a:pt x="201765" y="16730"/>
                  </a:lnTo>
                  <a:lnTo>
                    <a:pt x="201765" y="15001"/>
                  </a:lnTo>
                  <a:close/>
                  <a:moveTo>
                    <a:pt x="203383" y="15001"/>
                  </a:moveTo>
                  <a:lnTo>
                    <a:pt x="203383" y="16730"/>
                  </a:lnTo>
                  <a:lnTo>
                    <a:pt x="206784" y="16730"/>
                  </a:lnTo>
                  <a:lnTo>
                    <a:pt x="206784" y="15001"/>
                  </a:lnTo>
                  <a:close/>
                  <a:moveTo>
                    <a:pt x="208402" y="15001"/>
                  </a:moveTo>
                  <a:lnTo>
                    <a:pt x="208402" y="16730"/>
                  </a:lnTo>
                  <a:lnTo>
                    <a:pt x="211804" y="16730"/>
                  </a:lnTo>
                  <a:lnTo>
                    <a:pt x="211804" y="15001"/>
                  </a:lnTo>
                  <a:close/>
                  <a:moveTo>
                    <a:pt x="216823" y="15001"/>
                  </a:moveTo>
                  <a:lnTo>
                    <a:pt x="216823" y="16730"/>
                  </a:lnTo>
                  <a:lnTo>
                    <a:pt x="220224" y="16730"/>
                  </a:lnTo>
                  <a:lnTo>
                    <a:pt x="220224" y="15001"/>
                  </a:lnTo>
                  <a:close/>
                  <a:moveTo>
                    <a:pt x="241973" y="15001"/>
                  </a:moveTo>
                  <a:lnTo>
                    <a:pt x="241973" y="16730"/>
                  </a:lnTo>
                  <a:lnTo>
                    <a:pt x="245375" y="16730"/>
                  </a:lnTo>
                  <a:lnTo>
                    <a:pt x="245375" y="15001"/>
                  </a:lnTo>
                  <a:close/>
                  <a:moveTo>
                    <a:pt x="270582" y="15001"/>
                  </a:moveTo>
                  <a:lnTo>
                    <a:pt x="270582" y="16730"/>
                  </a:lnTo>
                  <a:lnTo>
                    <a:pt x="273984" y="16730"/>
                  </a:lnTo>
                  <a:lnTo>
                    <a:pt x="273984" y="1500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8" name="Google Shape;3428;p114"/>
          <p:cNvGrpSpPr/>
          <p:nvPr/>
        </p:nvGrpSpPr>
        <p:grpSpPr>
          <a:xfrm>
            <a:off x="-4697049" y="4377776"/>
            <a:ext cx="9269048" cy="542679"/>
            <a:chOff x="-62524" y="217501"/>
            <a:chExt cx="9269048" cy="542679"/>
          </a:xfrm>
        </p:grpSpPr>
        <p:sp>
          <p:nvSpPr>
            <p:cNvPr id="3429" name="Google Shape;3429;p114"/>
            <p:cNvSpPr/>
            <p:nvPr/>
          </p:nvSpPr>
          <p:spPr>
            <a:xfrm>
              <a:off x="-62524" y="217501"/>
              <a:ext cx="9267232" cy="540895"/>
            </a:xfrm>
            <a:custGeom>
              <a:rect b="b" l="l" r="r" t="t"/>
              <a:pathLst>
                <a:path extrusionOk="0" h="16675" w="285695">
                  <a:moveTo>
                    <a:pt x="669" y="0"/>
                  </a:moveTo>
                  <a:lnTo>
                    <a:pt x="502" y="56"/>
                  </a:lnTo>
                  <a:lnTo>
                    <a:pt x="223" y="223"/>
                  </a:lnTo>
                  <a:lnTo>
                    <a:pt x="56" y="502"/>
                  </a:lnTo>
                  <a:lnTo>
                    <a:pt x="0" y="669"/>
                  </a:lnTo>
                  <a:lnTo>
                    <a:pt x="0" y="837"/>
                  </a:lnTo>
                  <a:lnTo>
                    <a:pt x="0" y="1004"/>
                  </a:lnTo>
                  <a:lnTo>
                    <a:pt x="56" y="1171"/>
                  </a:lnTo>
                  <a:lnTo>
                    <a:pt x="223" y="1394"/>
                  </a:lnTo>
                  <a:lnTo>
                    <a:pt x="502" y="1617"/>
                  </a:lnTo>
                  <a:lnTo>
                    <a:pt x="669" y="1673"/>
                  </a:lnTo>
                  <a:lnTo>
                    <a:pt x="1004" y="1673"/>
                  </a:lnTo>
                  <a:lnTo>
                    <a:pt x="1171" y="1617"/>
                  </a:lnTo>
                  <a:lnTo>
                    <a:pt x="1394" y="1394"/>
                  </a:lnTo>
                  <a:lnTo>
                    <a:pt x="1617" y="1171"/>
                  </a:lnTo>
                  <a:lnTo>
                    <a:pt x="1617" y="1004"/>
                  </a:lnTo>
                  <a:lnTo>
                    <a:pt x="1673" y="837"/>
                  </a:lnTo>
                  <a:lnTo>
                    <a:pt x="1617" y="669"/>
                  </a:lnTo>
                  <a:lnTo>
                    <a:pt x="1617" y="502"/>
                  </a:lnTo>
                  <a:lnTo>
                    <a:pt x="1394" y="223"/>
                  </a:lnTo>
                  <a:lnTo>
                    <a:pt x="1171" y="56"/>
                  </a:lnTo>
                  <a:lnTo>
                    <a:pt x="1004" y="0"/>
                  </a:lnTo>
                  <a:close/>
                  <a:moveTo>
                    <a:pt x="3959" y="0"/>
                  </a:moveTo>
                  <a:lnTo>
                    <a:pt x="3792" y="56"/>
                  </a:lnTo>
                  <a:lnTo>
                    <a:pt x="3569" y="223"/>
                  </a:lnTo>
                  <a:lnTo>
                    <a:pt x="3402" y="502"/>
                  </a:lnTo>
                  <a:lnTo>
                    <a:pt x="3346" y="669"/>
                  </a:lnTo>
                  <a:lnTo>
                    <a:pt x="3290" y="837"/>
                  </a:lnTo>
                  <a:lnTo>
                    <a:pt x="3346" y="1004"/>
                  </a:lnTo>
                  <a:lnTo>
                    <a:pt x="3402" y="1171"/>
                  </a:lnTo>
                  <a:lnTo>
                    <a:pt x="3569" y="1394"/>
                  </a:lnTo>
                  <a:lnTo>
                    <a:pt x="3792" y="1617"/>
                  </a:lnTo>
                  <a:lnTo>
                    <a:pt x="3959" y="1673"/>
                  </a:lnTo>
                  <a:lnTo>
                    <a:pt x="4294" y="1673"/>
                  </a:lnTo>
                  <a:lnTo>
                    <a:pt x="4461" y="1617"/>
                  </a:lnTo>
                  <a:lnTo>
                    <a:pt x="4740" y="1394"/>
                  </a:lnTo>
                  <a:lnTo>
                    <a:pt x="4907" y="1171"/>
                  </a:lnTo>
                  <a:lnTo>
                    <a:pt x="4963" y="1004"/>
                  </a:lnTo>
                  <a:lnTo>
                    <a:pt x="4963" y="837"/>
                  </a:lnTo>
                  <a:lnTo>
                    <a:pt x="4963" y="669"/>
                  </a:lnTo>
                  <a:lnTo>
                    <a:pt x="4907" y="502"/>
                  </a:lnTo>
                  <a:lnTo>
                    <a:pt x="4740" y="223"/>
                  </a:lnTo>
                  <a:lnTo>
                    <a:pt x="4461" y="56"/>
                  </a:lnTo>
                  <a:lnTo>
                    <a:pt x="4294" y="0"/>
                  </a:lnTo>
                  <a:close/>
                  <a:moveTo>
                    <a:pt x="9090" y="0"/>
                  </a:moveTo>
                  <a:lnTo>
                    <a:pt x="8923" y="56"/>
                  </a:lnTo>
                  <a:lnTo>
                    <a:pt x="8644" y="223"/>
                  </a:lnTo>
                  <a:lnTo>
                    <a:pt x="8477" y="502"/>
                  </a:lnTo>
                  <a:lnTo>
                    <a:pt x="8421" y="669"/>
                  </a:lnTo>
                  <a:lnTo>
                    <a:pt x="8421" y="837"/>
                  </a:lnTo>
                  <a:lnTo>
                    <a:pt x="8421" y="1004"/>
                  </a:lnTo>
                  <a:lnTo>
                    <a:pt x="8477" y="1171"/>
                  </a:lnTo>
                  <a:lnTo>
                    <a:pt x="8644" y="1394"/>
                  </a:lnTo>
                  <a:lnTo>
                    <a:pt x="8923" y="1617"/>
                  </a:lnTo>
                  <a:lnTo>
                    <a:pt x="9090" y="1673"/>
                  </a:lnTo>
                  <a:lnTo>
                    <a:pt x="9425" y="1673"/>
                  </a:lnTo>
                  <a:lnTo>
                    <a:pt x="9536" y="1617"/>
                  </a:lnTo>
                  <a:lnTo>
                    <a:pt x="9815" y="1394"/>
                  </a:lnTo>
                  <a:lnTo>
                    <a:pt x="9982" y="1171"/>
                  </a:lnTo>
                  <a:lnTo>
                    <a:pt x="10038" y="1004"/>
                  </a:lnTo>
                  <a:lnTo>
                    <a:pt x="10038" y="837"/>
                  </a:lnTo>
                  <a:lnTo>
                    <a:pt x="10038" y="669"/>
                  </a:lnTo>
                  <a:lnTo>
                    <a:pt x="9982" y="502"/>
                  </a:lnTo>
                  <a:lnTo>
                    <a:pt x="9815" y="223"/>
                  </a:lnTo>
                  <a:lnTo>
                    <a:pt x="9536" y="56"/>
                  </a:lnTo>
                  <a:lnTo>
                    <a:pt x="9425" y="0"/>
                  </a:lnTo>
                  <a:close/>
                  <a:moveTo>
                    <a:pt x="14165" y="0"/>
                  </a:moveTo>
                  <a:lnTo>
                    <a:pt x="13998" y="56"/>
                  </a:lnTo>
                  <a:lnTo>
                    <a:pt x="13719" y="223"/>
                  </a:lnTo>
                  <a:lnTo>
                    <a:pt x="13551" y="502"/>
                  </a:lnTo>
                  <a:lnTo>
                    <a:pt x="13496" y="669"/>
                  </a:lnTo>
                  <a:lnTo>
                    <a:pt x="13496" y="837"/>
                  </a:lnTo>
                  <a:lnTo>
                    <a:pt x="13496" y="1004"/>
                  </a:lnTo>
                  <a:lnTo>
                    <a:pt x="13551" y="1171"/>
                  </a:lnTo>
                  <a:lnTo>
                    <a:pt x="13719" y="1394"/>
                  </a:lnTo>
                  <a:lnTo>
                    <a:pt x="13998" y="1617"/>
                  </a:lnTo>
                  <a:lnTo>
                    <a:pt x="14165" y="1673"/>
                  </a:lnTo>
                  <a:lnTo>
                    <a:pt x="14499" y="1673"/>
                  </a:lnTo>
                  <a:lnTo>
                    <a:pt x="14611" y="1617"/>
                  </a:lnTo>
                  <a:lnTo>
                    <a:pt x="14890" y="1394"/>
                  </a:lnTo>
                  <a:lnTo>
                    <a:pt x="15057" y="1171"/>
                  </a:lnTo>
                  <a:lnTo>
                    <a:pt x="15113" y="1004"/>
                  </a:lnTo>
                  <a:lnTo>
                    <a:pt x="15113" y="837"/>
                  </a:lnTo>
                  <a:lnTo>
                    <a:pt x="15113" y="669"/>
                  </a:lnTo>
                  <a:lnTo>
                    <a:pt x="15057" y="502"/>
                  </a:lnTo>
                  <a:lnTo>
                    <a:pt x="14890" y="223"/>
                  </a:lnTo>
                  <a:lnTo>
                    <a:pt x="14611" y="56"/>
                  </a:lnTo>
                  <a:lnTo>
                    <a:pt x="14499" y="0"/>
                  </a:lnTo>
                  <a:close/>
                  <a:moveTo>
                    <a:pt x="24203" y="0"/>
                  </a:moveTo>
                  <a:lnTo>
                    <a:pt x="24036" y="56"/>
                  </a:lnTo>
                  <a:lnTo>
                    <a:pt x="23757" y="223"/>
                  </a:lnTo>
                  <a:lnTo>
                    <a:pt x="23589" y="502"/>
                  </a:lnTo>
                  <a:lnTo>
                    <a:pt x="23534" y="669"/>
                  </a:lnTo>
                  <a:lnTo>
                    <a:pt x="23534" y="837"/>
                  </a:lnTo>
                  <a:lnTo>
                    <a:pt x="23534" y="1004"/>
                  </a:lnTo>
                  <a:lnTo>
                    <a:pt x="23589" y="1171"/>
                  </a:lnTo>
                  <a:lnTo>
                    <a:pt x="23757" y="1394"/>
                  </a:lnTo>
                  <a:lnTo>
                    <a:pt x="24036" y="1617"/>
                  </a:lnTo>
                  <a:lnTo>
                    <a:pt x="24203" y="1673"/>
                  </a:lnTo>
                  <a:lnTo>
                    <a:pt x="24537" y="1673"/>
                  </a:lnTo>
                  <a:lnTo>
                    <a:pt x="24649" y="1617"/>
                  </a:lnTo>
                  <a:lnTo>
                    <a:pt x="24928" y="1394"/>
                  </a:lnTo>
                  <a:lnTo>
                    <a:pt x="25095" y="1171"/>
                  </a:lnTo>
                  <a:lnTo>
                    <a:pt x="25151" y="1004"/>
                  </a:lnTo>
                  <a:lnTo>
                    <a:pt x="25207" y="837"/>
                  </a:lnTo>
                  <a:lnTo>
                    <a:pt x="25151" y="669"/>
                  </a:lnTo>
                  <a:lnTo>
                    <a:pt x="25095" y="502"/>
                  </a:lnTo>
                  <a:lnTo>
                    <a:pt x="24928" y="223"/>
                  </a:lnTo>
                  <a:lnTo>
                    <a:pt x="24649" y="56"/>
                  </a:lnTo>
                  <a:lnTo>
                    <a:pt x="24537" y="0"/>
                  </a:lnTo>
                  <a:close/>
                  <a:moveTo>
                    <a:pt x="32624" y="0"/>
                  </a:moveTo>
                  <a:lnTo>
                    <a:pt x="32456" y="56"/>
                  </a:lnTo>
                  <a:lnTo>
                    <a:pt x="32178" y="223"/>
                  </a:lnTo>
                  <a:lnTo>
                    <a:pt x="32010" y="502"/>
                  </a:lnTo>
                  <a:lnTo>
                    <a:pt x="31954" y="669"/>
                  </a:lnTo>
                  <a:lnTo>
                    <a:pt x="31954" y="837"/>
                  </a:lnTo>
                  <a:lnTo>
                    <a:pt x="31954" y="1004"/>
                  </a:lnTo>
                  <a:lnTo>
                    <a:pt x="32010" y="1171"/>
                  </a:lnTo>
                  <a:lnTo>
                    <a:pt x="32178" y="1394"/>
                  </a:lnTo>
                  <a:lnTo>
                    <a:pt x="32456" y="1617"/>
                  </a:lnTo>
                  <a:lnTo>
                    <a:pt x="32624" y="1673"/>
                  </a:lnTo>
                  <a:lnTo>
                    <a:pt x="32958" y="1673"/>
                  </a:lnTo>
                  <a:lnTo>
                    <a:pt x="33126" y="1617"/>
                  </a:lnTo>
                  <a:lnTo>
                    <a:pt x="33349" y="1394"/>
                  </a:lnTo>
                  <a:lnTo>
                    <a:pt x="33572" y="1171"/>
                  </a:lnTo>
                  <a:lnTo>
                    <a:pt x="33627" y="1004"/>
                  </a:lnTo>
                  <a:lnTo>
                    <a:pt x="33627" y="837"/>
                  </a:lnTo>
                  <a:lnTo>
                    <a:pt x="33627" y="669"/>
                  </a:lnTo>
                  <a:lnTo>
                    <a:pt x="33572" y="502"/>
                  </a:lnTo>
                  <a:lnTo>
                    <a:pt x="33349" y="223"/>
                  </a:lnTo>
                  <a:lnTo>
                    <a:pt x="33126" y="56"/>
                  </a:lnTo>
                  <a:lnTo>
                    <a:pt x="32958" y="0"/>
                  </a:lnTo>
                  <a:close/>
                  <a:moveTo>
                    <a:pt x="42773" y="0"/>
                  </a:moveTo>
                  <a:lnTo>
                    <a:pt x="42606" y="56"/>
                  </a:lnTo>
                  <a:lnTo>
                    <a:pt x="42383" y="223"/>
                  </a:lnTo>
                  <a:lnTo>
                    <a:pt x="42216" y="502"/>
                  </a:lnTo>
                  <a:lnTo>
                    <a:pt x="42160" y="669"/>
                  </a:lnTo>
                  <a:lnTo>
                    <a:pt x="42104" y="837"/>
                  </a:lnTo>
                  <a:lnTo>
                    <a:pt x="42160" y="1004"/>
                  </a:lnTo>
                  <a:lnTo>
                    <a:pt x="42216" y="1171"/>
                  </a:lnTo>
                  <a:lnTo>
                    <a:pt x="42383" y="1394"/>
                  </a:lnTo>
                  <a:lnTo>
                    <a:pt x="42606" y="1617"/>
                  </a:lnTo>
                  <a:lnTo>
                    <a:pt x="42773" y="1673"/>
                  </a:lnTo>
                  <a:lnTo>
                    <a:pt x="43108" y="1673"/>
                  </a:lnTo>
                  <a:lnTo>
                    <a:pt x="43275" y="1617"/>
                  </a:lnTo>
                  <a:lnTo>
                    <a:pt x="43554" y="1394"/>
                  </a:lnTo>
                  <a:lnTo>
                    <a:pt x="43721" y="1171"/>
                  </a:lnTo>
                  <a:lnTo>
                    <a:pt x="43777" y="1004"/>
                  </a:lnTo>
                  <a:lnTo>
                    <a:pt x="43777" y="837"/>
                  </a:lnTo>
                  <a:lnTo>
                    <a:pt x="43777" y="669"/>
                  </a:lnTo>
                  <a:lnTo>
                    <a:pt x="43721" y="502"/>
                  </a:lnTo>
                  <a:lnTo>
                    <a:pt x="43554" y="223"/>
                  </a:lnTo>
                  <a:lnTo>
                    <a:pt x="43275" y="56"/>
                  </a:lnTo>
                  <a:lnTo>
                    <a:pt x="43108" y="0"/>
                  </a:lnTo>
                  <a:close/>
                  <a:moveTo>
                    <a:pt x="51083" y="0"/>
                  </a:moveTo>
                  <a:lnTo>
                    <a:pt x="50915" y="56"/>
                  </a:lnTo>
                  <a:lnTo>
                    <a:pt x="50636" y="223"/>
                  </a:lnTo>
                  <a:lnTo>
                    <a:pt x="50469" y="502"/>
                  </a:lnTo>
                  <a:lnTo>
                    <a:pt x="50413" y="669"/>
                  </a:lnTo>
                  <a:lnTo>
                    <a:pt x="50413" y="837"/>
                  </a:lnTo>
                  <a:lnTo>
                    <a:pt x="50413" y="1004"/>
                  </a:lnTo>
                  <a:lnTo>
                    <a:pt x="50469" y="1171"/>
                  </a:lnTo>
                  <a:lnTo>
                    <a:pt x="50636" y="1394"/>
                  </a:lnTo>
                  <a:lnTo>
                    <a:pt x="50915" y="1617"/>
                  </a:lnTo>
                  <a:lnTo>
                    <a:pt x="51083" y="1673"/>
                  </a:lnTo>
                  <a:lnTo>
                    <a:pt x="51417" y="1673"/>
                  </a:lnTo>
                  <a:lnTo>
                    <a:pt x="51529" y="1617"/>
                  </a:lnTo>
                  <a:lnTo>
                    <a:pt x="51808" y="1394"/>
                  </a:lnTo>
                  <a:lnTo>
                    <a:pt x="51975" y="1171"/>
                  </a:lnTo>
                  <a:lnTo>
                    <a:pt x="52031" y="1004"/>
                  </a:lnTo>
                  <a:lnTo>
                    <a:pt x="52031" y="837"/>
                  </a:lnTo>
                  <a:lnTo>
                    <a:pt x="52031" y="669"/>
                  </a:lnTo>
                  <a:lnTo>
                    <a:pt x="51975" y="502"/>
                  </a:lnTo>
                  <a:lnTo>
                    <a:pt x="51808" y="223"/>
                  </a:lnTo>
                  <a:lnTo>
                    <a:pt x="51529" y="56"/>
                  </a:lnTo>
                  <a:lnTo>
                    <a:pt x="51417" y="0"/>
                  </a:lnTo>
                  <a:close/>
                  <a:moveTo>
                    <a:pt x="61176" y="0"/>
                  </a:moveTo>
                  <a:lnTo>
                    <a:pt x="61009" y="56"/>
                  </a:lnTo>
                  <a:lnTo>
                    <a:pt x="60730" y="223"/>
                  </a:lnTo>
                  <a:lnTo>
                    <a:pt x="60563" y="502"/>
                  </a:lnTo>
                  <a:lnTo>
                    <a:pt x="60507" y="669"/>
                  </a:lnTo>
                  <a:lnTo>
                    <a:pt x="60507" y="837"/>
                  </a:lnTo>
                  <a:lnTo>
                    <a:pt x="60507" y="1004"/>
                  </a:lnTo>
                  <a:lnTo>
                    <a:pt x="60563" y="1171"/>
                  </a:lnTo>
                  <a:lnTo>
                    <a:pt x="60730" y="1394"/>
                  </a:lnTo>
                  <a:lnTo>
                    <a:pt x="61009" y="1617"/>
                  </a:lnTo>
                  <a:lnTo>
                    <a:pt x="61176" y="1673"/>
                  </a:lnTo>
                  <a:lnTo>
                    <a:pt x="61511" y="1673"/>
                  </a:lnTo>
                  <a:lnTo>
                    <a:pt x="61623" y="1617"/>
                  </a:lnTo>
                  <a:lnTo>
                    <a:pt x="61901" y="1394"/>
                  </a:lnTo>
                  <a:lnTo>
                    <a:pt x="62069" y="1171"/>
                  </a:lnTo>
                  <a:lnTo>
                    <a:pt x="62124" y="1004"/>
                  </a:lnTo>
                  <a:lnTo>
                    <a:pt x="62124" y="837"/>
                  </a:lnTo>
                  <a:lnTo>
                    <a:pt x="62124" y="669"/>
                  </a:lnTo>
                  <a:lnTo>
                    <a:pt x="62069" y="502"/>
                  </a:lnTo>
                  <a:lnTo>
                    <a:pt x="61901" y="223"/>
                  </a:lnTo>
                  <a:lnTo>
                    <a:pt x="61623" y="56"/>
                  </a:lnTo>
                  <a:lnTo>
                    <a:pt x="61511" y="0"/>
                  </a:lnTo>
                  <a:close/>
                  <a:moveTo>
                    <a:pt x="64522" y="0"/>
                  </a:moveTo>
                  <a:lnTo>
                    <a:pt x="64355" y="56"/>
                  </a:lnTo>
                  <a:lnTo>
                    <a:pt x="64076" y="223"/>
                  </a:lnTo>
                  <a:lnTo>
                    <a:pt x="63909" y="502"/>
                  </a:lnTo>
                  <a:lnTo>
                    <a:pt x="63853" y="669"/>
                  </a:lnTo>
                  <a:lnTo>
                    <a:pt x="63853" y="837"/>
                  </a:lnTo>
                  <a:lnTo>
                    <a:pt x="63853" y="1004"/>
                  </a:lnTo>
                  <a:lnTo>
                    <a:pt x="63909" y="1171"/>
                  </a:lnTo>
                  <a:lnTo>
                    <a:pt x="64076" y="1394"/>
                  </a:lnTo>
                  <a:lnTo>
                    <a:pt x="64355" y="1617"/>
                  </a:lnTo>
                  <a:lnTo>
                    <a:pt x="64522" y="1673"/>
                  </a:lnTo>
                  <a:lnTo>
                    <a:pt x="64857" y="1673"/>
                  </a:lnTo>
                  <a:lnTo>
                    <a:pt x="65024" y="1617"/>
                  </a:lnTo>
                  <a:lnTo>
                    <a:pt x="65247" y="1394"/>
                  </a:lnTo>
                  <a:lnTo>
                    <a:pt x="65470" y="1171"/>
                  </a:lnTo>
                  <a:lnTo>
                    <a:pt x="65470" y="1004"/>
                  </a:lnTo>
                  <a:lnTo>
                    <a:pt x="65526" y="837"/>
                  </a:lnTo>
                  <a:lnTo>
                    <a:pt x="65470" y="669"/>
                  </a:lnTo>
                  <a:lnTo>
                    <a:pt x="65470" y="502"/>
                  </a:lnTo>
                  <a:lnTo>
                    <a:pt x="65247" y="223"/>
                  </a:lnTo>
                  <a:lnTo>
                    <a:pt x="65024" y="56"/>
                  </a:lnTo>
                  <a:lnTo>
                    <a:pt x="64857" y="0"/>
                  </a:lnTo>
                  <a:close/>
                  <a:moveTo>
                    <a:pt x="67868" y="0"/>
                  </a:moveTo>
                  <a:lnTo>
                    <a:pt x="67757" y="56"/>
                  </a:lnTo>
                  <a:lnTo>
                    <a:pt x="67478" y="223"/>
                  </a:lnTo>
                  <a:lnTo>
                    <a:pt x="67311" y="502"/>
                  </a:lnTo>
                  <a:lnTo>
                    <a:pt x="67255" y="669"/>
                  </a:lnTo>
                  <a:lnTo>
                    <a:pt x="67199" y="837"/>
                  </a:lnTo>
                  <a:lnTo>
                    <a:pt x="67255" y="1004"/>
                  </a:lnTo>
                  <a:lnTo>
                    <a:pt x="67311" y="1171"/>
                  </a:lnTo>
                  <a:lnTo>
                    <a:pt x="67478" y="1394"/>
                  </a:lnTo>
                  <a:lnTo>
                    <a:pt x="67757" y="1617"/>
                  </a:lnTo>
                  <a:lnTo>
                    <a:pt x="67868" y="1673"/>
                  </a:lnTo>
                  <a:lnTo>
                    <a:pt x="68203" y="1673"/>
                  </a:lnTo>
                  <a:lnTo>
                    <a:pt x="68370" y="1617"/>
                  </a:lnTo>
                  <a:lnTo>
                    <a:pt x="68649" y="1394"/>
                  </a:lnTo>
                  <a:lnTo>
                    <a:pt x="68816" y="1171"/>
                  </a:lnTo>
                  <a:lnTo>
                    <a:pt x="68872" y="1004"/>
                  </a:lnTo>
                  <a:lnTo>
                    <a:pt x="68872" y="837"/>
                  </a:lnTo>
                  <a:lnTo>
                    <a:pt x="68872" y="669"/>
                  </a:lnTo>
                  <a:lnTo>
                    <a:pt x="68816" y="502"/>
                  </a:lnTo>
                  <a:lnTo>
                    <a:pt x="68649" y="223"/>
                  </a:lnTo>
                  <a:lnTo>
                    <a:pt x="68370" y="56"/>
                  </a:lnTo>
                  <a:lnTo>
                    <a:pt x="68203" y="0"/>
                  </a:lnTo>
                  <a:close/>
                  <a:moveTo>
                    <a:pt x="72943" y="0"/>
                  </a:moveTo>
                  <a:lnTo>
                    <a:pt x="72776" y="56"/>
                  </a:lnTo>
                  <a:lnTo>
                    <a:pt x="72553" y="223"/>
                  </a:lnTo>
                  <a:lnTo>
                    <a:pt x="72386" y="502"/>
                  </a:lnTo>
                  <a:lnTo>
                    <a:pt x="72330" y="669"/>
                  </a:lnTo>
                  <a:lnTo>
                    <a:pt x="72274" y="837"/>
                  </a:lnTo>
                  <a:lnTo>
                    <a:pt x="72330" y="1004"/>
                  </a:lnTo>
                  <a:lnTo>
                    <a:pt x="72386" y="1171"/>
                  </a:lnTo>
                  <a:lnTo>
                    <a:pt x="72553" y="1394"/>
                  </a:lnTo>
                  <a:lnTo>
                    <a:pt x="72776" y="1617"/>
                  </a:lnTo>
                  <a:lnTo>
                    <a:pt x="72943" y="1673"/>
                  </a:lnTo>
                  <a:lnTo>
                    <a:pt x="73278" y="1673"/>
                  </a:lnTo>
                  <a:lnTo>
                    <a:pt x="73445" y="1617"/>
                  </a:lnTo>
                  <a:lnTo>
                    <a:pt x="73724" y="1394"/>
                  </a:lnTo>
                  <a:lnTo>
                    <a:pt x="73891" y="1171"/>
                  </a:lnTo>
                  <a:lnTo>
                    <a:pt x="73947" y="1004"/>
                  </a:lnTo>
                  <a:lnTo>
                    <a:pt x="73947" y="837"/>
                  </a:lnTo>
                  <a:lnTo>
                    <a:pt x="73947" y="669"/>
                  </a:lnTo>
                  <a:lnTo>
                    <a:pt x="73891" y="502"/>
                  </a:lnTo>
                  <a:lnTo>
                    <a:pt x="73724" y="223"/>
                  </a:lnTo>
                  <a:lnTo>
                    <a:pt x="73445" y="56"/>
                  </a:lnTo>
                  <a:lnTo>
                    <a:pt x="73278" y="0"/>
                  </a:lnTo>
                  <a:close/>
                  <a:moveTo>
                    <a:pt x="76289" y="0"/>
                  </a:moveTo>
                  <a:lnTo>
                    <a:pt x="76122" y="56"/>
                  </a:lnTo>
                  <a:lnTo>
                    <a:pt x="75899" y="223"/>
                  </a:lnTo>
                  <a:lnTo>
                    <a:pt x="75676" y="502"/>
                  </a:lnTo>
                  <a:lnTo>
                    <a:pt x="75620" y="669"/>
                  </a:lnTo>
                  <a:lnTo>
                    <a:pt x="75620" y="837"/>
                  </a:lnTo>
                  <a:lnTo>
                    <a:pt x="75620" y="1004"/>
                  </a:lnTo>
                  <a:lnTo>
                    <a:pt x="75676" y="1171"/>
                  </a:lnTo>
                  <a:lnTo>
                    <a:pt x="75899" y="1394"/>
                  </a:lnTo>
                  <a:lnTo>
                    <a:pt x="76122" y="1617"/>
                  </a:lnTo>
                  <a:lnTo>
                    <a:pt x="76289" y="1673"/>
                  </a:lnTo>
                  <a:lnTo>
                    <a:pt x="76624" y="1673"/>
                  </a:lnTo>
                  <a:lnTo>
                    <a:pt x="76791" y="1617"/>
                  </a:lnTo>
                  <a:lnTo>
                    <a:pt x="77070" y="1394"/>
                  </a:lnTo>
                  <a:lnTo>
                    <a:pt x="77237" y="1171"/>
                  </a:lnTo>
                  <a:lnTo>
                    <a:pt x="77293" y="1004"/>
                  </a:lnTo>
                  <a:lnTo>
                    <a:pt x="77293" y="837"/>
                  </a:lnTo>
                  <a:lnTo>
                    <a:pt x="77293" y="669"/>
                  </a:lnTo>
                  <a:lnTo>
                    <a:pt x="77237" y="502"/>
                  </a:lnTo>
                  <a:lnTo>
                    <a:pt x="77070" y="223"/>
                  </a:lnTo>
                  <a:lnTo>
                    <a:pt x="76791" y="56"/>
                  </a:lnTo>
                  <a:lnTo>
                    <a:pt x="76624" y="0"/>
                  </a:lnTo>
                  <a:close/>
                  <a:moveTo>
                    <a:pt x="88056" y="0"/>
                  </a:moveTo>
                  <a:lnTo>
                    <a:pt x="87889" y="56"/>
                  </a:lnTo>
                  <a:lnTo>
                    <a:pt x="87610" y="223"/>
                  </a:lnTo>
                  <a:lnTo>
                    <a:pt x="87443" y="502"/>
                  </a:lnTo>
                  <a:lnTo>
                    <a:pt x="87387" y="669"/>
                  </a:lnTo>
                  <a:lnTo>
                    <a:pt x="87387" y="837"/>
                  </a:lnTo>
                  <a:lnTo>
                    <a:pt x="87387" y="1004"/>
                  </a:lnTo>
                  <a:lnTo>
                    <a:pt x="87443" y="1171"/>
                  </a:lnTo>
                  <a:lnTo>
                    <a:pt x="87610" y="1394"/>
                  </a:lnTo>
                  <a:lnTo>
                    <a:pt x="87889" y="1617"/>
                  </a:lnTo>
                  <a:lnTo>
                    <a:pt x="88056" y="1673"/>
                  </a:lnTo>
                  <a:lnTo>
                    <a:pt x="88391" y="1673"/>
                  </a:lnTo>
                  <a:lnTo>
                    <a:pt x="88558" y="1617"/>
                  </a:lnTo>
                  <a:lnTo>
                    <a:pt x="88781" y="1394"/>
                  </a:lnTo>
                  <a:lnTo>
                    <a:pt x="88948" y="1171"/>
                  </a:lnTo>
                  <a:lnTo>
                    <a:pt x="89004" y="1004"/>
                  </a:lnTo>
                  <a:lnTo>
                    <a:pt x="89060" y="837"/>
                  </a:lnTo>
                  <a:lnTo>
                    <a:pt x="89004" y="669"/>
                  </a:lnTo>
                  <a:lnTo>
                    <a:pt x="88948" y="502"/>
                  </a:lnTo>
                  <a:lnTo>
                    <a:pt x="88781" y="223"/>
                  </a:lnTo>
                  <a:lnTo>
                    <a:pt x="88558" y="56"/>
                  </a:lnTo>
                  <a:lnTo>
                    <a:pt x="88391" y="0"/>
                  </a:lnTo>
                  <a:close/>
                  <a:moveTo>
                    <a:pt x="96477" y="0"/>
                  </a:moveTo>
                  <a:lnTo>
                    <a:pt x="96310" y="56"/>
                  </a:lnTo>
                  <a:lnTo>
                    <a:pt x="96087" y="223"/>
                  </a:lnTo>
                  <a:lnTo>
                    <a:pt x="95863" y="502"/>
                  </a:lnTo>
                  <a:lnTo>
                    <a:pt x="95863" y="669"/>
                  </a:lnTo>
                  <a:lnTo>
                    <a:pt x="95808" y="837"/>
                  </a:lnTo>
                  <a:lnTo>
                    <a:pt x="95863" y="1004"/>
                  </a:lnTo>
                  <a:lnTo>
                    <a:pt x="95863" y="1171"/>
                  </a:lnTo>
                  <a:lnTo>
                    <a:pt x="96087" y="1394"/>
                  </a:lnTo>
                  <a:lnTo>
                    <a:pt x="96310" y="1617"/>
                  </a:lnTo>
                  <a:lnTo>
                    <a:pt x="96477" y="1673"/>
                  </a:lnTo>
                  <a:lnTo>
                    <a:pt x="96811" y="1673"/>
                  </a:lnTo>
                  <a:lnTo>
                    <a:pt x="96979" y="1617"/>
                  </a:lnTo>
                  <a:lnTo>
                    <a:pt x="97258" y="1394"/>
                  </a:lnTo>
                  <a:lnTo>
                    <a:pt x="97425" y="1171"/>
                  </a:lnTo>
                  <a:lnTo>
                    <a:pt x="97481" y="1004"/>
                  </a:lnTo>
                  <a:lnTo>
                    <a:pt x="97481" y="837"/>
                  </a:lnTo>
                  <a:lnTo>
                    <a:pt x="97481" y="669"/>
                  </a:lnTo>
                  <a:lnTo>
                    <a:pt x="97425" y="502"/>
                  </a:lnTo>
                  <a:lnTo>
                    <a:pt x="97258" y="223"/>
                  </a:lnTo>
                  <a:lnTo>
                    <a:pt x="96979" y="56"/>
                  </a:lnTo>
                  <a:lnTo>
                    <a:pt x="96811" y="0"/>
                  </a:lnTo>
                  <a:close/>
                  <a:moveTo>
                    <a:pt x="99767" y="0"/>
                  </a:moveTo>
                  <a:lnTo>
                    <a:pt x="99656" y="56"/>
                  </a:lnTo>
                  <a:lnTo>
                    <a:pt x="99377" y="223"/>
                  </a:lnTo>
                  <a:lnTo>
                    <a:pt x="99209" y="502"/>
                  </a:lnTo>
                  <a:lnTo>
                    <a:pt x="99154" y="669"/>
                  </a:lnTo>
                  <a:lnTo>
                    <a:pt x="99154" y="837"/>
                  </a:lnTo>
                  <a:lnTo>
                    <a:pt x="99154" y="1004"/>
                  </a:lnTo>
                  <a:lnTo>
                    <a:pt x="99209" y="1171"/>
                  </a:lnTo>
                  <a:lnTo>
                    <a:pt x="99377" y="1394"/>
                  </a:lnTo>
                  <a:lnTo>
                    <a:pt x="99656" y="1617"/>
                  </a:lnTo>
                  <a:lnTo>
                    <a:pt x="99767" y="1673"/>
                  </a:lnTo>
                  <a:lnTo>
                    <a:pt x="100102" y="1673"/>
                  </a:lnTo>
                  <a:lnTo>
                    <a:pt x="100269" y="1617"/>
                  </a:lnTo>
                  <a:lnTo>
                    <a:pt x="100548" y="1394"/>
                  </a:lnTo>
                  <a:lnTo>
                    <a:pt x="100715" y="1171"/>
                  </a:lnTo>
                  <a:lnTo>
                    <a:pt x="100771" y="1004"/>
                  </a:lnTo>
                  <a:lnTo>
                    <a:pt x="100771" y="837"/>
                  </a:lnTo>
                  <a:lnTo>
                    <a:pt x="100771" y="669"/>
                  </a:lnTo>
                  <a:lnTo>
                    <a:pt x="100715" y="502"/>
                  </a:lnTo>
                  <a:lnTo>
                    <a:pt x="100548" y="223"/>
                  </a:lnTo>
                  <a:lnTo>
                    <a:pt x="100269" y="56"/>
                  </a:lnTo>
                  <a:lnTo>
                    <a:pt x="100102" y="0"/>
                  </a:lnTo>
                  <a:close/>
                  <a:moveTo>
                    <a:pt x="104898" y="0"/>
                  </a:moveTo>
                  <a:lnTo>
                    <a:pt x="104730" y="56"/>
                  </a:lnTo>
                  <a:lnTo>
                    <a:pt x="104452" y="223"/>
                  </a:lnTo>
                  <a:lnTo>
                    <a:pt x="104284" y="502"/>
                  </a:lnTo>
                  <a:lnTo>
                    <a:pt x="104228" y="669"/>
                  </a:lnTo>
                  <a:lnTo>
                    <a:pt x="104228" y="837"/>
                  </a:lnTo>
                  <a:lnTo>
                    <a:pt x="104228" y="1004"/>
                  </a:lnTo>
                  <a:lnTo>
                    <a:pt x="104284" y="1171"/>
                  </a:lnTo>
                  <a:lnTo>
                    <a:pt x="104452" y="1394"/>
                  </a:lnTo>
                  <a:lnTo>
                    <a:pt x="104730" y="1617"/>
                  </a:lnTo>
                  <a:lnTo>
                    <a:pt x="104898" y="1673"/>
                  </a:lnTo>
                  <a:lnTo>
                    <a:pt x="105232" y="1673"/>
                  </a:lnTo>
                  <a:lnTo>
                    <a:pt x="105344" y="1617"/>
                  </a:lnTo>
                  <a:lnTo>
                    <a:pt x="105623" y="1394"/>
                  </a:lnTo>
                  <a:lnTo>
                    <a:pt x="105790" y="1171"/>
                  </a:lnTo>
                  <a:lnTo>
                    <a:pt x="105846" y="1004"/>
                  </a:lnTo>
                  <a:lnTo>
                    <a:pt x="105901" y="837"/>
                  </a:lnTo>
                  <a:lnTo>
                    <a:pt x="105846" y="669"/>
                  </a:lnTo>
                  <a:lnTo>
                    <a:pt x="105790" y="502"/>
                  </a:lnTo>
                  <a:lnTo>
                    <a:pt x="105623" y="223"/>
                  </a:lnTo>
                  <a:lnTo>
                    <a:pt x="105344" y="56"/>
                  </a:lnTo>
                  <a:lnTo>
                    <a:pt x="105232" y="0"/>
                  </a:lnTo>
                  <a:close/>
                  <a:moveTo>
                    <a:pt x="109972" y="0"/>
                  </a:moveTo>
                  <a:lnTo>
                    <a:pt x="109805" y="56"/>
                  </a:lnTo>
                  <a:lnTo>
                    <a:pt x="109526" y="223"/>
                  </a:lnTo>
                  <a:lnTo>
                    <a:pt x="109359" y="502"/>
                  </a:lnTo>
                  <a:lnTo>
                    <a:pt x="109303" y="669"/>
                  </a:lnTo>
                  <a:lnTo>
                    <a:pt x="109303" y="837"/>
                  </a:lnTo>
                  <a:lnTo>
                    <a:pt x="109303" y="1004"/>
                  </a:lnTo>
                  <a:lnTo>
                    <a:pt x="109359" y="1171"/>
                  </a:lnTo>
                  <a:lnTo>
                    <a:pt x="109526" y="1394"/>
                  </a:lnTo>
                  <a:lnTo>
                    <a:pt x="109805" y="1617"/>
                  </a:lnTo>
                  <a:lnTo>
                    <a:pt x="109972" y="1673"/>
                  </a:lnTo>
                  <a:lnTo>
                    <a:pt x="110307" y="1673"/>
                  </a:lnTo>
                  <a:lnTo>
                    <a:pt x="110474" y="1617"/>
                  </a:lnTo>
                  <a:lnTo>
                    <a:pt x="110697" y="1394"/>
                  </a:lnTo>
                  <a:lnTo>
                    <a:pt x="110921" y="1171"/>
                  </a:lnTo>
                  <a:lnTo>
                    <a:pt x="110921" y="1004"/>
                  </a:lnTo>
                  <a:lnTo>
                    <a:pt x="110976" y="837"/>
                  </a:lnTo>
                  <a:lnTo>
                    <a:pt x="110921" y="669"/>
                  </a:lnTo>
                  <a:lnTo>
                    <a:pt x="110921" y="502"/>
                  </a:lnTo>
                  <a:lnTo>
                    <a:pt x="110697" y="223"/>
                  </a:lnTo>
                  <a:lnTo>
                    <a:pt x="110474" y="56"/>
                  </a:lnTo>
                  <a:lnTo>
                    <a:pt x="110307" y="0"/>
                  </a:lnTo>
                  <a:close/>
                  <a:moveTo>
                    <a:pt x="120011" y="0"/>
                  </a:moveTo>
                  <a:lnTo>
                    <a:pt x="119843" y="56"/>
                  </a:lnTo>
                  <a:lnTo>
                    <a:pt x="119564" y="223"/>
                  </a:lnTo>
                  <a:lnTo>
                    <a:pt x="119397" y="502"/>
                  </a:lnTo>
                  <a:lnTo>
                    <a:pt x="119341" y="669"/>
                  </a:lnTo>
                  <a:lnTo>
                    <a:pt x="119341" y="837"/>
                  </a:lnTo>
                  <a:lnTo>
                    <a:pt x="119341" y="1004"/>
                  </a:lnTo>
                  <a:lnTo>
                    <a:pt x="119397" y="1171"/>
                  </a:lnTo>
                  <a:lnTo>
                    <a:pt x="119564" y="1394"/>
                  </a:lnTo>
                  <a:lnTo>
                    <a:pt x="119843" y="1617"/>
                  </a:lnTo>
                  <a:lnTo>
                    <a:pt x="120011" y="1673"/>
                  </a:lnTo>
                  <a:lnTo>
                    <a:pt x="120345" y="1673"/>
                  </a:lnTo>
                  <a:lnTo>
                    <a:pt x="120512" y="1617"/>
                  </a:lnTo>
                  <a:lnTo>
                    <a:pt x="120736" y="1394"/>
                  </a:lnTo>
                  <a:lnTo>
                    <a:pt x="120959" y="1171"/>
                  </a:lnTo>
                  <a:lnTo>
                    <a:pt x="120959" y="1004"/>
                  </a:lnTo>
                  <a:lnTo>
                    <a:pt x="121014" y="837"/>
                  </a:lnTo>
                  <a:lnTo>
                    <a:pt x="120959" y="669"/>
                  </a:lnTo>
                  <a:lnTo>
                    <a:pt x="120959" y="502"/>
                  </a:lnTo>
                  <a:lnTo>
                    <a:pt x="120736" y="223"/>
                  </a:lnTo>
                  <a:lnTo>
                    <a:pt x="120512" y="56"/>
                  </a:lnTo>
                  <a:lnTo>
                    <a:pt x="120345" y="0"/>
                  </a:lnTo>
                  <a:close/>
                  <a:moveTo>
                    <a:pt x="128431" y="0"/>
                  </a:moveTo>
                  <a:lnTo>
                    <a:pt x="128264" y="56"/>
                  </a:lnTo>
                  <a:lnTo>
                    <a:pt x="128041" y="223"/>
                  </a:lnTo>
                  <a:lnTo>
                    <a:pt x="127818" y="502"/>
                  </a:lnTo>
                  <a:lnTo>
                    <a:pt x="127818" y="669"/>
                  </a:lnTo>
                  <a:lnTo>
                    <a:pt x="127762" y="837"/>
                  </a:lnTo>
                  <a:lnTo>
                    <a:pt x="127818" y="1004"/>
                  </a:lnTo>
                  <a:lnTo>
                    <a:pt x="127818" y="1171"/>
                  </a:lnTo>
                  <a:lnTo>
                    <a:pt x="128041" y="1394"/>
                  </a:lnTo>
                  <a:lnTo>
                    <a:pt x="128264" y="1617"/>
                  </a:lnTo>
                  <a:lnTo>
                    <a:pt x="128431" y="1673"/>
                  </a:lnTo>
                  <a:lnTo>
                    <a:pt x="128766" y="1673"/>
                  </a:lnTo>
                  <a:lnTo>
                    <a:pt x="128933" y="1617"/>
                  </a:lnTo>
                  <a:lnTo>
                    <a:pt x="129212" y="1394"/>
                  </a:lnTo>
                  <a:lnTo>
                    <a:pt x="129379" y="1171"/>
                  </a:lnTo>
                  <a:lnTo>
                    <a:pt x="129435" y="1004"/>
                  </a:lnTo>
                  <a:lnTo>
                    <a:pt x="129435" y="837"/>
                  </a:lnTo>
                  <a:lnTo>
                    <a:pt x="129435" y="669"/>
                  </a:lnTo>
                  <a:lnTo>
                    <a:pt x="129379" y="502"/>
                  </a:lnTo>
                  <a:lnTo>
                    <a:pt x="129212" y="223"/>
                  </a:lnTo>
                  <a:lnTo>
                    <a:pt x="128933" y="56"/>
                  </a:lnTo>
                  <a:lnTo>
                    <a:pt x="128766" y="0"/>
                  </a:lnTo>
                  <a:close/>
                  <a:moveTo>
                    <a:pt x="138581" y="0"/>
                  </a:moveTo>
                  <a:lnTo>
                    <a:pt x="138469" y="56"/>
                  </a:lnTo>
                  <a:lnTo>
                    <a:pt x="138191" y="223"/>
                  </a:lnTo>
                  <a:lnTo>
                    <a:pt x="138023" y="502"/>
                  </a:lnTo>
                  <a:lnTo>
                    <a:pt x="137968" y="669"/>
                  </a:lnTo>
                  <a:lnTo>
                    <a:pt x="137968" y="837"/>
                  </a:lnTo>
                  <a:lnTo>
                    <a:pt x="137968" y="1004"/>
                  </a:lnTo>
                  <a:lnTo>
                    <a:pt x="138023" y="1171"/>
                  </a:lnTo>
                  <a:lnTo>
                    <a:pt x="138191" y="1394"/>
                  </a:lnTo>
                  <a:lnTo>
                    <a:pt x="138469" y="1617"/>
                  </a:lnTo>
                  <a:lnTo>
                    <a:pt x="138581" y="1673"/>
                  </a:lnTo>
                  <a:lnTo>
                    <a:pt x="138916" y="1673"/>
                  </a:lnTo>
                  <a:lnTo>
                    <a:pt x="139083" y="1617"/>
                  </a:lnTo>
                  <a:lnTo>
                    <a:pt x="139362" y="1394"/>
                  </a:lnTo>
                  <a:lnTo>
                    <a:pt x="139529" y="1171"/>
                  </a:lnTo>
                  <a:lnTo>
                    <a:pt x="139585" y="1004"/>
                  </a:lnTo>
                  <a:lnTo>
                    <a:pt x="139585" y="837"/>
                  </a:lnTo>
                  <a:lnTo>
                    <a:pt x="139585" y="669"/>
                  </a:lnTo>
                  <a:lnTo>
                    <a:pt x="139529" y="502"/>
                  </a:lnTo>
                  <a:lnTo>
                    <a:pt x="139362" y="223"/>
                  </a:lnTo>
                  <a:lnTo>
                    <a:pt x="139083" y="56"/>
                  </a:lnTo>
                  <a:lnTo>
                    <a:pt x="138916" y="0"/>
                  </a:lnTo>
                  <a:close/>
                  <a:moveTo>
                    <a:pt x="146834" y="0"/>
                  </a:moveTo>
                  <a:lnTo>
                    <a:pt x="146723" y="56"/>
                  </a:lnTo>
                  <a:lnTo>
                    <a:pt x="146444" y="223"/>
                  </a:lnTo>
                  <a:lnTo>
                    <a:pt x="146277" y="502"/>
                  </a:lnTo>
                  <a:lnTo>
                    <a:pt x="146221" y="669"/>
                  </a:lnTo>
                  <a:lnTo>
                    <a:pt x="146221" y="837"/>
                  </a:lnTo>
                  <a:lnTo>
                    <a:pt x="146221" y="1004"/>
                  </a:lnTo>
                  <a:lnTo>
                    <a:pt x="146277" y="1171"/>
                  </a:lnTo>
                  <a:lnTo>
                    <a:pt x="146444" y="1394"/>
                  </a:lnTo>
                  <a:lnTo>
                    <a:pt x="146723" y="1617"/>
                  </a:lnTo>
                  <a:lnTo>
                    <a:pt x="146834" y="1673"/>
                  </a:lnTo>
                  <a:lnTo>
                    <a:pt x="147169" y="1673"/>
                  </a:lnTo>
                  <a:lnTo>
                    <a:pt x="147336" y="1617"/>
                  </a:lnTo>
                  <a:lnTo>
                    <a:pt x="147615" y="1394"/>
                  </a:lnTo>
                  <a:lnTo>
                    <a:pt x="147783" y="1171"/>
                  </a:lnTo>
                  <a:lnTo>
                    <a:pt x="147838" y="1004"/>
                  </a:lnTo>
                  <a:lnTo>
                    <a:pt x="147838" y="837"/>
                  </a:lnTo>
                  <a:lnTo>
                    <a:pt x="147838" y="669"/>
                  </a:lnTo>
                  <a:lnTo>
                    <a:pt x="147783" y="502"/>
                  </a:lnTo>
                  <a:lnTo>
                    <a:pt x="147615" y="223"/>
                  </a:lnTo>
                  <a:lnTo>
                    <a:pt x="147336" y="56"/>
                  </a:lnTo>
                  <a:lnTo>
                    <a:pt x="147169" y="0"/>
                  </a:lnTo>
                  <a:close/>
                  <a:moveTo>
                    <a:pt x="156928" y="0"/>
                  </a:moveTo>
                  <a:lnTo>
                    <a:pt x="156817" y="56"/>
                  </a:lnTo>
                  <a:lnTo>
                    <a:pt x="156538" y="223"/>
                  </a:lnTo>
                  <a:lnTo>
                    <a:pt x="156371" y="502"/>
                  </a:lnTo>
                  <a:lnTo>
                    <a:pt x="156315" y="669"/>
                  </a:lnTo>
                  <a:lnTo>
                    <a:pt x="156315" y="837"/>
                  </a:lnTo>
                  <a:lnTo>
                    <a:pt x="156315" y="1004"/>
                  </a:lnTo>
                  <a:lnTo>
                    <a:pt x="156371" y="1171"/>
                  </a:lnTo>
                  <a:lnTo>
                    <a:pt x="156538" y="1394"/>
                  </a:lnTo>
                  <a:lnTo>
                    <a:pt x="156817" y="1617"/>
                  </a:lnTo>
                  <a:lnTo>
                    <a:pt x="156928" y="1673"/>
                  </a:lnTo>
                  <a:lnTo>
                    <a:pt x="157263" y="1673"/>
                  </a:lnTo>
                  <a:lnTo>
                    <a:pt x="157430" y="1617"/>
                  </a:lnTo>
                  <a:lnTo>
                    <a:pt x="157709" y="1394"/>
                  </a:lnTo>
                  <a:lnTo>
                    <a:pt x="157876" y="1171"/>
                  </a:lnTo>
                  <a:lnTo>
                    <a:pt x="157932" y="1004"/>
                  </a:lnTo>
                  <a:lnTo>
                    <a:pt x="157932" y="837"/>
                  </a:lnTo>
                  <a:lnTo>
                    <a:pt x="157932" y="669"/>
                  </a:lnTo>
                  <a:lnTo>
                    <a:pt x="157876" y="502"/>
                  </a:lnTo>
                  <a:lnTo>
                    <a:pt x="157709" y="223"/>
                  </a:lnTo>
                  <a:lnTo>
                    <a:pt x="157430" y="56"/>
                  </a:lnTo>
                  <a:lnTo>
                    <a:pt x="157263" y="0"/>
                  </a:lnTo>
                  <a:close/>
                  <a:moveTo>
                    <a:pt x="160330" y="0"/>
                  </a:moveTo>
                  <a:lnTo>
                    <a:pt x="160163" y="56"/>
                  </a:lnTo>
                  <a:lnTo>
                    <a:pt x="159884" y="223"/>
                  </a:lnTo>
                  <a:lnTo>
                    <a:pt x="159717" y="502"/>
                  </a:lnTo>
                  <a:lnTo>
                    <a:pt x="159661" y="669"/>
                  </a:lnTo>
                  <a:lnTo>
                    <a:pt x="159661" y="837"/>
                  </a:lnTo>
                  <a:lnTo>
                    <a:pt x="159661" y="1004"/>
                  </a:lnTo>
                  <a:lnTo>
                    <a:pt x="159717" y="1171"/>
                  </a:lnTo>
                  <a:lnTo>
                    <a:pt x="159884" y="1394"/>
                  </a:lnTo>
                  <a:lnTo>
                    <a:pt x="160163" y="1617"/>
                  </a:lnTo>
                  <a:lnTo>
                    <a:pt x="160330" y="1673"/>
                  </a:lnTo>
                  <a:lnTo>
                    <a:pt x="160665" y="1673"/>
                  </a:lnTo>
                  <a:lnTo>
                    <a:pt x="160832" y="1617"/>
                  </a:lnTo>
                  <a:lnTo>
                    <a:pt x="161055" y="1394"/>
                  </a:lnTo>
                  <a:lnTo>
                    <a:pt x="161222" y="1171"/>
                  </a:lnTo>
                  <a:lnTo>
                    <a:pt x="161278" y="1004"/>
                  </a:lnTo>
                  <a:lnTo>
                    <a:pt x="161334" y="837"/>
                  </a:lnTo>
                  <a:lnTo>
                    <a:pt x="161278" y="669"/>
                  </a:lnTo>
                  <a:lnTo>
                    <a:pt x="161222" y="502"/>
                  </a:lnTo>
                  <a:lnTo>
                    <a:pt x="161055" y="223"/>
                  </a:lnTo>
                  <a:lnTo>
                    <a:pt x="160832" y="56"/>
                  </a:lnTo>
                  <a:lnTo>
                    <a:pt x="160665" y="0"/>
                  </a:lnTo>
                  <a:close/>
                  <a:moveTo>
                    <a:pt x="163676" y="0"/>
                  </a:moveTo>
                  <a:lnTo>
                    <a:pt x="163509" y="56"/>
                  </a:lnTo>
                  <a:lnTo>
                    <a:pt x="163286" y="223"/>
                  </a:lnTo>
                  <a:lnTo>
                    <a:pt x="163063" y="502"/>
                  </a:lnTo>
                  <a:lnTo>
                    <a:pt x="163063" y="669"/>
                  </a:lnTo>
                  <a:lnTo>
                    <a:pt x="163007" y="837"/>
                  </a:lnTo>
                  <a:lnTo>
                    <a:pt x="163063" y="1004"/>
                  </a:lnTo>
                  <a:lnTo>
                    <a:pt x="163063" y="1171"/>
                  </a:lnTo>
                  <a:lnTo>
                    <a:pt x="163286" y="1394"/>
                  </a:lnTo>
                  <a:lnTo>
                    <a:pt x="163509" y="1617"/>
                  </a:lnTo>
                  <a:lnTo>
                    <a:pt x="163676" y="1673"/>
                  </a:lnTo>
                  <a:lnTo>
                    <a:pt x="164011" y="1673"/>
                  </a:lnTo>
                  <a:lnTo>
                    <a:pt x="164178" y="1617"/>
                  </a:lnTo>
                  <a:lnTo>
                    <a:pt x="164457" y="1394"/>
                  </a:lnTo>
                  <a:lnTo>
                    <a:pt x="164624" y="1171"/>
                  </a:lnTo>
                  <a:lnTo>
                    <a:pt x="164680" y="1004"/>
                  </a:lnTo>
                  <a:lnTo>
                    <a:pt x="164680" y="837"/>
                  </a:lnTo>
                  <a:lnTo>
                    <a:pt x="164680" y="669"/>
                  </a:lnTo>
                  <a:lnTo>
                    <a:pt x="164624" y="502"/>
                  </a:lnTo>
                  <a:lnTo>
                    <a:pt x="164457" y="223"/>
                  </a:lnTo>
                  <a:lnTo>
                    <a:pt x="164178" y="56"/>
                  </a:lnTo>
                  <a:lnTo>
                    <a:pt x="164011" y="0"/>
                  </a:lnTo>
                  <a:close/>
                  <a:moveTo>
                    <a:pt x="168751" y="0"/>
                  </a:moveTo>
                  <a:lnTo>
                    <a:pt x="168584" y="56"/>
                  </a:lnTo>
                  <a:lnTo>
                    <a:pt x="168361" y="223"/>
                  </a:lnTo>
                  <a:lnTo>
                    <a:pt x="168137" y="502"/>
                  </a:lnTo>
                  <a:lnTo>
                    <a:pt x="168137" y="669"/>
                  </a:lnTo>
                  <a:lnTo>
                    <a:pt x="168082" y="837"/>
                  </a:lnTo>
                  <a:lnTo>
                    <a:pt x="168137" y="1004"/>
                  </a:lnTo>
                  <a:lnTo>
                    <a:pt x="168137" y="1171"/>
                  </a:lnTo>
                  <a:lnTo>
                    <a:pt x="168361" y="1394"/>
                  </a:lnTo>
                  <a:lnTo>
                    <a:pt x="168584" y="1617"/>
                  </a:lnTo>
                  <a:lnTo>
                    <a:pt x="168751" y="1673"/>
                  </a:lnTo>
                  <a:lnTo>
                    <a:pt x="169085" y="1673"/>
                  </a:lnTo>
                  <a:lnTo>
                    <a:pt x="169253" y="1617"/>
                  </a:lnTo>
                  <a:lnTo>
                    <a:pt x="169532" y="1394"/>
                  </a:lnTo>
                  <a:lnTo>
                    <a:pt x="169699" y="1171"/>
                  </a:lnTo>
                  <a:lnTo>
                    <a:pt x="169755" y="1004"/>
                  </a:lnTo>
                  <a:lnTo>
                    <a:pt x="169755" y="837"/>
                  </a:lnTo>
                  <a:lnTo>
                    <a:pt x="169755" y="669"/>
                  </a:lnTo>
                  <a:lnTo>
                    <a:pt x="169699" y="502"/>
                  </a:lnTo>
                  <a:lnTo>
                    <a:pt x="169532" y="223"/>
                  </a:lnTo>
                  <a:lnTo>
                    <a:pt x="169253" y="56"/>
                  </a:lnTo>
                  <a:lnTo>
                    <a:pt x="169085" y="0"/>
                  </a:lnTo>
                  <a:close/>
                  <a:moveTo>
                    <a:pt x="172097" y="0"/>
                  </a:moveTo>
                  <a:lnTo>
                    <a:pt x="171930" y="56"/>
                  </a:lnTo>
                  <a:lnTo>
                    <a:pt x="171651" y="223"/>
                  </a:lnTo>
                  <a:lnTo>
                    <a:pt x="171483" y="502"/>
                  </a:lnTo>
                  <a:lnTo>
                    <a:pt x="171428" y="669"/>
                  </a:lnTo>
                  <a:lnTo>
                    <a:pt x="171428" y="837"/>
                  </a:lnTo>
                  <a:lnTo>
                    <a:pt x="171428" y="1004"/>
                  </a:lnTo>
                  <a:lnTo>
                    <a:pt x="171483" y="1171"/>
                  </a:lnTo>
                  <a:lnTo>
                    <a:pt x="171651" y="1394"/>
                  </a:lnTo>
                  <a:lnTo>
                    <a:pt x="171930" y="1617"/>
                  </a:lnTo>
                  <a:lnTo>
                    <a:pt x="172097" y="1673"/>
                  </a:lnTo>
                  <a:lnTo>
                    <a:pt x="172432" y="1673"/>
                  </a:lnTo>
                  <a:lnTo>
                    <a:pt x="172599" y="1617"/>
                  </a:lnTo>
                  <a:lnTo>
                    <a:pt x="172822" y="1394"/>
                  </a:lnTo>
                  <a:lnTo>
                    <a:pt x="173045" y="1171"/>
                  </a:lnTo>
                  <a:lnTo>
                    <a:pt x="173045" y="1004"/>
                  </a:lnTo>
                  <a:lnTo>
                    <a:pt x="173101" y="837"/>
                  </a:lnTo>
                  <a:lnTo>
                    <a:pt x="173045" y="669"/>
                  </a:lnTo>
                  <a:lnTo>
                    <a:pt x="173045" y="502"/>
                  </a:lnTo>
                  <a:lnTo>
                    <a:pt x="172822" y="223"/>
                  </a:lnTo>
                  <a:lnTo>
                    <a:pt x="172599" y="56"/>
                  </a:lnTo>
                  <a:lnTo>
                    <a:pt x="172432" y="0"/>
                  </a:lnTo>
                  <a:close/>
                  <a:moveTo>
                    <a:pt x="183864" y="0"/>
                  </a:moveTo>
                  <a:lnTo>
                    <a:pt x="183696" y="56"/>
                  </a:lnTo>
                  <a:lnTo>
                    <a:pt x="183418" y="223"/>
                  </a:lnTo>
                  <a:lnTo>
                    <a:pt x="183250" y="502"/>
                  </a:lnTo>
                  <a:lnTo>
                    <a:pt x="183195" y="669"/>
                  </a:lnTo>
                  <a:lnTo>
                    <a:pt x="183195" y="837"/>
                  </a:lnTo>
                  <a:lnTo>
                    <a:pt x="183195" y="1004"/>
                  </a:lnTo>
                  <a:lnTo>
                    <a:pt x="183250" y="1171"/>
                  </a:lnTo>
                  <a:lnTo>
                    <a:pt x="183418" y="1394"/>
                  </a:lnTo>
                  <a:lnTo>
                    <a:pt x="183696" y="1617"/>
                  </a:lnTo>
                  <a:lnTo>
                    <a:pt x="183864" y="1673"/>
                  </a:lnTo>
                  <a:lnTo>
                    <a:pt x="184198" y="1673"/>
                  </a:lnTo>
                  <a:lnTo>
                    <a:pt x="184310" y="1617"/>
                  </a:lnTo>
                  <a:lnTo>
                    <a:pt x="184589" y="1394"/>
                  </a:lnTo>
                  <a:lnTo>
                    <a:pt x="184756" y="1171"/>
                  </a:lnTo>
                  <a:lnTo>
                    <a:pt x="184812" y="1004"/>
                  </a:lnTo>
                  <a:lnTo>
                    <a:pt x="184812" y="837"/>
                  </a:lnTo>
                  <a:lnTo>
                    <a:pt x="184812" y="669"/>
                  </a:lnTo>
                  <a:lnTo>
                    <a:pt x="184756" y="502"/>
                  </a:lnTo>
                  <a:lnTo>
                    <a:pt x="184589" y="223"/>
                  </a:lnTo>
                  <a:lnTo>
                    <a:pt x="184310" y="56"/>
                  </a:lnTo>
                  <a:lnTo>
                    <a:pt x="184198" y="0"/>
                  </a:lnTo>
                  <a:close/>
                  <a:moveTo>
                    <a:pt x="192285" y="0"/>
                  </a:moveTo>
                  <a:lnTo>
                    <a:pt x="192117" y="56"/>
                  </a:lnTo>
                  <a:lnTo>
                    <a:pt x="191838" y="223"/>
                  </a:lnTo>
                  <a:lnTo>
                    <a:pt x="191671" y="502"/>
                  </a:lnTo>
                  <a:lnTo>
                    <a:pt x="191615" y="669"/>
                  </a:lnTo>
                  <a:lnTo>
                    <a:pt x="191615" y="837"/>
                  </a:lnTo>
                  <a:lnTo>
                    <a:pt x="191615" y="1004"/>
                  </a:lnTo>
                  <a:lnTo>
                    <a:pt x="191671" y="1171"/>
                  </a:lnTo>
                  <a:lnTo>
                    <a:pt x="191838" y="1394"/>
                  </a:lnTo>
                  <a:lnTo>
                    <a:pt x="192117" y="1617"/>
                  </a:lnTo>
                  <a:lnTo>
                    <a:pt x="192285" y="1673"/>
                  </a:lnTo>
                  <a:lnTo>
                    <a:pt x="192619" y="1673"/>
                  </a:lnTo>
                  <a:lnTo>
                    <a:pt x="192786" y="1617"/>
                  </a:lnTo>
                  <a:lnTo>
                    <a:pt x="193010" y="1394"/>
                  </a:lnTo>
                  <a:lnTo>
                    <a:pt x="193233" y="1171"/>
                  </a:lnTo>
                  <a:lnTo>
                    <a:pt x="193233" y="1004"/>
                  </a:lnTo>
                  <a:lnTo>
                    <a:pt x="193288" y="837"/>
                  </a:lnTo>
                  <a:lnTo>
                    <a:pt x="193233" y="669"/>
                  </a:lnTo>
                  <a:lnTo>
                    <a:pt x="193233" y="502"/>
                  </a:lnTo>
                  <a:lnTo>
                    <a:pt x="193010" y="223"/>
                  </a:lnTo>
                  <a:lnTo>
                    <a:pt x="192786" y="56"/>
                  </a:lnTo>
                  <a:lnTo>
                    <a:pt x="192619" y="0"/>
                  </a:lnTo>
                  <a:close/>
                  <a:moveTo>
                    <a:pt x="195575" y="0"/>
                  </a:moveTo>
                  <a:lnTo>
                    <a:pt x="195463" y="56"/>
                  </a:lnTo>
                  <a:lnTo>
                    <a:pt x="195184" y="223"/>
                  </a:lnTo>
                  <a:lnTo>
                    <a:pt x="195017" y="502"/>
                  </a:lnTo>
                  <a:lnTo>
                    <a:pt x="194961" y="669"/>
                  </a:lnTo>
                  <a:lnTo>
                    <a:pt x="194906" y="837"/>
                  </a:lnTo>
                  <a:lnTo>
                    <a:pt x="194961" y="1004"/>
                  </a:lnTo>
                  <a:lnTo>
                    <a:pt x="195017" y="1171"/>
                  </a:lnTo>
                  <a:lnTo>
                    <a:pt x="195184" y="1394"/>
                  </a:lnTo>
                  <a:lnTo>
                    <a:pt x="195463" y="1617"/>
                  </a:lnTo>
                  <a:lnTo>
                    <a:pt x="195575" y="1673"/>
                  </a:lnTo>
                  <a:lnTo>
                    <a:pt x="195909" y="1673"/>
                  </a:lnTo>
                  <a:lnTo>
                    <a:pt x="196077" y="1617"/>
                  </a:lnTo>
                  <a:lnTo>
                    <a:pt x="196356" y="1394"/>
                  </a:lnTo>
                  <a:lnTo>
                    <a:pt x="196523" y="1171"/>
                  </a:lnTo>
                  <a:lnTo>
                    <a:pt x="196579" y="1004"/>
                  </a:lnTo>
                  <a:lnTo>
                    <a:pt x="196579" y="837"/>
                  </a:lnTo>
                  <a:lnTo>
                    <a:pt x="196579" y="669"/>
                  </a:lnTo>
                  <a:lnTo>
                    <a:pt x="196523" y="502"/>
                  </a:lnTo>
                  <a:lnTo>
                    <a:pt x="196356" y="223"/>
                  </a:lnTo>
                  <a:lnTo>
                    <a:pt x="196077" y="56"/>
                  </a:lnTo>
                  <a:lnTo>
                    <a:pt x="195909" y="0"/>
                  </a:lnTo>
                  <a:close/>
                  <a:moveTo>
                    <a:pt x="200705" y="0"/>
                  </a:moveTo>
                  <a:lnTo>
                    <a:pt x="200538" y="56"/>
                  </a:lnTo>
                  <a:lnTo>
                    <a:pt x="200259" y="223"/>
                  </a:lnTo>
                  <a:lnTo>
                    <a:pt x="200092" y="502"/>
                  </a:lnTo>
                  <a:lnTo>
                    <a:pt x="200036" y="669"/>
                  </a:lnTo>
                  <a:lnTo>
                    <a:pt x="200036" y="837"/>
                  </a:lnTo>
                  <a:lnTo>
                    <a:pt x="200036" y="1004"/>
                  </a:lnTo>
                  <a:lnTo>
                    <a:pt x="200092" y="1171"/>
                  </a:lnTo>
                  <a:lnTo>
                    <a:pt x="200259" y="1394"/>
                  </a:lnTo>
                  <a:lnTo>
                    <a:pt x="200538" y="1617"/>
                  </a:lnTo>
                  <a:lnTo>
                    <a:pt x="200705" y="1673"/>
                  </a:lnTo>
                  <a:lnTo>
                    <a:pt x="201040" y="1673"/>
                  </a:lnTo>
                  <a:lnTo>
                    <a:pt x="201152" y="1617"/>
                  </a:lnTo>
                  <a:lnTo>
                    <a:pt x="201430" y="1394"/>
                  </a:lnTo>
                  <a:lnTo>
                    <a:pt x="201598" y="1171"/>
                  </a:lnTo>
                  <a:lnTo>
                    <a:pt x="201653" y="1004"/>
                  </a:lnTo>
                  <a:lnTo>
                    <a:pt x="201653" y="837"/>
                  </a:lnTo>
                  <a:lnTo>
                    <a:pt x="201653" y="669"/>
                  </a:lnTo>
                  <a:lnTo>
                    <a:pt x="201598" y="502"/>
                  </a:lnTo>
                  <a:lnTo>
                    <a:pt x="201430" y="223"/>
                  </a:lnTo>
                  <a:lnTo>
                    <a:pt x="201152" y="56"/>
                  </a:lnTo>
                  <a:lnTo>
                    <a:pt x="201040" y="0"/>
                  </a:lnTo>
                  <a:close/>
                  <a:moveTo>
                    <a:pt x="205780" y="0"/>
                  </a:moveTo>
                  <a:lnTo>
                    <a:pt x="205613" y="56"/>
                  </a:lnTo>
                  <a:lnTo>
                    <a:pt x="205334" y="223"/>
                  </a:lnTo>
                  <a:lnTo>
                    <a:pt x="205167" y="502"/>
                  </a:lnTo>
                  <a:lnTo>
                    <a:pt x="205111" y="669"/>
                  </a:lnTo>
                  <a:lnTo>
                    <a:pt x="205111" y="837"/>
                  </a:lnTo>
                  <a:lnTo>
                    <a:pt x="205111" y="1004"/>
                  </a:lnTo>
                  <a:lnTo>
                    <a:pt x="205167" y="1171"/>
                  </a:lnTo>
                  <a:lnTo>
                    <a:pt x="205334" y="1394"/>
                  </a:lnTo>
                  <a:lnTo>
                    <a:pt x="205613" y="1617"/>
                  </a:lnTo>
                  <a:lnTo>
                    <a:pt x="205780" y="1673"/>
                  </a:lnTo>
                  <a:lnTo>
                    <a:pt x="206115" y="1673"/>
                  </a:lnTo>
                  <a:lnTo>
                    <a:pt x="206226" y="1617"/>
                  </a:lnTo>
                  <a:lnTo>
                    <a:pt x="206505" y="1394"/>
                  </a:lnTo>
                  <a:lnTo>
                    <a:pt x="206672" y="1171"/>
                  </a:lnTo>
                  <a:lnTo>
                    <a:pt x="206728" y="1004"/>
                  </a:lnTo>
                  <a:lnTo>
                    <a:pt x="206784" y="837"/>
                  </a:lnTo>
                  <a:lnTo>
                    <a:pt x="206728" y="669"/>
                  </a:lnTo>
                  <a:lnTo>
                    <a:pt x="206672" y="502"/>
                  </a:lnTo>
                  <a:lnTo>
                    <a:pt x="206505" y="223"/>
                  </a:lnTo>
                  <a:lnTo>
                    <a:pt x="206226" y="56"/>
                  </a:lnTo>
                  <a:lnTo>
                    <a:pt x="206115" y="0"/>
                  </a:lnTo>
                  <a:close/>
                  <a:moveTo>
                    <a:pt x="215818" y="0"/>
                  </a:moveTo>
                  <a:lnTo>
                    <a:pt x="215651" y="56"/>
                  </a:lnTo>
                  <a:lnTo>
                    <a:pt x="215372" y="223"/>
                  </a:lnTo>
                  <a:lnTo>
                    <a:pt x="215205" y="502"/>
                  </a:lnTo>
                  <a:lnTo>
                    <a:pt x="215149" y="669"/>
                  </a:lnTo>
                  <a:lnTo>
                    <a:pt x="215149" y="837"/>
                  </a:lnTo>
                  <a:lnTo>
                    <a:pt x="215149" y="1004"/>
                  </a:lnTo>
                  <a:lnTo>
                    <a:pt x="215205" y="1171"/>
                  </a:lnTo>
                  <a:lnTo>
                    <a:pt x="215372" y="1394"/>
                  </a:lnTo>
                  <a:lnTo>
                    <a:pt x="215651" y="1617"/>
                  </a:lnTo>
                  <a:lnTo>
                    <a:pt x="215818" y="1673"/>
                  </a:lnTo>
                  <a:lnTo>
                    <a:pt x="216153" y="1673"/>
                  </a:lnTo>
                  <a:lnTo>
                    <a:pt x="216264" y="1617"/>
                  </a:lnTo>
                  <a:lnTo>
                    <a:pt x="216543" y="1394"/>
                  </a:lnTo>
                  <a:lnTo>
                    <a:pt x="216710" y="1171"/>
                  </a:lnTo>
                  <a:lnTo>
                    <a:pt x="216766" y="1004"/>
                  </a:lnTo>
                  <a:lnTo>
                    <a:pt x="216822" y="837"/>
                  </a:lnTo>
                  <a:lnTo>
                    <a:pt x="216766" y="669"/>
                  </a:lnTo>
                  <a:lnTo>
                    <a:pt x="216710" y="502"/>
                  </a:lnTo>
                  <a:lnTo>
                    <a:pt x="216543" y="223"/>
                  </a:lnTo>
                  <a:lnTo>
                    <a:pt x="216264" y="56"/>
                  </a:lnTo>
                  <a:lnTo>
                    <a:pt x="216153" y="0"/>
                  </a:lnTo>
                  <a:close/>
                  <a:moveTo>
                    <a:pt x="224239" y="0"/>
                  </a:moveTo>
                  <a:lnTo>
                    <a:pt x="224072" y="56"/>
                  </a:lnTo>
                  <a:lnTo>
                    <a:pt x="223849" y="223"/>
                  </a:lnTo>
                  <a:lnTo>
                    <a:pt x="223626" y="502"/>
                  </a:lnTo>
                  <a:lnTo>
                    <a:pt x="223570" y="669"/>
                  </a:lnTo>
                  <a:lnTo>
                    <a:pt x="223570" y="837"/>
                  </a:lnTo>
                  <a:lnTo>
                    <a:pt x="223570" y="1004"/>
                  </a:lnTo>
                  <a:lnTo>
                    <a:pt x="223626" y="1171"/>
                  </a:lnTo>
                  <a:lnTo>
                    <a:pt x="223849" y="1394"/>
                  </a:lnTo>
                  <a:lnTo>
                    <a:pt x="224072" y="1617"/>
                  </a:lnTo>
                  <a:lnTo>
                    <a:pt x="224239" y="1673"/>
                  </a:lnTo>
                  <a:lnTo>
                    <a:pt x="224574" y="1673"/>
                  </a:lnTo>
                  <a:lnTo>
                    <a:pt x="224741" y="1617"/>
                  </a:lnTo>
                  <a:lnTo>
                    <a:pt x="225020" y="1394"/>
                  </a:lnTo>
                  <a:lnTo>
                    <a:pt x="225187" y="1171"/>
                  </a:lnTo>
                  <a:lnTo>
                    <a:pt x="225243" y="1004"/>
                  </a:lnTo>
                  <a:lnTo>
                    <a:pt x="225243" y="837"/>
                  </a:lnTo>
                  <a:lnTo>
                    <a:pt x="225243" y="669"/>
                  </a:lnTo>
                  <a:lnTo>
                    <a:pt x="225187" y="502"/>
                  </a:lnTo>
                  <a:lnTo>
                    <a:pt x="225020" y="223"/>
                  </a:lnTo>
                  <a:lnTo>
                    <a:pt x="224741" y="56"/>
                  </a:lnTo>
                  <a:lnTo>
                    <a:pt x="224574" y="0"/>
                  </a:lnTo>
                  <a:close/>
                  <a:moveTo>
                    <a:pt x="234389" y="0"/>
                  </a:moveTo>
                  <a:lnTo>
                    <a:pt x="234221" y="56"/>
                  </a:lnTo>
                  <a:lnTo>
                    <a:pt x="233998" y="223"/>
                  </a:lnTo>
                  <a:lnTo>
                    <a:pt x="233831" y="502"/>
                  </a:lnTo>
                  <a:lnTo>
                    <a:pt x="233775" y="669"/>
                  </a:lnTo>
                  <a:lnTo>
                    <a:pt x="233719" y="837"/>
                  </a:lnTo>
                  <a:lnTo>
                    <a:pt x="233775" y="1004"/>
                  </a:lnTo>
                  <a:lnTo>
                    <a:pt x="233831" y="1171"/>
                  </a:lnTo>
                  <a:lnTo>
                    <a:pt x="233998" y="1394"/>
                  </a:lnTo>
                  <a:lnTo>
                    <a:pt x="234221" y="1617"/>
                  </a:lnTo>
                  <a:lnTo>
                    <a:pt x="234389" y="1673"/>
                  </a:lnTo>
                  <a:lnTo>
                    <a:pt x="234723" y="1673"/>
                  </a:lnTo>
                  <a:lnTo>
                    <a:pt x="234891" y="1617"/>
                  </a:lnTo>
                  <a:lnTo>
                    <a:pt x="235169" y="1394"/>
                  </a:lnTo>
                  <a:lnTo>
                    <a:pt x="235337" y="1171"/>
                  </a:lnTo>
                  <a:lnTo>
                    <a:pt x="235392" y="1004"/>
                  </a:lnTo>
                  <a:lnTo>
                    <a:pt x="235392" y="837"/>
                  </a:lnTo>
                  <a:lnTo>
                    <a:pt x="235392" y="669"/>
                  </a:lnTo>
                  <a:lnTo>
                    <a:pt x="235337" y="502"/>
                  </a:lnTo>
                  <a:lnTo>
                    <a:pt x="235169" y="223"/>
                  </a:lnTo>
                  <a:lnTo>
                    <a:pt x="234891" y="56"/>
                  </a:lnTo>
                  <a:lnTo>
                    <a:pt x="234723" y="0"/>
                  </a:lnTo>
                  <a:close/>
                  <a:moveTo>
                    <a:pt x="242698" y="0"/>
                  </a:moveTo>
                  <a:lnTo>
                    <a:pt x="242531" y="56"/>
                  </a:lnTo>
                  <a:lnTo>
                    <a:pt x="242252" y="223"/>
                  </a:lnTo>
                  <a:lnTo>
                    <a:pt x="242084" y="502"/>
                  </a:lnTo>
                  <a:lnTo>
                    <a:pt x="242029" y="669"/>
                  </a:lnTo>
                  <a:lnTo>
                    <a:pt x="242029" y="837"/>
                  </a:lnTo>
                  <a:lnTo>
                    <a:pt x="242029" y="1004"/>
                  </a:lnTo>
                  <a:lnTo>
                    <a:pt x="242084" y="1171"/>
                  </a:lnTo>
                  <a:lnTo>
                    <a:pt x="242252" y="1394"/>
                  </a:lnTo>
                  <a:lnTo>
                    <a:pt x="242531" y="1617"/>
                  </a:lnTo>
                  <a:lnTo>
                    <a:pt x="242698" y="1673"/>
                  </a:lnTo>
                  <a:lnTo>
                    <a:pt x="243033" y="1673"/>
                  </a:lnTo>
                  <a:lnTo>
                    <a:pt x="243144" y="1617"/>
                  </a:lnTo>
                  <a:lnTo>
                    <a:pt x="243423" y="1394"/>
                  </a:lnTo>
                  <a:lnTo>
                    <a:pt x="243590" y="1171"/>
                  </a:lnTo>
                  <a:lnTo>
                    <a:pt x="243646" y="1004"/>
                  </a:lnTo>
                  <a:lnTo>
                    <a:pt x="243646" y="837"/>
                  </a:lnTo>
                  <a:lnTo>
                    <a:pt x="243646" y="669"/>
                  </a:lnTo>
                  <a:lnTo>
                    <a:pt x="243590" y="502"/>
                  </a:lnTo>
                  <a:lnTo>
                    <a:pt x="243423" y="223"/>
                  </a:lnTo>
                  <a:lnTo>
                    <a:pt x="243144" y="56"/>
                  </a:lnTo>
                  <a:lnTo>
                    <a:pt x="243033" y="0"/>
                  </a:lnTo>
                  <a:close/>
                  <a:moveTo>
                    <a:pt x="252792" y="0"/>
                  </a:moveTo>
                  <a:lnTo>
                    <a:pt x="252624" y="56"/>
                  </a:lnTo>
                  <a:lnTo>
                    <a:pt x="252346" y="223"/>
                  </a:lnTo>
                  <a:lnTo>
                    <a:pt x="252178" y="502"/>
                  </a:lnTo>
                  <a:lnTo>
                    <a:pt x="252123" y="669"/>
                  </a:lnTo>
                  <a:lnTo>
                    <a:pt x="252123" y="837"/>
                  </a:lnTo>
                  <a:lnTo>
                    <a:pt x="252123" y="1004"/>
                  </a:lnTo>
                  <a:lnTo>
                    <a:pt x="252178" y="1171"/>
                  </a:lnTo>
                  <a:lnTo>
                    <a:pt x="252346" y="1394"/>
                  </a:lnTo>
                  <a:lnTo>
                    <a:pt x="252624" y="1617"/>
                  </a:lnTo>
                  <a:lnTo>
                    <a:pt x="252792" y="1673"/>
                  </a:lnTo>
                  <a:lnTo>
                    <a:pt x="253126" y="1673"/>
                  </a:lnTo>
                  <a:lnTo>
                    <a:pt x="253238" y="1617"/>
                  </a:lnTo>
                  <a:lnTo>
                    <a:pt x="253517" y="1394"/>
                  </a:lnTo>
                  <a:lnTo>
                    <a:pt x="253684" y="1171"/>
                  </a:lnTo>
                  <a:lnTo>
                    <a:pt x="253740" y="1004"/>
                  </a:lnTo>
                  <a:lnTo>
                    <a:pt x="253740" y="837"/>
                  </a:lnTo>
                  <a:lnTo>
                    <a:pt x="253740" y="669"/>
                  </a:lnTo>
                  <a:lnTo>
                    <a:pt x="253684" y="502"/>
                  </a:lnTo>
                  <a:lnTo>
                    <a:pt x="253517" y="223"/>
                  </a:lnTo>
                  <a:lnTo>
                    <a:pt x="253238" y="56"/>
                  </a:lnTo>
                  <a:lnTo>
                    <a:pt x="253126" y="0"/>
                  </a:lnTo>
                  <a:close/>
                  <a:moveTo>
                    <a:pt x="256138" y="0"/>
                  </a:moveTo>
                  <a:lnTo>
                    <a:pt x="255970" y="56"/>
                  </a:lnTo>
                  <a:lnTo>
                    <a:pt x="255692" y="223"/>
                  </a:lnTo>
                  <a:lnTo>
                    <a:pt x="255524" y="502"/>
                  </a:lnTo>
                  <a:lnTo>
                    <a:pt x="255469" y="669"/>
                  </a:lnTo>
                  <a:lnTo>
                    <a:pt x="255469" y="837"/>
                  </a:lnTo>
                  <a:lnTo>
                    <a:pt x="255469" y="1004"/>
                  </a:lnTo>
                  <a:lnTo>
                    <a:pt x="255524" y="1171"/>
                  </a:lnTo>
                  <a:lnTo>
                    <a:pt x="255692" y="1394"/>
                  </a:lnTo>
                  <a:lnTo>
                    <a:pt x="255970" y="1617"/>
                  </a:lnTo>
                  <a:lnTo>
                    <a:pt x="256138" y="1673"/>
                  </a:lnTo>
                  <a:lnTo>
                    <a:pt x="256472" y="1673"/>
                  </a:lnTo>
                  <a:lnTo>
                    <a:pt x="256640" y="1617"/>
                  </a:lnTo>
                  <a:lnTo>
                    <a:pt x="256863" y="1394"/>
                  </a:lnTo>
                  <a:lnTo>
                    <a:pt x="257086" y="1171"/>
                  </a:lnTo>
                  <a:lnTo>
                    <a:pt x="257142" y="1004"/>
                  </a:lnTo>
                  <a:lnTo>
                    <a:pt x="257142" y="837"/>
                  </a:lnTo>
                  <a:lnTo>
                    <a:pt x="257142" y="669"/>
                  </a:lnTo>
                  <a:lnTo>
                    <a:pt x="257086" y="502"/>
                  </a:lnTo>
                  <a:lnTo>
                    <a:pt x="256863" y="223"/>
                  </a:lnTo>
                  <a:lnTo>
                    <a:pt x="256640" y="56"/>
                  </a:lnTo>
                  <a:lnTo>
                    <a:pt x="256472" y="0"/>
                  </a:lnTo>
                  <a:close/>
                  <a:moveTo>
                    <a:pt x="259484" y="0"/>
                  </a:moveTo>
                  <a:lnTo>
                    <a:pt x="259372" y="56"/>
                  </a:lnTo>
                  <a:lnTo>
                    <a:pt x="259093" y="223"/>
                  </a:lnTo>
                  <a:lnTo>
                    <a:pt x="258926" y="502"/>
                  </a:lnTo>
                  <a:lnTo>
                    <a:pt x="258870" y="669"/>
                  </a:lnTo>
                  <a:lnTo>
                    <a:pt x="258815" y="837"/>
                  </a:lnTo>
                  <a:lnTo>
                    <a:pt x="258870" y="1004"/>
                  </a:lnTo>
                  <a:lnTo>
                    <a:pt x="258926" y="1171"/>
                  </a:lnTo>
                  <a:lnTo>
                    <a:pt x="259093" y="1394"/>
                  </a:lnTo>
                  <a:lnTo>
                    <a:pt x="259372" y="1617"/>
                  </a:lnTo>
                  <a:lnTo>
                    <a:pt x="259484" y="1673"/>
                  </a:lnTo>
                  <a:lnTo>
                    <a:pt x="259818" y="1673"/>
                  </a:lnTo>
                  <a:lnTo>
                    <a:pt x="259986" y="1617"/>
                  </a:lnTo>
                  <a:lnTo>
                    <a:pt x="260265" y="1394"/>
                  </a:lnTo>
                  <a:lnTo>
                    <a:pt x="260432" y="1171"/>
                  </a:lnTo>
                  <a:lnTo>
                    <a:pt x="260488" y="1004"/>
                  </a:lnTo>
                  <a:lnTo>
                    <a:pt x="260488" y="837"/>
                  </a:lnTo>
                  <a:lnTo>
                    <a:pt x="260488" y="669"/>
                  </a:lnTo>
                  <a:lnTo>
                    <a:pt x="260432" y="502"/>
                  </a:lnTo>
                  <a:lnTo>
                    <a:pt x="260265" y="223"/>
                  </a:lnTo>
                  <a:lnTo>
                    <a:pt x="259986" y="56"/>
                  </a:lnTo>
                  <a:lnTo>
                    <a:pt x="259818" y="0"/>
                  </a:lnTo>
                  <a:close/>
                  <a:moveTo>
                    <a:pt x="264559" y="0"/>
                  </a:moveTo>
                  <a:lnTo>
                    <a:pt x="264447" y="56"/>
                  </a:lnTo>
                  <a:lnTo>
                    <a:pt x="264168" y="223"/>
                  </a:lnTo>
                  <a:lnTo>
                    <a:pt x="264001" y="502"/>
                  </a:lnTo>
                  <a:lnTo>
                    <a:pt x="263945" y="669"/>
                  </a:lnTo>
                  <a:lnTo>
                    <a:pt x="263889" y="837"/>
                  </a:lnTo>
                  <a:lnTo>
                    <a:pt x="263945" y="1004"/>
                  </a:lnTo>
                  <a:lnTo>
                    <a:pt x="264001" y="1171"/>
                  </a:lnTo>
                  <a:lnTo>
                    <a:pt x="264168" y="1394"/>
                  </a:lnTo>
                  <a:lnTo>
                    <a:pt x="264447" y="1617"/>
                  </a:lnTo>
                  <a:lnTo>
                    <a:pt x="264559" y="1673"/>
                  </a:lnTo>
                  <a:lnTo>
                    <a:pt x="264893" y="1673"/>
                  </a:lnTo>
                  <a:lnTo>
                    <a:pt x="265060" y="1617"/>
                  </a:lnTo>
                  <a:lnTo>
                    <a:pt x="265339" y="1394"/>
                  </a:lnTo>
                  <a:lnTo>
                    <a:pt x="265507" y="1171"/>
                  </a:lnTo>
                  <a:lnTo>
                    <a:pt x="265562" y="1004"/>
                  </a:lnTo>
                  <a:lnTo>
                    <a:pt x="265562" y="837"/>
                  </a:lnTo>
                  <a:lnTo>
                    <a:pt x="265562" y="669"/>
                  </a:lnTo>
                  <a:lnTo>
                    <a:pt x="265507" y="502"/>
                  </a:lnTo>
                  <a:lnTo>
                    <a:pt x="265339" y="223"/>
                  </a:lnTo>
                  <a:lnTo>
                    <a:pt x="265060" y="56"/>
                  </a:lnTo>
                  <a:lnTo>
                    <a:pt x="264893" y="0"/>
                  </a:lnTo>
                  <a:close/>
                  <a:moveTo>
                    <a:pt x="267905" y="0"/>
                  </a:moveTo>
                  <a:lnTo>
                    <a:pt x="267737" y="56"/>
                  </a:lnTo>
                  <a:lnTo>
                    <a:pt x="267514" y="223"/>
                  </a:lnTo>
                  <a:lnTo>
                    <a:pt x="267291" y="502"/>
                  </a:lnTo>
                  <a:lnTo>
                    <a:pt x="267291" y="669"/>
                  </a:lnTo>
                  <a:lnTo>
                    <a:pt x="267235" y="837"/>
                  </a:lnTo>
                  <a:lnTo>
                    <a:pt x="267291" y="1004"/>
                  </a:lnTo>
                  <a:lnTo>
                    <a:pt x="267291" y="1171"/>
                  </a:lnTo>
                  <a:lnTo>
                    <a:pt x="267514" y="1394"/>
                  </a:lnTo>
                  <a:lnTo>
                    <a:pt x="267737" y="1617"/>
                  </a:lnTo>
                  <a:lnTo>
                    <a:pt x="267905" y="1673"/>
                  </a:lnTo>
                  <a:lnTo>
                    <a:pt x="268239" y="1673"/>
                  </a:lnTo>
                  <a:lnTo>
                    <a:pt x="268406" y="1617"/>
                  </a:lnTo>
                  <a:lnTo>
                    <a:pt x="268685" y="1394"/>
                  </a:lnTo>
                  <a:lnTo>
                    <a:pt x="268853" y="1171"/>
                  </a:lnTo>
                  <a:lnTo>
                    <a:pt x="268908" y="1004"/>
                  </a:lnTo>
                  <a:lnTo>
                    <a:pt x="268908" y="837"/>
                  </a:lnTo>
                  <a:lnTo>
                    <a:pt x="268908" y="669"/>
                  </a:lnTo>
                  <a:lnTo>
                    <a:pt x="268853" y="502"/>
                  </a:lnTo>
                  <a:lnTo>
                    <a:pt x="268685" y="223"/>
                  </a:lnTo>
                  <a:lnTo>
                    <a:pt x="268406" y="56"/>
                  </a:lnTo>
                  <a:lnTo>
                    <a:pt x="268239" y="0"/>
                  </a:lnTo>
                  <a:close/>
                  <a:moveTo>
                    <a:pt x="279671" y="0"/>
                  </a:moveTo>
                  <a:lnTo>
                    <a:pt x="279504" y="56"/>
                  </a:lnTo>
                  <a:lnTo>
                    <a:pt x="279225" y="223"/>
                  </a:lnTo>
                  <a:lnTo>
                    <a:pt x="279058" y="502"/>
                  </a:lnTo>
                  <a:lnTo>
                    <a:pt x="279002" y="669"/>
                  </a:lnTo>
                  <a:lnTo>
                    <a:pt x="279002" y="837"/>
                  </a:lnTo>
                  <a:lnTo>
                    <a:pt x="279002" y="1004"/>
                  </a:lnTo>
                  <a:lnTo>
                    <a:pt x="279058" y="1171"/>
                  </a:lnTo>
                  <a:lnTo>
                    <a:pt x="279225" y="1394"/>
                  </a:lnTo>
                  <a:lnTo>
                    <a:pt x="279504" y="1617"/>
                  </a:lnTo>
                  <a:lnTo>
                    <a:pt x="279671" y="1673"/>
                  </a:lnTo>
                  <a:lnTo>
                    <a:pt x="280006" y="1673"/>
                  </a:lnTo>
                  <a:lnTo>
                    <a:pt x="280173" y="1617"/>
                  </a:lnTo>
                  <a:lnTo>
                    <a:pt x="280396" y="1394"/>
                  </a:lnTo>
                  <a:lnTo>
                    <a:pt x="280564" y="1171"/>
                  </a:lnTo>
                  <a:lnTo>
                    <a:pt x="280619" y="1004"/>
                  </a:lnTo>
                  <a:lnTo>
                    <a:pt x="280675" y="837"/>
                  </a:lnTo>
                  <a:lnTo>
                    <a:pt x="280619" y="669"/>
                  </a:lnTo>
                  <a:lnTo>
                    <a:pt x="280564" y="502"/>
                  </a:lnTo>
                  <a:lnTo>
                    <a:pt x="280396" y="223"/>
                  </a:lnTo>
                  <a:lnTo>
                    <a:pt x="280173" y="56"/>
                  </a:lnTo>
                  <a:lnTo>
                    <a:pt x="280006" y="0"/>
                  </a:lnTo>
                  <a:close/>
                  <a:moveTo>
                    <a:pt x="2510" y="3346"/>
                  </a:moveTo>
                  <a:lnTo>
                    <a:pt x="2342" y="3402"/>
                  </a:lnTo>
                  <a:lnTo>
                    <a:pt x="2175" y="3458"/>
                  </a:lnTo>
                  <a:lnTo>
                    <a:pt x="1896" y="3625"/>
                  </a:lnTo>
                  <a:lnTo>
                    <a:pt x="1729" y="3848"/>
                  </a:lnTo>
                  <a:lnTo>
                    <a:pt x="1673" y="4015"/>
                  </a:lnTo>
                  <a:lnTo>
                    <a:pt x="1673" y="4183"/>
                  </a:lnTo>
                  <a:lnTo>
                    <a:pt x="1673" y="4350"/>
                  </a:lnTo>
                  <a:lnTo>
                    <a:pt x="1729" y="4517"/>
                  </a:lnTo>
                  <a:lnTo>
                    <a:pt x="1896" y="4796"/>
                  </a:lnTo>
                  <a:lnTo>
                    <a:pt x="2175" y="4963"/>
                  </a:lnTo>
                  <a:lnTo>
                    <a:pt x="2342" y="5019"/>
                  </a:lnTo>
                  <a:lnTo>
                    <a:pt x="2677" y="5019"/>
                  </a:lnTo>
                  <a:lnTo>
                    <a:pt x="2788" y="4963"/>
                  </a:lnTo>
                  <a:lnTo>
                    <a:pt x="3067" y="4796"/>
                  </a:lnTo>
                  <a:lnTo>
                    <a:pt x="3234" y="4517"/>
                  </a:lnTo>
                  <a:lnTo>
                    <a:pt x="3290" y="4350"/>
                  </a:lnTo>
                  <a:lnTo>
                    <a:pt x="3290" y="4183"/>
                  </a:lnTo>
                  <a:lnTo>
                    <a:pt x="3290" y="4015"/>
                  </a:lnTo>
                  <a:lnTo>
                    <a:pt x="3234" y="3848"/>
                  </a:lnTo>
                  <a:lnTo>
                    <a:pt x="3067" y="3625"/>
                  </a:lnTo>
                  <a:lnTo>
                    <a:pt x="2788" y="3458"/>
                  </a:lnTo>
                  <a:lnTo>
                    <a:pt x="2677" y="3402"/>
                  </a:lnTo>
                  <a:lnTo>
                    <a:pt x="2510" y="3346"/>
                  </a:lnTo>
                  <a:close/>
                  <a:moveTo>
                    <a:pt x="10930" y="3346"/>
                  </a:moveTo>
                  <a:lnTo>
                    <a:pt x="10763" y="3402"/>
                  </a:lnTo>
                  <a:lnTo>
                    <a:pt x="10596" y="3458"/>
                  </a:lnTo>
                  <a:lnTo>
                    <a:pt x="10317" y="3625"/>
                  </a:lnTo>
                  <a:lnTo>
                    <a:pt x="10150" y="3848"/>
                  </a:lnTo>
                  <a:lnTo>
                    <a:pt x="10094" y="4015"/>
                  </a:lnTo>
                  <a:lnTo>
                    <a:pt x="10094" y="4183"/>
                  </a:lnTo>
                  <a:lnTo>
                    <a:pt x="10094" y="4350"/>
                  </a:lnTo>
                  <a:lnTo>
                    <a:pt x="10150" y="4517"/>
                  </a:lnTo>
                  <a:lnTo>
                    <a:pt x="10317" y="4796"/>
                  </a:lnTo>
                  <a:lnTo>
                    <a:pt x="10596" y="4963"/>
                  </a:lnTo>
                  <a:lnTo>
                    <a:pt x="10763" y="5019"/>
                  </a:lnTo>
                  <a:lnTo>
                    <a:pt x="11098" y="5019"/>
                  </a:lnTo>
                  <a:lnTo>
                    <a:pt x="11265" y="4963"/>
                  </a:lnTo>
                  <a:lnTo>
                    <a:pt x="11488" y="4796"/>
                  </a:lnTo>
                  <a:lnTo>
                    <a:pt x="11711" y="4517"/>
                  </a:lnTo>
                  <a:lnTo>
                    <a:pt x="11711" y="4350"/>
                  </a:lnTo>
                  <a:lnTo>
                    <a:pt x="11767" y="4183"/>
                  </a:lnTo>
                  <a:lnTo>
                    <a:pt x="11711" y="4015"/>
                  </a:lnTo>
                  <a:lnTo>
                    <a:pt x="11711" y="3848"/>
                  </a:lnTo>
                  <a:lnTo>
                    <a:pt x="11488" y="3625"/>
                  </a:lnTo>
                  <a:lnTo>
                    <a:pt x="11265" y="3458"/>
                  </a:lnTo>
                  <a:lnTo>
                    <a:pt x="11098" y="3402"/>
                  </a:lnTo>
                  <a:lnTo>
                    <a:pt x="10930" y="3346"/>
                  </a:lnTo>
                  <a:close/>
                  <a:moveTo>
                    <a:pt x="15949" y="3346"/>
                  </a:moveTo>
                  <a:lnTo>
                    <a:pt x="15782" y="3402"/>
                  </a:lnTo>
                  <a:lnTo>
                    <a:pt x="15671" y="3458"/>
                  </a:lnTo>
                  <a:lnTo>
                    <a:pt x="15392" y="3625"/>
                  </a:lnTo>
                  <a:lnTo>
                    <a:pt x="15224" y="3848"/>
                  </a:lnTo>
                  <a:lnTo>
                    <a:pt x="15169" y="4015"/>
                  </a:lnTo>
                  <a:lnTo>
                    <a:pt x="15113" y="4183"/>
                  </a:lnTo>
                  <a:lnTo>
                    <a:pt x="15169" y="4350"/>
                  </a:lnTo>
                  <a:lnTo>
                    <a:pt x="15224" y="4517"/>
                  </a:lnTo>
                  <a:lnTo>
                    <a:pt x="15392" y="4796"/>
                  </a:lnTo>
                  <a:lnTo>
                    <a:pt x="15671" y="4963"/>
                  </a:lnTo>
                  <a:lnTo>
                    <a:pt x="15782" y="5019"/>
                  </a:lnTo>
                  <a:lnTo>
                    <a:pt x="16117" y="5019"/>
                  </a:lnTo>
                  <a:lnTo>
                    <a:pt x="16284" y="4963"/>
                  </a:lnTo>
                  <a:lnTo>
                    <a:pt x="16563" y="4796"/>
                  </a:lnTo>
                  <a:lnTo>
                    <a:pt x="16730" y="4517"/>
                  </a:lnTo>
                  <a:lnTo>
                    <a:pt x="16786" y="4350"/>
                  </a:lnTo>
                  <a:lnTo>
                    <a:pt x="16786" y="4183"/>
                  </a:lnTo>
                  <a:lnTo>
                    <a:pt x="16786" y="4015"/>
                  </a:lnTo>
                  <a:lnTo>
                    <a:pt x="16730" y="3848"/>
                  </a:lnTo>
                  <a:lnTo>
                    <a:pt x="16563" y="3625"/>
                  </a:lnTo>
                  <a:lnTo>
                    <a:pt x="16284" y="3458"/>
                  </a:lnTo>
                  <a:lnTo>
                    <a:pt x="16117" y="3402"/>
                  </a:lnTo>
                  <a:lnTo>
                    <a:pt x="15949" y="3346"/>
                  </a:lnTo>
                  <a:close/>
                  <a:moveTo>
                    <a:pt x="19295" y="3346"/>
                  </a:moveTo>
                  <a:lnTo>
                    <a:pt x="19128" y="3402"/>
                  </a:lnTo>
                  <a:lnTo>
                    <a:pt x="18961" y="3458"/>
                  </a:lnTo>
                  <a:lnTo>
                    <a:pt x="18682" y="3625"/>
                  </a:lnTo>
                  <a:lnTo>
                    <a:pt x="18515" y="3848"/>
                  </a:lnTo>
                  <a:lnTo>
                    <a:pt x="18459" y="4015"/>
                  </a:lnTo>
                  <a:lnTo>
                    <a:pt x="18459" y="4183"/>
                  </a:lnTo>
                  <a:lnTo>
                    <a:pt x="18459" y="4350"/>
                  </a:lnTo>
                  <a:lnTo>
                    <a:pt x="18515" y="4517"/>
                  </a:lnTo>
                  <a:lnTo>
                    <a:pt x="18682" y="4796"/>
                  </a:lnTo>
                  <a:lnTo>
                    <a:pt x="18961" y="4963"/>
                  </a:lnTo>
                  <a:lnTo>
                    <a:pt x="19128" y="5019"/>
                  </a:lnTo>
                  <a:lnTo>
                    <a:pt x="19463" y="5019"/>
                  </a:lnTo>
                  <a:lnTo>
                    <a:pt x="19630" y="4963"/>
                  </a:lnTo>
                  <a:lnTo>
                    <a:pt x="19853" y="4796"/>
                  </a:lnTo>
                  <a:lnTo>
                    <a:pt x="20076" y="4517"/>
                  </a:lnTo>
                  <a:lnTo>
                    <a:pt x="20076" y="4350"/>
                  </a:lnTo>
                  <a:lnTo>
                    <a:pt x="20132" y="4183"/>
                  </a:lnTo>
                  <a:lnTo>
                    <a:pt x="20076" y="4015"/>
                  </a:lnTo>
                  <a:lnTo>
                    <a:pt x="20076" y="3848"/>
                  </a:lnTo>
                  <a:lnTo>
                    <a:pt x="19853" y="3625"/>
                  </a:lnTo>
                  <a:lnTo>
                    <a:pt x="19630" y="3458"/>
                  </a:lnTo>
                  <a:lnTo>
                    <a:pt x="19463" y="3402"/>
                  </a:lnTo>
                  <a:lnTo>
                    <a:pt x="19295" y="3346"/>
                  </a:lnTo>
                  <a:close/>
                  <a:moveTo>
                    <a:pt x="24370" y="3346"/>
                  </a:moveTo>
                  <a:lnTo>
                    <a:pt x="24203" y="3402"/>
                  </a:lnTo>
                  <a:lnTo>
                    <a:pt x="24036" y="3458"/>
                  </a:lnTo>
                  <a:lnTo>
                    <a:pt x="23757" y="3625"/>
                  </a:lnTo>
                  <a:lnTo>
                    <a:pt x="23589" y="3848"/>
                  </a:lnTo>
                  <a:lnTo>
                    <a:pt x="23534" y="4015"/>
                  </a:lnTo>
                  <a:lnTo>
                    <a:pt x="23534" y="4183"/>
                  </a:lnTo>
                  <a:lnTo>
                    <a:pt x="23534" y="4350"/>
                  </a:lnTo>
                  <a:lnTo>
                    <a:pt x="23589" y="4517"/>
                  </a:lnTo>
                  <a:lnTo>
                    <a:pt x="23757" y="4796"/>
                  </a:lnTo>
                  <a:lnTo>
                    <a:pt x="24036" y="4963"/>
                  </a:lnTo>
                  <a:lnTo>
                    <a:pt x="24203" y="5019"/>
                  </a:lnTo>
                  <a:lnTo>
                    <a:pt x="24537" y="5019"/>
                  </a:lnTo>
                  <a:lnTo>
                    <a:pt x="24649" y="4963"/>
                  </a:lnTo>
                  <a:lnTo>
                    <a:pt x="24928" y="4796"/>
                  </a:lnTo>
                  <a:lnTo>
                    <a:pt x="25095" y="4517"/>
                  </a:lnTo>
                  <a:lnTo>
                    <a:pt x="25151" y="4350"/>
                  </a:lnTo>
                  <a:lnTo>
                    <a:pt x="25207" y="4183"/>
                  </a:lnTo>
                  <a:lnTo>
                    <a:pt x="25151" y="4015"/>
                  </a:lnTo>
                  <a:lnTo>
                    <a:pt x="25095" y="3848"/>
                  </a:lnTo>
                  <a:lnTo>
                    <a:pt x="24928" y="3625"/>
                  </a:lnTo>
                  <a:lnTo>
                    <a:pt x="24649" y="3458"/>
                  </a:lnTo>
                  <a:lnTo>
                    <a:pt x="24537" y="3402"/>
                  </a:lnTo>
                  <a:lnTo>
                    <a:pt x="24370" y="3346"/>
                  </a:lnTo>
                  <a:close/>
                  <a:moveTo>
                    <a:pt x="27660" y="3346"/>
                  </a:moveTo>
                  <a:lnTo>
                    <a:pt x="27493" y="3402"/>
                  </a:lnTo>
                  <a:lnTo>
                    <a:pt x="27326" y="3458"/>
                  </a:lnTo>
                  <a:lnTo>
                    <a:pt x="27103" y="3625"/>
                  </a:lnTo>
                  <a:lnTo>
                    <a:pt x="26880" y="3848"/>
                  </a:lnTo>
                  <a:lnTo>
                    <a:pt x="26880" y="4015"/>
                  </a:lnTo>
                  <a:lnTo>
                    <a:pt x="26824" y="4183"/>
                  </a:lnTo>
                  <a:lnTo>
                    <a:pt x="26880" y="4350"/>
                  </a:lnTo>
                  <a:lnTo>
                    <a:pt x="26880" y="4517"/>
                  </a:lnTo>
                  <a:lnTo>
                    <a:pt x="27103" y="4796"/>
                  </a:lnTo>
                  <a:lnTo>
                    <a:pt x="27326" y="4963"/>
                  </a:lnTo>
                  <a:lnTo>
                    <a:pt x="27493" y="5019"/>
                  </a:lnTo>
                  <a:lnTo>
                    <a:pt x="27828" y="5019"/>
                  </a:lnTo>
                  <a:lnTo>
                    <a:pt x="27995" y="4963"/>
                  </a:lnTo>
                  <a:lnTo>
                    <a:pt x="28274" y="4796"/>
                  </a:lnTo>
                  <a:lnTo>
                    <a:pt x="28441" y="4517"/>
                  </a:lnTo>
                  <a:lnTo>
                    <a:pt x="28497" y="4350"/>
                  </a:lnTo>
                  <a:lnTo>
                    <a:pt x="28497" y="4183"/>
                  </a:lnTo>
                  <a:lnTo>
                    <a:pt x="28497" y="4015"/>
                  </a:lnTo>
                  <a:lnTo>
                    <a:pt x="28441" y="3848"/>
                  </a:lnTo>
                  <a:lnTo>
                    <a:pt x="28274" y="3625"/>
                  </a:lnTo>
                  <a:lnTo>
                    <a:pt x="27995" y="3458"/>
                  </a:lnTo>
                  <a:lnTo>
                    <a:pt x="27828" y="3402"/>
                  </a:lnTo>
                  <a:lnTo>
                    <a:pt x="27660" y="3346"/>
                  </a:lnTo>
                  <a:close/>
                  <a:moveTo>
                    <a:pt x="31118" y="3346"/>
                  </a:moveTo>
                  <a:lnTo>
                    <a:pt x="30951" y="3402"/>
                  </a:lnTo>
                  <a:lnTo>
                    <a:pt x="30783" y="3458"/>
                  </a:lnTo>
                  <a:lnTo>
                    <a:pt x="30505" y="3625"/>
                  </a:lnTo>
                  <a:lnTo>
                    <a:pt x="30337" y="3848"/>
                  </a:lnTo>
                  <a:lnTo>
                    <a:pt x="30281" y="4015"/>
                  </a:lnTo>
                  <a:lnTo>
                    <a:pt x="30281" y="4183"/>
                  </a:lnTo>
                  <a:lnTo>
                    <a:pt x="30281" y="4350"/>
                  </a:lnTo>
                  <a:lnTo>
                    <a:pt x="30337" y="4517"/>
                  </a:lnTo>
                  <a:lnTo>
                    <a:pt x="30505" y="4796"/>
                  </a:lnTo>
                  <a:lnTo>
                    <a:pt x="30783" y="4963"/>
                  </a:lnTo>
                  <a:lnTo>
                    <a:pt x="30951" y="5019"/>
                  </a:lnTo>
                  <a:lnTo>
                    <a:pt x="31285" y="5019"/>
                  </a:lnTo>
                  <a:lnTo>
                    <a:pt x="31397" y="4963"/>
                  </a:lnTo>
                  <a:lnTo>
                    <a:pt x="31676" y="4796"/>
                  </a:lnTo>
                  <a:lnTo>
                    <a:pt x="31843" y="4517"/>
                  </a:lnTo>
                  <a:lnTo>
                    <a:pt x="31899" y="4350"/>
                  </a:lnTo>
                  <a:lnTo>
                    <a:pt x="31899" y="4183"/>
                  </a:lnTo>
                  <a:lnTo>
                    <a:pt x="31899" y="4015"/>
                  </a:lnTo>
                  <a:lnTo>
                    <a:pt x="31843" y="3848"/>
                  </a:lnTo>
                  <a:lnTo>
                    <a:pt x="31676" y="3625"/>
                  </a:lnTo>
                  <a:lnTo>
                    <a:pt x="31397" y="3458"/>
                  </a:lnTo>
                  <a:lnTo>
                    <a:pt x="31285" y="3402"/>
                  </a:lnTo>
                  <a:lnTo>
                    <a:pt x="31118" y="3346"/>
                  </a:lnTo>
                  <a:close/>
                  <a:moveTo>
                    <a:pt x="41156" y="3346"/>
                  </a:moveTo>
                  <a:lnTo>
                    <a:pt x="40989" y="3402"/>
                  </a:lnTo>
                  <a:lnTo>
                    <a:pt x="40821" y="3458"/>
                  </a:lnTo>
                  <a:lnTo>
                    <a:pt x="40543" y="3625"/>
                  </a:lnTo>
                  <a:lnTo>
                    <a:pt x="40375" y="3848"/>
                  </a:lnTo>
                  <a:lnTo>
                    <a:pt x="40320" y="4015"/>
                  </a:lnTo>
                  <a:lnTo>
                    <a:pt x="40320" y="4183"/>
                  </a:lnTo>
                  <a:lnTo>
                    <a:pt x="40320" y="4350"/>
                  </a:lnTo>
                  <a:lnTo>
                    <a:pt x="40375" y="4517"/>
                  </a:lnTo>
                  <a:lnTo>
                    <a:pt x="40543" y="4796"/>
                  </a:lnTo>
                  <a:lnTo>
                    <a:pt x="40821" y="4963"/>
                  </a:lnTo>
                  <a:lnTo>
                    <a:pt x="40989" y="5019"/>
                  </a:lnTo>
                  <a:lnTo>
                    <a:pt x="41323" y="5019"/>
                  </a:lnTo>
                  <a:lnTo>
                    <a:pt x="41435" y="4963"/>
                  </a:lnTo>
                  <a:lnTo>
                    <a:pt x="41714" y="4796"/>
                  </a:lnTo>
                  <a:lnTo>
                    <a:pt x="41881" y="4517"/>
                  </a:lnTo>
                  <a:lnTo>
                    <a:pt x="41937" y="4350"/>
                  </a:lnTo>
                  <a:lnTo>
                    <a:pt x="41937" y="4183"/>
                  </a:lnTo>
                  <a:lnTo>
                    <a:pt x="41937" y="4015"/>
                  </a:lnTo>
                  <a:lnTo>
                    <a:pt x="41881" y="3848"/>
                  </a:lnTo>
                  <a:lnTo>
                    <a:pt x="41714" y="3625"/>
                  </a:lnTo>
                  <a:lnTo>
                    <a:pt x="41435" y="3458"/>
                  </a:lnTo>
                  <a:lnTo>
                    <a:pt x="41323" y="3402"/>
                  </a:lnTo>
                  <a:lnTo>
                    <a:pt x="41156" y="3346"/>
                  </a:lnTo>
                  <a:close/>
                  <a:moveTo>
                    <a:pt x="83037" y="3402"/>
                  </a:moveTo>
                  <a:lnTo>
                    <a:pt x="82870" y="3458"/>
                  </a:lnTo>
                  <a:lnTo>
                    <a:pt x="82591" y="3625"/>
                  </a:lnTo>
                  <a:lnTo>
                    <a:pt x="82424" y="3904"/>
                  </a:lnTo>
                  <a:lnTo>
                    <a:pt x="82368" y="4015"/>
                  </a:lnTo>
                  <a:lnTo>
                    <a:pt x="82368" y="4183"/>
                  </a:lnTo>
                  <a:lnTo>
                    <a:pt x="82368" y="4350"/>
                  </a:lnTo>
                  <a:lnTo>
                    <a:pt x="82424" y="4517"/>
                  </a:lnTo>
                  <a:lnTo>
                    <a:pt x="82591" y="4796"/>
                  </a:lnTo>
                  <a:lnTo>
                    <a:pt x="82870" y="4963"/>
                  </a:lnTo>
                  <a:lnTo>
                    <a:pt x="83037" y="5019"/>
                  </a:lnTo>
                  <a:lnTo>
                    <a:pt x="83372" y="5019"/>
                  </a:lnTo>
                  <a:lnTo>
                    <a:pt x="83539" y="4963"/>
                  </a:lnTo>
                  <a:lnTo>
                    <a:pt x="83762" y="4796"/>
                  </a:lnTo>
                  <a:lnTo>
                    <a:pt x="83985" y="4517"/>
                  </a:lnTo>
                  <a:lnTo>
                    <a:pt x="83985" y="4350"/>
                  </a:lnTo>
                  <a:lnTo>
                    <a:pt x="84041" y="4183"/>
                  </a:lnTo>
                  <a:lnTo>
                    <a:pt x="83985" y="4015"/>
                  </a:lnTo>
                  <a:lnTo>
                    <a:pt x="83985" y="3904"/>
                  </a:lnTo>
                  <a:lnTo>
                    <a:pt x="83762" y="3625"/>
                  </a:lnTo>
                  <a:lnTo>
                    <a:pt x="83539" y="3458"/>
                  </a:lnTo>
                  <a:lnTo>
                    <a:pt x="83372" y="3402"/>
                  </a:lnTo>
                  <a:close/>
                  <a:moveTo>
                    <a:pt x="86383" y="3402"/>
                  </a:moveTo>
                  <a:lnTo>
                    <a:pt x="86216" y="3458"/>
                  </a:lnTo>
                  <a:lnTo>
                    <a:pt x="85993" y="3625"/>
                  </a:lnTo>
                  <a:lnTo>
                    <a:pt x="85825" y="3904"/>
                  </a:lnTo>
                  <a:lnTo>
                    <a:pt x="85770" y="4015"/>
                  </a:lnTo>
                  <a:lnTo>
                    <a:pt x="85714" y="4183"/>
                  </a:lnTo>
                  <a:lnTo>
                    <a:pt x="85770" y="4350"/>
                  </a:lnTo>
                  <a:lnTo>
                    <a:pt x="85825" y="4517"/>
                  </a:lnTo>
                  <a:lnTo>
                    <a:pt x="85993" y="4796"/>
                  </a:lnTo>
                  <a:lnTo>
                    <a:pt x="86216" y="4963"/>
                  </a:lnTo>
                  <a:lnTo>
                    <a:pt x="86383" y="5019"/>
                  </a:lnTo>
                  <a:lnTo>
                    <a:pt x="86718" y="5019"/>
                  </a:lnTo>
                  <a:lnTo>
                    <a:pt x="86885" y="4963"/>
                  </a:lnTo>
                  <a:lnTo>
                    <a:pt x="87164" y="4796"/>
                  </a:lnTo>
                  <a:lnTo>
                    <a:pt x="87331" y="4517"/>
                  </a:lnTo>
                  <a:lnTo>
                    <a:pt x="87387" y="4350"/>
                  </a:lnTo>
                  <a:lnTo>
                    <a:pt x="87387" y="4183"/>
                  </a:lnTo>
                  <a:lnTo>
                    <a:pt x="87387" y="4015"/>
                  </a:lnTo>
                  <a:lnTo>
                    <a:pt x="87331" y="3904"/>
                  </a:lnTo>
                  <a:lnTo>
                    <a:pt x="87164" y="3625"/>
                  </a:lnTo>
                  <a:lnTo>
                    <a:pt x="86885" y="3458"/>
                  </a:lnTo>
                  <a:lnTo>
                    <a:pt x="86718" y="3402"/>
                  </a:lnTo>
                  <a:close/>
                  <a:moveTo>
                    <a:pt x="89785" y="3402"/>
                  </a:moveTo>
                  <a:lnTo>
                    <a:pt x="89618" y="3458"/>
                  </a:lnTo>
                  <a:lnTo>
                    <a:pt x="89339" y="3625"/>
                  </a:lnTo>
                  <a:lnTo>
                    <a:pt x="89171" y="3904"/>
                  </a:lnTo>
                  <a:lnTo>
                    <a:pt x="89116" y="4015"/>
                  </a:lnTo>
                  <a:lnTo>
                    <a:pt x="89116" y="4183"/>
                  </a:lnTo>
                  <a:lnTo>
                    <a:pt x="89116" y="4350"/>
                  </a:lnTo>
                  <a:lnTo>
                    <a:pt x="89171" y="4517"/>
                  </a:lnTo>
                  <a:lnTo>
                    <a:pt x="89339" y="4796"/>
                  </a:lnTo>
                  <a:lnTo>
                    <a:pt x="89618" y="4963"/>
                  </a:lnTo>
                  <a:lnTo>
                    <a:pt x="89785" y="5019"/>
                  </a:lnTo>
                  <a:lnTo>
                    <a:pt x="90119" y="5019"/>
                  </a:lnTo>
                  <a:lnTo>
                    <a:pt x="90231" y="4963"/>
                  </a:lnTo>
                  <a:lnTo>
                    <a:pt x="90510" y="4796"/>
                  </a:lnTo>
                  <a:lnTo>
                    <a:pt x="90677" y="4517"/>
                  </a:lnTo>
                  <a:lnTo>
                    <a:pt x="90733" y="4350"/>
                  </a:lnTo>
                  <a:lnTo>
                    <a:pt x="90733" y="4183"/>
                  </a:lnTo>
                  <a:lnTo>
                    <a:pt x="90733" y="4015"/>
                  </a:lnTo>
                  <a:lnTo>
                    <a:pt x="90677" y="3904"/>
                  </a:lnTo>
                  <a:lnTo>
                    <a:pt x="90510" y="3625"/>
                  </a:lnTo>
                  <a:lnTo>
                    <a:pt x="90231" y="3458"/>
                  </a:lnTo>
                  <a:lnTo>
                    <a:pt x="90119" y="3402"/>
                  </a:lnTo>
                  <a:close/>
                  <a:moveTo>
                    <a:pt x="93075" y="3402"/>
                  </a:moveTo>
                  <a:lnTo>
                    <a:pt x="92908" y="3458"/>
                  </a:lnTo>
                  <a:lnTo>
                    <a:pt x="92685" y="3625"/>
                  </a:lnTo>
                  <a:lnTo>
                    <a:pt x="92462" y="3904"/>
                  </a:lnTo>
                  <a:lnTo>
                    <a:pt x="92462" y="4015"/>
                  </a:lnTo>
                  <a:lnTo>
                    <a:pt x="92406" y="4183"/>
                  </a:lnTo>
                  <a:lnTo>
                    <a:pt x="92462" y="4350"/>
                  </a:lnTo>
                  <a:lnTo>
                    <a:pt x="92462" y="4517"/>
                  </a:lnTo>
                  <a:lnTo>
                    <a:pt x="92685" y="4796"/>
                  </a:lnTo>
                  <a:lnTo>
                    <a:pt x="92908" y="4963"/>
                  </a:lnTo>
                  <a:lnTo>
                    <a:pt x="93075" y="5019"/>
                  </a:lnTo>
                  <a:lnTo>
                    <a:pt x="93410" y="5019"/>
                  </a:lnTo>
                  <a:lnTo>
                    <a:pt x="93577" y="4963"/>
                  </a:lnTo>
                  <a:lnTo>
                    <a:pt x="93856" y="4796"/>
                  </a:lnTo>
                  <a:lnTo>
                    <a:pt x="94023" y="4517"/>
                  </a:lnTo>
                  <a:lnTo>
                    <a:pt x="94079" y="4350"/>
                  </a:lnTo>
                  <a:lnTo>
                    <a:pt x="94079" y="4183"/>
                  </a:lnTo>
                  <a:lnTo>
                    <a:pt x="94079" y="4015"/>
                  </a:lnTo>
                  <a:lnTo>
                    <a:pt x="94023" y="3904"/>
                  </a:lnTo>
                  <a:lnTo>
                    <a:pt x="93856" y="3625"/>
                  </a:lnTo>
                  <a:lnTo>
                    <a:pt x="93577" y="3458"/>
                  </a:lnTo>
                  <a:lnTo>
                    <a:pt x="93410" y="3402"/>
                  </a:lnTo>
                  <a:close/>
                  <a:moveTo>
                    <a:pt x="98317" y="3346"/>
                  </a:moveTo>
                  <a:lnTo>
                    <a:pt x="98150" y="3402"/>
                  </a:lnTo>
                  <a:lnTo>
                    <a:pt x="97983" y="3458"/>
                  </a:lnTo>
                  <a:lnTo>
                    <a:pt x="97704" y="3625"/>
                  </a:lnTo>
                  <a:lnTo>
                    <a:pt x="97536" y="3848"/>
                  </a:lnTo>
                  <a:lnTo>
                    <a:pt x="97481" y="4015"/>
                  </a:lnTo>
                  <a:lnTo>
                    <a:pt x="97481" y="4183"/>
                  </a:lnTo>
                  <a:lnTo>
                    <a:pt x="97481" y="4350"/>
                  </a:lnTo>
                  <a:lnTo>
                    <a:pt x="97536" y="4517"/>
                  </a:lnTo>
                  <a:lnTo>
                    <a:pt x="97704" y="4796"/>
                  </a:lnTo>
                  <a:lnTo>
                    <a:pt x="97983" y="4963"/>
                  </a:lnTo>
                  <a:lnTo>
                    <a:pt x="98150" y="5019"/>
                  </a:lnTo>
                  <a:lnTo>
                    <a:pt x="98484" y="5019"/>
                  </a:lnTo>
                  <a:lnTo>
                    <a:pt x="98652" y="4963"/>
                  </a:lnTo>
                  <a:lnTo>
                    <a:pt x="98875" y="4796"/>
                  </a:lnTo>
                  <a:lnTo>
                    <a:pt x="99042" y="4517"/>
                  </a:lnTo>
                  <a:lnTo>
                    <a:pt x="99098" y="4350"/>
                  </a:lnTo>
                  <a:lnTo>
                    <a:pt x="99154" y="4183"/>
                  </a:lnTo>
                  <a:lnTo>
                    <a:pt x="99098" y="4015"/>
                  </a:lnTo>
                  <a:lnTo>
                    <a:pt x="99042" y="3848"/>
                  </a:lnTo>
                  <a:lnTo>
                    <a:pt x="98875" y="3625"/>
                  </a:lnTo>
                  <a:lnTo>
                    <a:pt x="98652" y="3458"/>
                  </a:lnTo>
                  <a:lnTo>
                    <a:pt x="98484" y="3402"/>
                  </a:lnTo>
                  <a:lnTo>
                    <a:pt x="98317" y="3346"/>
                  </a:lnTo>
                  <a:close/>
                  <a:moveTo>
                    <a:pt x="106738" y="3346"/>
                  </a:moveTo>
                  <a:lnTo>
                    <a:pt x="106571" y="3402"/>
                  </a:lnTo>
                  <a:lnTo>
                    <a:pt x="106403" y="3458"/>
                  </a:lnTo>
                  <a:lnTo>
                    <a:pt x="106180" y="3625"/>
                  </a:lnTo>
                  <a:lnTo>
                    <a:pt x="105957" y="3848"/>
                  </a:lnTo>
                  <a:lnTo>
                    <a:pt x="105957" y="4015"/>
                  </a:lnTo>
                  <a:lnTo>
                    <a:pt x="105901" y="4183"/>
                  </a:lnTo>
                  <a:lnTo>
                    <a:pt x="105957" y="4350"/>
                  </a:lnTo>
                  <a:lnTo>
                    <a:pt x="105957" y="4517"/>
                  </a:lnTo>
                  <a:lnTo>
                    <a:pt x="106180" y="4796"/>
                  </a:lnTo>
                  <a:lnTo>
                    <a:pt x="106403" y="4963"/>
                  </a:lnTo>
                  <a:lnTo>
                    <a:pt x="106571" y="5019"/>
                  </a:lnTo>
                  <a:lnTo>
                    <a:pt x="106905" y="5019"/>
                  </a:lnTo>
                  <a:lnTo>
                    <a:pt x="107073" y="4963"/>
                  </a:lnTo>
                  <a:lnTo>
                    <a:pt x="107351" y="4796"/>
                  </a:lnTo>
                  <a:lnTo>
                    <a:pt x="107519" y="4517"/>
                  </a:lnTo>
                  <a:lnTo>
                    <a:pt x="107575" y="4350"/>
                  </a:lnTo>
                  <a:lnTo>
                    <a:pt x="107575" y="4183"/>
                  </a:lnTo>
                  <a:lnTo>
                    <a:pt x="107575" y="4015"/>
                  </a:lnTo>
                  <a:lnTo>
                    <a:pt x="107519" y="3848"/>
                  </a:lnTo>
                  <a:lnTo>
                    <a:pt x="107351" y="3625"/>
                  </a:lnTo>
                  <a:lnTo>
                    <a:pt x="107073" y="3458"/>
                  </a:lnTo>
                  <a:lnTo>
                    <a:pt x="106905" y="3402"/>
                  </a:lnTo>
                  <a:lnTo>
                    <a:pt x="106738" y="3346"/>
                  </a:lnTo>
                  <a:close/>
                  <a:moveTo>
                    <a:pt x="111813" y="3346"/>
                  </a:moveTo>
                  <a:lnTo>
                    <a:pt x="111645" y="3402"/>
                  </a:lnTo>
                  <a:lnTo>
                    <a:pt x="111478" y="3458"/>
                  </a:lnTo>
                  <a:lnTo>
                    <a:pt x="111199" y="3625"/>
                  </a:lnTo>
                  <a:lnTo>
                    <a:pt x="111032" y="3848"/>
                  </a:lnTo>
                  <a:lnTo>
                    <a:pt x="110976" y="4015"/>
                  </a:lnTo>
                  <a:lnTo>
                    <a:pt x="110976" y="4183"/>
                  </a:lnTo>
                  <a:lnTo>
                    <a:pt x="110976" y="4350"/>
                  </a:lnTo>
                  <a:lnTo>
                    <a:pt x="111032" y="4517"/>
                  </a:lnTo>
                  <a:lnTo>
                    <a:pt x="111199" y="4796"/>
                  </a:lnTo>
                  <a:lnTo>
                    <a:pt x="111478" y="4963"/>
                  </a:lnTo>
                  <a:lnTo>
                    <a:pt x="111645" y="5019"/>
                  </a:lnTo>
                  <a:lnTo>
                    <a:pt x="111980" y="5019"/>
                  </a:lnTo>
                  <a:lnTo>
                    <a:pt x="112092" y="4963"/>
                  </a:lnTo>
                  <a:lnTo>
                    <a:pt x="112370" y="4796"/>
                  </a:lnTo>
                  <a:lnTo>
                    <a:pt x="112538" y="4517"/>
                  </a:lnTo>
                  <a:lnTo>
                    <a:pt x="112594" y="4350"/>
                  </a:lnTo>
                  <a:lnTo>
                    <a:pt x="112594" y="4183"/>
                  </a:lnTo>
                  <a:lnTo>
                    <a:pt x="112594" y="4015"/>
                  </a:lnTo>
                  <a:lnTo>
                    <a:pt x="112538" y="3848"/>
                  </a:lnTo>
                  <a:lnTo>
                    <a:pt x="112370" y="3625"/>
                  </a:lnTo>
                  <a:lnTo>
                    <a:pt x="112092" y="3458"/>
                  </a:lnTo>
                  <a:lnTo>
                    <a:pt x="111980" y="3402"/>
                  </a:lnTo>
                  <a:lnTo>
                    <a:pt x="111813" y="3346"/>
                  </a:lnTo>
                  <a:close/>
                  <a:moveTo>
                    <a:pt x="115103" y="3346"/>
                  </a:moveTo>
                  <a:lnTo>
                    <a:pt x="114936" y="3402"/>
                  </a:lnTo>
                  <a:lnTo>
                    <a:pt x="114768" y="3458"/>
                  </a:lnTo>
                  <a:lnTo>
                    <a:pt x="114545" y="3625"/>
                  </a:lnTo>
                  <a:lnTo>
                    <a:pt x="114322" y="3848"/>
                  </a:lnTo>
                  <a:lnTo>
                    <a:pt x="114267" y="4015"/>
                  </a:lnTo>
                  <a:lnTo>
                    <a:pt x="114267" y="4183"/>
                  </a:lnTo>
                  <a:lnTo>
                    <a:pt x="114267" y="4350"/>
                  </a:lnTo>
                  <a:lnTo>
                    <a:pt x="114322" y="4517"/>
                  </a:lnTo>
                  <a:lnTo>
                    <a:pt x="114545" y="4796"/>
                  </a:lnTo>
                  <a:lnTo>
                    <a:pt x="114768" y="4963"/>
                  </a:lnTo>
                  <a:lnTo>
                    <a:pt x="114936" y="5019"/>
                  </a:lnTo>
                  <a:lnTo>
                    <a:pt x="115270" y="5019"/>
                  </a:lnTo>
                  <a:lnTo>
                    <a:pt x="115438" y="4963"/>
                  </a:lnTo>
                  <a:lnTo>
                    <a:pt x="115716" y="4796"/>
                  </a:lnTo>
                  <a:lnTo>
                    <a:pt x="115884" y="4517"/>
                  </a:lnTo>
                  <a:lnTo>
                    <a:pt x="115940" y="4350"/>
                  </a:lnTo>
                  <a:lnTo>
                    <a:pt x="115940" y="4183"/>
                  </a:lnTo>
                  <a:lnTo>
                    <a:pt x="115940" y="4015"/>
                  </a:lnTo>
                  <a:lnTo>
                    <a:pt x="115884" y="3848"/>
                  </a:lnTo>
                  <a:lnTo>
                    <a:pt x="115716" y="3625"/>
                  </a:lnTo>
                  <a:lnTo>
                    <a:pt x="115438" y="3458"/>
                  </a:lnTo>
                  <a:lnTo>
                    <a:pt x="115270" y="3402"/>
                  </a:lnTo>
                  <a:lnTo>
                    <a:pt x="115103" y="3346"/>
                  </a:lnTo>
                  <a:close/>
                  <a:moveTo>
                    <a:pt x="120178" y="3346"/>
                  </a:moveTo>
                  <a:lnTo>
                    <a:pt x="120011" y="3402"/>
                  </a:lnTo>
                  <a:lnTo>
                    <a:pt x="119843" y="3458"/>
                  </a:lnTo>
                  <a:lnTo>
                    <a:pt x="119564" y="3625"/>
                  </a:lnTo>
                  <a:lnTo>
                    <a:pt x="119397" y="3848"/>
                  </a:lnTo>
                  <a:lnTo>
                    <a:pt x="119341" y="4015"/>
                  </a:lnTo>
                  <a:lnTo>
                    <a:pt x="119341" y="4183"/>
                  </a:lnTo>
                  <a:lnTo>
                    <a:pt x="119341" y="4350"/>
                  </a:lnTo>
                  <a:lnTo>
                    <a:pt x="119397" y="4517"/>
                  </a:lnTo>
                  <a:lnTo>
                    <a:pt x="119564" y="4796"/>
                  </a:lnTo>
                  <a:lnTo>
                    <a:pt x="119843" y="4963"/>
                  </a:lnTo>
                  <a:lnTo>
                    <a:pt x="120011" y="5019"/>
                  </a:lnTo>
                  <a:lnTo>
                    <a:pt x="120345" y="5019"/>
                  </a:lnTo>
                  <a:lnTo>
                    <a:pt x="120512" y="4963"/>
                  </a:lnTo>
                  <a:lnTo>
                    <a:pt x="120736" y="4796"/>
                  </a:lnTo>
                  <a:lnTo>
                    <a:pt x="120959" y="4517"/>
                  </a:lnTo>
                  <a:lnTo>
                    <a:pt x="120959" y="4350"/>
                  </a:lnTo>
                  <a:lnTo>
                    <a:pt x="121014" y="4183"/>
                  </a:lnTo>
                  <a:lnTo>
                    <a:pt x="120959" y="4015"/>
                  </a:lnTo>
                  <a:lnTo>
                    <a:pt x="120959" y="3848"/>
                  </a:lnTo>
                  <a:lnTo>
                    <a:pt x="120736" y="3625"/>
                  </a:lnTo>
                  <a:lnTo>
                    <a:pt x="120512" y="3458"/>
                  </a:lnTo>
                  <a:lnTo>
                    <a:pt x="120345" y="3402"/>
                  </a:lnTo>
                  <a:lnTo>
                    <a:pt x="120178" y="3346"/>
                  </a:lnTo>
                  <a:close/>
                  <a:moveTo>
                    <a:pt x="123468" y="3346"/>
                  </a:moveTo>
                  <a:lnTo>
                    <a:pt x="123301" y="3402"/>
                  </a:lnTo>
                  <a:lnTo>
                    <a:pt x="123189" y="3458"/>
                  </a:lnTo>
                  <a:lnTo>
                    <a:pt x="122910" y="3625"/>
                  </a:lnTo>
                  <a:lnTo>
                    <a:pt x="122743" y="3848"/>
                  </a:lnTo>
                  <a:lnTo>
                    <a:pt x="122687" y="4015"/>
                  </a:lnTo>
                  <a:lnTo>
                    <a:pt x="122632" y="4183"/>
                  </a:lnTo>
                  <a:lnTo>
                    <a:pt x="122687" y="4350"/>
                  </a:lnTo>
                  <a:lnTo>
                    <a:pt x="122743" y="4517"/>
                  </a:lnTo>
                  <a:lnTo>
                    <a:pt x="122910" y="4796"/>
                  </a:lnTo>
                  <a:lnTo>
                    <a:pt x="123189" y="4963"/>
                  </a:lnTo>
                  <a:lnTo>
                    <a:pt x="123301" y="5019"/>
                  </a:lnTo>
                  <a:lnTo>
                    <a:pt x="123635" y="5019"/>
                  </a:lnTo>
                  <a:lnTo>
                    <a:pt x="123803" y="4963"/>
                  </a:lnTo>
                  <a:lnTo>
                    <a:pt x="124082" y="4796"/>
                  </a:lnTo>
                  <a:lnTo>
                    <a:pt x="124249" y="4517"/>
                  </a:lnTo>
                  <a:lnTo>
                    <a:pt x="124305" y="4350"/>
                  </a:lnTo>
                  <a:lnTo>
                    <a:pt x="124305" y="4183"/>
                  </a:lnTo>
                  <a:lnTo>
                    <a:pt x="124305" y="4015"/>
                  </a:lnTo>
                  <a:lnTo>
                    <a:pt x="124249" y="3848"/>
                  </a:lnTo>
                  <a:lnTo>
                    <a:pt x="124082" y="3625"/>
                  </a:lnTo>
                  <a:lnTo>
                    <a:pt x="123803" y="3458"/>
                  </a:lnTo>
                  <a:lnTo>
                    <a:pt x="123635" y="3402"/>
                  </a:lnTo>
                  <a:lnTo>
                    <a:pt x="123468" y="3346"/>
                  </a:lnTo>
                  <a:close/>
                  <a:moveTo>
                    <a:pt x="126926" y="3346"/>
                  </a:moveTo>
                  <a:lnTo>
                    <a:pt x="126758" y="3402"/>
                  </a:lnTo>
                  <a:lnTo>
                    <a:pt x="126591" y="3458"/>
                  </a:lnTo>
                  <a:lnTo>
                    <a:pt x="126312" y="3625"/>
                  </a:lnTo>
                  <a:lnTo>
                    <a:pt x="126145" y="3848"/>
                  </a:lnTo>
                  <a:lnTo>
                    <a:pt x="126089" y="4015"/>
                  </a:lnTo>
                  <a:lnTo>
                    <a:pt x="126089" y="4183"/>
                  </a:lnTo>
                  <a:lnTo>
                    <a:pt x="126089" y="4350"/>
                  </a:lnTo>
                  <a:lnTo>
                    <a:pt x="126145" y="4517"/>
                  </a:lnTo>
                  <a:lnTo>
                    <a:pt x="126312" y="4796"/>
                  </a:lnTo>
                  <a:lnTo>
                    <a:pt x="126591" y="4963"/>
                  </a:lnTo>
                  <a:lnTo>
                    <a:pt x="126758" y="5019"/>
                  </a:lnTo>
                  <a:lnTo>
                    <a:pt x="127093" y="5019"/>
                  </a:lnTo>
                  <a:lnTo>
                    <a:pt x="127260" y="4963"/>
                  </a:lnTo>
                  <a:lnTo>
                    <a:pt x="127483" y="4796"/>
                  </a:lnTo>
                  <a:lnTo>
                    <a:pt x="127651" y="4517"/>
                  </a:lnTo>
                  <a:lnTo>
                    <a:pt x="127706" y="4350"/>
                  </a:lnTo>
                  <a:lnTo>
                    <a:pt x="127762" y="4183"/>
                  </a:lnTo>
                  <a:lnTo>
                    <a:pt x="127706" y="4015"/>
                  </a:lnTo>
                  <a:lnTo>
                    <a:pt x="127651" y="3848"/>
                  </a:lnTo>
                  <a:lnTo>
                    <a:pt x="127483" y="3625"/>
                  </a:lnTo>
                  <a:lnTo>
                    <a:pt x="127260" y="3458"/>
                  </a:lnTo>
                  <a:lnTo>
                    <a:pt x="127093" y="3402"/>
                  </a:lnTo>
                  <a:lnTo>
                    <a:pt x="126926" y="3346"/>
                  </a:lnTo>
                  <a:close/>
                  <a:moveTo>
                    <a:pt x="136964" y="3346"/>
                  </a:moveTo>
                  <a:lnTo>
                    <a:pt x="136796" y="3402"/>
                  </a:lnTo>
                  <a:lnTo>
                    <a:pt x="136629" y="3458"/>
                  </a:lnTo>
                  <a:lnTo>
                    <a:pt x="136350" y="3625"/>
                  </a:lnTo>
                  <a:lnTo>
                    <a:pt x="136183" y="3848"/>
                  </a:lnTo>
                  <a:lnTo>
                    <a:pt x="136127" y="4015"/>
                  </a:lnTo>
                  <a:lnTo>
                    <a:pt x="136127" y="4183"/>
                  </a:lnTo>
                  <a:lnTo>
                    <a:pt x="136127" y="4350"/>
                  </a:lnTo>
                  <a:lnTo>
                    <a:pt x="136183" y="4517"/>
                  </a:lnTo>
                  <a:lnTo>
                    <a:pt x="136350" y="4796"/>
                  </a:lnTo>
                  <a:lnTo>
                    <a:pt x="136629" y="4963"/>
                  </a:lnTo>
                  <a:lnTo>
                    <a:pt x="136796" y="5019"/>
                  </a:lnTo>
                  <a:lnTo>
                    <a:pt x="137131" y="5019"/>
                  </a:lnTo>
                  <a:lnTo>
                    <a:pt x="137298" y="4963"/>
                  </a:lnTo>
                  <a:lnTo>
                    <a:pt x="137521" y="4796"/>
                  </a:lnTo>
                  <a:lnTo>
                    <a:pt x="137689" y="4517"/>
                  </a:lnTo>
                  <a:lnTo>
                    <a:pt x="137744" y="4350"/>
                  </a:lnTo>
                  <a:lnTo>
                    <a:pt x="137800" y="4183"/>
                  </a:lnTo>
                  <a:lnTo>
                    <a:pt x="137744" y="4015"/>
                  </a:lnTo>
                  <a:lnTo>
                    <a:pt x="137689" y="3848"/>
                  </a:lnTo>
                  <a:lnTo>
                    <a:pt x="137521" y="3625"/>
                  </a:lnTo>
                  <a:lnTo>
                    <a:pt x="137298" y="3458"/>
                  </a:lnTo>
                  <a:lnTo>
                    <a:pt x="137131" y="3402"/>
                  </a:lnTo>
                  <a:lnTo>
                    <a:pt x="136964" y="3346"/>
                  </a:lnTo>
                  <a:close/>
                  <a:moveTo>
                    <a:pt x="178845" y="3402"/>
                  </a:moveTo>
                  <a:lnTo>
                    <a:pt x="178677" y="3458"/>
                  </a:lnTo>
                  <a:lnTo>
                    <a:pt x="178399" y="3625"/>
                  </a:lnTo>
                  <a:lnTo>
                    <a:pt x="178231" y="3904"/>
                  </a:lnTo>
                  <a:lnTo>
                    <a:pt x="178176" y="4015"/>
                  </a:lnTo>
                  <a:lnTo>
                    <a:pt x="178176" y="4183"/>
                  </a:lnTo>
                  <a:lnTo>
                    <a:pt x="178176" y="4350"/>
                  </a:lnTo>
                  <a:lnTo>
                    <a:pt x="178231" y="4517"/>
                  </a:lnTo>
                  <a:lnTo>
                    <a:pt x="178399" y="4796"/>
                  </a:lnTo>
                  <a:lnTo>
                    <a:pt x="178677" y="4963"/>
                  </a:lnTo>
                  <a:lnTo>
                    <a:pt x="178845" y="5019"/>
                  </a:lnTo>
                  <a:lnTo>
                    <a:pt x="179179" y="5019"/>
                  </a:lnTo>
                  <a:lnTo>
                    <a:pt x="179347" y="4963"/>
                  </a:lnTo>
                  <a:lnTo>
                    <a:pt x="179570" y="4796"/>
                  </a:lnTo>
                  <a:lnTo>
                    <a:pt x="179737" y="4517"/>
                  </a:lnTo>
                  <a:lnTo>
                    <a:pt x="179793" y="4350"/>
                  </a:lnTo>
                  <a:lnTo>
                    <a:pt x="179849" y="4183"/>
                  </a:lnTo>
                  <a:lnTo>
                    <a:pt x="179793" y="4015"/>
                  </a:lnTo>
                  <a:lnTo>
                    <a:pt x="179737" y="3904"/>
                  </a:lnTo>
                  <a:lnTo>
                    <a:pt x="179570" y="3625"/>
                  </a:lnTo>
                  <a:lnTo>
                    <a:pt x="179347" y="3458"/>
                  </a:lnTo>
                  <a:lnTo>
                    <a:pt x="179179" y="3402"/>
                  </a:lnTo>
                  <a:close/>
                  <a:moveTo>
                    <a:pt x="182191" y="3402"/>
                  </a:moveTo>
                  <a:lnTo>
                    <a:pt x="182023" y="3458"/>
                  </a:lnTo>
                  <a:lnTo>
                    <a:pt x="181800" y="3625"/>
                  </a:lnTo>
                  <a:lnTo>
                    <a:pt x="181577" y="3904"/>
                  </a:lnTo>
                  <a:lnTo>
                    <a:pt x="181577" y="4015"/>
                  </a:lnTo>
                  <a:lnTo>
                    <a:pt x="181522" y="4183"/>
                  </a:lnTo>
                  <a:lnTo>
                    <a:pt x="181577" y="4350"/>
                  </a:lnTo>
                  <a:lnTo>
                    <a:pt x="181577" y="4517"/>
                  </a:lnTo>
                  <a:lnTo>
                    <a:pt x="181800" y="4796"/>
                  </a:lnTo>
                  <a:lnTo>
                    <a:pt x="182023" y="4963"/>
                  </a:lnTo>
                  <a:lnTo>
                    <a:pt x="182191" y="5019"/>
                  </a:lnTo>
                  <a:lnTo>
                    <a:pt x="182525" y="5019"/>
                  </a:lnTo>
                  <a:lnTo>
                    <a:pt x="182693" y="4963"/>
                  </a:lnTo>
                  <a:lnTo>
                    <a:pt x="182971" y="4796"/>
                  </a:lnTo>
                  <a:lnTo>
                    <a:pt x="183139" y="4517"/>
                  </a:lnTo>
                  <a:lnTo>
                    <a:pt x="183195" y="4350"/>
                  </a:lnTo>
                  <a:lnTo>
                    <a:pt x="183195" y="4183"/>
                  </a:lnTo>
                  <a:lnTo>
                    <a:pt x="183195" y="4015"/>
                  </a:lnTo>
                  <a:lnTo>
                    <a:pt x="183139" y="3904"/>
                  </a:lnTo>
                  <a:lnTo>
                    <a:pt x="182971" y="3625"/>
                  </a:lnTo>
                  <a:lnTo>
                    <a:pt x="182693" y="3458"/>
                  </a:lnTo>
                  <a:lnTo>
                    <a:pt x="182525" y="3402"/>
                  </a:lnTo>
                  <a:close/>
                  <a:moveTo>
                    <a:pt x="185537" y="3402"/>
                  </a:moveTo>
                  <a:lnTo>
                    <a:pt x="185425" y="3458"/>
                  </a:lnTo>
                  <a:lnTo>
                    <a:pt x="185146" y="3625"/>
                  </a:lnTo>
                  <a:lnTo>
                    <a:pt x="184979" y="3904"/>
                  </a:lnTo>
                  <a:lnTo>
                    <a:pt x="184923" y="4015"/>
                  </a:lnTo>
                  <a:lnTo>
                    <a:pt x="184923" y="4183"/>
                  </a:lnTo>
                  <a:lnTo>
                    <a:pt x="184923" y="4350"/>
                  </a:lnTo>
                  <a:lnTo>
                    <a:pt x="184979" y="4517"/>
                  </a:lnTo>
                  <a:lnTo>
                    <a:pt x="185146" y="4796"/>
                  </a:lnTo>
                  <a:lnTo>
                    <a:pt x="185425" y="4963"/>
                  </a:lnTo>
                  <a:lnTo>
                    <a:pt x="185537" y="5019"/>
                  </a:lnTo>
                  <a:lnTo>
                    <a:pt x="185871" y="5019"/>
                  </a:lnTo>
                  <a:lnTo>
                    <a:pt x="186039" y="4963"/>
                  </a:lnTo>
                  <a:lnTo>
                    <a:pt x="186317" y="4796"/>
                  </a:lnTo>
                  <a:lnTo>
                    <a:pt x="186485" y="4517"/>
                  </a:lnTo>
                  <a:lnTo>
                    <a:pt x="186541" y="4350"/>
                  </a:lnTo>
                  <a:lnTo>
                    <a:pt x="186541" y="4183"/>
                  </a:lnTo>
                  <a:lnTo>
                    <a:pt x="186541" y="4015"/>
                  </a:lnTo>
                  <a:lnTo>
                    <a:pt x="186485" y="3904"/>
                  </a:lnTo>
                  <a:lnTo>
                    <a:pt x="186317" y="3625"/>
                  </a:lnTo>
                  <a:lnTo>
                    <a:pt x="186039" y="3458"/>
                  </a:lnTo>
                  <a:lnTo>
                    <a:pt x="185871" y="3402"/>
                  </a:lnTo>
                  <a:close/>
                  <a:moveTo>
                    <a:pt x="188883" y="3402"/>
                  </a:moveTo>
                  <a:lnTo>
                    <a:pt x="188715" y="3458"/>
                  </a:lnTo>
                  <a:lnTo>
                    <a:pt x="188437" y="3625"/>
                  </a:lnTo>
                  <a:lnTo>
                    <a:pt x="188269" y="3904"/>
                  </a:lnTo>
                  <a:lnTo>
                    <a:pt x="188214" y="4015"/>
                  </a:lnTo>
                  <a:lnTo>
                    <a:pt x="188214" y="4183"/>
                  </a:lnTo>
                  <a:lnTo>
                    <a:pt x="188214" y="4350"/>
                  </a:lnTo>
                  <a:lnTo>
                    <a:pt x="188269" y="4517"/>
                  </a:lnTo>
                  <a:lnTo>
                    <a:pt x="188437" y="4796"/>
                  </a:lnTo>
                  <a:lnTo>
                    <a:pt x="188715" y="4963"/>
                  </a:lnTo>
                  <a:lnTo>
                    <a:pt x="188883" y="5019"/>
                  </a:lnTo>
                  <a:lnTo>
                    <a:pt x="189217" y="5019"/>
                  </a:lnTo>
                  <a:lnTo>
                    <a:pt x="189385" y="4963"/>
                  </a:lnTo>
                  <a:lnTo>
                    <a:pt x="189608" y="4796"/>
                  </a:lnTo>
                  <a:lnTo>
                    <a:pt x="189831" y="4517"/>
                  </a:lnTo>
                  <a:lnTo>
                    <a:pt x="189887" y="4350"/>
                  </a:lnTo>
                  <a:lnTo>
                    <a:pt x="189887" y="4183"/>
                  </a:lnTo>
                  <a:lnTo>
                    <a:pt x="189887" y="4015"/>
                  </a:lnTo>
                  <a:lnTo>
                    <a:pt x="189831" y="3904"/>
                  </a:lnTo>
                  <a:lnTo>
                    <a:pt x="189608" y="3625"/>
                  </a:lnTo>
                  <a:lnTo>
                    <a:pt x="189385" y="3458"/>
                  </a:lnTo>
                  <a:lnTo>
                    <a:pt x="189217" y="3402"/>
                  </a:lnTo>
                  <a:close/>
                  <a:moveTo>
                    <a:pt x="194125" y="3346"/>
                  </a:moveTo>
                  <a:lnTo>
                    <a:pt x="193958" y="3402"/>
                  </a:lnTo>
                  <a:lnTo>
                    <a:pt x="193790" y="3458"/>
                  </a:lnTo>
                  <a:lnTo>
                    <a:pt x="193511" y="3625"/>
                  </a:lnTo>
                  <a:lnTo>
                    <a:pt x="193344" y="3848"/>
                  </a:lnTo>
                  <a:lnTo>
                    <a:pt x="193288" y="4015"/>
                  </a:lnTo>
                  <a:lnTo>
                    <a:pt x="193288" y="4183"/>
                  </a:lnTo>
                  <a:lnTo>
                    <a:pt x="193288" y="4350"/>
                  </a:lnTo>
                  <a:lnTo>
                    <a:pt x="193344" y="4517"/>
                  </a:lnTo>
                  <a:lnTo>
                    <a:pt x="193511" y="4796"/>
                  </a:lnTo>
                  <a:lnTo>
                    <a:pt x="193790" y="4963"/>
                  </a:lnTo>
                  <a:lnTo>
                    <a:pt x="193958" y="5019"/>
                  </a:lnTo>
                  <a:lnTo>
                    <a:pt x="194292" y="5019"/>
                  </a:lnTo>
                  <a:lnTo>
                    <a:pt x="194404" y="4963"/>
                  </a:lnTo>
                  <a:lnTo>
                    <a:pt x="194683" y="4796"/>
                  </a:lnTo>
                  <a:lnTo>
                    <a:pt x="194850" y="4517"/>
                  </a:lnTo>
                  <a:lnTo>
                    <a:pt x="194906" y="4350"/>
                  </a:lnTo>
                  <a:lnTo>
                    <a:pt x="194961" y="4183"/>
                  </a:lnTo>
                  <a:lnTo>
                    <a:pt x="194906" y="4015"/>
                  </a:lnTo>
                  <a:lnTo>
                    <a:pt x="194850" y="3848"/>
                  </a:lnTo>
                  <a:lnTo>
                    <a:pt x="194683" y="3625"/>
                  </a:lnTo>
                  <a:lnTo>
                    <a:pt x="194404" y="3458"/>
                  </a:lnTo>
                  <a:lnTo>
                    <a:pt x="194292" y="3402"/>
                  </a:lnTo>
                  <a:lnTo>
                    <a:pt x="194125" y="3346"/>
                  </a:lnTo>
                  <a:close/>
                  <a:moveTo>
                    <a:pt x="202546" y="3346"/>
                  </a:moveTo>
                  <a:lnTo>
                    <a:pt x="202378" y="3402"/>
                  </a:lnTo>
                  <a:lnTo>
                    <a:pt x="202211" y="3458"/>
                  </a:lnTo>
                  <a:lnTo>
                    <a:pt x="201932" y="3625"/>
                  </a:lnTo>
                  <a:lnTo>
                    <a:pt x="201765" y="3848"/>
                  </a:lnTo>
                  <a:lnTo>
                    <a:pt x="201709" y="4015"/>
                  </a:lnTo>
                  <a:lnTo>
                    <a:pt x="201709" y="4183"/>
                  </a:lnTo>
                  <a:lnTo>
                    <a:pt x="201709" y="4350"/>
                  </a:lnTo>
                  <a:lnTo>
                    <a:pt x="201765" y="4517"/>
                  </a:lnTo>
                  <a:lnTo>
                    <a:pt x="201932" y="4796"/>
                  </a:lnTo>
                  <a:lnTo>
                    <a:pt x="202211" y="4963"/>
                  </a:lnTo>
                  <a:lnTo>
                    <a:pt x="202378" y="5019"/>
                  </a:lnTo>
                  <a:lnTo>
                    <a:pt x="202713" y="5019"/>
                  </a:lnTo>
                  <a:lnTo>
                    <a:pt x="202880" y="4963"/>
                  </a:lnTo>
                  <a:lnTo>
                    <a:pt x="203103" y="4796"/>
                  </a:lnTo>
                  <a:lnTo>
                    <a:pt x="203326" y="4517"/>
                  </a:lnTo>
                  <a:lnTo>
                    <a:pt x="203382" y="4350"/>
                  </a:lnTo>
                  <a:lnTo>
                    <a:pt x="203382" y="4183"/>
                  </a:lnTo>
                  <a:lnTo>
                    <a:pt x="203382" y="4015"/>
                  </a:lnTo>
                  <a:lnTo>
                    <a:pt x="203326" y="3848"/>
                  </a:lnTo>
                  <a:lnTo>
                    <a:pt x="203103" y="3625"/>
                  </a:lnTo>
                  <a:lnTo>
                    <a:pt x="202880" y="3458"/>
                  </a:lnTo>
                  <a:lnTo>
                    <a:pt x="202713" y="3402"/>
                  </a:lnTo>
                  <a:lnTo>
                    <a:pt x="202546" y="3346"/>
                  </a:lnTo>
                  <a:close/>
                  <a:moveTo>
                    <a:pt x="207565" y="3346"/>
                  </a:moveTo>
                  <a:lnTo>
                    <a:pt x="207397" y="3402"/>
                  </a:lnTo>
                  <a:lnTo>
                    <a:pt x="207286" y="3458"/>
                  </a:lnTo>
                  <a:lnTo>
                    <a:pt x="207007" y="3625"/>
                  </a:lnTo>
                  <a:lnTo>
                    <a:pt x="206840" y="3848"/>
                  </a:lnTo>
                  <a:lnTo>
                    <a:pt x="206784" y="4015"/>
                  </a:lnTo>
                  <a:lnTo>
                    <a:pt x="206784" y="4183"/>
                  </a:lnTo>
                  <a:lnTo>
                    <a:pt x="206784" y="4350"/>
                  </a:lnTo>
                  <a:lnTo>
                    <a:pt x="206840" y="4517"/>
                  </a:lnTo>
                  <a:lnTo>
                    <a:pt x="207007" y="4796"/>
                  </a:lnTo>
                  <a:lnTo>
                    <a:pt x="207286" y="4963"/>
                  </a:lnTo>
                  <a:lnTo>
                    <a:pt x="207397" y="5019"/>
                  </a:lnTo>
                  <a:lnTo>
                    <a:pt x="207732" y="5019"/>
                  </a:lnTo>
                  <a:lnTo>
                    <a:pt x="207899" y="4963"/>
                  </a:lnTo>
                  <a:lnTo>
                    <a:pt x="208178" y="4796"/>
                  </a:lnTo>
                  <a:lnTo>
                    <a:pt x="208345" y="4517"/>
                  </a:lnTo>
                  <a:lnTo>
                    <a:pt x="208401" y="4350"/>
                  </a:lnTo>
                  <a:lnTo>
                    <a:pt x="208401" y="4183"/>
                  </a:lnTo>
                  <a:lnTo>
                    <a:pt x="208401" y="4015"/>
                  </a:lnTo>
                  <a:lnTo>
                    <a:pt x="208345" y="3848"/>
                  </a:lnTo>
                  <a:lnTo>
                    <a:pt x="208178" y="3625"/>
                  </a:lnTo>
                  <a:lnTo>
                    <a:pt x="207899" y="3458"/>
                  </a:lnTo>
                  <a:lnTo>
                    <a:pt x="207732" y="3402"/>
                  </a:lnTo>
                  <a:lnTo>
                    <a:pt x="207565" y="3346"/>
                  </a:lnTo>
                  <a:close/>
                  <a:moveTo>
                    <a:pt x="210911" y="3346"/>
                  </a:moveTo>
                  <a:lnTo>
                    <a:pt x="210743" y="3402"/>
                  </a:lnTo>
                  <a:lnTo>
                    <a:pt x="210576" y="3458"/>
                  </a:lnTo>
                  <a:lnTo>
                    <a:pt x="210297" y="3625"/>
                  </a:lnTo>
                  <a:lnTo>
                    <a:pt x="210130" y="3848"/>
                  </a:lnTo>
                  <a:lnTo>
                    <a:pt x="210074" y="4015"/>
                  </a:lnTo>
                  <a:lnTo>
                    <a:pt x="210074" y="4183"/>
                  </a:lnTo>
                  <a:lnTo>
                    <a:pt x="210074" y="4350"/>
                  </a:lnTo>
                  <a:lnTo>
                    <a:pt x="210130" y="4517"/>
                  </a:lnTo>
                  <a:lnTo>
                    <a:pt x="210297" y="4796"/>
                  </a:lnTo>
                  <a:lnTo>
                    <a:pt x="210576" y="4963"/>
                  </a:lnTo>
                  <a:lnTo>
                    <a:pt x="210743" y="5019"/>
                  </a:lnTo>
                  <a:lnTo>
                    <a:pt x="211078" y="5019"/>
                  </a:lnTo>
                  <a:lnTo>
                    <a:pt x="211245" y="4963"/>
                  </a:lnTo>
                  <a:lnTo>
                    <a:pt x="211468" y="4796"/>
                  </a:lnTo>
                  <a:lnTo>
                    <a:pt x="211691" y="4517"/>
                  </a:lnTo>
                  <a:lnTo>
                    <a:pt x="211691" y="4350"/>
                  </a:lnTo>
                  <a:lnTo>
                    <a:pt x="211747" y="4183"/>
                  </a:lnTo>
                  <a:lnTo>
                    <a:pt x="211691" y="4015"/>
                  </a:lnTo>
                  <a:lnTo>
                    <a:pt x="211691" y="3848"/>
                  </a:lnTo>
                  <a:lnTo>
                    <a:pt x="211468" y="3625"/>
                  </a:lnTo>
                  <a:lnTo>
                    <a:pt x="211245" y="3458"/>
                  </a:lnTo>
                  <a:lnTo>
                    <a:pt x="211078" y="3402"/>
                  </a:lnTo>
                  <a:lnTo>
                    <a:pt x="210911" y="3346"/>
                  </a:lnTo>
                  <a:close/>
                  <a:moveTo>
                    <a:pt x="215986" y="3346"/>
                  </a:moveTo>
                  <a:lnTo>
                    <a:pt x="215818" y="3402"/>
                  </a:lnTo>
                  <a:lnTo>
                    <a:pt x="215651" y="3458"/>
                  </a:lnTo>
                  <a:lnTo>
                    <a:pt x="215372" y="3625"/>
                  </a:lnTo>
                  <a:lnTo>
                    <a:pt x="215205" y="3848"/>
                  </a:lnTo>
                  <a:lnTo>
                    <a:pt x="215149" y="4015"/>
                  </a:lnTo>
                  <a:lnTo>
                    <a:pt x="215149" y="4183"/>
                  </a:lnTo>
                  <a:lnTo>
                    <a:pt x="215149" y="4350"/>
                  </a:lnTo>
                  <a:lnTo>
                    <a:pt x="215205" y="4517"/>
                  </a:lnTo>
                  <a:lnTo>
                    <a:pt x="215372" y="4796"/>
                  </a:lnTo>
                  <a:lnTo>
                    <a:pt x="215651" y="4963"/>
                  </a:lnTo>
                  <a:lnTo>
                    <a:pt x="215818" y="5019"/>
                  </a:lnTo>
                  <a:lnTo>
                    <a:pt x="216153" y="5019"/>
                  </a:lnTo>
                  <a:lnTo>
                    <a:pt x="216264" y="4963"/>
                  </a:lnTo>
                  <a:lnTo>
                    <a:pt x="216543" y="4796"/>
                  </a:lnTo>
                  <a:lnTo>
                    <a:pt x="216710" y="4517"/>
                  </a:lnTo>
                  <a:lnTo>
                    <a:pt x="216766" y="4350"/>
                  </a:lnTo>
                  <a:lnTo>
                    <a:pt x="216822" y="4183"/>
                  </a:lnTo>
                  <a:lnTo>
                    <a:pt x="216766" y="4015"/>
                  </a:lnTo>
                  <a:lnTo>
                    <a:pt x="216710" y="3848"/>
                  </a:lnTo>
                  <a:lnTo>
                    <a:pt x="216543" y="3625"/>
                  </a:lnTo>
                  <a:lnTo>
                    <a:pt x="216264" y="3458"/>
                  </a:lnTo>
                  <a:lnTo>
                    <a:pt x="216153" y="3402"/>
                  </a:lnTo>
                  <a:lnTo>
                    <a:pt x="215986" y="3346"/>
                  </a:lnTo>
                  <a:close/>
                  <a:moveTo>
                    <a:pt x="219276" y="3346"/>
                  </a:moveTo>
                  <a:lnTo>
                    <a:pt x="219108" y="3402"/>
                  </a:lnTo>
                  <a:lnTo>
                    <a:pt x="218941" y="3458"/>
                  </a:lnTo>
                  <a:lnTo>
                    <a:pt x="218718" y="3625"/>
                  </a:lnTo>
                  <a:lnTo>
                    <a:pt x="218551" y="3848"/>
                  </a:lnTo>
                  <a:lnTo>
                    <a:pt x="218495" y="4015"/>
                  </a:lnTo>
                  <a:lnTo>
                    <a:pt x="218439" y="4183"/>
                  </a:lnTo>
                  <a:lnTo>
                    <a:pt x="218495" y="4350"/>
                  </a:lnTo>
                  <a:lnTo>
                    <a:pt x="218551" y="4517"/>
                  </a:lnTo>
                  <a:lnTo>
                    <a:pt x="218718" y="4796"/>
                  </a:lnTo>
                  <a:lnTo>
                    <a:pt x="218941" y="4963"/>
                  </a:lnTo>
                  <a:lnTo>
                    <a:pt x="219108" y="5019"/>
                  </a:lnTo>
                  <a:lnTo>
                    <a:pt x="219443" y="5019"/>
                  </a:lnTo>
                  <a:lnTo>
                    <a:pt x="219610" y="4963"/>
                  </a:lnTo>
                  <a:lnTo>
                    <a:pt x="219889" y="4796"/>
                  </a:lnTo>
                  <a:lnTo>
                    <a:pt x="220057" y="4517"/>
                  </a:lnTo>
                  <a:lnTo>
                    <a:pt x="220112" y="4350"/>
                  </a:lnTo>
                  <a:lnTo>
                    <a:pt x="220112" y="4183"/>
                  </a:lnTo>
                  <a:lnTo>
                    <a:pt x="220112" y="4015"/>
                  </a:lnTo>
                  <a:lnTo>
                    <a:pt x="220057" y="3848"/>
                  </a:lnTo>
                  <a:lnTo>
                    <a:pt x="219889" y="3625"/>
                  </a:lnTo>
                  <a:lnTo>
                    <a:pt x="219610" y="3458"/>
                  </a:lnTo>
                  <a:lnTo>
                    <a:pt x="219443" y="3402"/>
                  </a:lnTo>
                  <a:lnTo>
                    <a:pt x="219276" y="3346"/>
                  </a:lnTo>
                  <a:close/>
                  <a:moveTo>
                    <a:pt x="222733" y="3346"/>
                  </a:moveTo>
                  <a:lnTo>
                    <a:pt x="222566" y="3402"/>
                  </a:lnTo>
                  <a:lnTo>
                    <a:pt x="222399" y="3458"/>
                  </a:lnTo>
                  <a:lnTo>
                    <a:pt x="222120" y="3625"/>
                  </a:lnTo>
                  <a:lnTo>
                    <a:pt x="221953" y="3848"/>
                  </a:lnTo>
                  <a:lnTo>
                    <a:pt x="221897" y="4015"/>
                  </a:lnTo>
                  <a:lnTo>
                    <a:pt x="221897" y="4183"/>
                  </a:lnTo>
                  <a:lnTo>
                    <a:pt x="221897" y="4350"/>
                  </a:lnTo>
                  <a:lnTo>
                    <a:pt x="221953" y="4517"/>
                  </a:lnTo>
                  <a:lnTo>
                    <a:pt x="222120" y="4796"/>
                  </a:lnTo>
                  <a:lnTo>
                    <a:pt x="222399" y="4963"/>
                  </a:lnTo>
                  <a:lnTo>
                    <a:pt x="222566" y="5019"/>
                  </a:lnTo>
                  <a:lnTo>
                    <a:pt x="222901" y="5019"/>
                  </a:lnTo>
                  <a:lnTo>
                    <a:pt x="223012" y="4963"/>
                  </a:lnTo>
                  <a:lnTo>
                    <a:pt x="223291" y="4796"/>
                  </a:lnTo>
                  <a:lnTo>
                    <a:pt x="223458" y="4517"/>
                  </a:lnTo>
                  <a:lnTo>
                    <a:pt x="223514" y="4350"/>
                  </a:lnTo>
                  <a:lnTo>
                    <a:pt x="223514" y="4183"/>
                  </a:lnTo>
                  <a:lnTo>
                    <a:pt x="223514" y="4015"/>
                  </a:lnTo>
                  <a:lnTo>
                    <a:pt x="223458" y="3848"/>
                  </a:lnTo>
                  <a:lnTo>
                    <a:pt x="223291" y="3625"/>
                  </a:lnTo>
                  <a:lnTo>
                    <a:pt x="223012" y="3458"/>
                  </a:lnTo>
                  <a:lnTo>
                    <a:pt x="222901" y="3402"/>
                  </a:lnTo>
                  <a:lnTo>
                    <a:pt x="222733" y="3346"/>
                  </a:lnTo>
                  <a:close/>
                  <a:moveTo>
                    <a:pt x="232771" y="3346"/>
                  </a:moveTo>
                  <a:lnTo>
                    <a:pt x="232604" y="3402"/>
                  </a:lnTo>
                  <a:lnTo>
                    <a:pt x="232437" y="3458"/>
                  </a:lnTo>
                  <a:lnTo>
                    <a:pt x="232158" y="3625"/>
                  </a:lnTo>
                  <a:lnTo>
                    <a:pt x="231991" y="3848"/>
                  </a:lnTo>
                  <a:lnTo>
                    <a:pt x="231935" y="4015"/>
                  </a:lnTo>
                  <a:lnTo>
                    <a:pt x="231935" y="4183"/>
                  </a:lnTo>
                  <a:lnTo>
                    <a:pt x="231935" y="4350"/>
                  </a:lnTo>
                  <a:lnTo>
                    <a:pt x="231991" y="4517"/>
                  </a:lnTo>
                  <a:lnTo>
                    <a:pt x="232158" y="4796"/>
                  </a:lnTo>
                  <a:lnTo>
                    <a:pt x="232437" y="4963"/>
                  </a:lnTo>
                  <a:lnTo>
                    <a:pt x="232604" y="5019"/>
                  </a:lnTo>
                  <a:lnTo>
                    <a:pt x="232939" y="5019"/>
                  </a:lnTo>
                  <a:lnTo>
                    <a:pt x="233050" y="4963"/>
                  </a:lnTo>
                  <a:lnTo>
                    <a:pt x="233329" y="4796"/>
                  </a:lnTo>
                  <a:lnTo>
                    <a:pt x="233496" y="4517"/>
                  </a:lnTo>
                  <a:lnTo>
                    <a:pt x="233552" y="4350"/>
                  </a:lnTo>
                  <a:lnTo>
                    <a:pt x="233552" y="4183"/>
                  </a:lnTo>
                  <a:lnTo>
                    <a:pt x="233552" y="4015"/>
                  </a:lnTo>
                  <a:lnTo>
                    <a:pt x="233496" y="3848"/>
                  </a:lnTo>
                  <a:lnTo>
                    <a:pt x="233329" y="3625"/>
                  </a:lnTo>
                  <a:lnTo>
                    <a:pt x="233050" y="3458"/>
                  </a:lnTo>
                  <a:lnTo>
                    <a:pt x="232939" y="3402"/>
                  </a:lnTo>
                  <a:lnTo>
                    <a:pt x="232771" y="3346"/>
                  </a:lnTo>
                  <a:close/>
                  <a:moveTo>
                    <a:pt x="274652" y="3402"/>
                  </a:moveTo>
                  <a:lnTo>
                    <a:pt x="274485" y="3458"/>
                  </a:lnTo>
                  <a:lnTo>
                    <a:pt x="274206" y="3625"/>
                  </a:lnTo>
                  <a:lnTo>
                    <a:pt x="274039" y="3904"/>
                  </a:lnTo>
                  <a:lnTo>
                    <a:pt x="273983" y="4015"/>
                  </a:lnTo>
                  <a:lnTo>
                    <a:pt x="273983" y="4183"/>
                  </a:lnTo>
                  <a:lnTo>
                    <a:pt x="273983" y="4350"/>
                  </a:lnTo>
                  <a:lnTo>
                    <a:pt x="274039" y="4517"/>
                  </a:lnTo>
                  <a:lnTo>
                    <a:pt x="274206" y="4796"/>
                  </a:lnTo>
                  <a:lnTo>
                    <a:pt x="274485" y="4963"/>
                  </a:lnTo>
                  <a:lnTo>
                    <a:pt x="274652" y="5019"/>
                  </a:lnTo>
                  <a:lnTo>
                    <a:pt x="274987" y="5019"/>
                  </a:lnTo>
                  <a:lnTo>
                    <a:pt x="275154" y="4963"/>
                  </a:lnTo>
                  <a:lnTo>
                    <a:pt x="275377" y="4796"/>
                  </a:lnTo>
                  <a:lnTo>
                    <a:pt x="275600" y="4517"/>
                  </a:lnTo>
                  <a:lnTo>
                    <a:pt x="275600" y="4350"/>
                  </a:lnTo>
                  <a:lnTo>
                    <a:pt x="275656" y="4183"/>
                  </a:lnTo>
                  <a:lnTo>
                    <a:pt x="275600" y="4015"/>
                  </a:lnTo>
                  <a:lnTo>
                    <a:pt x="275600" y="3904"/>
                  </a:lnTo>
                  <a:lnTo>
                    <a:pt x="275377" y="3625"/>
                  </a:lnTo>
                  <a:lnTo>
                    <a:pt x="275154" y="3458"/>
                  </a:lnTo>
                  <a:lnTo>
                    <a:pt x="274987" y="3402"/>
                  </a:lnTo>
                  <a:close/>
                  <a:moveTo>
                    <a:pt x="277998" y="3402"/>
                  </a:moveTo>
                  <a:lnTo>
                    <a:pt x="277831" y="3458"/>
                  </a:lnTo>
                  <a:lnTo>
                    <a:pt x="277608" y="3625"/>
                  </a:lnTo>
                  <a:lnTo>
                    <a:pt x="277441" y="3904"/>
                  </a:lnTo>
                  <a:lnTo>
                    <a:pt x="277385" y="4015"/>
                  </a:lnTo>
                  <a:lnTo>
                    <a:pt x="277329" y="4183"/>
                  </a:lnTo>
                  <a:lnTo>
                    <a:pt x="277385" y="4350"/>
                  </a:lnTo>
                  <a:lnTo>
                    <a:pt x="277441" y="4517"/>
                  </a:lnTo>
                  <a:lnTo>
                    <a:pt x="277608" y="4796"/>
                  </a:lnTo>
                  <a:lnTo>
                    <a:pt x="277831" y="4963"/>
                  </a:lnTo>
                  <a:lnTo>
                    <a:pt x="277998" y="5019"/>
                  </a:lnTo>
                  <a:lnTo>
                    <a:pt x="278333" y="5019"/>
                  </a:lnTo>
                  <a:lnTo>
                    <a:pt x="278500" y="4963"/>
                  </a:lnTo>
                  <a:lnTo>
                    <a:pt x="278779" y="4796"/>
                  </a:lnTo>
                  <a:lnTo>
                    <a:pt x="278946" y="4517"/>
                  </a:lnTo>
                  <a:lnTo>
                    <a:pt x="279002" y="4350"/>
                  </a:lnTo>
                  <a:lnTo>
                    <a:pt x="279002" y="4183"/>
                  </a:lnTo>
                  <a:lnTo>
                    <a:pt x="279002" y="4015"/>
                  </a:lnTo>
                  <a:lnTo>
                    <a:pt x="278946" y="3904"/>
                  </a:lnTo>
                  <a:lnTo>
                    <a:pt x="278779" y="3625"/>
                  </a:lnTo>
                  <a:lnTo>
                    <a:pt x="278500" y="3458"/>
                  </a:lnTo>
                  <a:lnTo>
                    <a:pt x="278333" y="3402"/>
                  </a:lnTo>
                  <a:close/>
                  <a:moveTo>
                    <a:pt x="281400" y="3402"/>
                  </a:moveTo>
                  <a:lnTo>
                    <a:pt x="281233" y="3458"/>
                  </a:lnTo>
                  <a:lnTo>
                    <a:pt x="280954" y="3625"/>
                  </a:lnTo>
                  <a:lnTo>
                    <a:pt x="280787" y="3904"/>
                  </a:lnTo>
                  <a:lnTo>
                    <a:pt x="280731" y="4015"/>
                  </a:lnTo>
                  <a:lnTo>
                    <a:pt x="280731" y="4183"/>
                  </a:lnTo>
                  <a:lnTo>
                    <a:pt x="280731" y="4350"/>
                  </a:lnTo>
                  <a:lnTo>
                    <a:pt x="280787" y="4517"/>
                  </a:lnTo>
                  <a:lnTo>
                    <a:pt x="280954" y="4796"/>
                  </a:lnTo>
                  <a:lnTo>
                    <a:pt x="281233" y="4963"/>
                  </a:lnTo>
                  <a:lnTo>
                    <a:pt x="281400" y="5019"/>
                  </a:lnTo>
                  <a:lnTo>
                    <a:pt x="281735" y="5019"/>
                  </a:lnTo>
                  <a:lnTo>
                    <a:pt x="281846" y="4963"/>
                  </a:lnTo>
                  <a:lnTo>
                    <a:pt x="282125" y="4796"/>
                  </a:lnTo>
                  <a:lnTo>
                    <a:pt x="282292" y="4517"/>
                  </a:lnTo>
                  <a:lnTo>
                    <a:pt x="282348" y="4350"/>
                  </a:lnTo>
                  <a:lnTo>
                    <a:pt x="282348" y="4183"/>
                  </a:lnTo>
                  <a:lnTo>
                    <a:pt x="282348" y="4015"/>
                  </a:lnTo>
                  <a:lnTo>
                    <a:pt x="282292" y="3904"/>
                  </a:lnTo>
                  <a:lnTo>
                    <a:pt x="282125" y="3625"/>
                  </a:lnTo>
                  <a:lnTo>
                    <a:pt x="281846" y="3458"/>
                  </a:lnTo>
                  <a:lnTo>
                    <a:pt x="281735" y="3402"/>
                  </a:lnTo>
                  <a:close/>
                  <a:moveTo>
                    <a:pt x="284690" y="3402"/>
                  </a:moveTo>
                  <a:lnTo>
                    <a:pt x="284523" y="3458"/>
                  </a:lnTo>
                  <a:lnTo>
                    <a:pt x="284300" y="3625"/>
                  </a:lnTo>
                  <a:lnTo>
                    <a:pt x="284077" y="3904"/>
                  </a:lnTo>
                  <a:lnTo>
                    <a:pt x="284077" y="4015"/>
                  </a:lnTo>
                  <a:lnTo>
                    <a:pt x="284021" y="4183"/>
                  </a:lnTo>
                  <a:lnTo>
                    <a:pt x="284077" y="4350"/>
                  </a:lnTo>
                  <a:lnTo>
                    <a:pt x="284077" y="4517"/>
                  </a:lnTo>
                  <a:lnTo>
                    <a:pt x="284300" y="4796"/>
                  </a:lnTo>
                  <a:lnTo>
                    <a:pt x="284523" y="4963"/>
                  </a:lnTo>
                  <a:lnTo>
                    <a:pt x="284690" y="5019"/>
                  </a:lnTo>
                  <a:lnTo>
                    <a:pt x="285025" y="5019"/>
                  </a:lnTo>
                  <a:lnTo>
                    <a:pt x="285192" y="4963"/>
                  </a:lnTo>
                  <a:lnTo>
                    <a:pt x="285471" y="4796"/>
                  </a:lnTo>
                  <a:lnTo>
                    <a:pt x="285638" y="4517"/>
                  </a:lnTo>
                  <a:lnTo>
                    <a:pt x="285694" y="4350"/>
                  </a:lnTo>
                  <a:lnTo>
                    <a:pt x="285694" y="4183"/>
                  </a:lnTo>
                  <a:lnTo>
                    <a:pt x="285694" y="4015"/>
                  </a:lnTo>
                  <a:lnTo>
                    <a:pt x="285638" y="3904"/>
                  </a:lnTo>
                  <a:lnTo>
                    <a:pt x="285471" y="3625"/>
                  </a:lnTo>
                  <a:lnTo>
                    <a:pt x="285192" y="3458"/>
                  </a:lnTo>
                  <a:lnTo>
                    <a:pt x="285025" y="3402"/>
                  </a:lnTo>
                  <a:close/>
                  <a:moveTo>
                    <a:pt x="3179" y="11711"/>
                  </a:moveTo>
                  <a:lnTo>
                    <a:pt x="3067" y="11767"/>
                  </a:lnTo>
                  <a:lnTo>
                    <a:pt x="2788" y="11934"/>
                  </a:lnTo>
                  <a:lnTo>
                    <a:pt x="2621" y="12213"/>
                  </a:lnTo>
                  <a:lnTo>
                    <a:pt x="2565" y="12324"/>
                  </a:lnTo>
                  <a:lnTo>
                    <a:pt x="2510" y="12492"/>
                  </a:lnTo>
                  <a:lnTo>
                    <a:pt x="2565" y="12659"/>
                  </a:lnTo>
                  <a:lnTo>
                    <a:pt x="2621" y="12826"/>
                  </a:lnTo>
                  <a:lnTo>
                    <a:pt x="2788" y="13105"/>
                  </a:lnTo>
                  <a:lnTo>
                    <a:pt x="3067" y="13272"/>
                  </a:lnTo>
                  <a:lnTo>
                    <a:pt x="3179" y="13328"/>
                  </a:lnTo>
                  <a:lnTo>
                    <a:pt x="3513" y="13328"/>
                  </a:lnTo>
                  <a:lnTo>
                    <a:pt x="3681" y="13272"/>
                  </a:lnTo>
                  <a:lnTo>
                    <a:pt x="3959" y="13105"/>
                  </a:lnTo>
                  <a:lnTo>
                    <a:pt x="4127" y="12826"/>
                  </a:lnTo>
                  <a:lnTo>
                    <a:pt x="4183" y="12659"/>
                  </a:lnTo>
                  <a:lnTo>
                    <a:pt x="4183" y="12492"/>
                  </a:lnTo>
                  <a:lnTo>
                    <a:pt x="4183" y="12324"/>
                  </a:lnTo>
                  <a:lnTo>
                    <a:pt x="4127" y="12213"/>
                  </a:lnTo>
                  <a:lnTo>
                    <a:pt x="3959" y="11934"/>
                  </a:lnTo>
                  <a:lnTo>
                    <a:pt x="3681" y="11767"/>
                  </a:lnTo>
                  <a:lnTo>
                    <a:pt x="3513" y="11711"/>
                  </a:lnTo>
                  <a:close/>
                  <a:moveTo>
                    <a:pt x="13273" y="11711"/>
                  </a:moveTo>
                  <a:lnTo>
                    <a:pt x="13161" y="11767"/>
                  </a:lnTo>
                  <a:lnTo>
                    <a:pt x="12882" y="11934"/>
                  </a:lnTo>
                  <a:lnTo>
                    <a:pt x="12715" y="12213"/>
                  </a:lnTo>
                  <a:lnTo>
                    <a:pt x="12659" y="12324"/>
                  </a:lnTo>
                  <a:lnTo>
                    <a:pt x="12603" y="12492"/>
                  </a:lnTo>
                  <a:lnTo>
                    <a:pt x="12659" y="12659"/>
                  </a:lnTo>
                  <a:lnTo>
                    <a:pt x="12715" y="12826"/>
                  </a:lnTo>
                  <a:lnTo>
                    <a:pt x="12882" y="13105"/>
                  </a:lnTo>
                  <a:lnTo>
                    <a:pt x="13161" y="13272"/>
                  </a:lnTo>
                  <a:lnTo>
                    <a:pt x="13273" y="13328"/>
                  </a:lnTo>
                  <a:lnTo>
                    <a:pt x="13607" y="13328"/>
                  </a:lnTo>
                  <a:lnTo>
                    <a:pt x="13774" y="13272"/>
                  </a:lnTo>
                  <a:lnTo>
                    <a:pt x="14053" y="13105"/>
                  </a:lnTo>
                  <a:lnTo>
                    <a:pt x="14221" y="12826"/>
                  </a:lnTo>
                  <a:lnTo>
                    <a:pt x="14276" y="12659"/>
                  </a:lnTo>
                  <a:lnTo>
                    <a:pt x="14276" y="12492"/>
                  </a:lnTo>
                  <a:lnTo>
                    <a:pt x="14276" y="12324"/>
                  </a:lnTo>
                  <a:lnTo>
                    <a:pt x="14221" y="12213"/>
                  </a:lnTo>
                  <a:lnTo>
                    <a:pt x="14053" y="11934"/>
                  </a:lnTo>
                  <a:lnTo>
                    <a:pt x="13774" y="11767"/>
                  </a:lnTo>
                  <a:lnTo>
                    <a:pt x="13607" y="11711"/>
                  </a:lnTo>
                  <a:close/>
                  <a:moveTo>
                    <a:pt x="16674" y="11711"/>
                  </a:moveTo>
                  <a:lnTo>
                    <a:pt x="16507" y="11767"/>
                  </a:lnTo>
                  <a:lnTo>
                    <a:pt x="16228" y="11934"/>
                  </a:lnTo>
                  <a:lnTo>
                    <a:pt x="16061" y="12213"/>
                  </a:lnTo>
                  <a:lnTo>
                    <a:pt x="16005" y="12324"/>
                  </a:lnTo>
                  <a:lnTo>
                    <a:pt x="16005" y="12492"/>
                  </a:lnTo>
                  <a:lnTo>
                    <a:pt x="16005" y="12659"/>
                  </a:lnTo>
                  <a:lnTo>
                    <a:pt x="16061" y="12826"/>
                  </a:lnTo>
                  <a:lnTo>
                    <a:pt x="16228" y="13105"/>
                  </a:lnTo>
                  <a:lnTo>
                    <a:pt x="16507" y="13272"/>
                  </a:lnTo>
                  <a:lnTo>
                    <a:pt x="16674" y="13328"/>
                  </a:lnTo>
                  <a:lnTo>
                    <a:pt x="17009" y="13328"/>
                  </a:lnTo>
                  <a:lnTo>
                    <a:pt x="17120" y="13272"/>
                  </a:lnTo>
                  <a:lnTo>
                    <a:pt x="17399" y="13105"/>
                  </a:lnTo>
                  <a:lnTo>
                    <a:pt x="17567" y="12826"/>
                  </a:lnTo>
                  <a:lnTo>
                    <a:pt x="17622" y="12659"/>
                  </a:lnTo>
                  <a:lnTo>
                    <a:pt x="17678" y="12492"/>
                  </a:lnTo>
                  <a:lnTo>
                    <a:pt x="17622" y="12324"/>
                  </a:lnTo>
                  <a:lnTo>
                    <a:pt x="17567" y="12213"/>
                  </a:lnTo>
                  <a:lnTo>
                    <a:pt x="17399" y="11934"/>
                  </a:lnTo>
                  <a:lnTo>
                    <a:pt x="17120" y="11767"/>
                  </a:lnTo>
                  <a:lnTo>
                    <a:pt x="17009" y="11711"/>
                  </a:lnTo>
                  <a:close/>
                  <a:moveTo>
                    <a:pt x="20020" y="11711"/>
                  </a:moveTo>
                  <a:lnTo>
                    <a:pt x="19853" y="11767"/>
                  </a:lnTo>
                  <a:lnTo>
                    <a:pt x="19630" y="11934"/>
                  </a:lnTo>
                  <a:lnTo>
                    <a:pt x="19407" y="12213"/>
                  </a:lnTo>
                  <a:lnTo>
                    <a:pt x="19351" y="12324"/>
                  </a:lnTo>
                  <a:lnTo>
                    <a:pt x="19351" y="12492"/>
                  </a:lnTo>
                  <a:lnTo>
                    <a:pt x="19351" y="12659"/>
                  </a:lnTo>
                  <a:lnTo>
                    <a:pt x="19407" y="12826"/>
                  </a:lnTo>
                  <a:lnTo>
                    <a:pt x="19630" y="13105"/>
                  </a:lnTo>
                  <a:lnTo>
                    <a:pt x="19853" y="13272"/>
                  </a:lnTo>
                  <a:lnTo>
                    <a:pt x="20020" y="13328"/>
                  </a:lnTo>
                  <a:lnTo>
                    <a:pt x="20355" y="13328"/>
                  </a:lnTo>
                  <a:lnTo>
                    <a:pt x="20522" y="13272"/>
                  </a:lnTo>
                  <a:lnTo>
                    <a:pt x="20801" y="13105"/>
                  </a:lnTo>
                  <a:lnTo>
                    <a:pt x="20968" y="12826"/>
                  </a:lnTo>
                  <a:lnTo>
                    <a:pt x="21024" y="12659"/>
                  </a:lnTo>
                  <a:lnTo>
                    <a:pt x="21024" y="12492"/>
                  </a:lnTo>
                  <a:lnTo>
                    <a:pt x="21024" y="12324"/>
                  </a:lnTo>
                  <a:lnTo>
                    <a:pt x="20968" y="12213"/>
                  </a:lnTo>
                  <a:lnTo>
                    <a:pt x="20801" y="11934"/>
                  </a:lnTo>
                  <a:lnTo>
                    <a:pt x="20522" y="11767"/>
                  </a:lnTo>
                  <a:lnTo>
                    <a:pt x="20355" y="11711"/>
                  </a:lnTo>
                  <a:close/>
                  <a:moveTo>
                    <a:pt x="25095" y="11711"/>
                  </a:moveTo>
                  <a:lnTo>
                    <a:pt x="24928" y="11767"/>
                  </a:lnTo>
                  <a:lnTo>
                    <a:pt x="24705" y="11934"/>
                  </a:lnTo>
                  <a:lnTo>
                    <a:pt x="24482" y="12213"/>
                  </a:lnTo>
                  <a:lnTo>
                    <a:pt x="24426" y="12324"/>
                  </a:lnTo>
                  <a:lnTo>
                    <a:pt x="24426" y="12492"/>
                  </a:lnTo>
                  <a:lnTo>
                    <a:pt x="24426" y="12659"/>
                  </a:lnTo>
                  <a:lnTo>
                    <a:pt x="24482" y="12826"/>
                  </a:lnTo>
                  <a:lnTo>
                    <a:pt x="24705" y="13105"/>
                  </a:lnTo>
                  <a:lnTo>
                    <a:pt x="24928" y="13272"/>
                  </a:lnTo>
                  <a:lnTo>
                    <a:pt x="25095" y="13328"/>
                  </a:lnTo>
                  <a:lnTo>
                    <a:pt x="25430" y="13328"/>
                  </a:lnTo>
                  <a:lnTo>
                    <a:pt x="25597" y="13272"/>
                  </a:lnTo>
                  <a:lnTo>
                    <a:pt x="25876" y="13105"/>
                  </a:lnTo>
                  <a:lnTo>
                    <a:pt x="26043" y="12826"/>
                  </a:lnTo>
                  <a:lnTo>
                    <a:pt x="26099" y="12659"/>
                  </a:lnTo>
                  <a:lnTo>
                    <a:pt x="26099" y="12492"/>
                  </a:lnTo>
                  <a:lnTo>
                    <a:pt x="26099" y="12324"/>
                  </a:lnTo>
                  <a:lnTo>
                    <a:pt x="26043" y="12213"/>
                  </a:lnTo>
                  <a:lnTo>
                    <a:pt x="25876" y="11934"/>
                  </a:lnTo>
                  <a:lnTo>
                    <a:pt x="25597" y="11767"/>
                  </a:lnTo>
                  <a:lnTo>
                    <a:pt x="25430" y="11711"/>
                  </a:lnTo>
                  <a:close/>
                  <a:moveTo>
                    <a:pt x="28441" y="11711"/>
                  </a:moveTo>
                  <a:lnTo>
                    <a:pt x="28274" y="11767"/>
                  </a:lnTo>
                  <a:lnTo>
                    <a:pt x="27995" y="11934"/>
                  </a:lnTo>
                  <a:lnTo>
                    <a:pt x="27828" y="12213"/>
                  </a:lnTo>
                  <a:lnTo>
                    <a:pt x="27772" y="12324"/>
                  </a:lnTo>
                  <a:lnTo>
                    <a:pt x="27772" y="12492"/>
                  </a:lnTo>
                  <a:lnTo>
                    <a:pt x="27772" y="12659"/>
                  </a:lnTo>
                  <a:lnTo>
                    <a:pt x="27828" y="12826"/>
                  </a:lnTo>
                  <a:lnTo>
                    <a:pt x="27995" y="13105"/>
                  </a:lnTo>
                  <a:lnTo>
                    <a:pt x="28274" y="13272"/>
                  </a:lnTo>
                  <a:lnTo>
                    <a:pt x="28441" y="13328"/>
                  </a:lnTo>
                  <a:lnTo>
                    <a:pt x="28776" y="13328"/>
                  </a:lnTo>
                  <a:lnTo>
                    <a:pt x="28943" y="13272"/>
                  </a:lnTo>
                  <a:lnTo>
                    <a:pt x="29166" y="13105"/>
                  </a:lnTo>
                  <a:lnTo>
                    <a:pt x="29333" y="12826"/>
                  </a:lnTo>
                  <a:lnTo>
                    <a:pt x="29389" y="12659"/>
                  </a:lnTo>
                  <a:lnTo>
                    <a:pt x="29445" y="12492"/>
                  </a:lnTo>
                  <a:lnTo>
                    <a:pt x="29389" y="12324"/>
                  </a:lnTo>
                  <a:lnTo>
                    <a:pt x="29333" y="12213"/>
                  </a:lnTo>
                  <a:lnTo>
                    <a:pt x="29166" y="11934"/>
                  </a:lnTo>
                  <a:lnTo>
                    <a:pt x="28943" y="11767"/>
                  </a:lnTo>
                  <a:lnTo>
                    <a:pt x="28776" y="11711"/>
                  </a:lnTo>
                  <a:close/>
                  <a:moveTo>
                    <a:pt x="40152" y="11711"/>
                  </a:moveTo>
                  <a:lnTo>
                    <a:pt x="40041" y="11767"/>
                  </a:lnTo>
                  <a:lnTo>
                    <a:pt x="39762" y="11934"/>
                  </a:lnTo>
                  <a:lnTo>
                    <a:pt x="39595" y="12213"/>
                  </a:lnTo>
                  <a:lnTo>
                    <a:pt x="39539" y="12324"/>
                  </a:lnTo>
                  <a:lnTo>
                    <a:pt x="39539" y="12492"/>
                  </a:lnTo>
                  <a:lnTo>
                    <a:pt x="39539" y="12659"/>
                  </a:lnTo>
                  <a:lnTo>
                    <a:pt x="39595" y="12826"/>
                  </a:lnTo>
                  <a:lnTo>
                    <a:pt x="39762" y="13105"/>
                  </a:lnTo>
                  <a:lnTo>
                    <a:pt x="40041" y="13272"/>
                  </a:lnTo>
                  <a:lnTo>
                    <a:pt x="40152" y="13328"/>
                  </a:lnTo>
                  <a:lnTo>
                    <a:pt x="40487" y="13328"/>
                  </a:lnTo>
                  <a:lnTo>
                    <a:pt x="40654" y="13272"/>
                  </a:lnTo>
                  <a:lnTo>
                    <a:pt x="40933" y="13105"/>
                  </a:lnTo>
                  <a:lnTo>
                    <a:pt x="41100" y="12826"/>
                  </a:lnTo>
                  <a:lnTo>
                    <a:pt x="41156" y="12659"/>
                  </a:lnTo>
                  <a:lnTo>
                    <a:pt x="41156" y="12492"/>
                  </a:lnTo>
                  <a:lnTo>
                    <a:pt x="41156" y="12324"/>
                  </a:lnTo>
                  <a:lnTo>
                    <a:pt x="41100" y="12213"/>
                  </a:lnTo>
                  <a:lnTo>
                    <a:pt x="40933" y="11934"/>
                  </a:lnTo>
                  <a:lnTo>
                    <a:pt x="40654" y="11767"/>
                  </a:lnTo>
                  <a:lnTo>
                    <a:pt x="40487" y="11711"/>
                  </a:lnTo>
                  <a:close/>
                  <a:moveTo>
                    <a:pt x="48517" y="11711"/>
                  </a:moveTo>
                  <a:lnTo>
                    <a:pt x="48350" y="11767"/>
                  </a:lnTo>
                  <a:lnTo>
                    <a:pt x="48127" y="11934"/>
                  </a:lnTo>
                  <a:lnTo>
                    <a:pt x="47904" y="12213"/>
                  </a:lnTo>
                  <a:lnTo>
                    <a:pt x="47904" y="12324"/>
                  </a:lnTo>
                  <a:lnTo>
                    <a:pt x="47848" y="12492"/>
                  </a:lnTo>
                  <a:lnTo>
                    <a:pt x="47904" y="12659"/>
                  </a:lnTo>
                  <a:lnTo>
                    <a:pt x="47904" y="12826"/>
                  </a:lnTo>
                  <a:lnTo>
                    <a:pt x="48127" y="13105"/>
                  </a:lnTo>
                  <a:lnTo>
                    <a:pt x="48350" y="13272"/>
                  </a:lnTo>
                  <a:lnTo>
                    <a:pt x="48517" y="13328"/>
                  </a:lnTo>
                  <a:lnTo>
                    <a:pt x="48852" y="13328"/>
                  </a:lnTo>
                  <a:lnTo>
                    <a:pt x="49019" y="13272"/>
                  </a:lnTo>
                  <a:lnTo>
                    <a:pt x="49298" y="13105"/>
                  </a:lnTo>
                  <a:lnTo>
                    <a:pt x="49465" y="12826"/>
                  </a:lnTo>
                  <a:lnTo>
                    <a:pt x="49521" y="12659"/>
                  </a:lnTo>
                  <a:lnTo>
                    <a:pt x="49521" y="12492"/>
                  </a:lnTo>
                  <a:lnTo>
                    <a:pt x="49521" y="12324"/>
                  </a:lnTo>
                  <a:lnTo>
                    <a:pt x="49465" y="12213"/>
                  </a:lnTo>
                  <a:lnTo>
                    <a:pt x="49298" y="11934"/>
                  </a:lnTo>
                  <a:lnTo>
                    <a:pt x="49019" y="11767"/>
                  </a:lnTo>
                  <a:lnTo>
                    <a:pt x="48852" y="11711"/>
                  </a:lnTo>
                  <a:close/>
                  <a:moveTo>
                    <a:pt x="51808" y="11711"/>
                  </a:moveTo>
                  <a:lnTo>
                    <a:pt x="51696" y="11767"/>
                  </a:lnTo>
                  <a:lnTo>
                    <a:pt x="51417" y="11934"/>
                  </a:lnTo>
                  <a:lnTo>
                    <a:pt x="51250" y="12213"/>
                  </a:lnTo>
                  <a:lnTo>
                    <a:pt x="51194" y="12324"/>
                  </a:lnTo>
                  <a:lnTo>
                    <a:pt x="51194" y="12492"/>
                  </a:lnTo>
                  <a:lnTo>
                    <a:pt x="51194" y="12659"/>
                  </a:lnTo>
                  <a:lnTo>
                    <a:pt x="51250" y="12826"/>
                  </a:lnTo>
                  <a:lnTo>
                    <a:pt x="51417" y="13105"/>
                  </a:lnTo>
                  <a:lnTo>
                    <a:pt x="51696" y="13272"/>
                  </a:lnTo>
                  <a:lnTo>
                    <a:pt x="51808" y="13328"/>
                  </a:lnTo>
                  <a:lnTo>
                    <a:pt x="52142" y="13328"/>
                  </a:lnTo>
                  <a:lnTo>
                    <a:pt x="52309" y="13272"/>
                  </a:lnTo>
                  <a:lnTo>
                    <a:pt x="52588" y="13105"/>
                  </a:lnTo>
                  <a:lnTo>
                    <a:pt x="52756" y="12826"/>
                  </a:lnTo>
                  <a:lnTo>
                    <a:pt x="52811" y="12659"/>
                  </a:lnTo>
                  <a:lnTo>
                    <a:pt x="52811" y="12492"/>
                  </a:lnTo>
                  <a:lnTo>
                    <a:pt x="52811" y="12324"/>
                  </a:lnTo>
                  <a:lnTo>
                    <a:pt x="52756" y="12213"/>
                  </a:lnTo>
                  <a:lnTo>
                    <a:pt x="52588" y="11934"/>
                  </a:lnTo>
                  <a:lnTo>
                    <a:pt x="52309" y="11767"/>
                  </a:lnTo>
                  <a:lnTo>
                    <a:pt x="52142" y="11711"/>
                  </a:lnTo>
                  <a:close/>
                  <a:moveTo>
                    <a:pt x="56938" y="11711"/>
                  </a:moveTo>
                  <a:lnTo>
                    <a:pt x="56771" y="11767"/>
                  </a:lnTo>
                  <a:lnTo>
                    <a:pt x="56492" y="11934"/>
                  </a:lnTo>
                  <a:lnTo>
                    <a:pt x="56325" y="12213"/>
                  </a:lnTo>
                  <a:lnTo>
                    <a:pt x="56269" y="12324"/>
                  </a:lnTo>
                  <a:lnTo>
                    <a:pt x="56269" y="12492"/>
                  </a:lnTo>
                  <a:lnTo>
                    <a:pt x="56269" y="12659"/>
                  </a:lnTo>
                  <a:lnTo>
                    <a:pt x="56325" y="12826"/>
                  </a:lnTo>
                  <a:lnTo>
                    <a:pt x="56492" y="13105"/>
                  </a:lnTo>
                  <a:lnTo>
                    <a:pt x="56771" y="13272"/>
                  </a:lnTo>
                  <a:lnTo>
                    <a:pt x="56938" y="13328"/>
                  </a:lnTo>
                  <a:lnTo>
                    <a:pt x="57273" y="13328"/>
                  </a:lnTo>
                  <a:lnTo>
                    <a:pt x="57440" y="13272"/>
                  </a:lnTo>
                  <a:lnTo>
                    <a:pt x="57663" y="13105"/>
                  </a:lnTo>
                  <a:lnTo>
                    <a:pt x="57830" y="12826"/>
                  </a:lnTo>
                  <a:lnTo>
                    <a:pt x="57886" y="12659"/>
                  </a:lnTo>
                  <a:lnTo>
                    <a:pt x="57942" y="12492"/>
                  </a:lnTo>
                  <a:lnTo>
                    <a:pt x="57886" y="12324"/>
                  </a:lnTo>
                  <a:lnTo>
                    <a:pt x="57830" y="12213"/>
                  </a:lnTo>
                  <a:lnTo>
                    <a:pt x="57663" y="11934"/>
                  </a:lnTo>
                  <a:lnTo>
                    <a:pt x="57440" y="11767"/>
                  </a:lnTo>
                  <a:lnTo>
                    <a:pt x="57273" y="11711"/>
                  </a:lnTo>
                  <a:close/>
                  <a:moveTo>
                    <a:pt x="62013" y="11711"/>
                  </a:moveTo>
                  <a:lnTo>
                    <a:pt x="61846" y="11767"/>
                  </a:lnTo>
                  <a:lnTo>
                    <a:pt x="61567" y="11934"/>
                  </a:lnTo>
                  <a:lnTo>
                    <a:pt x="61399" y="12213"/>
                  </a:lnTo>
                  <a:lnTo>
                    <a:pt x="61344" y="12324"/>
                  </a:lnTo>
                  <a:lnTo>
                    <a:pt x="61344" y="12492"/>
                  </a:lnTo>
                  <a:lnTo>
                    <a:pt x="61344" y="12659"/>
                  </a:lnTo>
                  <a:lnTo>
                    <a:pt x="61399" y="12826"/>
                  </a:lnTo>
                  <a:lnTo>
                    <a:pt x="61567" y="13105"/>
                  </a:lnTo>
                  <a:lnTo>
                    <a:pt x="61846" y="13272"/>
                  </a:lnTo>
                  <a:lnTo>
                    <a:pt x="62013" y="13328"/>
                  </a:lnTo>
                  <a:lnTo>
                    <a:pt x="62347" y="13328"/>
                  </a:lnTo>
                  <a:lnTo>
                    <a:pt x="62515" y="13272"/>
                  </a:lnTo>
                  <a:lnTo>
                    <a:pt x="62738" y="13105"/>
                  </a:lnTo>
                  <a:lnTo>
                    <a:pt x="62961" y="12826"/>
                  </a:lnTo>
                  <a:lnTo>
                    <a:pt x="62961" y="12659"/>
                  </a:lnTo>
                  <a:lnTo>
                    <a:pt x="63017" y="12492"/>
                  </a:lnTo>
                  <a:lnTo>
                    <a:pt x="62961" y="12324"/>
                  </a:lnTo>
                  <a:lnTo>
                    <a:pt x="62961" y="12213"/>
                  </a:lnTo>
                  <a:lnTo>
                    <a:pt x="62738" y="11934"/>
                  </a:lnTo>
                  <a:lnTo>
                    <a:pt x="62515" y="11767"/>
                  </a:lnTo>
                  <a:lnTo>
                    <a:pt x="62347" y="11711"/>
                  </a:lnTo>
                  <a:close/>
                  <a:moveTo>
                    <a:pt x="72051" y="11711"/>
                  </a:moveTo>
                  <a:lnTo>
                    <a:pt x="71884" y="11767"/>
                  </a:lnTo>
                  <a:lnTo>
                    <a:pt x="71605" y="11934"/>
                  </a:lnTo>
                  <a:lnTo>
                    <a:pt x="71438" y="12213"/>
                  </a:lnTo>
                  <a:lnTo>
                    <a:pt x="71382" y="12324"/>
                  </a:lnTo>
                  <a:lnTo>
                    <a:pt x="71382" y="12492"/>
                  </a:lnTo>
                  <a:lnTo>
                    <a:pt x="71382" y="12659"/>
                  </a:lnTo>
                  <a:lnTo>
                    <a:pt x="71438" y="12826"/>
                  </a:lnTo>
                  <a:lnTo>
                    <a:pt x="71605" y="13105"/>
                  </a:lnTo>
                  <a:lnTo>
                    <a:pt x="71884" y="13272"/>
                  </a:lnTo>
                  <a:lnTo>
                    <a:pt x="72051" y="13328"/>
                  </a:lnTo>
                  <a:lnTo>
                    <a:pt x="72386" y="13328"/>
                  </a:lnTo>
                  <a:lnTo>
                    <a:pt x="72553" y="13272"/>
                  </a:lnTo>
                  <a:lnTo>
                    <a:pt x="72776" y="13105"/>
                  </a:lnTo>
                  <a:lnTo>
                    <a:pt x="72999" y="12826"/>
                  </a:lnTo>
                  <a:lnTo>
                    <a:pt x="72999" y="12659"/>
                  </a:lnTo>
                  <a:lnTo>
                    <a:pt x="73055" y="12492"/>
                  </a:lnTo>
                  <a:lnTo>
                    <a:pt x="72999" y="12324"/>
                  </a:lnTo>
                  <a:lnTo>
                    <a:pt x="72999" y="12213"/>
                  </a:lnTo>
                  <a:lnTo>
                    <a:pt x="72776" y="11934"/>
                  </a:lnTo>
                  <a:lnTo>
                    <a:pt x="72553" y="11767"/>
                  </a:lnTo>
                  <a:lnTo>
                    <a:pt x="72386" y="11711"/>
                  </a:lnTo>
                  <a:close/>
                  <a:moveTo>
                    <a:pt x="80472" y="11711"/>
                  </a:moveTo>
                  <a:lnTo>
                    <a:pt x="80304" y="11767"/>
                  </a:lnTo>
                  <a:lnTo>
                    <a:pt x="80081" y="11934"/>
                  </a:lnTo>
                  <a:lnTo>
                    <a:pt x="79914" y="12213"/>
                  </a:lnTo>
                  <a:lnTo>
                    <a:pt x="79858" y="12324"/>
                  </a:lnTo>
                  <a:lnTo>
                    <a:pt x="79803" y="12492"/>
                  </a:lnTo>
                  <a:lnTo>
                    <a:pt x="79858" y="12659"/>
                  </a:lnTo>
                  <a:lnTo>
                    <a:pt x="79914" y="12826"/>
                  </a:lnTo>
                  <a:lnTo>
                    <a:pt x="80081" y="13105"/>
                  </a:lnTo>
                  <a:lnTo>
                    <a:pt x="80304" y="13272"/>
                  </a:lnTo>
                  <a:lnTo>
                    <a:pt x="80472" y="13328"/>
                  </a:lnTo>
                  <a:lnTo>
                    <a:pt x="80806" y="13328"/>
                  </a:lnTo>
                  <a:lnTo>
                    <a:pt x="80974" y="13272"/>
                  </a:lnTo>
                  <a:lnTo>
                    <a:pt x="81252" y="13105"/>
                  </a:lnTo>
                  <a:lnTo>
                    <a:pt x="81420" y="12826"/>
                  </a:lnTo>
                  <a:lnTo>
                    <a:pt x="81476" y="12659"/>
                  </a:lnTo>
                  <a:lnTo>
                    <a:pt x="81476" y="12492"/>
                  </a:lnTo>
                  <a:lnTo>
                    <a:pt x="81476" y="12324"/>
                  </a:lnTo>
                  <a:lnTo>
                    <a:pt x="81420" y="12213"/>
                  </a:lnTo>
                  <a:lnTo>
                    <a:pt x="81252" y="11934"/>
                  </a:lnTo>
                  <a:lnTo>
                    <a:pt x="80974" y="11767"/>
                  </a:lnTo>
                  <a:lnTo>
                    <a:pt x="80806" y="11711"/>
                  </a:lnTo>
                  <a:close/>
                  <a:moveTo>
                    <a:pt x="90621" y="11711"/>
                  </a:moveTo>
                  <a:lnTo>
                    <a:pt x="90510" y="11767"/>
                  </a:lnTo>
                  <a:lnTo>
                    <a:pt x="90231" y="11934"/>
                  </a:lnTo>
                  <a:lnTo>
                    <a:pt x="90064" y="12213"/>
                  </a:lnTo>
                  <a:lnTo>
                    <a:pt x="90008" y="12324"/>
                  </a:lnTo>
                  <a:lnTo>
                    <a:pt x="90008" y="12492"/>
                  </a:lnTo>
                  <a:lnTo>
                    <a:pt x="90008" y="12659"/>
                  </a:lnTo>
                  <a:lnTo>
                    <a:pt x="90064" y="12826"/>
                  </a:lnTo>
                  <a:lnTo>
                    <a:pt x="90231" y="13105"/>
                  </a:lnTo>
                  <a:lnTo>
                    <a:pt x="90510" y="13272"/>
                  </a:lnTo>
                  <a:lnTo>
                    <a:pt x="90621" y="13328"/>
                  </a:lnTo>
                  <a:lnTo>
                    <a:pt x="90956" y="13328"/>
                  </a:lnTo>
                  <a:lnTo>
                    <a:pt x="91123" y="13272"/>
                  </a:lnTo>
                  <a:lnTo>
                    <a:pt x="91402" y="13105"/>
                  </a:lnTo>
                  <a:lnTo>
                    <a:pt x="91569" y="12826"/>
                  </a:lnTo>
                  <a:lnTo>
                    <a:pt x="91625" y="12659"/>
                  </a:lnTo>
                  <a:lnTo>
                    <a:pt x="91625" y="12492"/>
                  </a:lnTo>
                  <a:lnTo>
                    <a:pt x="91625" y="12324"/>
                  </a:lnTo>
                  <a:lnTo>
                    <a:pt x="91569" y="12213"/>
                  </a:lnTo>
                  <a:lnTo>
                    <a:pt x="91402" y="11934"/>
                  </a:lnTo>
                  <a:lnTo>
                    <a:pt x="91123" y="11767"/>
                  </a:lnTo>
                  <a:lnTo>
                    <a:pt x="90956" y="11711"/>
                  </a:lnTo>
                  <a:close/>
                  <a:moveTo>
                    <a:pt x="98986" y="11711"/>
                  </a:moveTo>
                  <a:lnTo>
                    <a:pt x="98875" y="11767"/>
                  </a:lnTo>
                  <a:lnTo>
                    <a:pt x="98596" y="11934"/>
                  </a:lnTo>
                  <a:lnTo>
                    <a:pt x="98429" y="12213"/>
                  </a:lnTo>
                  <a:lnTo>
                    <a:pt x="98373" y="12324"/>
                  </a:lnTo>
                  <a:lnTo>
                    <a:pt x="98373" y="12492"/>
                  </a:lnTo>
                  <a:lnTo>
                    <a:pt x="98373" y="12659"/>
                  </a:lnTo>
                  <a:lnTo>
                    <a:pt x="98429" y="12826"/>
                  </a:lnTo>
                  <a:lnTo>
                    <a:pt x="98596" y="13105"/>
                  </a:lnTo>
                  <a:lnTo>
                    <a:pt x="98875" y="13272"/>
                  </a:lnTo>
                  <a:lnTo>
                    <a:pt x="98986" y="13328"/>
                  </a:lnTo>
                  <a:lnTo>
                    <a:pt x="99321" y="13328"/>
                  </a:lnTo>
                  <a:lnTo>
                    <a:pt x="99488" y="13272"/>
                  </a:lnTo>
                  <a:lnTo>
                    <a:pt x="99767" y="13105"/>
                  </a:lnTo>
                  <a:lnTo>
                    <a:pt x="99934" y="12826"/>
                  </a:lnTo>
                  <a:lnTo>
                    <a:pt x="99990" y="12659"/>
                  </a:lnTo>
                  <a:lnTo>
                    <a:pt x="99990" y="12492"/>
                  </a:lnTo>
                  <a:lnTo>
                    <a:pt x="99990" y="12324"/>
                  </a:lnTo>
                  <a:lnTo>
                    <a:pt x="99934" y="12213"/>
                  </a:lnTo>
                  <a:lnTo>
                    <a:pt x="99767" y="11934"/>
                  </a:lnTo>
                  <a:lnTo>
                    <a:pt x="99488" y="11767"/>
                  </a:lnTo>
                  <a:lnTo>
                    <a:pt x="99321" y="11711"/>
                  </a:lnTo>
                  <a:close/>
                  <a:moveTo>
                    <a:pt x="109080" y="11711"/>
                  </a:moveTo>
                  <a:lnTo>
                    <a:pt x="108969" y="11767"/>
                  </a:lnTo>
                  <a:lnTo>
                    <a:pt x="108690" y="11934"/>
                  </a:lnTo>
                  <a:lnTo>
                    <a:pt x="108523" y="12213"/>
                  </a:lnTo>
                  <a:lnTo>
                    <a:pt x="108467" y="12324"/>
                  </a:lnTo>
                  <a:lnTo>
                    <a:pt x="108467" y="12492"/>
                  </a:lnTo>
                  <a:lnTo>
                    <a:pt x="108467" y="12659"/>
                  </a:lnTo>
                  <a:lnTo>
                    <a:pt x="108523" y="12826"/>
                  </a:lnTo>
                  <a:lnTo>
                    <a:pt x="108690" y="13105"/>
                  </a:lnTo>
                  <a:lnTo>
                    <a:pt x="108969" y="13272"/>
                  </a:lnTo>
                  <a:lnTo>
                    <a:pt x="109080" y="13328"/>
                  </a:lnTo>
                  <a:lnTo>
                    <a:pt x="109415" y="13328"/>
                  </a:lnTo>
                  <a:lnTo>
                    <a:pt x="109582" y="13272"/>
                  </a:lnTo>
                  <a:lnTo>
                    <a:pt x="109861" y="13105"/>
                  </a:lnTo>
                  <a:lnTo>
                    <a:pt x="110028" y="12826"/>
                  </a:lnTo>
                  <a:lnTo>
                    <a:pt x="110084" y="12659"/>
                  </a:lnTo>
                  <a:lnTo>
                    <a:pt x="110084" y="12492"/>
                  </a:lnTo>
                  <a:lnTo>
                    <a:pt x="110084" y="12324"/>
                  </a:lnTo>
                  <a:lnTo>
                    <a:pt x="110028" y="12213"/>
                  </a:lnTo>
                  <a:lnTo>
                    <a:pt x="109861" y="11934"/>
                  </a:lnTo>
                  <a:lnTo>
                    <a:pt x="109582" y="11767"/>
                  </a:lnTo>
                  <a:lnTo>
                    <a:pt x="109415" y="11711"/>
                  </a:lnTo>
                  <a:close/>
                  <a:moveTo>
                    <a:pt x="112482" y="11711"/>
                  </a:moveTo>
                  <a:lnTo>
                    <a:pt x="112315" y="11767"/>
                  </a:lnTo>
                  <a:lnTo>
                    <a:pt x="112036" y="11934"/>
                  </a:lnTo>
                  <a:lnTo>
                    <a:pt x="111869" y="12213"/>
                  </a:lnTo>
                  <a:lnTo>
                    <a:pt x="111813" y="12324"/>
                  </a:lnTo>
                  <a:lnTo>
                    <a:pt x="111813" y="12492"/>
                  </a:lnTo>
                  <a:lnTo>
                    <a:pt x="111813" y="12659"/>
                  </a:lnTo>
                  <a:lnTo>
                    <a:pt x="111869" y="12826"/>
                  </a:lnTo>
                  <a:lnTo>
                    <a:pt x="112036" y="13105"/>
                  </a:lnTo>
                  <a:lnTo>
                    <a:pt x="112315" y="13272"/>
                  </a:lnTo>
                  <a:lnTo>
                    <a:pt x="112482" y="13328"/>
                  </a:lnTo>
                  <a:lnTo>
                    <a:pt x="112817" y="13328"/>
                  </a:lnTo>
                  <a:lnTo>
                    <a:pt x="112984" y="13272"/>
                  </a:lnTo>
                  <a:lnTo>
                    <a:pt x="113207" y="13105"/>
                  </a:lnTo>
                  <a:lnTo>
                    <a:pt x="113430" y="12826"/>
                  </a:lnTo>
                  <a:lnTo>
                    <a:pt x="113430" y="12659"/>
                  </a:lnTo>
                  <a:lnTo>
                    <a:pt x="113486" y="12492"/>
                  </a:lnTo>
                  <a:lnTo>
                    <a:pt x="113430" y="12324"/>
                  </a:lnTo>
                  <a:lnTo>
                    <a:pt x="113430" y="12213"/>
                  </a:lnTo>
                  <a:lnTo>
                    <a:pt x="113207" y="11934"/>
                  </a:lnTo>
                  <a:lnTo>
                    <a:pt x="112984" y="11767"/>
                  </a:lnTo>
                  <a:lnTo>
                    <a:pt x="112817" y="11711"/>
                  </a:lnTo>
                  <a:close/>
                  <a:moveTo>
                    <a:pt x="115828" y="11711"/>
                  </a:moveTo>
                  <a:lnTo>
                    <a:pt x="115661" y="11767"/>
                  </a:lnTo>
                  <a:lnTo>
                    <a:pt x="115438" y="11934"/>
                  </a:lnTo>
                  <a:lnTo>
                    <a:pt x="115270" y="12213"/>
                  </a:lnTo>
                  <a:lnTo>
                    <a:pt x="115215" y="12324"/>
                  </a:lnTo>
                  <a:lnTo>
                    <a:pt x="115159" y="12492"/>
                  </a:lnTo>
                  <a:lnTo>
                    <a:pt x="115215" y="12659"/>
                  </a:lnTo>
                  <a:lnTo>
                    <a:pt x="115270" y="12826"/>
                  </a:lnTo>
                  <a:lnTo>
                    <a:pt x="115438" y="13105"/>
                  </a:lnTo>
                  <a:lnTo>
                    <a:pt x="115661" y="13272"/>
                  </a:lnTo>
                  <a:lnTo>
                    <a:pt x="115828" y="13328"/>
                  </a:lnTo>
                  <a:lnTo>
                    <a:pt x="116163" y="13328"/>
                  </a:lnTo>
                  <a:lnTo>
                    <a:pt x="116330" y="13272"/>
                  </a:lnTo>
                  <a:lnTo>
                    <a:pt x="116609" y="13105"/>
                  </a:lnTo>
                  <a:lnTo>
                    <a:pt x="116776" y="12826"/>
                  </a:lnTo>
                  <a:lnTo>
                    <a:pt x="116832" y="12659"/>
                  </a:lnTo>
                  <a:lnTo>
                    <a:pt x="116832" y="12492"/>
                  </a:lnTo>
                  <a:lnTo>
                    <a:pt x="116832" y="12324"/>
                  </a:lnTo>
                  <a:lnTo>
                    <a:pt x="116776" y="12213"/>
                  </a:lnTo>
                  <a:lnTo>
                    <a:pt x="116609" y="11934"/>
                  </a:lnTo>
                  <a:lnTo>
                    <a:pt x="116330" y="11767"/>
                  </a:lnTo>
                  <a:lnTo>
                    <a:pt x="116163" y="11711"/>
                  </a:lnTo>
                  <a:close/>
                  <a:moveTo>
                    <a:pt x="120903" y="11711"/>
                  </a:moveTo>
                  <a:lnTo>
                    <a:pt x="120736" y="11767"/>
                  </a:lnTo>
                  <a:lnTo>
                    <a:pt x="120512" y="11934"/>
                  </a:lnTo>
                  <a:lnTo>
                    <a:pt x="120345" y="12213"/>
                  </a:lnTo>
                  <a:lnTo>
                    <a:pt x="120289" y="12324"/>
                  </a:lnTo>
                  <a:lnTo>
                    <a:pt x="120234" y="12492"/>
                  </a:lnTo>
                  <a:lnTo>
                    <a:pt x="120289" y="12659"/>
                  </a:lnTo>
                  <a:lnTo>
                    <a:pt x="120345" y="12826"/>
                  </a:lnTo>
                  <a:lnTo>
                    <a:pt x="120512" y="13105"/>
                  </a:lnTo>
                  <a:lnTo>
                    <a:pt x="120736" y="13272"/>
                  </a:lnTo>
                  <a:lnTo>
                    <a:pt x="120903" y="13328"/>
                  </a:lnTo>
                  <a:lnTo>
                    <a:pt x="121237" y="13328"/>
                  </a:lnTo>
                  <a:lnTo>
                    <a:pt x="121405" y="13272"/>
                  </a:lnTo>
                  <a:lnTo>
                    <a:pt x="121684" y="13105"/>
                  </a:lnTo>
                  <a:lnTo>
                    <a:pt x="121851" y="12826"/>
                  </a:lnTo>
                  <a:lnTo>
                    <a:pt x="121907" y="12659"/>
                  </a:lnTo>
                  <a:lnTo>
                    <a:pt x="121907" y="12492"/>
                  </a:lnTo>
                  <a:lnTo>
                    <a:pt x="121907" y="12324"/>
                  </a:lnTo>
                  <a:lnTo>
                    <a:pt x="121851" y="12213"/>
                  </a:lnTo>
                  <a:lnTo>
                    <a:pt x="121684" y="11934"/>
                  </a:lnTo>
                  <a:lnTo>
                    <a:pt x="121405" y="11767"/>
                  </a:lnTo>
                  <a:lnTo>
                    <a:pt x="121237" y="11711"/>
                  </a:lnTo>
                  <a:close/>
                  <a:moveTo>
                    <a:pt x="124249" y="11711"/>
                  </a:moveTo>
                  <a:lnTo>
                    <a:pt x="124082" y="11767"/>
                  </a:lnTo>
                  <a:lnTo>
                    <a:pt x="123803" y="11934"/>
                  </a:lnTo>
                  <a:lnTo>
                    <a:pt x="123635" y="12213"/>
                  </a:lnTo>
                  <a:lnTo>
                    <a:pt x="123580" y="12324"/>
                  </a:lnTo>
                  <a:lnTo>
                    <a:pt x="123580" y="12492"/>
                  </a:lnTo>
                  <a:lnTo>
                    <a:pt x="123580" y="12659"/>
                  </a:lnTo>
                  <a:lnTo>
                    <a:pt x="123635" y="12826"/>
                  </a:lnTo>
                  <a:lnTo>
                    <a:pt x="123803" y="13105"/>
                  </a:lnTo>
                  <a:lnTo>
                    <a:pt x="124082" y="13272"/>
                  </a:lnTo>
                  <a:lnTo>
                    <a:pt x="124249" y="13328"/>
                  </a:lnTo>
                  <a:lnTo>
                    <a:pt x="124583" y="13328"/>
                  </a:lnTo>
                  <a:lnTo>
                    <a:pt x="124751" y="13272"/>
                  </a:lnTo>
                  <a:lnTo>
                    <a:pt x="124974" y="13105"/>
                  </a:lnTo>
                  <a:lnTo>
                    <a:pt x="125197" y="12826"/>
                  </a:lnTo>
                  <a:lnTo>
                    <a:pt x="125253" y="12659"/>
                  </a:lnTo>
                  <a:lnTo>
                    <a:pt x="125253" y="12492"/>
                  </a:lnTo>
                  <a:lnTo>
                    <a:pt x="125253" y="12324"/>
                  </a:lnTo>
                  <a:lnTo>
                    <a:pt x="125197" y="12213"/>
                  </a:lnTo>
                  <a:lnTo>
                    <a:pt x="124974" y="11934"/>
                  </a:lnTo>
                  <a:lnTo>
                    <a:pt x="124751" y="11767"/>
                  </a:lnTo>
                  <a:lnTo>
                    <a:pt x="124583" y="11711"/>
                  </a:lnTo>
                  <a:close/>
                  <a:moveTo>
                    <a:pt x="136016" y="11711"/>
                  </a:moveTo>
                  <a:lnTo>
                    <a:pt x="135848" y="11767"/>
                  </a:lnTo>
                  <a:lnTo>
                    <a:pt x="135570" y="11934"/>
                  </a:lnTo>
                  <a:lnTo>
                    <a:pt x="135402" y="12213"/>
                  </a:lnTo>
                  <a:lnTo>
                    <a:pt x="135346" y="12324"/>
                  </a:lnTo>
                  <a:lnTo>
                    <a:pt x="135346" y="12492"/>
                  </a:lnTo>
                  <a:lnTo>
                    <a:pt x="135346" y="12659"/>
                  </a:lnTo>
                  <a:lnTo>
                    <a:pt x="135402" y="12826"/>
                  </a:lnTo>
                  <a:lnTo>
                    <a:pt x="135570" y="13105"/>
                  </a:lnTo>
                  <a:lnTo>
                    <a:pt x="135848" y="13272"/>
                  </a:lnTo>
                  <a:lnTo>
                    <a:pt x="136016" y="13328"/>
                  </a:lnTo>
                  <a:lnTo>
                    <a:pt x="136350" y="13328"/>
                  </a:lnTo>
                  <a:lnTo>
                    <a:pt x="136462" y="13272"/>
                  </a:lnTo>
                  <a:lnTo>
                    <a:pt x="136741" y="13105"/>
                  </a:lnTo>
                  <a:lnTo>
                    <a:pt x="136908" y="12826"/>
                  </a:lnTo>
                  <a:lnTo>
                    <a:pt x="136964" y="12659"/>
                  </a:lnTo>
                  <a:lnTo>
                    <a:pt x="137019" y="12492"/>
                  </a:lnTo>
                  <a:lnTo>
                    <a:pt x="136964" y="12324"/>
                  </a:lnTo>
                  <a:lnTo>
                    <a:pt x="136908" y="12213"/>
                  </a:lnTo>
                  <a:lnTo>
                    <a:pt x="136741" y="11934"/>
                  </a:lnTo>
                  <a:lnTo>
                    <a:pt x="136462" y="11767"/>
                  </a:lnTo>
                  <a:lnTo>
                    <a:pt x="136350" y="11711"/>
                  </a:lnTo>
                  <a:close/>
                  <a:moveTo>
                    <a:pt x="144325" y="11711"/>
                  </a:moveTo>
                  <a:lnTo>
                    <a:pt x="144158" y="11767"/>
                  </a:lnTo>
                  <a:lnTo>
                    <a:pt x="143935" y="11934"/>
                  </a:lnTo>
                  <a:lnTo>
                    <a:pt x="143712" y="12213"/>
                  </a:lnTo>
                  <a:lnTo>
                    <a:pt x="143656" y="12324"/>
                  </a:lnTo>
                  <a:lnTo>
                    <a:pt x="143656" y="12492"/>
                  </a:lnTo>
                  <a:lnTo>
                    <a:pt x="143656" y="12659"/>
                  </a:lnTo>
                  <a:lnTo>
                    <a:pt x="143712" y="12826"/>
                  </a:lnTo>
                  <a:lnTo>
                    <a:pt x="143935" y="13105"/>
                  </a:lnTo>
                  <a:lnTo>
                    <a:pt x="144158" y="13272"/>
                  </a:lnTo>
                  <a:lnTo>
                    <a:pt x="144325" y="13328"/>
                  </a:lnTo>
                  <a:lnTo>
                    <a:pt x="144660" y="13328"/>
                  </a:lnTo>
                  <a:lnTo>
                    <a:pt x="144827" y="13272"/>
                  </a:lnTo>
                  <a:lnTo>
                    <a:pt x="145106" y="13105"/>
                  </a:lnTo>
                  <a:lnTo>
                    <a:pt x="145273" y="12826"/>
                  </a:lnTo>
                  <a:lnTo>
                    <a:pt x="145329" y="12659"/>
                  </a:lnTo>
                  <a:lnTo>
                    <a:pt x="145329" y="12492"/>
                  </a:lnTo>
                  <a:lnTo>
                    <a:pt x="145329" y="12324"/>
                  </a:lnTo>
                  <a:lnTo>
                    <a:pt x="145273" y="12213"/>
                  </a:lnTo>
                  <a:lnTo>
                    <a:pt x="145106" y="11934"/>
                  </a:lnTo>
                  <a:lnTo>
                    <a:pt x="144827" y="11767"/>
                  </a:lnTo>
                  <a:lnTo>
                    <a:pt x="144660" y="11711"/>
                  </a:lnTo>
                  <a:close/>
                  <a:moveTo>
                    <a:pt x="147615" y="11711"/>
                  </a:moveTo>
                  <a:lnTo>
                    <a:pt x="147504" y="11767"/>
                  </a:lnTo>
                  <a:lnTo>
                    <a:pt x="147225" y="11934"/>
                  </a:lnTo>
                  <a:lnTo>
                    <a:pt x="147058" y="12213"/>
                  </a:lnTo>
                  <a:lnTo>
                    <a:pt x="147002" y="12324"/>
                  </a:lnTo>
                  <a:lnTo>
                    <a:pt x="147002" y="12492"/>
                  </a:lnTo>
                  <a:lnTo>
                    <a:pt x="147002" y="12659"/>
                  </a:lnTo>
                  <a:lnTo>
                    <a:pt x="147058" y="12826"/>
                  </a:lnTo>
                  <a:lnTo>
                    <a:pt x="147225" y="13105"/>
                  </a:lnTo>
                  <a:lnTo>
                    <a:pt x="147504" y="13272"/>
                  </a:lnTo>
                  <a:lnTo>
                    <a:pt x="147615" y="13328"/>
                  </a:lnTo>
                  <a:lnTo>
                    <a:pt x="147950" y="13328"/>
                  </a:lnTo>
                  <a:lnTo>
                    <a:pt x="148117" y="13272"/>
                  </a:lnTo>
                  <a:lnTo>
                    <a:pt x="148396" y="13105"/>
                  </a:lnTo>
                  <a:lnTo>
                    <a:pt x="148563" y="12826"/>
                  </a:lnTo>
                  <a:lnTo>
                    <a:pt x="148619" y="12659"/>
                  </a:lnTo>
                  <a:lnTo>
                    <a:pt x="148619" y="12492"/>
                  </a:lnTo>
                  <a:lnTo>
                    <a:pt x="148619" y="12324"/>
                  </a:lnTo>
                  <a:lnTo>
                    <a:pt x="148563" y="12213"/>
                  </a:lnTo>
                  <a:lnTo>
                    <a:pt x="148396" y="11934"/>
                  </a:lnTo>
                  <a:lnTo>
                    <a:pt x="148117" y="11767"/>
                  </a:lnTo>
                  <a:lnTo>
                    <a:pt x="147950" y="11711"/>
                  </a:lnTo>
                  <a:close/>
                  <a:moveTo>
                    <a:pt x="152746" y="11711"/>
                  </a:moveTo>
                  <a:lnTo>
                    <a:pt x="152578" y="11767"/>
                  </a:lnTo>
                  <a:lnTo>
                    <a:pt x="152300" y="11934"/>
                  </a:lnTo>
                  <a:lnTo>
                    <a:pt x="152132" y="12213"/>
                  </a:lnTo>
                  <a:lnTo>
                    <a:pt x="152077" y="12324"/>
                  </a:lnTo>
                  <a:lnTo>
                    <a:pt x="152077" y="12492"/>
                  </a:lnTo>
                  <a:lnTo>
                    <a:pt x="152077" y="12659"/>
                  </a:lnTo>
                  <a:lnTo>
                    <a:pt x="152132" y="12826"/>
                  </a:lnTo>
                  <a:lnTo>
                    <a:pt x="152300" y="13105"/>
                  </a:lnTo>
                  <a:lnTo>
                    <a:pt x="152578" y="13272"/>
                  </a:lnTo>
                  <a:lnTo>
                    <a:pt x="152746" y="13328"/>
                  </a:lnTo>
                  <a:lnTo>
                    <a:pt x="153080" y="13328"/>
                  </a:lnTo>
                  <a:lnTo>
                    <a:pt x="153192" y="13272"/>
                  </a:lnTo>
                  <a:lnTo>
                    <a:pt x="153471" y="13105"/>
                  </a:lnTo>
                  <a:lnTo>
                    <a:pt x="153638" y="12826"/>
                  </a:lnTo>
                  <a:lnTo>
                    <a:pt x="153694" y="12659"/>
                  </a:lnTo>
                  <a:lnTo>
                    <a:pt x="153694" y="12492"/>
                  </a:lnTo>
                  <a:lnTo>
                    <a:pt x="153694" y="12324"/>
                  </a:lnTo>
                  <a:lnTo>
                    <a:pt x="153638" y="12213"/>
                  </a:lnTo>
                  <a:lnTo>
                    <a:pt x="153471" y="11934"/>
                  </a:lnTo>
                  <a:lnTo>
                    <a:pt x="153192" y="11767"/>
                  </a:lnTo>
                  <a:lnTo>
                    <a:pt x="153080" y="11711"/>
                  </a:lnTo>
                  <a:close/>
                  <a:moveTo>
                    <a:pt x="157821" y="11711"/>
                  </a:moveTo>
                  <a:lnTo>
                    <a:pt x="157653" y="11767"/>
                  </a:lnTo>
                  <a:lnTo>
                    <a:pt x="157374" y="11934"/>
                  </a:lnTo>
                  <a:lnTo>
                    <a:pt x="157207" y="12213"/>
                  </a:lnTo>
                  <a:lnTo>
                    <a:pt x="157151" y="12324"/>
                  </a:lnTo>
                  <a:lnTo>
                    <a:pt x="157151" y="12492"/>
                  </a:lnTo>
                  <a:lnTo>
                    <a:pt x="157151" y="12659"/>
                  </a:lnTo>
                  <a:lnTo>
                    <a:pt x="157207" y="12826"/>
                  </a:lnTo>
                  <a:lnTo>
                    <a:pt x="157374" y="13105"/>
                  </a:lnTo>
                  <a:lnTo>
                    <a:pt x="157653" y="13272"/>
                  </a:lnTo>
                  <a:lnTo>
                    <a:pt x="157821" y="13328"/>
                  </a:lnTo>
                  <a:lnTo>
                    <a:pt x="158155" y="13328"/>
                  </a:lnTo>
                  <a:lnTo>
                    <a:pt x="158322" y="13272"/>
                  </a:lnTo>
                  <a:lnTo>
                    <a:pt x="158546" y="13105"/>
                  </a:lnTo>
                  <a:lnTo>
                    <a:pt x="158713" y="12826"/>
                  </a:lnTo>
                  <a:lnTo>
                    <a:pt x="158769" y="12659"/>
                  </a:lnTo>
                  <a:lnTo>
                    <a:pt x="158824" y="12492"/>
                  </a:lnTo>
                  <a:lnTo>
                    <a:pt x="158769" y="12324"/>
                  </a:lnTo>
                  <a:lnTo>
                    <a:pt x="158713" y="12213"/>
                  </a:lnTo>
                  <a:lnTo>
                    <a:pt x="158546" y="11934"/>
                  </a:lnTo>
                  <a:lnTo>
                    <a:pt x="158322" y="11767"/>
                  </a:lnTo>
                  <a:lnTo>
                    <a:pt x="158155" y="11711"/>
                  </a:lnTo>
                  <a:close/>
                  <a:moveTo>
                    <a:pt x="167859" y="11711"/>
                  </a:moveTo>
                  <a:lnTo>
                    <a:pt x="167691" y="11767"/>
                  </a:lnTo>
                  <a:lnTo>
                    <a:pt x="167412" y="11934"/>
                  </a:lnTo>
                  <a:lnTo>
                    <a:pt x="167245" y="12213"/>
                  </a:lnTo>
                  <a:lnTo>
                    <a:pt x="167189" y="12324"/>
                  </a:lnTo>
                  <a:lnTo>
                    <a:pt x="167189" y="12492"/>
                  </a:lnTo>
                  <a:lnTo>
                    <a:pt x="167189" y="12659"/>
                  </a:lnTo>
                  <a:lnTo>
                    <a:pt x="167245" y="12826"/>
                  </a:lnTo>
                  <a:lnTo>
                    <a:pt x="167412" y="13105"/>
                  </a:lnTo>
                  <a:lnTo>
                    <a:pt x="167691" y="13272"/>
                  </a:lnTo>
                  <a:lnTo>
                    <a:pt x="167859" y="13328"/>
                  </a:lnTo>
                  <a:lnTo>
                    <a:pt x="168193" y="13328"/>
                  </a:lnTo>
                  <a:lnTo>
                    <a:pt x="168361" y="13272"/>
                  </a:lnTo>
                  <a:lnTo>
                    <a:pt x="168584" y="13105"/>
                  </a:lnTo>
                  <a:lnTo>
                    <a:pt x="168751" y="12826"/>
                  </a:lnTo>
                  <a:lnTo>
                    <a:pt x="168807" y="12659"/>
                  </a:lnTo>
                  <a:lnTo>
                    <a:pt x="168862" y="12492"/>
                  </a:lnTo>
                  <a:lnTo>
                    <a:pt x="168807" y="12324"/>
                  </a:lnTo>
                  <a:lnTo>
                    <a:pt x="168751" y="12213"/>
                  </a:lnTo>
                  <a:lnTo>
                    <a:pt x="168584" y="11934"/>
                  </a:lnTo>
                  <a:lnTo>
                    <a:pt x="168361" y="11767"/>
                  </a:lnTo>
                  <a:lnTo>
                    <a:pt x="168193" y="11711"/>
                  </a:lnTo>
                  <a:close/>
                  <a:moveTo>
                    <a:pt x="176279" y="11711"/>
                  </a:moveTo>
                  <a:lnTo>
                    <a:pt x="176112" y="11767"/>
                  </a:lnTo>
                  <a:lnTo>
                    <a:pt x="175889" y="11934"/>
                  </a:lnTo>
                  <a:lnTo>
                    <a:pt x="175666" y="12213"/>
                  </a:lnTo>
                  <a:lnTo>
                    <a:pt x="175666" y="12324"/>
                  </a:lnTo>
                  <a:lnTo>
                    <a:pt x="175610" y="12492"/>
                  </a:lnTo>
                  <a:lnTo>
                    <a:pt x="175666" y="12659"/>
                  </a:lnTo>
                  <a:lnTo>
                    <a:pt x="175666" y="12826"/>
                  </a:lnTo>
                  <a:lnTo>
                    <a:pt x="175889" y="13105"/>
                  </a:lnTo>
                  <a:lnTo>
                    <a:pt x="176112" y="13272"/>
                  </a:lnTo>
                  <a:lnTo>
                    <a:pt x="176279" y="13328"/>
                  </a:lnTo>
                  <a:lnTo>
                    <a:pt x="176614" y="13328"/>
                  </a:lnTo>
                  <a:lnTo>
                    <a:pt x="176781" y="13272"/>
                  </a:lnTo>
                  <a:lnTo>
                    <a:pt x="177060" y="13105"/>
                  </a:lnTo>
                  <a:lnTo>
                    <a:pt x="177227" y="12826"/>
                  </a:lnTo>
                  <a:lnTo>
                    <a:pt x="177283" y="12659"/>
                  </a:lnTo>
                  <a:lnTo>
                    <a:pt x="177283" y="12492"/>
                  </a:lnTo>
                  <a:lnTo>
                    <a:pt x="177283" y="12324"/>
                  </a:lnTo>
                  <a:lnTo>
                    <a:pt x="177227" y="12213"/>
                  </a:lnTo>
                  <a:lnTo>
                    <a:pt x="177060" y="11934"/>
                  </a:lnTo>
                  <a:lnTo>
                    <a:pt x="176781" y="11767"/>
                  </a:lnTo>
                  <a:lnTo>
                    <a:pt x="176614" y="11711"/>
                  </a:lnTo>
                  <a:close/>
                  <a:moveTo>
                    <a:pt x="186429" y="11711"/>
                  </a:moveTo>
                  <a:lnTo>
                    <a:pt x="186317" y="11767"/>
                  </a:lnTo>
                  <a:lnTo>
                    <a:pt x="186039" y="11934"/>
                  </a:lnTo>
                  <a:lnTo>
                    <a:pt x="185871" y="12213"/>
                  </a:lnTo>
                  <a:lnTo>
                    <a:pt x="185816" y="12324"/>
                  </a:lnTo>
                  <a:lnTo>
                    <a:pt x="185760" y="12492"/>
                  </a:lnTo>
                  <a:lnTo>
                    <a:pt x="185816" y="12659"/>
                  </a:lnTo>
                  <a:lnTo>
                    <a:pt x="185871" y="12826"/>
                  </a:lnTo>
                  <a:lnTo>
                    <a:pt x="186039" y="13105"/>
                  </a:lnTo>
                  <a:lnTo>
                    <a:pt x="186317" y="13272"/>
                  </a:lnTo>
                  <a:lnTo>
                    <a:pt x="186429" y="13328"/>
                  </a:lnTo>
                  <a:lnTo>
                    <a:pt x="186764" y="13328"/>
                  </a:lnTo>
                  <a:lnTo>
                    <a:pt x="186931" y="13272"/>
                  </a:lnTo>
                  <a:lnTo>
                    <a:pt x="187210" y="13105"/>
                  </a:lnTo>
                  <a:lnTo>
                    <a:pt x="187377" y="12826"/>
                  </a:lnTo>
                  <a:lnTo>
                    <a:pt x="187433" y="12659"/>
                  </a:lnTo>
                  <a:lnTo>
                    <a:pt x="187433" y="12492"/>
                  </a:lnTo>
                  <a:lnTo>
                    <a:pt x="187433" y="12324"/>
                  </a:lnTo>
                  <a:lnTo>
                    <a:pt x="187377" y="12213"/>
                  </a:lnTo>
                  <a:lnTo>
                    <a:pt x="187210" y="11934"/>
                  </a:lnTo>
                  <a:lnTo>
                    <a:pt x="186931" y="11767"/>
                  </a:lnTo>
                  <a:lnTo>
                    <a:pt x="186764" y="11711"/>
                  </a:lnTo>
                  <a:close/>
                  <a:moveTo>
                    <a:pt x="194794" y="11711"/>
                  </a:moveTo>
                  <a:lnTo>
                    <a:pt x="194683" y="11767"/>
                  </a:lnTo>
                  <a:lnTo>
                    <a:pt x="194404" y="11934"/>
                  </a:lnTo>
                  <a:lnTo>
                    <a:pt x="194236" y="12213"/>
                  </a:lnTo>
                  <a:lnTo>
                    <a:pt x="194181" y="12324"/>
                  </a:lnTo>
                  <a:lnTo>
                    <a:pt x="194125" y="12492"/>
                  </a:lnTo>
                  <a:lnTo>
                    <a:pt x="194181" y="12659"/>
                  </a:lnTo>
                  <a:lnTo>
                    <a:pt x="194236" y="12826"/>
                  </a:lnTo>
                  <a:lnTo>
                    <a:pt x="194404" y="13105"/>
                  </a:lnTo>
                  <a:lnTo>
                    <a:pt x="194683" y="13272"/>
                  </a:lnTo>
                  <a:lnTo>
                    <a:pt x="194794" y="13328"/>
                  </a:lnTo>
                  <a:lnTo>
                    <a:pt x="195129" y="13328"/>
                  </a:lnTo>
                  <a:lnTo>
                    <a:pt x="195296" y="13272"/>
                  </a:lnTo>
                  <a:lnTo>
                    <a:pt x="195575" y="13105"/>
                  </a:lnTo>
                  <a:lnTo>
                    <a:pt x="195742" y="12826"/>
                  </a:lnTo>
                  <a:lnTo>
                    <a:pt x="195798" y="12659"/>
                  </a:lnTo>
                  <a:lnTo>
                    <a:pt x="195798" y="12492"/>
                  </a:lnTo>
                  <a:lnTo>
                    <a:pt x="195798" y="12324"/>
                  </a:lnTo>
                  <a:lnTo>
                    <a:pt x="195742" y="12213"/>
                  </a:lnTo>
                  <a:lnTo>
                    <a:pt x="195575" y="11934"/>
                  </a:lnTo>
                  <a:lnTo>
                    <a:pt x="195296" y="11767"/>
                  </a:lnTo>
                  <a:lnTo>
                    <a:pt x="195129" y="11711"/>
                  </a:lnTo>
                  <a:close/>
                  <a:moveTo>
                    <a:pt x="204888" y="11711"/>
                  </a:moveTo>
                  <a:lnTo>
                    <a:pt x="204776" y="11767"/>
                  </a:lnTo>
                  <a:lnTo>
                    <a:pt x="204498" y="11934"/>
                  </a:lnTo>
                  <a:lnTo>
                    <a:pt x="204330" y="12213"/>
                  </a:lnTo>
                  <a:lnTo>
                    <a:pt x="204274" y="12324"/>
                  </a:lnTo>
                  <a:lnTo>
                    <a:pt x="204274" y="12492"/>
                  </a:lnTo>
                  <a:lnTo>
                    <a:pt x="204274" y="12659"/>
                  </a:lnTo>
                  <a:lnTo>
                    <a:pt x="204330" y="12826"/>
                  </a:lnTo>
                  <a:lnTo>
                    <a:pt x="204498" y="13105"/>
                  </a:lnTo>
                  <a:lnTo>
                    <a:pt x="204776" y="13272"/>
                  </a:lnTo>
                  <a:lnTo>
                    <a:pt x="204888" y="13328"/>
                  </a:lnTo>
                  <a:lnTo>
                    <a:pt x="205222" y="13328"/>
                  </a:lnTo>
                  <a:lnTo>
                    <a:pt x="205390" y="13272"/>
                  </a:lnTo>
                  <a:lnTo>
                    <a:pt x="205669" y="13105"/>
                  </a:lnTo>
                  <a:lnTo>
                    <a:pt x="205836" y="12826"/>
                  </a:lnTo>
                  <a:lnTo>
                    <a:pt x="205892" y="12659"/>
                  </a:lnTo>
                  <a:lnTo>
                    <a:pt x="205892" y="12492"/>
                  </a:lnTo>
                  <a:lnTo>
                    <a:pt x="205892" y="12324"/>
                  </a:lnTo>
                  <a:lnTo>
                    <a:pt x="205836" y="12213"/>
                  </a:lnTo>
                  <a:lnTo>
                    <a:pt x="205669" y="11934"/>
                  </a:lnTo>
                  <a:lnTo>
                    <a:pt x="205390" y="11767"/>
                  </a:lnTo>
                  <a:lnTo>
                    <a:pt x="205222" y="11711"/>
                  </a:lnTo>
                  <a:close/>
                  <a:moveTo>
                    <a:pt x="208290" y="11711"/>
                  </a:moveTo>
                  <a:lnTo>
                    <a:pt x="208122" y="11767"/>
                  </a:lnTo>
                  <a:lnTo>
                    <a:pt x="207844" y="11934"/>
                  </a:lnTo>
                  <a:lnTo>
                    <a:pt x="207676" y="12213"/>
                  </a:lnTo>
                  <a:lnTo>
                    <a:pt x="207620" y="12324"/>
                  </a:lnTo>
                  <a:lnTo>
                    <a:pt x="207620" y="12492"/>
                  </a:lnTo>
                  <a:lnTo>
                    <a:pt x="207620" y="12659"/>
                  </a:lnTo>
                  <a:lnTo>
                    <a:pt x="207676" y="12826"/>
                  </a:lnTo>
                  <a:lnTo>
                    <a:pt x="207844" y="13105"/>
                  </a:lnTo>
                  <a:lnTo>
                    <a:pt x="208122" y="13272"/>
                  </a:lnTo>
                  <a:lnTo>
                    <a:pt x="208290" y="13328"/>
                  </a:lnTo>
                  <a:lnTo>
                    <a:pt x="208624" y="13328"/>
                  </a:lnTo>
                  <a:lnTo>
                    <a:pt x="208792" y="13272"/>
                  </a:lnTo>
                  <a:lnTo>
                    <a:pt x="209015" y="13105"/>
                  </a:lnTo>
                  <a:lnTo>
                    <a:pt x="209182" y="12826"/>
                  </a:lnTo>
                  <a:lnTo>
                    <a:pt x="209238" y="12659"/>
                  </a:lnTo>
                  <a:lnTo>
                    <a:pt x="209293" y="12492"/>
                  </a:lnTo>
                  <a:lnTo>
                    <a:pt x="209238" y="12324"/>
                  </a:lnTo>
                  <a:lnTo>
                    <a:pt x="209182" y="12213"/>
                  </a:lnTo>
                  <a:lnTo>
                    <a:pt x="209015" y="11934"/>
                  </a:lnTo>
                  <a:lnTo>
                    <a:pt x="208792" y="11767"/>
                  </a:lnTo>
                  <a:lnTo>
                    <a:pt x="208624" y="11711"/>
                  </a:lnTo>
                  <a:close/>
                  <a:moveTo>
                    <a:pt x="211636" y="11711"/>
                  </a:moveTo>
                  <a:lnTo>
                    <a:pt x="211468" y="11767"/>
                  </a:lnTo>
                  <a:lnTo>
                    <a:pt x="211245" y="11934"/>
                  </a:lnTo>
                  <a:lnTo>
                    <a:pt x="211022" y="12213"/>
                  </a:lnTo>
                  <a:lnTo>
                    <a:pt x="211022" y="12324"/>
                  </a:lnTo>
                  <a:lnTo>
                    <a:pt x="210966" y="12492"/>
                  </a:lnTo>
                  <a:lnTo>
                    <a:pt x="211022" y="12659"/>
                  </a:lnTo>
                  <a:lnTo>
                    <a:pt x="211022" y="12826"/>
                  </a:lnTo>
                  <a:lnTo>
                    <a:pt x="211245" y="13105"/>
                  </a:lnTo>
                  <a:lnTo>
                    <a:pt x="211468" y="13272"/>
                  </a:lnTo>
                  <a:lnTo>
                    <a:pt x="211636" y="13328"/>
                  </a:lnTo>
                  <a:lnTo>
                    <a:pt x="211970" y="13328"/>
                  </a:lnTo>
                  <a:lnTo>
                    <a:pt x="212138" y="13272"/>
                  </a:lnTo>
                  <a:lnTo>
                    <a:pt x="212416" y="13105"/>
                  </a:lnTo>
                  <a:lnTo>
                    <a:pt x="212584" y="12826"/>
                  </a:lnTo>
                  <a:lnTo>
                    <a:pt x="212639" y="12659"/>
                  </a:lnTo>
                  <a:lnTo>
                    <a:pt x="212639" y="12492"/>
                  </a:lnTo>
                  <a:lnTo>
                    <a:pt x="212639" y="12324"/>
                  </a:lnTo>
                  <a:lnTo>
                    <a:pt x="212584" y="12213"/>
                  </a:lnTo>
                  <a:lnTo>
                    <a:pt x="212416" y="11934"/>
                  </a:lnTo>
                  <a:lnTo>
                    <a:pt x="212138" y="11767"/>
                  </a:lnTo>
                  <a:lnTo>
                    <a:pt x="211970" y="11711"/>
                  </a:lnTo>
                  <a:close/>
                  <a:moveTo>
                    <a:pt x="216710" y="11711"/>
                  </a:moveTo>
                  <a:lnTo>
                    <a:pt x="216543" y="11767"/>
                  </a:lnTo>
                  <a:lnTo>
                    <a:pt x="216320" y="11934"/>
                  </a:lnTo>
                  <a:lnTo>
                    <a:pt x="216097" y="12213"/>
                  </a:lnTo>
                  <a:lnTo>
                    <a:pt x="216097" y="12324"/>
                  </a:lnTo>
                  <a:lnTo>
                    <a:pt x="216041" y="12492"/>
                  </a:lnTo>
                  <a:lnTo>
                    <a:pt x="216097" y="12659"/>
                  </a:lnTo>
                  <a:lnTo>
                    <a:pt x="216097" y="12826"/>
                  </a:lnTo>
                  <a:lnTo>
                    <a:pt x="216320" y="13105"/>
                  </a:lnTo>
                  <a:lnTo>
                    <a:pt x="216543" y="13272"/>
                  </a:lnTo>
                  <a:lnTo>
                    <a:pt x="216710" y="13328"/>
                  </a:lnTo>
                  <a:lnTo>
                    <a:pt x="217045" y="13328"/>
                  </a:lnTo>
                  <a:lnTo>
                    <a:pt x="217212" y="13272"/>
                  </a:lnTo>
                  <a:lnTo>
                    <a:pt x="217491" y="13105"/>
                  </a:lnTo>
                  <a:lnTo>
                    <a:pt x="217659" y="12826"/>
                  </a:lnTo>
                  <a:lnTo>
                    <a:pt x="217714" y="12659"/>
                  </a:lnTo>
                  <a:lnTo>
                    <a:pt x="217714" y="12492"/>
                  </a:lnTo>
                  <a:lnTo>
                    <a:pt x="217714" y="12324"/>
                  </a:lnTo>
                  <a:lnTo>
                    <a:pt x="217659" y="12213"/>
                  </a:lnTo>
                  <a:lnTo>
                    <a:pt x="217491" y="11934"/>
                  </a:lnTo>
                  <a:lnTo>
                    <a:pt x="217212" y="11767"/>
                  </a:lnTo>
                  <a:lnTo>
                    <a:pt x="217045" y="11711"/>
                  </a:lnTo>
                  <a:close/>
                  <a:moveTo>
                    <a:pt x="220057" y="11711"/>
                  </a:moveTo>
                  <a:lnTo>
                    <a:pt x="219889" y="11767"/>
                  </a:lnTo>
                  <a:lnTo>
                    <a:pt x="219610" y="11934"/>
                  </a:lnTo>
                  <a:lnTo>
                    <a:pt x="219443" y="12213"/>
                  </a:lnTo>
                  <a:lnTo>
                    <a:pt x="219387" y="12324"/>
                  </a:lnTo>
                  <a:lnTo>
                    <a:pt x="219387" y="12492"/>
                  </a:lnTo>
                  <a:lnTo>
                    <a:pt x="219387" y="12659"/>
                  </a:lnTo>
                  <a:lnTo>
                    <a:pt x="219443" y="12826"/>
                  </a:lnTo>
                  <a:lnTo>
                    <a:pt x="219610" y="13105"/>
                  </a:lnTo>
                  <a:lnTo>
                    <a:pt x="219889" y="13272"/>
                  </a:lnTo>
                  <a:lnTo>
                    <a:pt x="220057" y="13328"/>
                  </a:lnTo>
                  <a:lnTo>
                    <a:pt x="220391" y="13328"/>
                  </a:lnTo>
                  <a:lnTo>
                    <a:pt x="220558" y="13272"/>
                  </a:lnTo>
                  <a:lnTo>
                    <a:pt x="220781" y="13105"/>
                  </a:lnTo>
                  <a:lnTo>
                    <a:pt x="221005" y="12826"/>
                  </a:lnTo>
                  <a:lnTo>
                    <a:pt x="221005" y="12659"/>
                  </a:lnTo>
                  <a:lnTo>
                    <a:pt x="221060" y="12492"/>
                  </a:lnTo>
                  <a:lnTo>
                    <a:pt x="221005" y="12324"/>
                  </a:lnTo>
                  <a:lnTo>
                    <a:pt x="221005" y="12213"/>
                  </a:lnTo>
                  <a:lnTo>
                    <a:pt x="220781" y="11934"/>
                  </a:lnTo>
                  <a:lnTo>
                    <a:pt x="220558" y="11767"/>
                  </a:lnTo>
                  <a:lnTo>
                    <a:pt x="220391" y="11711"/>
                  </a:lnTo>
                  <a:close/>
                  <a:moveTo>
                    <a:pt x="231823" y="11711"/>
                  </a:moveTo>
                  <a:lnTo>
                    <a:pt x="231656" y="11767"/>
                  </a:lnTo>
                  <a:lnTo>
                    <a:pt x="231377" y="11934"/>
                  </a:lnTo>
                  <a:lnTo>
                    <a:pt x="231210" y="12213"/>
                  </a:lnTo>
                  <a:lnTo>
                    <a:pt x="231154" y="12324"/>
                  </a:lnTo>
                  <a:lnTo>
                    <a:pt x="231154" y="12492"/>
                  </a:lnTo>
                  <a:lnTo>
                    <a:pt x="231154" y="12659"/>
                  </a:lnTo>
                  <a:lnTo>
                    <a:pt x="231210" y="12826"/>
                  </a:lnTo>
                  <a:lnTo>
                    <a:pt x="231377" y="13105"/>
                  </a:lnTo>
                  <a:lnTo>
                    <a:pt x="231656" y="13272"/>
                  </a:lnTo>
                  <a:lnTo>
                    <a:pt x="231823" y="13328"/>
                  </a:lnTo>
                  <a:lnTo>
                    <a:pt x="232158" y="13328"/>
                  </a:lnTo>
                  <a:lnTo>
                    <a:pt x="232269" y="13272"/>
                  </a:lnTo>
                  <a:lnTo>
                    <a:pt x="232548" y="13105"/>
                  </a:lnTo>
                  <a:lnTo>
                    <a:pt x="232716" y="12826"/>
                  </a:lnTo>
                  <a:lnTo>
                    <a:pt x="232771" y="12659"/>
                  </a:lnTo>
                  <a:lnTo>
                    <a:pt x="232771" y="12492"/>
                  </a:lnTo>
                  <a:lnTo>
                    <a:pt x="232771" y="12324"/>
                  </a:lnTo>
                  <a:lnTo>
                    <a:pt x="232716" y="12213"/>
                  </a:lnTo>
                  <a:lnTo>
                    <a:pt x="232548" y="11934"/>
                  </a:lnTo>
                  <a:lnTo>
                    <a:pt x="232269" y="11767"/>
                  </a:lnTo>
                  <a:lnTo>
                    <a:pt x="232158" y="11711"/>
                  </a:lnTo>
                  <a:close/>
                  <a:moveTo>
                    <a:pt x="240133" y="11711"/>
                  </a:moveTo>
                  <a:lnTo>
                    <a:pt x="239965" y="11767"/>
                  </a:lnTo>
                  <a:lnTo>
                    <a:pt x="239742" y="11934"/>
                  </a:lnTo>
                  <a:lnTo>
                    <a:pt x="239519" y="12213"/>
                  </a:lnTo>
                  <a:lnTo>
                    <a:pt x="239519" y="12324"/>
                  </a:lnTo>
                  <a:lnTo>
                    <a:pt x="239463" y="12492"/>
                  </a:lnTo>
                  <a:lnTo>
                    <a:pt x="239519" y="12659"/>
                  </a:lnTo>
                  <a:lnTo>
                    <a:pt x="239519" y="12826"/>
                  </a:lnTo>
                  <a:lnTo>
                    <a:pt x="239742" y="13105"/>
                  </a:lnTo>
                  <a:lnTo>
                    <a:pt x="239965" y="13272"/>
                  </a:lnTo>
                  <a:lnTo>
                    <a:pt x="240133" y="13328"/>
                  </a:lnTo>
                  <a:lnTo>
                    <a:pt x="240467" y="13328"/>
                  </a:lnTo>
                  <a:lnTo>
                    <a:pt x="240635" y="13272"/>
                  </a:lnTo>
                  <a:lnTo>
                    <a:pt x="240913" y="13105"/>
                  </a:lnTo>
                  <a:lnTo>
                    <a:pt x="241081" y="12826"/>
                  </a:lnTo>
                  <a:lnTo>
                    <a:pt x="241136" y="12659"/>
                  </a:lnTo>
                  <a:lnTo>
                    <a:pt x="241136" y="12492"/>
                  </a:lnTo>
                  <a:lnTo>
                    <a:pt x="241136" y="12324"/>
                  </a:lnTo>
                  <a:lnTo>
                    <a:pt x="241081" y="12213"/>
                  </a:lnTo>
                  <a:lnTo>
                    <a:pt x="240913" y="11934"/>
                  </a:lnTo>
                  <a:lnTo>
                    <a:pt x="240635" y="11767"/>
                  </a:lnTo>
                  <a:lnTo>
                    <a:pt x="240467" y="11711"/>
                  </a:lnTo>
                  <a:close/>
                  <a:moveTo>
                    <a:pt x="243479" y="11711"/>
                  </a:moveTo>
                  <a:lnTo>
                    <a:pt x="243311" y="11767"/>
                  </a:lnTo>
                  <a:lnTo>
                    <a:pt x="243033" y="11934"/>
                  </a:lnTo>
                  <a:lnTo>
                    <a:pt x="242865" y="12213"/>
                  </a:lnTo>
                  <a:lnTo>
                    <a:pt x="242809" y="12324"/>
                  </a:lnTo>
                  <a:lnTo>
                    <a:pt x="242809" y="12492"/>
                  </a:lnTo>
                  <a:lnTo>
                    <a:pt x="242809" y="12659"/>
                  </a:lnTo>
                  <a:lnTo>
                    <a:pt x="242865" y="12826"/>
                  </a:lnTo>
                  <a:lnTo>
                    <a:pt x="243033" y="13105"/>
                  </a:lnTo>
                  <a:lnTo>
                    <a:pt x="243311" y="13272"/>
                  </a:lnTo>
                  <a:lnTo>
                    <a:pt x="243479" y="13328"/>
                  </a:lnTo>
                  <a:lnTo>
                    <a:pt x="243813" y="13328"/>
                  </a:lnTo>
                  <a:lnTo>
                    <a:pt x="243925" y="13272"/>
                  </a:lnTo>
                  <a:lnTo>
                    <a:pt x="244204" y="13105"/>
                  </a:lnTo>
                  <a:lnTo>
                    <a:pt x="244371" y="12826"/>
                  </a:lnTo>
                  <a:lnTo>
                    <a:pt x="244427" y="12659"/>
                  </a:lnTo>
                  <a:lnTo>
                    <a:pt x="244427" y="12492"/>
                  </a:lnTo>
                  <a:lnTo>
                    <a:pt x="244427" y="12324"/>
                  </a:lnTo>
                  <a:lnTo>
                    <a:pt x="244371" y="12213"/>
                  </a:lnTo>
                  <a:lnTo>
                    <a:pt x="244204" y="11934"/>
                  </a:lnTo>
                  <a:lnTo>
                    <a:pt x="243925" y="11767"/>
                  </a:lnTo>
                  <a:lnTo>
                    <a:pt x="243813" y="11711"/>
                  </a:lnTo>
                  <a:close/>
                  <a:moveTo>
                    <a:pt x="248553" y="11711"/>
                  </a:moveTo>
                  <a:lnTo>
                    <a:pt x="248386" y="11767"/>
                  </a:lnTo>
                  <a:lnTo>
                    <a:pt x="248107" y="11934"/>
                  </a:lnTo>
                  <a:lnTo>
                    <a:pt x="247940" y="12213"/>
                  </a:lnTo>
                  <a:lnTo>
                    <a:pt x="247884" y="12324"/>
                  </a:lnTo>
                  <a:lnTo>
                    <a:pt x="247884" y="12492"/>
                  </a:lnTo>
                  <a:lnTo>
                    <a:pt x="247884" y="12659"/>
                  </a:lnTo>
                  <a:lnTo>
                    <a:pt x="247940" y="12826"/>
                  </a:lnTo>
                  <a:lnTo>
                    <a:pt x="248107" y="13105"/>
                  </a:lnTo>
                  <a:lnTo>
                    <a:pt x="248386" y="13272"/>
                  </a:lnTo>
                  <a:lnTo>
                    <a:pt x="248553" y="13328"/>
                  </a:lnTo>
                  <a:lnTo>
                    <a:pt x="248888" y="13328"/>
                  </a:lnTo>
                  <a:lnTo>
                    <a:pt x="249055" y="13272"/>
                  </a:lnTo>
                  <a:lnTo>
                    <a:pt x="249278" y="13105"/>
                  </a:lnTo>
                  <a:lnTo>
                    <a:pt x="249446" y="12826"/>
                  </a:lnTo>
                  <a:lnTo>
                    <a:pt x="249501" y="12659"/>
                  </a:lnTo>
                  <a:lnTo>
                    <a:pt x="249557" y="12492"/>
                  </a:lnTo>
                  <a:lnTo>
                    <a:pt x="249501" y="12324"/>
                  </a:lnTo>
                  <a:lnTo>
                    <a:pt x="249446" y="12213"/>
                  </a:lnTo>
                  <a:lnTo>
                    <a:pt x="249278" y="11934"/>
                  </a:lnTo>
                  <a:lnTo>
                    <a:pt x="249055" y="11767"/>
                  </a:lnTo>
                  <a:lnTo>
                    <a:pt x="248888" y="11711"/>
                  </a:lnTo>
                  <a:close/>
                  <a:moveTo>
                    <a:pt x="253628" y="11711"/>
                  </a:moveTo>
                  <a:lnTo>
                    <a:pt x="253461" y="11767"/>
                  </a:lnTo>
                  <a:lnTo>
                    <a:pt x="253182" y="11934"/>
                  </a:lnTo>
                  <a:lnTo>
                    <a:pt x="253015" y="12213"/>
                  </a:lnTo>
                  <a:lnTo>
                    <a:pt x="252959" y="12324"/>
                  </a:lnTo>
                  <a:lnTo>
                    <a:pt x="252959" y="12492"/>
                  </a:lnTo>
                  <a:lnTo>
                    <a:pt x="252959" y="12659"/>
                  </a:lnTo>
                  <a:lnTo>
                    <a:pt x="253015" y="12826"/>
                  </a:lnTo>
                  <a:lnTo>
                    <a:pt x="253182" y="13105"/>
                  </a:lnTo>
                  <a:lnTo>
                    <a:pt x="253461" y="13272"/>
                  </a:lnTo>
                  <a:lnTo>
                    <a:pt x="253628" y="13328"/>
                  </a:lnTo>
                  <a:lnTo>
                    <a:pt x="253963" y="13328"/>
                  </a:lnTo>
                  <a:lnTo>
                    <a:pt x="254130" y="13272"/>
                  </a:lnTo>
                  <a:lnTo>
                    <a:pt x="254353" y="13105"/>
                  </a:lnTo>
                  <a:lnTo>
                    <a:pt x="254576" y="12826"/>
                  </a:lnTo>
                  <a:lnTo>
                    <a:pt x="254576" y="12659"/>
                  </a:lnTo>
                  <a:lnTo>
                    <a:pt x="254632" y="12492"/>
                  </a:lnTo>
                  <a:lnTo>
                    <a:pt x="254576" y="12324"/>
                  </a:lnTo>
                  <a:lnTo>
                    <a:pt x="254576" y="12213"/>
                  </a:lnTo>
                  <a:lnTo>
                    <a:pt x="254353" y="11934"/>
                  </a:lnTo>
                  <a:lnTo>
                    <a:pt x="254130" y="11767"/>
                  </a:lnTo>
                  <a:lnTo>
                    <a:pt x="253963" y="11711"/>
                  </a:lnTo>
                  <a:close/>
                  <a:moveTo>
                    <a:pt x="263666" y="11711"/>
                  </a:moveTo>
                  <a:lnTo>
                    <a:pt x="263499" y="11767"/>
                  </a:lnTo>
                  <a:lnTo>
                    <a:pt x="263220" y="11934"/>
                  </a:lnTo>
                  <a:lnTo>
                    <a:pt x="263053" y="12213"/>
                  </a:lnTo>
                  <a:lnTo>
                    <a:pt x="262997" y="12324"/>
                  </a:lnTo>
                  <a:lnTo>
                    <a:pt x="262997" y="12492"/>
                  </a:lnTo>
                  <a:lnTo>
                    <a:pt x="262997" y="12659"/>
                  </a:lnTo>
                  <a:lnTo>
                    <a:pt x="263053" y="12826"/>
                  </a:lnTo>
                  <a:lnTo>
                    <a:pt x="263220" y="13105"/>
                  </a:lnTo>
                  <a:lnTo>
                    <a:pt x="263499" y="13272"/>
                  </a:lnTo>
                  <a:lnTo>
                    <a:pt x="263666" y="13328"/>
                  </a:lnTo>
                  <a:lnTo>
                    <a:pt x="264001" y="13328"/>
                  </a:lnTo>
                  <a:lnTo>
                    <a:pt x="264168" y="13272"/>
                  </a:lnTo>
                  <a:lnTo>
                    <a:pt x="264391" y="13105"/>
                  </a:lnTo>
                  <a:lnTo>
                    <a:pt x="264614" y="12826"/>
                  </a:lnTo>
                  <a:lnTo>
                    <a:pt x="264670" y="12659"/>
                  </a:lnTo>
                  <a:lnTo>
                    <a:pt x="264670" y="12492"/>
                  </a:lnTo>
                  <a:lnTo>
                    <a:pt x="264670" y="12324"/>
                  </a:lnTo>
                  <a:lnTo>
                    <a:pt x="264614" y="12213"/>
                  </a:lnTo>
                  <a:lnTo>
                    <a:pt x="264391" y="11934"/>
                  </a:lnTo>
                  <a:lnTo>
                    <a:pt x="264168" y="11767"/>
                  </a:lnTo>
                  <a:lnTo>
                    <a:pt x="264001" y="11711"/>
                  </a:lnTo>
                  <a:close/>
                  <a:moveTo>
                    <a:pt x="272087" y="11711"/>
                  </a:moveTo>
                  <a:lnTo>
                    <a:pt x="271920" y="11767"/>
                  </a:lnTo>
                  <a:lnTo>
                    <a:pt x="271697" y="11934"/>
                  </a:lnTo>
                  <a:lnTo>
                    <a:pt x="271529" y="12213"/>
                  </a:lnTo>
                  <a:lnTo>
                    <a:pt x="271474" y="12324"/>
                  </a:lnTo>
                  <a:lnTo>
                    <a:pt x="271418" y="12492"/>
                  </a:lnTo>
                  <a:lnTo>
                    <a:pt x="271474" y="12659"/>
                  </a:lnTo>
                  <a:lnTo>
                    <a:pt x="271529" y="12826"/>
                  </a:lnTo>
                  <a:lnTo>
                    <a:pt x="271697" y="13105"/>
                  </a:lnTo>
                  <a:lnTo>
                    <a:pt x="271920" y="13272"/>
                  </a:lnTo>
                  <a:lnTo>
                    <a:pt x="272087" y="13328"/>
                  </a:lnTo>
                  <a:lnTo>
                    <a:pt x="272422" y="13328"/>
                  </a:lnTo>
                  <a:lnTo>
                    <a:pt x="272589" y="13272"/>
                  </a:lnTo>
                  <a:lnTo>
                    <a:pt x="272868" y="13105"/>
                  </a:lnTo>
                  <a:lnTo>
                    <a:pt x="273035" y="12826"/>
                  </a:lnTo>
                  <a:lnTo>
                    <a:pt x="273091" y="12659"/>
                  </a:lnTo>
                  <a:lnTo>
                    <a:pt x="273091" y="12492"/>
                  </a:lnTo>
                  <a:lnTo>
                    <a:pt x="273091" y="12324"/>
                  </a:lnTo>
                  <a:lnTo>
                    <a:pt x="273035" y="12213"/>
                  </a:lnTo>
                  <a:lnTo>
                    <a:pt x="272868" y="11934"/>
                  </a:lnTo>
                  <a:lnTo>
                    <a:pt x="272589" y="11767"/>
                  </a:lnTo>
                  <a:lnTo>
                    <a:pt x="272422" y="11711"/>
                  </a:lnTo>
                  <a:close/>
                  <a:moveTo>
                    <a:pt x="282292" y="11711"/>
                  </a:moveTo>
                  <a:lnTo>
                    <a:pt x="282125" y="11767"/>
                  </a:lnTo>
                  <a:lnTo>
                    <a:pt x="281846" y="11934"/>
                  </a:lnTo>
                  <a:lnTo>
                    <a:pt x="281679" y="12213"/>
                  </a:lnTo>
                  <a:lnTo>
                    <a:pt x="281623" y="12324"/>
                  </a:lnTo>
                  <a:lnTo>
                    <a:pt x="281623" y="12492"/>
                  </a:lnTo>
                  <a:lnTo>
                    <a:pt x="281623" y="12659"/>
                  </a:lnTo>
                  <a:lnTo>
                    <a:pt x="281679" y="12826"/>
                  </a:lnTo>
                  <a:lnTo>
                    <a:pt x="281846" y="13105"/>
                  </a:lnTo>
                  <a:lnTo>
                    <a:pt x="282125" y="13272"/>
                  </a:lnTo>
                  <a:lnTo>
                    <a:pt x="282292" y="13328"/>
                  </a:lnTo>
                  <a:lnTo>
                    <a:pt x="282571" y="13328"/>
                  </a:lnTo>
                  <a:lnTo>
                    <a:pt x="282739" y="13272"/>
                  </a:lnTo>
                  <a:lnTo>
                    <a:pt x="283017" y="13105"/>
                  </a:lnTo>
                  <a:lnTo>
                    <a:pt x="283185" y="12826"/>
                  </a:lnTo>
                  <a:lnTo>
                    <a:pt x="283241" y="12659"/>
                  </a:lnTo>
                  <a:lnTo>
                    <a:pt x="283241" y="12492"/>
                  </a:lnTo>
                  <a:lnTo>
                    <a:pt x="283241" y="12324"/>
                  </a:lnTo>
                  <a:lnTo>
                    <a:pt x="283185" y="12213"/>
                  </a:lnTo>
                  <a:lnTo>
                    <a:pt x="283017" y="11934"/>
                  </a:lnTo>
                  <a:lnTo>
                    <a:pt x="282739" y="11767"/>
                  </a:lnTo>
                  <a:lnTo>
                    <a:pt x="282571" y="11711"/>
                  </a:lnTo>
                  <a:close/>
                  <a:moveTo>
                    <a:pt x="35189" y="15057"/>
                  </a:moveTo>
                  <a:lnTo>
                    <a:pt x="35022" y="15113"/>
                  </a:lnTo>
                  <a:lnTo>
                    <a:pt x="34743" y="15280"/>
                  </a:lnTo>
                  <a:lnTo>
                    <a:pt x="34576" y="15559"/>
                  </a:lnTo>
                  <a:lnTo>
                    <a:pt x="34520" y="15670"/>
                  </a:lnTo>
                  <a:lnTo>
                    <a:pt x="34520" y="15838"/>
                  </a:lnTo>
                  <a:lnTo>
                    <a:pt x="34520" y="16005"/>
                  </a:lnTo>
                  <a:lnTo>
                    <a:pt x="34576" y="16172"/>
                  </a:lnTo>
                  <a:lnTo>
                    <a:pt x="34743" y="16451"/>
                  </a:lnTo>
                  <a:lnTo>
                    <a:pt x="35022" y="16618"/>
                  </a:lnTo>
                  <a:lnTo>
                    <a:pt x="35189" y="16674"/>
                  </a:lnTo>
                  <a:lnTo>
                    <a:pt x="35524" y="16674"/>
                  </a:lnTo>
                  <a:lnTo>
                    <a:pt x="35635" y="16618"/>
                  </a:lnTo>
                  <a:lnTo>
                    <a:pt x="35914" y="16451"/>
                  </a:lnTo>
                  <a:lnTo>
                    <a:pt x="36081" y="16172"/>
                  </a:lnTo>
                  <a:lnTo>
                    <a:pt x="36137" y="16005"/>
                  </a:lnTo>
                  <a:lnTo>
                    <a:pt x="36137" y="15838"/>
                  </a:lnTo>
                  <a:lnTo>
                    <a:pt x="36137" y="15670"/>
                  </a:lnTo>
                  <a:lnTo>
                    <a:pt x="36081" y="15559"/>
                  </a:lnTo>
                  <a:lnTo>
                    <a:pt x="35914" y="15280"/>
                  </a:lnTo>
                  <a:lnTo>
                    <a:pt x="35635" y="15113"/>
                  </a:lnTo>
                  <a:lnTo>
                    <a:pt x="35524" y="15057"/>
                  </a:lnTo>
                  <a:close/>
                  <a:moveTo>
                    <a:pt x="38535" y="15057"/>
                  </a:moveTo>
                  <a:lnTo>
                    <a:pt x="38368" y="15113"/>
                  </a:lnTo>
                  <a:lnTo>
                    <a:pt x="38089" y="15280"/>
                  </a:lnTo>
                  <a:lnTo>
                    <a:pt x="37922" y="15559"/>
                  </a:lnTo>
                  <a:lnTo>
                    <a:pt x="37866" y="15670"/>
                  </a:lnTo>
                  <a:lnTo>
                    <a:pt x="37866" y="15838"/>
                  </a:lnTo>
                  <a:lnTo>
                    <a:pt x="37866" y="16005"/>
                  </a:lnTo>
                  <a:lnTo>
                    <a:pt x="37922" y="16172"/>
                  </a:lnTo>
                  <a:lnTo>
                    <a:pt x="38089" y="16451"/>
                  </a:lnTo>
                  <a:lnTo>
                    <a:pt x="38368" y="16618"/>
                  </a:lnTo>
                  <a:lnTo>
                    <a:pt x="38535" y="16674"/>
                  </a:lnTo>
                  <a:lnTo>
                    <a:pt x="38870" y="16674"/>
                  </a:lnTo>
                  <a:lnTo>
                    <a:pt x="39037" y="16618"/>
                  </a:lnTo>
                  <a:lnTo>
                    <a:pt x="39260" y="16451"/>
                  </a:lnTo>
                  <a:lnTo>
                    <a:pt x="39483" y="16172"/>
                  </a:lnTo>
                  <a:lnTo>
                    <a:pt x="39539" y="16005"/>
                  </a:lnTo>
                  <a:lnTo>
                    <a:pt x="39539" y="15838"/>
                  </a:lnTo>
                  <a:lnTo>
                    <a:pt x="39539" y="15670"/>
                  </a:lnTo>
                  <a:lnTo>
                    <a:pt x="39483" y="15559"/>
                  </a:lnTo>
                  <a:lnTo>
                    <a:pt x="39260" y="15280"/>
                  </a:lnTo>
                  <a:lnTo>
                    <a:pt x="39037" y="15113"/>
                  </a:lnTo>
                  <a:lnTo>
                    <a:pt x="38870" y="15057"/>
                  </a:lnTo>
                  <a:close/>
                  <a:moveTo>
                    <a:pt x="41881" y="15057"/>
                  </a:moveTo>
                  <a:lnTo>
                    <a:pt x="41769" y="15113"/>
                  </a:lnTo>
                  <a:lnTo>
                    <a:pt x="41491" y="15280"/>
                  </a:lnTo>
                  <a:lnTo>
                    <a:pt x="41323" y="15559"/>
                  </a:lnTo>
                  <a:lnTo>
                    <a:pt x="41268" y="15670"/>
                  </a:lnTo>
                  <a:lnTo>
                    <a:pt x="41212" y="15838"/>
                  </a:lnTo>
                  <a:lnTo>
                    <a:pt x="41268" y="16005"/>
                  </a:lnTo>
                  <a:lnTo>
                    <a:pt x="41323" y="16172"/>
                  </a:lnTo>
                  <a:lnTo>
                    <a:pt x="41491" y="16451"/>
                  </a:lnTo>
                  <a:lnTo>
                    <a:pt x="41769" y="16618"/>
                  </a:lnTo>
                  <a:lnTo>
                    <a:pt x="41881" y="16674"/>
                  </a:lnTo>
                  <a:lnTo>
                    <a:pt x="42216" y="16674"/>
                  </a:lnTo>
                  <a:lnTo>
                    <a:pt x="42383" y="16618"/>
                  </a:lnTo>
                  <a:lnTo>
                    <a:pt x="42662" y="16451"/>
                  </a:lnTo>
                  <a:lnTo>
                    <a:pt x="42829" y="16172"/>
                  </a:lnTo>
                  <a:lnTo>
                    <a:pt x="42885" y="16005"/>
                  </a:lnTo>
                  <a:lnTo>
                    <a:pt x="42885" y="15838"/>
                  </a:lnTo>
                  <a:lnTo>
                    <a:pt x="42885" y="15670"/>
                  </a:lnTo>
                  <a:lnTo>
                    <a:pt x="42829" y="15559"/>
                  </a:lnTo>
                  <a:lnTo>
                    <a:pt x="42662" y="15280"/>
                  </a:lnTo>
                  <a:lnTo>
                    <a:pt x="42383" y="15113"/>
                  </a:lnTo>
                  <a:lnTo>
                    <a:pt x="42216" y="15057"/>
                  </a:lnTo>
                  <a:close/>
                  <a:moveTo>
                    <a:pt x="45227" y="15057"/>
                  </a:moveTo>
                  <a:lnTo>
                    <a:pt x="45060" y="15113"/>
                  </a:lnTo>
                  <a:lnTo>
                    <a:pt x="44781" y="15280"/>
                  </a:lnTo>
                  <a:lnTo>
                    <a:pt x="44614" y="15559"/>
                  </a:lnTo>
                  <a:lnTo>
                    <a:pt x="44558" y="15670"/>
                  </a:lnTo>
                  <a:lnTo>
                    <a:pt x="44558" y="15838"/>
                  </a:lnTo>
                  <a:lnTo>
                    <a:pt x="44558" y="16005"/>
                  </a:lnTo>
                  <a:lnTo>
                    <a:pt x="44614" y="16172"/>
                  </a:lnTo>
                  <a:lnTo>
                    <a:pt x="44781" y="16451"/>
                  </a:lnTo>
                  <a:lnTo>
                    <a:pt x="45060" y="16618"/>
                  </a:lnTo>
                  <a:lnTo>
                    <a:pt x="45227" y="16674"/>
                  </a:lnTo>
                  <a:lnTo>
                    <a:pt x="45562" y="16674"/>
                  </a:lnTo>
                  <a:lnTo>
                    <a:pt x="45729" y="16618"/>
                  </a:lnTo>
                  <a:lnTo>
                    <a:pt x="45952" y="16451"/>
                  </a:lnTo>
                  <a:lnTo>
                    <a:pt x="46175" y="16172"/>
                  </a:lnTo>
                  <a:lnTo>
                    <a:pt x="46175" y="16005"/>
                  </a:lnTo>
                  <a:lnTo>
                    <a:pt x="46231" y="15838"/>
                  </a:lnTo>
                  <a:lnTo>
                    <a:pt x="46175" y="15670"/>
                  </a:lnTo>
                  <a:lnTo>
                    <a:pt x="46175" y="15559"/>
                  </a:lnTo>
                  <a:lnTo>
                    <a:pt x="45952" y="15280"/>
                  </a:lnTo>
                  <a:lnTo>
                    <a:pt x="45729" y="15113"/>
                  </a:lnTo>
                  <a:lnTo>
                    <a:pt x="45562" y="15057"/>
                  </a:lnTo>
                  <a:close/>
                  <a:moveTo>
                    <a:pt x="50358" y="15001"/>
                  </a:moveTo>
                  <a:lnTo>
                    <a:pt x="50190" y="15057"/>
                  </a:lnTo>
                  <a:lnTo>
                    <a:pt x="50023" y="15113"/>
                  </a:lnTo>
                  <a:lnTo>
                    <a:pt x="49744" y="15280"/>
                  </a:lnTo>
                  <a:lnTo>
                    <a:pt x="49577" y="15559"/>
                  </a:lnTo>
                  <a:lnTo>
                    <a:pt x="49521" y="15670"/>
                  </a:lnTo>
                  <a:lnTo>
                    <a:pt x="49521" y="15838"/>
                  </a:lnTo>
                  <a:lnTo>
                    <a:pt x="49521" y="16005"/>
                  </a:lnTo>
                  <a:lnTo>
                    <a:pt x="49577" y="16172"/>
                  </a:lnTo>
                  <a:lnTo>
                    <a:pt x="49744" y="16451"/>
                  </a:lnTo>
                  <a:lnTo>
                    <a:pt x="50023" y="16618"/>
                  </a:lnTo>
                  <a:lnTo>
                    <a:pt x="50190" y="16674"/>
                  </a:lnTo>
                  <a:lnTo>
                    <a:pt x="50525" y="16674"/>
                  </a:lnTo>
                  <a:lnTo>
                    <a:pt x="50692" y="16618"/>
                  </a:lnTo>
                  <a:lnTo>
                    <a:pt x="50915" y="16451"/>
                  </a:lnTo>
                  <a:lnTo>
                    <a:pt x="51138" y="16172"/>
                  </a:lnTo>
                  <a:lnTo>
                    <a:pt x="51138" y="16005"/>
                  </a:lnTo>
                  <a:lnTo>
                    <a:pt x="51194" y="15838"/>
                  </a:lnTo>
                  <a:lnTo>
                    <a:pt x="51138" y="15670"/>
                  </a:lnTo>
                  <a:lnTo>
                    <a:pt x="51138" y="15559"/>
                  </a:lnTo>
                  <a:lnTo>
                    <a:pt x="50915" y="15280"/>
                  </a:lnTo>
                  <a:lnTo>
                    <a:pt x="50692" y="15113"/>
                  </a:lnTo>
                  <a:lnTo>
                    <a:pt x="50525" y="15057"/>
                  </a:lnTo>
                  <a:lnTo>
                    <a:pt x="50358" y="15001"/>
                  </a:lnTo>
                  <a:close/>
                  <a:moveTo>
                    <a:pt x="58778" y="15001"/>
                  </a:moveTo>
                  <a:lnTo>
                    <a:pt x="58611" y="15057"/>
                  </a:lnTo>
                  <a:lnTo>
                    <a:pt x="58444" y="15113"/>
                  </a:lnTo>
                  <a:lnTo>
                    <a:pt x="58221" y="15280"/>
                  </a:lnTo>
                  <a:lnTo>
                    <a:pt x="57998" y="15559"/>
                  </a:lnTo>
                  <a:lnTo>
                    <a:pt x="57998" y="15670"/>
                  </a:lnTo>
                  <a:lnTo>
                    <a:pt x="57942" y="15838"/>
                  </a:lnTo>
                  <a:lnTo>
                    <a:pt x="57998" y="16005"/>
                  </a:lnTo>
                  <a:lnTo>
                    <a:pt x="57998" y="16172"/>
                  </a:lnTo>
                  <a:lnTo>
                    <a:pt x="58221" y="16451"/>
                  </a:lnTo>
                  <a:lnTo>
                    <a:pt x="58444" y="16618"/>
                  </a:lnTo>
                  <a:lnTo>
                    <a:pt x="58611" y="16674"/>
                  </a:lnTo>
                  <a:lnTo>
                    <a:pt x="58946" y="16674"/>
                  </a:lnTo>
                  <a:lnTo>
                    <a:pt x="59113" y="16618"/>
                  </a:lnTo>
                  <a:lnTo>
                    <a:pt x="59392" y="16451"/>
                  </a:lnTo>
                  <a:lnTo>
                    <a:pt x="59559" y="16172"/>
                  </a:lnTo>
                  <a:lnTo>
                    <a:pt x="59615" y="16005"/>
                  </a:lnTo>
                  <a:lnTo>
                    <a:pt x="59615" y="15838"/>
                  </a:lnTo>
                  <a:lnTo>
                    <a:pt x="59615" y="15670"/>
                  </a:lnTo>
                  <a:lnTo>
                    <a:pt x="59559" y="15559"/>
                  </a:lnTo>
                  <a:lnTo>
                    <a:pt x="59392" y="15280"/>
                  </a:lnTo>
                  <a:lnTo>
                    <a:pt x="59113" y="15113"/>
                  </a:lnTo>
                  <a:lnTo>
                    <a:pt x="58946" y="15057"/>
                  </a:lnTo>
                  <a:lnTo>
                    <a:pt x="58778" y="15001"/>
                  </a:lnTo>
                  <a:close/>
                  <a:moveTo>
                    <a:pt x="63853" y="15001"/>
                  </a:moveTo>
                  <a:lnTo>
                    <a:pt x="63686" y="15057"/>
                  </a:lnTo>
                  <a:lnTo>
                    <a:pt x="63519" y="15113"/>
                  </a:lnTo>
                  <a:lnTo>
                    <a:pt x="63240" y="15280"/>
                  </a:lnTo>
                  <a:lnTo>
                    <a:pt x="63072" y="15559"/>
                  </a:lnTo>
                  <a:lnTo>
                    <a:pt x="63017" y="15670"/>
                  </a:lnTo>
                  <a:lnTo>
                    <a:pt x="63017" y="15838"/>
                  </a:lnTo>
                  <a:lnTo>
                    <a:pt x="63017" y="16005"/>
                  </a:lnTo>
                  <a:lnTo>
                    <a:pt x="63072" y="16172"/>
                  </a:lnTo>
                  <a:lnTo>
                    <a:pt x="63240" y="16451"/>
                  </a:lnTo>
                  <a:lnTo>
                    <a:pt x="63519" y="16618"/>
                  </a:lnTo>
                  <a:lnTo>
                    <a:pt x="63686" y="16674"/>
                  </a:lnTo>
                  <a:lnTo>
                    <a:pt x="64020" y="16674"/>
                  </a:lnTo>
                  <a:lnTo>
                    <a:pt x="64132" y="16618"/>
                  </a:lnTo>
                  <a:lnTo>
                    <a:pt x="64411" y="16451"/>
                  </a:lnTo>
                  <a:lnTo>
                    <a:pt x="64578" y="16172"/>
                  </a:lnTo>
                  <a:lnTo>
                    <a:pt x="64634" y="16005"/>
                  </a:lnTo>
                  <a:lnTo>
                    <a:pt x="64634" y="15838"/>
                  </a:lnTo>
                  <a:lnTo>
                    <a:pt x="64634" y="15670"/>
                  </a:lnTo>
                  <a:lnTo>
                    <a:pt x="64578" y="15559"/>
                  </a:lnTo>
                  <a:lnTo>
                    <a:pt x="64411" y="15280"/>
                  </a:lnTo>
                  <a:lnTo>
                    <a:pt x="64132" y="15113"/>
                  </a:lnTo>
                  <a:lnTo>
                    <a:pt x="64020" y="15057"/>
                  </a:lnTo>
                  <a:lnTo>
                    <a:pt x="63853" y="15001"/>
                  </a:lnTo>
                  <a:close/>
                  <a:moveTo>
                    <a:pt x="67143" y="15001"/>
                  </a:moveTo>
                  <a:lnTo>
                    <a:pt x="66976" y="15057"/>
                  </a:lnTo>
                  <a:lnTo>
                    <a:pt x="66809" y="15113"/>
                  </a:lnTo>
                  <a:lnTo>
                    <a:pt x="66586" y="15280"/>
                  </a:lnTo>
                  <a:lnTo>
                    <a:pt x="66363" y="15559"/>
                  </a:lnTo>
                  <a:lnTo>
                    <a:pt x="66363" y="15670"/>
                  </a:lnTo>
                  <a:lnTo>
                    <a:pt x="66307" y="15838"/>
                  </a:lnTo>
                  <a:lnTo>
                    <a:pt x="66363" y="16005"/>
                  </a:lnTo>
                  <a:lnTo>
                    <a:pt x="66363" y="16172"/>
                  </a:lnTo>
                  <a:lnTo>
                    <a:pt x="66586" y="16451"/>
                  </a:lnTo>
                  <a:lnTo>
                    <a:pt x="66809" y="16618"/>
                  </a:lnTo>
                  <a:lnTo>
                    <a:pt x="66976" y="16674"/>
                  </a:lnTo>
                  <a:lnTo>
                    <a:pt x="67311" y="16674"/>
                  </a:lnTo>
                  <a:lnTo>
                    <a:pt x="67478" y="16618"/>
                  </a:lnTo>
                  <a:lnTo>
                    <a:pt x="67757" y="16451"/>
                  </a:lnTo>
                  <a:lnTo>
                    <a:pt x="67924" y="16172"/>
                  </a:lnTo>
                  <a:lnTo>
                    <a:pt x="67980" y="16005"/>
                  </a:lnTo>
                  <a:lnTo>
                    <a:pt x="67980" y="15838"/>
                  </a:lnTo>
                  <a:lnTo>
                    <a:pt x="67980" y="15670"/>
                  </a:lnTo>
                  <a:lnTo>
                    <a:pt x="67924" y="15559"/>
                  </a:lnTo>
                  <a:lnTo>
                    <a:pt x="67757" y="15280"/>
                  </a:lnTo>
                  <a:lnTo>
                    <a:pt x="67478" y="15113"/>
                  </a:lnTo>
                  <a:lnTo>
                    <a:pt x="67311" y="15057"/>
                  </a:lnTo>
                  <a:lnTo>
                    <a:pt x="67143" y="15001"/>
                  </a:lnTo>
                  <a:close/>
                  <a:moveTo>
                    <a:pt x="72218" y="15001"/>
                  </a:moveTo>
                  <a:lnTo>
                    <a:pt x="72051" y="15057"/>
                  </a:lnTo>
                  <a:lnTo>
                    <a:pt x="71884" y="15113"/>
                  </a:lnTo>
                  <a:lnTo>
                    <a:pt x="71605" y="15280"/>
                  </a:lnTo>
                  <a:lnTo>
                    <a:pt x="71438" y="15559"/>
                  </a:lnTo>
                  <a:lnTo>
                    <a:pt x="71382" y="15670"/>
                  </a:lnTo>
                  <a:lnTo>
                    <a:pt x="71382" y="15838"/>
                  </a:lnTo>
                  <a:lnTo>
                    <a:pt x="71382" y="16005"/>
                  </a:lnTo>
                  <a:lnTo>
                    <a:pt x="71438" y="16172"/>
                  </a:lnTo>
                  <a:lnTo>
                    <a:pt x="71605" y="16451"/>
                  </a:lnTo>
                  <a:lnTo>
                    <a:pt x="71884" y="16618"/>
                  </a:lnTo>
                  <a:lnTo>
                    <a:pt x="72051" y="16674"/>
                  </a:lnTo>
                  <a:lnTo>
                    <a:pt x="72386" y="16674"/>
                  </a:lnTo>
                  <a:lnTo>
                    <a:pt x="72553" y="16618"/>
                  </a:lnTo>
                  <a:lnTo>
                    <a:pt x="72776" y="16451"/>
                  </a:lnTo>
                  <a:lnTo>
                    <a:pt x="72999" y="16172"/>
                  </a:lnTo>
                  <a:lnTo>
                    <a:pt x="72999" y="16005"/>
                  </a:lnTo>
                  <a:lnTo>
                    <a:pt x="73055" y="15838"/>
                  </a:lnTo>
                  <a:lnTo>
                    <a:pt x="72999" y="15670"/>
                  </a:lnTo>
                  <a:lnTo>
                    <a:pt x="72999" y="15559"/>
                  </a:lnTo>
                  <a:lnTo>
                    <a:pt x="72776" y="15280"/>
                  </a:lnTo>
                  <a:lnTo>
                    <a:pt x="72553" y="15113"/>
                  </a:lnTo>
                  <a:lnTo>
                    <a:pt x="72386" y="15057"/>
                  </a:lnTo>
                  <a:lnTo>
                    <a:pt x="72218" y="15001"/>
                  </a:lnTo>
                  <a:close/>
                  <a:moveTo>
                    <a:pt x="75508" y="15001"/>
                  </a:moveTo>
                  <a:lnTo>
                    <a:pt x="75341" y="15057"/>
                  </a:lnTo>
                  <a:lnTo>
                    <a:pt x="75230" y="15113"/>
                  </a:lnTo>
                  <a:lnTo>
                    <a:pt x="74951" y="15280"/>
                  </a:lnTo>
                  <a:lnTo>
                    <a:pt x="74784" y="15559"/>
                  </a:lnTo>
                  <a:lnTo>
                    <a:pt x="74728" y="15670"/>
                  </a:lnTo>
                  <a:lnTo>
                    <a:pt x="74728" y="15838"/>
                  </a:lnTo>
                  <a:lnTo>
                    <a:pt x="74728" y="16005"/>
                  </a:lnTo>
                  <a:lnTo>
                    <a:pt x="74784" y="16172"/>
                  </a:lnTo>
                  <a:lnTo>
                    <a:pt x="74951" y="16451"/>
                  </a:lnTo>
                  <a:lnTo>
                    <a:pt x="75230" y="16618"/>
                  </a:lnTo>
                  <a:lnTo>
                    <a:pt x="75341" y="16674"/>
                  </a:lnTo>
                  <a:lnTo>
                    <a:pt x="75676" y="16674"/>
                  </a:lnTo>
                  <a:lnTo>
                    <a:pt x="75843" y="16618"/>
                  </a:lnTo>
                  <a:lnTo>
                    <a:pt x="76122" y="16451"/>
                  </a:lnTo>
                  <a:lnTo>
                    <a:pt x="76289" y="16172"/>
                  </a:lnTo>
                  <a:lnTo>
                    <a:pt x="76345" y="16005"/>
                  </a:lnTo>
                  <a:lnTo>
                    <a:pt x="76345" y="15838"/>
                  </a:lnTo>
                  <a:lnTo>
                    <a:pt x="76345" y="15670"/>
                  </a:lnTo>
                  <a:lnTo>
                    <a:pt x="76289" y="15559"/>
                  </a:lnTo>
                  <a:lnTo>
                    <a:pt x="76122" y="15280"/>
                  </a:lnTo>
                  <a:lnTo>
                    <a:pt x="75843" y="15113"/>
                  </a:lnTo>
                  <a:lnTo>
                    <a:pt x="75676" y="15057"/>
                  </a:lnTo>
                  <a:lnTo>
                    <a:pt x="75508" y="15001"/>
                  </a:lnTo>
                  <a:close/>
                  <a:moveTo>
                    <a:pt x="78966" y="15001"/>
                  </a:moveTo>
                  <a:lnTo>
                    <a:pt x="78799" y="15057"/>
                  </a:lnTo>
                  <a:lnTo>
                    <a:pt x="78631" y="15113"/>
                  </a:lnTo>
                  <a:lnTo>
                    <a:pt x="78353" y="15280"/>
                  </a:lnTo>
                  <a:lnTo>
                    <a:pt x="78185" y="15559"/>
                  </a:lnTo>
                  <a:lnTo>
                    <a:pt x="78130" y="15670"/>
                  </a:lnTo>
                  <a:lnTo>
                    <a:pt x="78130" y="15838"/>
                  </a:lnTo>
                  <a:lnTo>
                    <a:pt x="78130" y="16005"/>
                  </a:lnTo>
                  <a:lnTo>
                    <a:pt x="78185" y="16172"/>
                  </a:lnTo>
                  <a:lnTo>
                    <a:pt x="78353" y="16451"/>
                  </a:lnTo>
                  <a:lnTo>
                    <a:pt x="78631" y="16618"/>
                  </a:lnTo>
                  <a:lnTo>
                    <a:pt x="78799" y="16674"/>
                  </a:lnTo>
                  <a:lnTo>
                    <a:pt x="79133" y="16674"/>
                  </a:lnTo>
                  <a:lnTo>
                    <a:pt x="79301" y="16618"/>
                  </a:lnTo>
                  <a:lnTo>
                    <a:pt x="79524" y="16451"/>
                  </a:lnTo>
                  <a:lnTo>
                    <a:pt x="79691" y="16172"/>
                  </a:lnTo>
                  <a:lnTo>
                    <a:pt x="79747" y="16005"/>
                  </a:lnTo>
                  <a:lnTo>
                    <a:pt x="79803" y="15838"/>
                  </a:lnTo>
                  <a:lnTo>
                    <a:pt x="79747" y="15670"/>
                  </a:lnTo>
                  <a:lnTo>
                    <a:pt x="79691" y="15559"/>
                  </a:lnTo>
                  <a:lnTo>
                    <a:pt x="79524" y="15280"/>
                  </a:lnTo>
                  <a:lnTo>
                    <a:pt x="79301" y="15113"/>
                  </a:lnTo>
                  <a:lnTo>
                    <a:pt x="79133" y="15057"/>
                  </a:lnTo>
                  <a:lnTo>
                    <a:pt x="78966" y="15001"/>
                  </a:lnTo>
                  <a:close/>
                  <a:moveTo>
                    <a:pt x="89004" y="15001"/>
                  </a:moveTo>
                  <a:lnTo>
                    <a:pt x="88837" y="15057"/>
                  </a:lnTo>
                  <a:lnTo>
                    <a:pt x="88670" y="15113"/>
                  </a:lnTo>
                  <a:lnTo>
                    <a:pt x="88391" y="15280"/>
                  </a:lnTo>
                  <a:lnTo>
                    <a:pt x="88223" y="15559"/>
                  </a:lnTo>
                  <a:lnTo>
                    <a:pt x="88168" y="15670"/>
                  </a:lnTo>
                  <a:lnTo>
                    <a:pt x="88168" y="15838"/>
                  </a:lnTo>
                  <a:lnTo>
                    <a:pt x="88168" y="16005"/>
                  </a:lnTo>
                  <a:lnTo>
                    <a:pt x="88223" y="16172"/>
                  </a:lnTo>
                  <a:lnTo>
                    <a:pt x="88391" y="16451"/>
                  </a:lnTo>
                  <a:lnTo>
                    <a:pt x="88670" y="16618"/>
                  </a:lnTo>
                  <a:lnTo>
                    <a:pt x="88837" y="16674"/>
                  </a:lnTo>
                  <a:lnTo>
                    <a:pt x="89171" y="16674"/>
                  </a:lnTo>
                  <a:lnTo>
                    <a:pt x="89339" y="16618"/>
                  </a:lnTo>
                  <a:lnTo>
                    <a:pt x="89562" y="16451"/>
                  </a:lnTo>
                  <a:lnTo>
                    <a:pt x="89729" y="16172"/>
                  </a:lnTo>
                  <a:lnTo>
                    <a:pt x="89785" y="16005"/>
                  </a:lnTo>
                  <a:lnTo>
                    <a:pt x="89841" y="15838"/>
                  </a:lnTo>
                  <a:lnTo>
                    <a:pt x="89785" y="15670"/>
                  </a:lnTo>
                  <a:lnTo>
                    <a:pt x="89729" y="15559"/>
                  </a:lnTo>
                  <a:lnTo>
                    <a:pt x="89562" y="15280"/>
                  </a:lnTo>
                  <a:lnTo>
                    <a:pt x="89339" y="15113"/>
                  </a:lnTo>
                  <a:lnTo>
                    <a:pt x="89171" y="15057"/>
                  </a:lnTo>
                  <a:lnTo>
                    <a:pt x="89004" y="15001"/>
                  </a:lnTo>
                  <a:close/>
                  <a:moveTo>
                    <a:pt x="130997" y="15057"/>
                  </a:moveTo>
                  <a:lnTo>
                    <a:pt x="130829" y="15113"/>
                  </a:lnTo>
                  <a:lnTo>
                    <a:pt x="130551" y="15280"/>
                  </a:lnTo>
                  <a:lnTo>
                    <a:pt x="130383" y="15559"/>
                  </a:lnTo>
                  <a:lnTo>
                    <a:pt x="130327" y="15670"/>
                  </a:lnTo>
                  <a:lnTo>
                    <a:pt x="130327" y="15838"/>
                  </a:lnTo>
                  <a:lnTo>
                    <a:pt x="130327" y="16005"/>
                  </a:lnTo>
                  <a:lnTo>
                    <a:pt x="130383" y="16172"/>
                  </a:lnTo>
                  <a:lnTo>
                    <a:pt x="130551" y="16451"/>
                  </a:lnTo>
                  <a:lnTo>
                    <a:pt x="130829" y="16618"/>
                  </a:lnTo>
                  <a:lnTo>
                    <a:pt x="130997" y="16674"/>
                  </a:lnTo>
                  <a:lnTo>
                    <a:pt x="131331" y="16674"/>
                  </a:lnTo>
                  <a:lnTo>
                    <a:pt x="131499" y="16618"/>
                  </a:lnTo>
                  <a:lnTo>
                    <a:pt x="131722" y="16451"/>
                  </a:lnTo>
                  <a:lnTo>
                    <a:pt x="131889" y="16172"/>
                  </a:lnTo>
                  <a:lnTo>
                    <a:pt x="131945" y="16005"/>
                  </a:lnTo>
                  <a:lnTo>
                    <a:pt x="132000" y="15838"/>
                  </a:lnTo>
                  <a:lnTo>
                    <a:pt x="131945" y="15670"/>
                  </a:lnTo>
                  <a:lnTo>
                    <a:pt x="131889" y="15559"/>
                  </a:lnTo>
                  <a:lnTo>
                    <a:pt x="131722" y="15280"/>
                  </a:lnTo>
                  <a:lnTo>
                    <a:pt x="131499" y="15113"/>
                  </a:lnTo>
                  <a:lnTo>
                    <a:pt x="131331" y="15057"/>
                  </a:lnTo>
                  <a:close/>
                  <a:moveTo>
                    <a:pt x="134343" y="15057"/>
                  </a:moveTo>
                  <a:lnTo>
                    <a:pt x="134175" y="15113"/>
                  </a:lnTo>
                  <a:lnTo>
                    <a:pt x="133952" y="15280"/>
                  </a:lnTo>
                  <a:lnTo>
                    <a:pt x="133729" y="15559"/>
                  </a:lnTo>
                  <a:lnTo>
                    <a:pt x="133729" y="15670"/>
                  </a:lnTo>
                  <a:lnTo>
                    <a:pt x="133673" y="15838"/>
                  </a:lnTo>
                  <a:lnTo>
                    <a:pt x="133729" y="16005"/>
                  </a:lnTo>
                  <a:lnTo>
                    <a:pt x="133729" y="16172"/>
                  </a:lnTo>
                  <a:lnTo>
                    <a:pt x="133952" y="16451"/>
                  </a:lnTo>
                  <a:lnTo>
                    <a:pt x="134175" y="16618"/>
                  </a:lnTo>
                  <a:lnTo>
                    <a:pt x="134343" y="16674"/>
                  </a:lnTo>
                  <a:lnTo>
                    <a:pt x="134677" y="16674"/>
                  </a:lnTo>
                  <a:lnTo>
                    <a:pt x="134845" y="16618"/>
                  </a:lnTo>
                  <a:lnTo>
                    <a:pt x="135123" y="16451"/>
                  </a:lnTo>
                  <a:lnTo>
                    <a:pt x="135291" y="16172"/>
                  </a:lnTo>
                  <a:lnTo>
                    <a:pt x="135346" y="16005"/>
                  </a:lnTo>
                  <a:lnTo>
                    <a:pt x="135346" y="15838"/>
                  </a:lnTo>
                  <a:lnTo>
                    <a:pt x="135346" y="15670"/>
                  </a:lnTo>
                  <a:lnTo>
                    <a:pt x="135291" y="15559"/>
                  </a:lnTo>
                  <a:lnTo>
                    <a:pt x="135123" y="15280"/>
                  </a:lnTo>
                  <a:lnTo>
                    <a:pt x="134845" y="15113"/>
                  </a:lnTo>
                  <a:lnTo>
                    <a:pt x="134677" y="15057"/>
                  </a:lnTo>
                  <a:close/>
                  <a:moveTo>
                    <a:pt x="137744" y="15057"/>
                  </a:moveTo>
                  <a:lnTo>
                    <a:pt x="137577" y="15113"/>
                  </a:lnTo>
                  <a:lnTo>
                    <a:pt x="137298" y="15280"/>
                  </a:lnTo>
                  <a:lnTo>
                    <a:pt x="137131" y="15559"/>
                  </a:lnTo>
                  <a:lnTo>
                    <a:pt x="137075" y="15670"/>
                  </a:lnTo>
                  <a:lnTo>
                    <a:pt x="137075" y="15838"/>
                  </a:lnTo>
                  <a:lnTo>
                    <a:pt x="137075" y="16005"/>
                  </a:lnTo>
                  <a:lnTo>
                    <a:pt x="137131" y="16172"/>
                  </a:lnTo>
                  <a:lnTo>
                    <a:pt x="137298" y="16451"/>
                  </a:lnTo>
                  <a:lnTo>
                    <a:pt x="137577" y="16618"/>
                  </a:lnTo>
                  <a:lnTo>
                    <a:pt x="137744" y="16674"/>
                  </a:lnTo>
                  <a:lnTo>
                    <a:pt x="138023" y="16674"/>
                  </a:lnTo>
                  <a:lnTo>
                    <a:pt x="138191" y="16618"/>
                  </a:lnTo>
                  <a:lnTo>
                    <a:pt x="138469" y="16451"/>
                  </a:lnTo>
                  <a:lnTo>
                    <a:pt x="138637" y="16172"/>
                  </a:lnTo>
                  <a:lnTo>
                    <a:pt x="138692" y="16005"/>
                  </a:lnTo>
                  <a:lnTo>
                    <a:pt x="138692" y="15838"/>
                  </a:lnTo>
                  <a:lnTo>
                    <a:pt x="138692" y="15670"/>
                  </a:lnTo>
                  <a:lnTo>
                    <a:pt x="138637" y="15559"/>
                  </a:lnTo>
                  <a:lnTo>
                    <a:pt x="138469" y="15280"/>
                  </a:lnTo>
                  <a:lnTo>
                    <a:pt x="138191" y="15113"/>
                  </a:lnTo>
                  <a:lnTo>
                    <a:pt x="138023" y="15057"/>
                  </a:lnTo>
                  <a:close/>
                  <a:moveTo>
                    <a:pt x="141035" y="15057"/>
                  </a:moveTo>
                  <a:lnTo>
                    <a:pt x="140867" y="15113"/>
                  </a:lnTo>
                  <a:lnTo>
                    <a:pt x="140644" y="15280"/>
                  </a:lnTo>
                  <a:lnTo>
                    <a:pt x="140421" y="15559"/>
                  </a:lnTo>
                  <a:lnTo>
                    <a:pt x="140365" y="15670"/>
                  </a:lnTo>
                  <a:lnTo>
                    <a:pt x="140365" y="15838"/>
                  </a:lnTo>
                  <a:lnTo>
                    <a:pt x="140365" y="16005"/>
                  </a:lnTo>
                  <a:lnTo>
                    <a:pt x="140421" y="16172"/>
                  </a:lnTo>
                  <a:lnTo>
                    <a:pt x="140644" y="16451"/>
                  </a:lnTo>
                  <a:lnTo>
                    <a:pt x="140867" y="16618"/>
                  </a:lnTo>
                  <a:lnTo>
                    <a:pt x="141035" y="16674"/>
                  </a:lnTo>
                  <a:lnTo>
                    <a:pt x="141369" y="16674"/>
                  </a:lnTo>
                  <a:lnTo>
                    <a:pt x="141537" y="16618"/>
                  </a:lnTo>
                  <a:lnTo>
                    <a:pt x="141815" y="16451"/>
                  </a:lnTo>
                  <a:lnTo>
                    <a:pt x="141983" y="16172"/>
                  </a:lnTo>
                  <a:lnTo>
                    <a:pt x="142039" y="16005"/>
                  </a:lnTo>
                  <a:lnTo>
                    <a:pt x="142039" y="15838"/>
                  </a:lnTo>
                  <a:lnTo>
                    <a:pt x="142039" y="15670"/>
                  </a:lnTo>
                  <a:lnTo>
                    <a:pt x="141983" y="15559"/>
                  </a:lnTo>
                  <a:lnTo>
                    <a:pt x="141815" y="15280"/>
                  </a:lnTo>
                  <a:lnTo>
                    <a:pt x="141537" y="15113"/>
                  </a:lnTo>
                  <a:lnTo>
                    <a:pt x="141369" y="15057"/>
                  </a:lnTo>
                  <a:close/>
                  <a:moveTo>
                    <a:pt x="146165" y="15001"/>
                  </a:moveTo>
                  <a:lnTo>
                    <a:pt x="145998" y="15057"/>
                  </a:lnTo>
                  <a:lnTo>
                    <a:pt x="145831" y="15113"/>
                  </a:lnTo>
                  <a:lnTo>
                    <a:pt x="145552" y="15280"/>
                  </a:lnTo>
                  <a:lnTo>
                    <a:pt x="145385" y="15559"/>
                  </a:lnTo>
                  <a:lnTo>
                    <a:pt x="145329" y="15670"/>
                  </a:lnTo>
                  <a:lnTo>
                    <a:pt x="145329" y="15838"/>
                  </a:lnTo>
                  <a:lnTo>
                    <a:pt x="145329" y="16005"/>
                  </a:lnTo>
                  <a:lnTo>
                    <a:pt x="145385" y="16172"/>
                  </a:lnTo>
                  <a:lnTo>
                    <a:pt x="145552" y="16451"/>
                  </a:lnTo>
                  <a:lnTo>
                    <a:pt x="145831" y="16618"/>
                  </a:lnTo>
                  <a:lnTo>
                    <a:pt x="145998" y="16674"/>
                  </a:lnTo>
                  <a:lnTo>
                    <a:pt x="146333" y="16674"/>
                  </a:lnTo>
                  <a:lnTo>
                    <a:pt x="146444" y="16618"/>
                  </a:lnTo>
                  <a:lnTo>
                    <a:pt x="146723" y="16451"/>
                  </a:lnTo>
                  <a:lnTo>
                    <a:pt x="146890" y="16172"/>
                  </a:lnTo>
                  <a:lnTo>
                    <a:pt x="146946" y="16005"/>
                  </a:lnTo>
                  <a:lnTo>
                    <a:pt x="147002" y="15838"/>
                  </a:lnTo>
                  <a:lnTo>
                    <a:pt x="146946" y="15670"/>
                  </a:lnTo>
                  <a:lnTo>
                    <a:pt x="146890" y="15559"/>
                  </a:lnTo>
                  <a:lnTo>
                    <a:pt x="146723" y="15280"/>
                  </a:lnTo>
                  <a:lnTo>
                    <a:pt x="146444" y="15113"/>
                  </a:lnTo>
                  <a:lnTo>
                    <a:pt x="146333" y="15057"/>
                  </a:lnTo>
                  <a:lnTo>
                    <a:pt x="146165" y="15001"/>
                  </a:lnTo>
                  <a:close/>
                  <a:moveTo>
                    <a:pt x="154586" y="15001"/>
                  </a:moveTo>
                  <a:lnTo>
                    <a:pt x="154419" y="15057"/>
                  </a:lnTo>
                  <a:lnTo>
                    <a:pt x="154251" y="15113"/>
                  </a:lnTo>
                  <a:lnTo>
                    <a:pt x="154028" y="15280"/>
                  </a:lnTo>
                  <a:lnTo>
                    <a:pt x="153805" y="15559"/>
                  </a:lnTo>
                  <a:lnTo>
                    <a:pt x="153750" y="15670"/>
                  </a:lnTo>
                  <a:lnTo>
                    <a:pt x="153750" y="15838"/>
                  </a:lnTo>
                  <a:lnTo>
                    <a:pt x="153750" y="16005"/>
                  </a:lnTo>
                  <a:lnTo>
                    <a:pt x="153805" y="16172"/>
                  </a:lnTo>
                  <a:lnTo>
                    <a:pt x="154028" y="16451"/>
                  </a:lnTo>
                  <a:lnTo>
                    <a:pt x="154251" y="16618"/>
                  </a:lnTo>
                  <a:lnTo>
                    <a:pt x="154419" y="16674"/>
                  </a:lnTo>
                  <a:lnTo>
                    <a:pt x="154753" y="16674"/>
                  </a:lnTo>
                  <a:lnTo>
                    <a:pt x="154921" y="16618"/>
                  </a:lnTo>
                  <a:lnTo>
                    <a:pt x="155200" y="16451"/>
                  </a:lnTo>
                  <a:lnTo>
                    <a:pt x="155367" y="16172"/>
                  </a:lnTo>
                  <a:lnTo>
                    <a:pt x="155423" y="16005"/>
                  </a:lnTo>
                  <a:lnTo>
                    <a:pt x="155423" y="15838"/>
                  </a:lnTo>
                  <a:lnTo>
                    <a:pt x="155423" y="15670"/>
                  </a:lnTo>
                  <a:lnTo>
                    <a:pt x="155367" y="15559"/>
                  </a:lnTo>
                  <a:lnTo>
                    <a:pt x="155200" y="15280"/>
                  </a:lnTo>
                  <a:lnTo>
                    <a:pt x="154921" y="15113"/>
                  </a:lnTo>
                  <a:lnTo>
                    <a:pt x="154753" y="15057"/>
                  </a:lnTo>
                  <a:lnTo>
                    <a:pt x="154586" y="15001"/>
                  </a:lnTo>
                  <a:close/>
                  <a:moveTo>
                    <a:pt x="159605" y="15001"/>
                  </a:moveTo>
                  <a:lnTo>
                    <a:pt x="159438" y="15057"/>
                  </a:lnTo>
                  <a:lnTo>
                    <a:pt x="159326" y="15113"/>
                  </a:lnTo>
                  <a:lnTo>
                    <a:pt x="159047" y="15280"/>
                  </a:lnTo>
                  <a:lnTo>
                    <a:pt x="158880" y="15559"/>
                  </a:lnTo>
                  <a:lnTo>
                    <a:pt x="158824" y="15670"/>
                  </a:lnTo>
                  <a:lnTo>
                    <a:pt x="158824" y="15838"/>
                  </a:lnTo>
                  <a:lnTo>
                    <a:pt x="158824" y="16005"/>
                  </a:lnTo>
                  <a:lnTo>
                    <a:pt x="158880" y="16172"/>
                  </a:lnTo>
                  <a:lnTo>
                    <a:pt x="159047" y="16451"/>
                  </a:lnTo>
                  <a:lnTo>
                    <a:pt x="159326" y="16618"/>
                  </a:lnTo>
                  <a:lnTo>
                    <a:pt x="159438" y="16674"/>
                  </a:lnTo>
                  <a:lnTo>
                    <a:pt x="159772" y="16674"/>
                  </a:lnTo>
                  <a:lnTo>
                    <a:pt x="159940" y="16618"/>
                  </a:lnTo>
                  <a:lnTo>
                    <a:pt x="160219" y="16451"/>
                  </a:lnTo>
                  <a:lnTo>
                    <a:pt x="160386" y="16172"/>
                  </a:lnTo>
                  <a:lnTo>
                    <a:pt x="160442" y="16005"/>
                  </a:lnTo>
                  <a:lnTo>
                    <a:pt x="160442" y="15838"/>
                  </a:lnTo>
                  <a:lnTo>
                    <a:pt x="160442" y="15670"/>
                  </a:lnTo>
                  <a:lnTo>
                    <a:pt x="160386" y="15559"/>
                  </a:lnTo>
                  <a:lnTo>
                    <a:pt x="160219" y="15280"/>
                  </a:lnTo>
                  <a:lnTo>
                    <a:pt x="159940" y="15113"/>
                  </a:lnTo>
                  <a:lnTo>
                    <a:pt x="159772" y="15057"/>
                  </a:lnTo>
                  <a:lnTo>
                    <a:pt x="159605" y="15001"/>
                  </a:lnTo>
                  <a:close/>
                  <a:moveTo>
                    <a:pt x="162951" y="15001"/>
                  </a:moveTo>
                  <a:lnTo>
                    <a:pt x="162784" y="15057"/>
                  </a:lnTo>
                  <a:lnTo>
                    <a:pt x="162617" y="15113"/>
                  </a:lnTo>
                  <a:lnTo>
                    <a:pt x="162338" y="15280"/>
                  </a:lnTo>
                  <a:lnTo>
                    <a:pt x="162170" y="15559"/>
                  </a:lnTo>
                  <a:lnTo>
                    <a:pt x="162115" y="15670"/>
                  </a:lnTo>
                  <a:lnTo>
                    <a:pt x="162115" y="15838"/>
                  </a:lnTo>
                  <a:lnTo>
                    <a:pt x="162115" y="16005"/>
                  </a:lnTo>
                  <a:lnTo>
                    <a:pt x="162170" y="16172"/>
                  </a:lnTo>
                  <a:lnTo>
                    <a:pt x="162338" y="16451"/>
                  </a:lnTo>
                  <a:lnTo>
                    <a:pt x="162617" y="16618"/>
                  </a:lnTo>
                  <a:lnTo>
                    <a:pt x="162784" y="16674"/>
                  </a:lnTo>
                  <a:lnTo>
                    <a:pt x="163118" y="16674"/>
                  </a:lnTo>
                  <a:lnTo>
                    <a:pt x="163286" y="16618"/>
                  </a:lnTo>
                  <a:lnTo>
                    <a:pt x="163509" y="16451"/>
                  </a:lnTo>
                  <a:lnTo>
                    <a:pt x="163732" y="16172"/>
                  </a:lnTo>
                  <a:lnTo>
                    <a:pt x="163788" y="16005"/>
                  </a:lnTo>
                  <a:lnTo>
                    <a:pt x="163788" y="15838"/>
                  </a:lnTo>
                  <a:lnTo>
                    <a:pt x="163788" y="15670"/>
                  </a:lnTo>
                  <a:lnTo>
                    <a:pt x="163732" y="15559"/>
                  </a:lnTo>
                  <a:lnTo>
                    <a:pt x="163509" y="15280"/>
                  </a:lnTo>
                  <a:lnTo>
                    <a:pt x="163286" y="15113"/>
                  </a:lnTo>
                  <a:lnTo>
                    <a:pt x="163118" y="15057"/>
                  </a:lnTo>
                  <a:lnTo>
                    <a:pt x="162951" y="15001"/>
                  </a:lnTo>
                  <a:close/>
                  <a:moveTo>
                    <a:pt x="168026" y="15001"/>
                  </a:moveTo>
                  <a:lnTo>
                    <a:pt x="167859" y="15057"/>
                  </a:lnTo>
                  <a:lnTo>
                    <a:pt x="167691" y="15113"/>
                  </a:lnTo>
                  <a:lnTo>
                    <a:pt x="167412" y="15280"/>
                  </a:lnTo>
                  <a:lnTo>
                    <a:pt x="167245" y="15559"/>
                  </a:lnTo>
                  <a:lnTo>
                    <a:pt x="167189" y="15670"/>
                  </a:lnTo>
                  <a:lnTo>
                    <a:pt x="167189" y="15838"/>
                  </a:lnTo>
                  <a:lnTo>
                    <a:pt x="167189" y="16005"/>
                  </a:lnTo>
                  <a:lnTo>
                    <a:pt x="167245" y="16172"/>
                  </a:lnTo>
                  <a:lnTo>
                    <a:pt x="167412" y="16451"/>
                  </a:lnTo>
                  <a:lnTo>
                    <a:pt x="167691" y="16618"/>
                  </a:lnTo>
                  <a:lnTo>
                    <a:pt x="167859" y="16674"/>
                  </a:lnTo>
                  <a:lnTo>
                    <a:pt x="168193" y="16674"/>
                  </a:lnTo>
                  <a:lnTo>
                    <a:pt x="168361" y="16618"/>
                  </a:lnTo>
                  <a:lnTo>
                    <a:pt x="168584" y="16451"/>
                  </a:lnTo>
                  <a:lnTo>
                    <a:pt x="168751" y="16172"/>
                  </a:lnTo>
                  <a:lnTo>
                    <a:pt x="168807" y="16005"/>
                  </a:lnTo>
                  <a:lnTo>
                    <a:pt x="168862" y="15838"/>
                  </a:lnTo>
                  <a:lnTo>
                    <a:pt x="168807" y="15670"/>
                  </a:lnTo>
                  <a:lnTo>
                    <a:pt x="168751" y="15559"/>
                  </a:lnTo>
                  <a:lnTo>
                    <a:pt x="168584" y="15280"/>
                  </a:lnTo>
                  <a:lnTo>
                    <a:pt x="168361" y="15113"/>
                  </a:lnTo>
                  <a:lnTo>
                    <a:pt x="168193" y="15057"/>
                  </a:lnTo>
                  <a:lnTo>
                    <a:pt x="168026" y="15001"/>
                  </a:lnTo>
                  <a:close/>
                  <a:moveTo>
                    <a:pt x="171316" y="15001"/>
                  </a:moveTo>
                  <a:lnTo>
                    <a:pt x="171149" y="15057"/>
                  </a:lnTo>
                  <a:lnTo>
                    <a:pt x="171037" y="15113"/>
                  </a:lnTo>
                  <a:lnTo>
                    <a:pt x="170758" y="15280"/>
                  </a:lnTo>
                  <a:lnTo>
                    <a:pt x="170591" y="15559"/>
                  </a:lnTo>
                  <a:lnTo>
                    <a:pt x="170535" y="15670"/>
                  </a:lnTo>
                  <a:lnTo>
                    <a:pt x="170480" y="15838"/>
                  </a:lnTo>
                  <a:lnTo>
                    <a:pt x="170535" y="16005"/>
                  </a:lnTo>
                  <a:lnTo>
                    <a:pt x="170591" y="16172"/>
                  </a:lnTo>
                  <a:lnTo>
                    <a:pt x="170758" y="16451"/>
                  </a:lnTo>
                  <a:lnTo>
                    <a:pt x="171037" y="16618"/>
                  </a:lnTo>
                  <a:lnTo>
                    <a:pt x="171149" y="16674"/>
                  </a:lnTo>
                  <a:lnTo>
                    <a:pt x="171483" y="16674"/>
                  </a:lnTo>
                  <a:lnTo>
                    <a:pt x="171651" y="16618"/>
                  </a:lnTo>
                  <a:lnTo>
                    <a:pt x="171930" y="16451"/>
                  </a:lnTo>
                  <a:lnTo>
                    <a:pt x="172097" y="16172"/>
                  </a:lnTo>
                  <a:lnTo>
                    <a:pt x="172153" y="16005"/>
                  </a:lnTo>
                  <a:lnTo>
                    <a:pt x="172153" y="15838"/>
                  </a:lnTo>
                  <a:lnTo>
                    <a:pt x="172153" y="15670"/>
                  </a:lnTo>
                  <a:lnTo>
                    <a:pt x="172097" y="15559"/>
                  </a:lnTo>
                  <a:lnTo>
                    <a:pt x="171930" y="15280"/>
                  </a:lnTo>
                  <a:lnTo>
                    <a:pt x="171651" y="15113"/>
                  </a:lnTo>
                  <a:lnTo>
                    <a:pt x="171483" y="15057"/>
                  </a:lnTo>
                  <a:lnTo>
                    <a:pt x="171316" y="15001"/>
                  </a:lnTo>
                  <a:close/>
                  <a:moveTo>
                    <a:pt x="174774" y="15001"/>
                  </a:moveTo>
                  <a:lnTo>
                    <a:pt x="174606" y="15057"/>
                  </a:lnTo>
                  <a:lnTo>
                    <a:pt x="174439" y="15113"/>
                  </a:lnTo>
                  <a:lnTo>
                    <a:pt x="174160" y="15280"/>
                  </a:lnTo>
                  <a:lnTo>
                    <a:pt x="173993" y="15559"/>
                  </a:lnTo>
                  <a:lnTo>
                    <a:pt x="173937" y="15670"/>
                  </a:lnTo>
                  <a:lnTo>
                    <a:pt x="173937" y="15838"/>
                  </a:lnTo>
                  <a:lnTo>
                    <a:pt x="173937" y="16005"/>
                  </a:lnTo>
                  <a:lnTo>
                    <a:pt x="173993" y="16172"/>
                  </a:lnTo>
                  <a:lnTo>
                    <a:pt x="174160" y="16451"/>
                  </a:lnTo>
                  <a:lnTo>
                    <a:pt x="174439" y="16618"/>
                  </a:lnTo>
                  <a:lnTo>
                    <a:pt x="174606" y="16674"/>
                  </a:lnTo>
                  <a:lnTo>
                    <a:pt x="174941" y="16674"/>
                  </a:lnTo>
                  <a:lnTo>
                    <a:pt x="175053" y="16618"/>
                  </a:lnTo>
                  <a:lnTo>
                    <a:pt x="175331" y="16451"/>
                  </a:lnTo>
                  <a:lnTo>
                    <a:pt x="175499" y="16172"/>
                  </a:lnTo>
                  <a:lnTo>
                    <a:pt x="175554" y="16005"/>
                  </a:lnTo>
                  <a:lnTo>
                    <a:pt x="175610" y="15838"/>
                  </a:lnTo>
                  <a:lnTo>
                    <a:pt x="175554" y="15670"/>
                  </a:lnTo>
                  <a:lnTo>
                    <a:pt x="175499" y="15559"/>
                  </a:lnTo>
                  <a:lnTo>
                    <a:pt x="175331" y="15280"/>
                  </a:lnTo>
                  <a:lnTo>
                    <a:pt x="175053" y="15113"/>
                  </a:lnTo>
                  <a:lnTo>
                    <a:pt x="174941" y="15057"/>
                  </a:lnTo>
                  <a:lnTo>
                    <a:pt x="174774" y="15001"/>
                  </a:lnTo>
                  <a:close/>
                  <a:moveTo>
                    <a:pt x="184812" y="15001"/>
                  </a:moveTo>
                  <a:lnTo>
                    <a:pt x="184644" y="15057"/>
                  </a:lnTo>
                  <a:lnTo>
                    <a:pt x="184477" y="15113"/>
                  </a:lnTo>
                  <a:lnTo>
                    <a:pt x="184198" y="15280"/>
                  </a:lnTo>
                  <a:lnTo>
                    <a:pt x="184031" y="15559"/>
                  </a:lnTo>
                  <a:lnTo>
                    <a:pt x="183975" y="15670"/>
                  </a:lnTo>
                  <a:lnTo>
                    <a:pt x="183975" y="15838"/>
                  </a:lnTo>
                  <a:lnTo>
                    <a:pt x="183975" y="16005"/>
                  </a:lnTo>
                  <a:lnTo>
                    <a:pt x="184031" y="16172"/>
                  </a:lnTo>
                  <a:lnTo>
                    <a:pt x="184198" y="16451"/>
                  </a:lnTo>
                  <a:lnTo>
                    <a:pt x="184477" y="16618"/>
                  </a:lnTo>
                  <a:lnTo>
                    <a:pt x="184644" y="16674"/>
                  </a:lnTo>
                  <a:lnTo>
                    <a:pt x="184979" y="16674"/>
                  </a:lnTo>
                  <a:lnTo>
                    <a:pt x="185091" y="16618"/>
                  </a:lnTo>
                  <a:lnTo>
                    <a:pt x="185369" y="16451"/>
                  </a:lnTo>
                  <a:lnTo>
                    <a:pt x="185537" y="16172"/>
                  </a:lnTo>
                  <a:lnTo>
                    <a:pt x="185593" y="16005"/>
                  </a:lnTo>
                  <a:lnTo>
                    <a:pt x="185648" y="15838"/>
                  </a:lnTo>
                  <a:lnTo>
                    <a:pt x="185593" y="15670"/>
                  </a:lnTo>
                  <a:lnTo>
                    <a:pt x="185537" y="15559"/>
                  </a:lnTo>
                  <a:lnTo>
                    <a:pt x="185369" y="15280"/>
                  </a:lnTo>
                  <a:lnTo>
                    <a:pt x="185091" y="15113"/>
                  </a:lnTo>
                  <a:lnTo>
                    <a:pt x="184979" y="15057"/>
                  </a:lnTo>
                  <a:lnTo>
                    <a:pt x="184812" y="15001"/>
                  </a:lnTo>
                  <a:close/>
                  <a:moveTo>
                    <a:pt x="226804" y="15057"/>
                  </a:moveTo>
                  <a:lnTo>
                    <a:pt x="226637" y="15113"/>
                  </a:lnTo>
                  <a:lnTo>
                    <a:pt x="226358" y="15280"/>
                  </a:lnTo>
                  <a:lnTo>
                    <a:pt x="226191" y="15559"/>
                  </a:lnTo>
                  <a:lnTo>
                    <a:pt x="226135" y="15670"/>
                  </a:lnTo>
                  <a:lnTo>
                    <a:pt x="226135" y="15838"/>
                  </a:lnTo>
                  <a:lnTo>
                    <a:pt x="226135" y="16005"/>
                  </a:lnTo>
                  <a:lnTo>
                    <a:pt x="226191" y="16172"/>
                  </a:lnTo>
                  <a:lnTo>
                    <a:pt x="226358" y="16451"/>
                  </a:lnTo>
                  <a:lnTo>
                    <a:pt x="226637" y="16618"/>
                  </a:lnTo>
                  <a:lnTo>
                    <a:pt x="226804" y="16674"/>
                  </a:lnTo>
                  <a:lnTo>
                    <a:pt x="227139" y="16674"/>
                  </a:lnTo>
                  <a:lnTo>
                    <a:pt x="227250" y="16618"/>
                  </a:lnTo>
                  <a:lnTo>
                    <a:pt x="227529" y="16451"/>
                  </a:lnTo>
                  <a:lnTo>
                    <a:pt x="227697" y="16172"/>
                  </a:lnTo>
                  <a:lnTo>
                    <a:pt x="227752" y="16005"/>
                  </a:lnTo>
                  <a:lnTo>
                    <a:pt x="227808" y="15838"/>
                  </a:lnTo>
                  <a:lnTo>
                    <a:pt x="227752" y="15670"/>
                  </a:lnTo>
                  <a:lnTo>
                    <a:pt x="227697" y="15559"/>
                  </a:lnTo>
                  <a:lnTo>
                    <a:pt x="227529" y="15280"/>
                  </a:lnTo>
                  <a:lnTo>
                    <a:pt x="227250" y="15113"/>
                  </a:lnTo>
                  <a:lnTo>
                    <a:pt x="227139" y="15057"/>
                  </a:lnTo>
                  <a:close/>
                  <a:moveTo>
                    <a:pt x="230150" y="15057"/>
                  </a:moveTo>
                  <a:lnTo>
                    <a:pt x="229983" y="15113"/>
                  </a:lnTo>
                  <a:lnTo>
                    <a:pt x="229760" y="15280"/>
                  </a:lnTo>
                  <a:lnTo>
                    <a:pt x="229537" y="15559"/>
                  </a:lnTo>
                  <a:lnTo>
                    <a:pt x="229481" y="15670"/>
                  </a:lnTo>
                  <a:lnTo>
                    <a:pt x="229481" y="15838"/>
                  </a:lnTo>
                  <a:lnTo>
                    <a:pt x="229481" y="16005"/>
                  </a:lnTo>
                  <a:lnTo>
                    <a:pt x="229537" y="16172"/>
                  </a:lnTo>
                  <a:lnTo>
                    <a:pt x="229760" y="16451"/>
                  </a:lnTo>
                  <a:lnTo>
                    <a:pt x="229983" y="16618"/>
                  </a:lnTo>
                  <a:lnTo>
                    <a:pt x="230150" y="16674"/>
                  </a:lnTo>
                  <a:lnTo>
                    <a:pt x="230485" y="16674"/>
                  </a:lnTo>
                  <a:lnTo>
                    <a:pt x="230652" y="16618"/>
                  </a:lnTo>
                  <a:lnTo>
                    <a:pt x="230931" y="16451"/>
                  </a:lnTo>
                  <a:lnTo>
                    <a:pt x="231098" y="16172"/>
                  </a:lnTo>
                  <a:lnTo>
                    <a:pt x="231154" y="16005"/>
                  </a:lnTo>
                  <a:lnTo>
                    <a:pt x="231154" y="15838"/>
                  </a:lnTo>
                  <a:lnTo>
                    <a:pt x="231154" y="15670"/>
                  </a:lnTo>
                  <a:lnTo>
                    <a:pt x="231098" y="15559"/>
                  </a:lnTo>
                  <a:lnTo>
                    <a:pt x="230931" y="15280"/>
                  </a:lnTo>
                  <a:lnTo>
                    <a:pt x="230652" y="15113"/>
                  </a:lnTo>
                  <a:lnTo>
                    <a:pt x="230485" y="15057"/>
                  </a:lnTo>
                  <a:close/>
                  <a:moveTo>
                    <a:pt x="233496" y="15057"/>
                  </a:moveTo>
                  <a:lnTo>
                    <a:pt x="233385" y="15113"/>
                  </a:lnTo>
                  <a:lnTo>
                    <a:pt x="233106" y="15280"/>
                  </a:lnTo>
                  <a:lnTo>
                    <a:pt x="232939" y="15559"/>
                  </a:lnTo>
                  <a:lnTo>
                    <a:pt x="232883" y="15670"/>
                  </a:lnTo>
                  <a:lnTo>
                    <a:pt x="232883" y="15838"/>
                  </a:lnTo>
                  <a:lnTo>
                    <a:pt x="232883" y="16005"/>
                  </a:lnTo>
                  <a:lnTo>
                    <a:pt x="232939" y="16172"/>
                  </a:lnTo>
                  <a:lnTo>
                    <a:pt x="233106" y="16451"/>
                  </a:lnTo>
                  <a:lnTo>
                    <a:pt x="233385" y="16618"/>
                  </a:lnTo>
                  <a:lnTo>
                    <a:pt x="233496" y="16674"/>
                  </a:lnTo>
                  <a:lnTo>
                    <a:pt x="233831" y="16674"/>
                  </a:lnTo>
                  <a:lnTo>
                    <a:pt x="233998" y="16618"/>
                  </a:lnTo>
                  <a:lnTo>
                    <a:pt x="234277" y="16451"/>
                  </a:lnTo>
                  <a:lnTo>
                    <a:pt x="234444" y="16172"/>
                  </a:lnTo>
                  <a:lnTo>
                    <a:pt x="234500" y="16005"/>
                  </a:lnTo>
                  <a:lnTo>
                    <a:pt x="234500" y="15838"/>
                  </a:lnTo>
                  <a:lnTo>
                    <a:pt x="234500" y="15670"/>
                  </a:lnTo>
                  <a:lnTo>
                    <a:pt x="234444" y="15559"/>
                  </a:lnTo>
                  <a:lnTo>
                    <a:pt x="234277" y="15280"/>
                  </a:lnTo>
                  <a:lnTo>
                    <a:pt x="233998" y="15113"/>
                  </a:lnTo>
                  <a:lnTo>
                    <a:pt x="233831" y="15057"/>
                  </a:lnTo>
                  <a:close/>
                  <a:moveTo>
                    <a:pt x="236842" y="15057"/>
                  </a:moveTo>
                  <a:lnTo>
                    <a:pt x="236675" y="15113"/>
                  </a:lnTo>
                  <a:lnTo>
                    <a:pt x="236396" y="15280"/>
                  </a:lnTo>
                  <a:lnTo>
                    <a:pt x="236229" y="15559"/>
                  </a:lnTo>
                  <a:lnTo>
                    <a:pt x="236173" y="15670"/>
                  </a:lnTo>
                  <a:lnTo>
                    <a:pt x="236173" y="15838"/>
                  </a:lnTo>
                  <a:lnTo>
                    <a:pt x="236173" y="16005"/>
                  </a:lnTo>
                  <a:lnTo>
                    <a:pt x="236229" y="16172"/>
                  </a:lnTo>
                  <a:lnTo>
                    <a:pt x="236396" y="16451"/>
                  </a:lnTo>
                  <a:lnTo>
                    <a:pt x="236675" y="16618"/>
                  </a:lnTo>
                  <a:lnTo>
                    <a:pt x="236842" y="16674"/>
                  </a:lnTo>
                  <a:lnTo>
                    <a:pt x="237177" y="16674"/>
                  </a:lnTo>
                  <a:lnTo>
                    <a:pt x="237344" y="16618"/>
                  </a:lnTo>
                  <a:lnTo>
                    <a:pt x="237567" y="16451"/>
                  </a:lnTo>
                  <a:lnTo>
                    <a:pt x="237790" y="16172"/>
                  </a:lnTo>
                  <a:lnTo>
                    <a:pt x="237790" y="16005"/>
                  </a:lnTo>
                  <a:lnTo>
                    <a:pt x="237846" y="15838"/>
                  </a:lnTo>
                  <a:lnTo>
                    <a:pt x="237790" y="15670"/>
                  </a:lnTo>
                  <a:lnTo>
                    <a:pt x="237790" y="15559"/>
                  </a:lnTo>
                  <a:lnTo>
                    <a:pt x="237567" y="15280"/>
                  </a:lnTo>
                  <a:lnTo>
                    <a:pt x="237344" y="15113"/>
                  </a:lnTo>
                  <a:lnTo>
                    <a:pt x="237177" y="15057"/>
                  </a:lnTo>
                  <a:close/>
                  <a:moveTo>
                    <a:pt x="241973" y="15001"/>
                  </a:moveTo>
                  <a:lnTo>
                    <a:pt x="241806" y="15057"/>
                  </a:lnTo>
                  <a:lnTo>
                    <a:pt x="241638" y="15113"/>
                  </a:lnTo>
                  <a:lnTo>
                    <a:pt x="241359" y="15280"/>
                  </a:lnTo>
                  <a:lnTo>
                    <a:pt x="241192" y="15559"/>
                  </a:lnTo>
                  <a:lnTo>
                    <a:pt x="241136" y="15670"/>
                  </a:lnTo>
                  <a:lnTo>
                    <a:pt x="241136" y="15838"/>
                  </a:lnTo>
                  <a:lnTo>
                    <a:pt x="241136" y="16005"/>
                  </a:lnTo>
                  <a:lnTo>
                    <a:pt x="241192" y="16172"/>
                  </a:lnTo>
                  <a:lnTo>
                    <a:pt x="241359" y="16451"/>
                  </a:lnTo>
                  <a:lnTo>
                    <a:pt x="241638" y="16618"/>
                  </a:lnTo>
                  <a:lnTo>
                    <a:pt x="241806" y="16674"/>
                  </a:lnTo>
                  <a:lnTo>
                    <a:pt x="242140" y="16674"/>
                  </a:lnTo>
                  <a:lnTo>
                    <a:pt x="242308" y="16618"/>
                  </a:lnTo>
                  <a:lnTo>
                    <a:pt x="242531" y="16451"/>
                  </a:lnTo>
                  <a:lnTo>
                    <a:pt x="242754" y="16172"/>
                  </a:lnTo>
                  <a:lnTo>
                    <a:pt x="242754" y="16005"/>
                  </a:lnTo>
                  <a:lnTo>
                    <a:pt x="242809" y="15838"/>
                  </a:lnTo>
                  <a:lnTo>
                    <a:pt x="242754" y="15670"/>
                  </a:lnTo>
                  <a:lnTo>
                    <a:pt x="242754" y="15559"/>
                  </a:lnTo>
                  <a:lnTo>
                    <a:pt x="242531" y="15280"/>
                  </a:lnTo>
                  <a:lnTo>
                    <a:pt x="242308" y="15113"/>
                  </a:lnTo>
                  <a:lnTo>
                    <a:pt x="242140" y="15057"/>
                  </a:lnTo>
                  <a:lnTo>
                    <a:pt x="241973" y="15001"/>
                  </a:lnTo>
                  <a:close/>
                  <a:moveTo>
                    <a:pt x="250394" y="15001"/>
                  </a:moveTo>
                  <a:lnTo>
                    <a:pt x="250226" y="15057"/>
                  </a:lnTo>
                  <a:lnTo>
                    <a:pt x="250059" y="15113"/>
                  </a:lnTo>
                  <a:lnTo>
                    <a:pt x="249836" y="15280"/>
                  </a:lnTo>
                  <a:lnTo>
                    <a:pt x="249669" y="15559"/>
                  </a:lnTo>
                  <a:lnTo>
                    <a:pt x="249613" y="15670"/>
                  </a:lnTo>
                  <a:lnTo>
                    <a:pt x="249557" y="15838"/>
                  </a:lnTo>
                  <a:lnTo>
                    <a:pt x="249613" y="16005"/>
                  </a:lnTo>
                  <a:lnTo>
                    <a:pt x="249669" y="16172"/>
                  </a:lnTo>
                  <a:lnTo>
                    <a:pt x="249836" y="16451"/>
                  </a:lnTo>
                  <a:lnTo>
                    <a:pt x="250059" y="16618"/>
                  </a:lnTo>
                  <a:lnTo>
                    <a:pt x="250226" y="16674"/>
                  </a:lnTo>
                  <a:lnTo>
                    <a:pt x="250561" y="16674"/>
                  </a:lnTo>
                  <a:lnTo>
                    <a:pt x="250728" y="16618"/>
                  </a:lnTo>
                  <a:lnTo>
                    <a:pt x="251007" y="16451"/>
                  </a:lnTo>
                  <a:lnTo>
                    <a:pt x="251174" y="16172"/>
                  </a:lnTo>
                  <a:lnTo>
                    <a:pt x="251230" y="16005"/>
                  </a:lnTo>
                  <a:lnTo>
                    <a:pt x="251230" y="15838"/>
                  </a:lnTo>
                  <a:lnTo>
                    <a:pt x="251230" y="15670"/>
                  </a:lnTo>
                  <a:lnTo>
                    <a:pt x="251174" y="15559"/>
                  </a:lnTo>
                  <a:lnTo>
                    <a:pt x="251007" y="15280"/>
                  </a:lnTo>
                  <a:lnTo>
                    <a:pt x="250728" y="15113"/>
                  </a:lnTo>
                  <a:lnTo>
                    <a:pt x="250561" y="15057"/>
                  </a:lnTo>
                  <a:lnTo>
                    <a:pt x="250394" y="15001"/>
                  </a:lnTo>
                  <a:close/>
                  <a:moveTo>
                    <a:pt x="255469" y="15001"/>
                  </a:moveTo>
                  <a:lnTo>
                    <a:pt x="255301" y="15057"/>
                  </a:lnTo>
                  <a:lnTo>
                    <a:pt x="255134" y="15113"/>
                  </a:lnTo>
                  <a:lnTo>
                    <a:pt x="254855" y="15280"/>
                  </a:lnTo>
                  <a:lnTo>
                    <a:pt x="254688" y="15559"/>
                  </a:lnTo>
                  <a:lnTo>
                    <a:pt x="254632" y="15670"/>
                  </a:lnTo>
                  <a:lnTo>
                    <a:pt x="254632" y="15838"/>
                  </a:lnTo>
                  <a:lnTo>
                    <a:pt x="254632" y="16005"/>
                  </a:lnTo>
                  <a:lnTo>
                    <a:pt x="254688" y="16172"/>
                  </a:lnTo>
                  <a:lnTo>
                    <a:pt x="254855" y="16451"/>
                  </a:lnTo>
                  <a:lnTo>
                    <a:pt x="255134" y="16618"/>
                  </a:lnTo>
                  <a:lnTo>
                    <a:pt x="255301" y="16674"/>
                  </a:lnTo>
                  <a:lnTo>
                    <a:pt x="255636" y="16674"/>
                  </a:lnTo>
                  <a:lnTo>
                    <a:pt x="255747" y="16618"/>
                  </a:lnTo>
                  <a:lnTo>
                    <a:pt x="256026" y="16451"/>
                  </a:lnTo>
                  <a:lnTo>
                    <a:pt x="256194" y="16172"/>
                  </a:lnTo>
                  <a:lnTo>
                    <a:pt x="256249" y="16005"/>
                  </a:lnTo>
                  <a:lnTo>
                    <a:pt x="256305" y="15838"/>
                  </a:lnTo>
                  <a:lnTo>
                    <a:pt x="256249" y="15670"/>
                  </a:lnTo>
                  <a:lnTo>
                    <a:pt x="256194" y="15559"/>
                  </a:lnTo>
                  <a:lnTo>
                    <a:pt x="256026" y="15280"/>
                  </a:lnTo>
                  <a:lnTo>
                    <a:pt x="255747" y="15113"/>
                  </a:lnTo>
                  <a:lnTo>
                    <a:pt x="255636" y="15057"/>
                  </a:lnTo>
                  <a:lnTo>
                    <a:pt x="255469" y="15001"/>
                  </a:lnTo>
                  <a:close/>
                  <a:moveTo>
                    <a:pt x="258759" y="15001"/>
                  </a:moveTo>
                  <a:lnTo>
                    <a:pt x="258591" y="15057"/>
                  </a:lnTo>
                  <a:lnTo>
                    <a:pt x="258424" y="15113"/>
                  </a:lnTo>
                  <a:lnTo>
                    <a:pt x="258201" y="15280"/>
                  </a:lnTo>
                  <a:lnTo>
                    <a:pt x="257978" y="15559"/>
                  </a:lnTo>
                  <a:lnTo>
                    <a:pt x="257978" y="15670"/>
                  </a:lnTo>
                  <a:lnTo>
                    <a:pt x="257922" y="15838"/>
                  </a:lnTo>
                  <a:lnTo>
                    <a:pt x="257978" y="16005"/>
                  </a:lnTo>
                  <a:lnTo>
                    <a:pt x="257978" y="16172"/>
                  </a:lnTo>
                  <a:lnTo>
                    <a:pt x="258201" y="16451"/>
                  </a:lnTo>
                  <a:lnTo>
                    <a:pt x="258424" y="16618"/>
                  </a:lnTo>
                  <a:lnTo>
                    <a:pt x="258591" y="16674"/>
                  </a:lnTo>
                  <a:lnTo>
                    <a:pt x="258926" y="16674"/>
                  </a:lnTo>
                  <a:lnTo>
                    <a:pt x="259093" y="16618"/>
                  </a:lnTo>
                  <a:lnTo>
                    <a:pt x="259372" y="16451"/>
                  </a:lnTo>
                  <a:lnTo>
                    <a:pt x="259540" y="16172"/>
                  </a:lnTo>
                  <a:lnTo>
                    <a:pt x="259595" y="16005"/>
                  </a:lnTo>
                  <a:lnTo>
                    <a:pt x="259595" y="15838"/>
                  </a:lnTo>
                  <a:lnTo>
                    <a:pt x="259595" y="15670"/>
                  </a:lnTo>
                  <a:lnTo>
                    <a:pt x="259540" y="15559"/>
                  </a:lnTo>
                  <a:lnTo>
                    <a:pt x="259372" y="15280"/>
                  </a:lnTo>
                  <a:lnTo>
                    <a:pt x="259093" y="15113"/>
                  </a:lnTo>
                  <a:lnTo>
                    <a:pt x="258926" y="15057"/>
                  </a:lnTo>
                  <a:lnTo>
                    <a:pt x="258759" y="15001"/>
                  </a:lnTo>
                  <a:close/>
                  <a:moveTo>
                    <a:pt x="263834" y="15001"/>
                  </a:moveTo>
                  <a:lnTo>
                    <a:pt x="263666" y="15057"/>
                  </a:lnTo>
                  <a:lnTo>
                    <a:pt x="263499" y="15113"/>
                  </a:lnTo>
                  <a:lnTo>
                    <a:pt x="263220" y="15280"/>
                  </a:lnTo>
                  <a:lnTo>
                    <a:pt x="263053" y="15559"/>
                  </a:lnTo>
                  <a:lnTo>
                    <a:pt x="262997" y="15670"/>
                  </a:lnTo>
                  <a:lnTo>
                    <a:pt x="262997" y="15838"/>
                  </a:lnTo>
                  <a:lnTo>
                    <a:pt x="262997" y="16005"/>
                  </a:lnTo>
                  <a:lnTo>
                    <a:pt x="263053" y="16172"/>
                  </a:lnTo>
                  <a:lnTo>
                    <a:pt x="263220" y="16451"/>
                  </a:lnTo>
                  <a:lnTo>
                    <a:pt x="263499" y="16618"/>
                  </a:lnTo>
                  <a:lnTo>
                    <a:pt x="263666" y="16674"/>
                  </a:lnTo>
                  <a:lnTo>
                    <a:pt x="264001" y="16674"/>
                  </a:lnTo>
                  <a:lnTo>
                    <a:pt x="264168" y="16618"/>
                  </a:lnTo>
                  <a:lnTo>
                    <a:pt x="264391" y="16451"/>
                  </a:lnTo>
                  <a:lnTo>
                    <a:pt x="264614" y="16172"/>
                  </a:lnTo>
                  <a:lnTo>
                    <a:pt x="264670" y="16005"/>
                  </a:lnTo>
                  <a:lnTo>
                    <a:pt x="264670" y="15838"/>
                  </a:lnTo>
                  <a:lnTo>
                    <a:pt x="264670" y="15670"/>
                  </a:lnTo>
                  <a:lnTo>
                    <a:pt x="264614" y="15559"/>
                  </a:lnTo>
                  <a:lnTo>
                    <a:pt x="264391" y="15280"/>
                  </a:lnTo>
                  <a:lnTo>
                    <a:pt x="264168" y="15113"/>
                  </a:lnTo>
                  <a:lnTo>
                    <a:pt x="264001" y="15057"/>
                  </a:lnTo>
                  <a:lnTo>
                    <a:pt x="263834" y="15001"/>
                  </a:lnTo>
                  <a:close/>
                  <a:moveTo>
                    <a:pt x="267124" y="15001"/>
                  </a:moveTo>
                  <a:lnTo>
                    <a:pt x="266957" y="15057"/>
                  </a:lnTo>
                  <a:lnTo>
                    <a:pt x="266845" y="15113"/>
                  </a:lnTo>
                  <a:lnTo>
                    <a:pt x="266566" y="15280"/>
                  </a:lnTo>
                  <a:lnTo>
                    <a:pt x="266399" y="15559"/>
                  </a:lnTo>
                  <a:lnTo>
                    <a:pt x="266343" y="15670"/>
                  </a:lnTo>
                  <a:lnTo>
                    <a:pt x="266343" y="15838"/>
                  </a:lnTo>
                  <a:lnTo>
                    <a:pt x="266343" y="16005"/>
                  </a:lnTo>
                  <a:lnTo>
                    <a:pt x="266399" y="16172"/>
                  </a:lnTo>
                  <a:lnTo>
                    <a:pt x="266566" y="16451"/>
                  </a:lnTo>
                  <a:lnTo>
                    <a:pt x="266845" y="16618"/>
                  </a:lnTo>
                  <a:lnTo>
                    <a:pt x="266957" y="16674"/>
                  </a:lnTo>
                  <a:lnTo>
                    <a:pt x="267291" y="16674"/>
                  </a:lnTo>
                  <a:lnTo>
                    <a:pt x="267458" y="16618"/>
                  </a:lnTo>
                  <a:lnTo>
                    <a:pt x="267737" y="16451"/>
                  </a:lnTo>
                  <a:lnTo>
                    <a:pt x="267905" y="16172"/>
                  </a:lnTo>
                  <a:lnTo>
                    <a:pt x="267960" y="16005"/>
                  </a:lnTo>
                  <a:lnTo>
                    <a:pt x="267960" y="15838"/>
                  </a:lnTo>
                  <a:lnTo>
                    <a:pt x="267960" y="15670"/>
                  </a:lnTo>
                  <a:lnTo>
                    <a:pt x="267905" y="15559"/>
                  </a:lnTo>
                  <a:lnTo>
                    <a:pt x="267737" y="15280"/>
                  </a:lnTo>
                  <a:lnTo>
                    <a:pt x="267458" y="15113"/>
                  </a:lnTo>
                  <a:lnTo>
                    <a:pt x="267291" y="15057"/>
                  </a:lnTo>
                  <a:lnTo>
                    <a:pt x="267124" y="15001"/>
                  </a:lnTo>
                  <a:close/>
                  <a:moveTo>
                    <a:pt x="270581" y="15001"/>
                  </a:moveTo>
                  <a:lnTo>
                    <a:pt x="270414" y="15057"/>
                  </a:lnTo>
                  <a:lnTo>
                    <a:pt x="270247" y="15113"/>
                  </a:lnTo>
                  <a:lnTo>
                    <a:pt x="269968" y="15280"/>
                  </a:lnTo>
                  <a:lnTo>
                    <a:pt x="269801" y="15559"/>
                  </a:lnTo>
                  <a:lnTo>
                    <a:pt x="269745" y="15670"/>
                  </a:lnTo>
                  <a:lnTo>
                    <a:pt x="269745" y="15838"/>
                  </a:lnTo>
                  <a:lnTo>
                    <a:pt x="269745" y="16005"/>
                  </a:lnTo>
                  <a:lnTo>
                    <a:pt x="269801" y="16172"/>
                  </a:lnTo>
                  <a:lnTo>
                    <a:pt x="269968" y="16451"/>
                  </a:lnTo>
                  <a:lnTo>
                    <a:pt x="270247" y="16618"/>
                  </a:lnTo>
                  <a:lnTo>
                    <a:pt x="270414" y="16674"/>
                  </a:lnTo>
                  <a:lnTo>
                    <a:pt x="270749" y="16674"/>
                  </a:lnTo>
                  <a:lnTo>
                    <a:pt x="270916" y="16618"/>
                  </a:lnTo>
                  <a:lnTo>
                    <a:pt x="271139" y="16451"/>
                  </a:lnTo>
                  <a:lnTo>
                    <a:pt x="271362" y="16172"/>
                  </a:lnTo>
                  <a:lnTo>
                    <a:pt x="271362" y="16005"/>
                  </a:lnTo>
                  <a:lnTo>
                    <a:pt x="271418" y="15838"/>
                  </a:lnTo>
                  <a:lnTo>
                    <a:pt x="271362" y="15670"/>
                  </a:lnTo>
                  <a:lnTo>
                    <a:pt x="271362" y="15559"/>
                  </a:lnTo>
                  <a:lnTo>
                    <a:pt x="271139" y="15280"/>
                  </a:lnTo>
                  <a:lnTo>
                    <a:pt x="270916" y="15113"/>
                  </a:lnTo>
                  <a:lnTo>
                    <a:pt x="270749" y="15057"/>
                  </a:lnTo>
                  <a:lnTo>
                    <a:pt x="270581" y="15001"/>
                  </a:lnTo>
                  <a:close/>
                  <a:moveTo>
                    <a:pt x="280619" y="15001"/>
                  </a:moveTo>
                  <a:lnTo>
                    <a:pt x="280452" y="15057"/>
                  </a:lnTo>
                  <a:lnTo>
                    <a:pt x="280285" y="15113"/>
                  </a:lnTo>
                  <a:lnTo>
                    <a:pt x="280006" y="15280"/>
                  </a:lnTo>
                  <a:lnTo>
                    <a:pt x="279839" y="15559"/>
                  </a:lnTo>
                  <a:lnTo>
                    <a:pt x="279783" y="15670"/>
                  </a:lnTo>
                  <a:lnTo>
                    <a:pt x="279783" y="15838"/>
                  </a:lnTo>
                  <a:lnTo>
                    <a:pt x="279783" y="16005"/>
                  </a:lnTo>
                  <a:lnTo>
                    <a:pt x="279839" y="16172"/>
                  </a:lnTo>
                  <a:lnTo>
                    <a:pt x="280006" y="16451"/>
                  </a:lnTo>
                  <a:lnTo>
                    <a:pt x="280285" y="16618"/>
                  </a:lnTo>
                  <a:lnTo>
                    <a:pt x="280452" y="16674"/>
                  </a:lnTo>
                  <a:lnTo>
                    <a:pt x="280787" y="16674"/>
                  </a:lnTo>
                  <a:lnTo>
                    <a:pt x="280954" y="16618"/>
                  </a:lnTo>
                  <a:lnTo>
                    <a:pt x="281177" y="16451"/>
                  </a:lnTo>
                  <a:lnTo>
                    <a:pt x="281400" y="16172"/>
                  </a:lnTo>
                  <a:lnTo>
                    <a:pt x="281400" y="16005"/>
                  </a:lnTo>
                  <a:lnTo>
                    <a:pt x="281456" y="15838"/>
                  </a:lnTo>
                  <a:lnTo>
                    <a:pt x="281400" y="15670"/>
                  </a:lnTo>
                  <a:lnTo>
                    <a:pt x="281400" y="15559"/>
                  </a:lnTo>
                  <a:lnTo>
                    <a:pt x="281177" y="15280"/>
                  </a:lnTo>
                  <a:lnTo>
                    <a:pt x="280954" y="15113"/>
                  </a:lnTo>
                  <a:lnTo>
                    <a:pt x="280787" y="15057"/>
                  </a:lnTo>
                  <a:lnTo>
                    <a:pt x="280619" y="1500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14"/>
            <p:cNvSpPr/>
            <p:nvPr/>
          </p:nvSpPr>
          <p:spPr>
            <a:xfrm>
              <a:off x="18861" y="217501"/>
              <a:ext cx="9187662" cy="542679"/>
            </a:xfrm>
            <a:custGeom>
              <a:rect b="b" l="l" r="r" t="t"/>
              <a:pathLst>
                <a:path extrusionOk="0" h="16730" w="283242">
                  <a:moveTo>
                    <a:pt x="14333" y="0"/>
                  </a:moveTo>
                  <a:lnTo>
                    <a:pt x="14333" y="1673"/>
                  </a:lnTo>
                  <a:lnTo>
                    <a:pt x="17734" y="1673"/>
                  </a:lnTo>
                  <a:lnTo>
                    <a:pt x="17734" y="0"/>
                  </a:lnTo>
                  <a:close/>
                  <a:moveTo>
                    <a:pt x="24371" y="0"/>
                  </a:moveTo>
                  <a:lnTo>
                    <a:pt x="24371" y="1673"/>
                  </a:lnTo>
                  <a:lnTo>
                    <a:pt x="27772" y="1673"/>
                  </a:lnTo>
                  <a:lnTo>
                    <a:pt x="27772" y="0"/>
                  </a:lnTo>
                  <a:close/>
                  <a:moveTo>
                    <a:pt x="34409" y="0"/>
                  </a:moveTo>
                  <a:lnTo>
                    <a:pt x="34409" y="1673"/>
                  </a:lnTo>
                  <a:lnTo>
                    <a:pt x="37811" y="1673"/>
                  </a:lnTo>
                  <a:lnTo>
                    <a:pt x="37811" y="0"/>
                  </a:lnTo>
                  <a:close/>
                  <a:moveTo>
                    <a:pt x="51250" y="0"/>
                  </a:moveTo>
                  <a:lnTo>
                    <a:pt x="51250" y="1673"/>
                  </a:lnTo>
                  <a:lnTo>
                    <a:pt x="54652" y="1673"/>
                  </a:lnTo>
                  <a:lnTo>
                    <a:pt x="54652" y="0"/>
                  </a:lnTo>
                  <a:close/>
                  <a:moveTo>
                    <a:pt x="76457" y="0"/>
                  </a:moveTo>
                  <a:lnTo>
                    <a:pt x="76457" y="1673"/>
                  </a:lnTo>
                  <a:lnTo>
                    <a:pt x="79859" y="1673"/>
                  </a:lnTo>
                  <a:lnTo>
                    <a:pt x="79859" y="0"/>
                  </a:lnTo>
                  <a:close/>
                  <a:moveTo>
                    <a:pt x="88224" y="0"/>
                  </a:moveTo>
                  <a:lnTo>
                    <a:pt x="88224" y="1673"/>
                  </a:lnTo>
                  <a:lnTo>
                    <a:pt x="91626" y="1673"/>
                  </a:lnTo>
                  <a:lnTo>
                    <a:pt x="91626" y="0"/>
                  </a:lnTo>
                  <a:close/>
                  <a:moveTo>
                    <a:pt x="110140" y="0"/>
                  </a:moveTo>
                  <a:lnTo>
                    <a:pt x="110140" y="1673"/>
                  </a:lnTo>
                  <a:lnTo>
                    <a:pt x="113542" y="1673"/>
                  </a:lnTo>
                  <a:lnTo>
                    <a:pt x="113542" y="0"/>
                  </a:lnTo>
                  <a:close/>
                  <a:moveTo>
                    <a:pt x="120178" y="0"/>
                  </a:moveTo>
                  <a:lnTo>
                    <a:pt x="120178" y="1673"/>
                  </a:lnTo>
                  <a:lnTo>
                    <a:pt x="123580" y="1673"/>
                  </a:lnTo>
                  <a:lnTo>
                    <a:pt x="123580" y="0"/>
                  </a:lnTo>
                  <a:close/>
                  <a:moveTo>
                    <a:pt x="130216" y="0"/>
                  </a:moveTo>
                  <a:lnTo>
                    <a:pt x="130216" y="1673"/>
                  </a:lnTo>
                  <a:lnTo>
                    <a:pt x="133618" y="1673"/>
                  </a:lnTo>
                  <a:lnTo>
                    <a:pt x="133618" y="0"/>
                  </a:lnTo>
                  <a:close/>
                  <a:moveTo>
                    <a:pt x="147002" y="0"/>
                  </a:moveTo>
                  <a:lnTo>
                    <a:pt x="147002" y="1673"/>
                  </a:lnTo>
                  <a:lnTo>
                    <a:pt x="150404" y="1673"/>
                  </a:lnTo>
                  <a:lnTo>
                    <a:pt x="150404" y="0"/>
                  </a:lnTo>
                  <a:close/>
                  <a:moveTo>
                    <a:pt x="172265" y="0"/>
                  </a:moveTo>
                  <a:lnTo>
                    <a:pt x="172265" y="1673"/>
                  </a:lnTo>
                  <a:lnTo>
                    <a:pt x="175667" y="1673"/>
                  </a:lnTo>
                  <a:lnTo>
                    <a:pt x="175667" y="0"/>
                  </a:lnTo>
                  <a:close/>
                  <a:moveTo>
                    <a:pt x="184032" y="0"/>
                  </a:moveTo>
                  <a:lnTo>
                    <a:pt x="184032" y="1673"/>
                  </a:lnTo>
                  <a:lnTo>
                    <a:pt x="187433" y="1673"/>
                  </a:lnTo>
                  <a:lnTo>
                    <a:pt x="187433" y="0"/>
                  </a:lnTo>
                  <a:close/>
                  <a:moveTo>
                    <a:pt x="205948" y="0"/>
                  </a:moveTo>
                  <a:lnTo>
                    <a:pt x="205948" y="1673"/>
                  </a:lnTo>
                  <a:lnTo>
                    <a:pt x="209350" y="1673"/>
                  </a:lnTo>
                  <a:lnTo>
                    <a:pt x="209350" y="0"/>
                  </a:lnTo>
                  <a:close/>
                  <a:moveTo>
                    <a:pt x="215986" y="0"/>
                  </a:moveTo>
                  <a:lnTo>
                    <a:pt x="215986" y="1673"/>
                  </a:lnTo>
                  <a:lnTo>
                    <a:pt x="219388" y="1673"/>
                  </a:lnTo>
                  <a:lnTo>
                    <a:pt x="219388" y="0"/>
                  </a:lnTo>
                  <a:close/>
                  <a:moveTo>
                    <a:pt x="226024" y="0"/>
                  </a:moveTo>
                  <a:lnTo>
                    <a:pt x="226024" y="1673"/>
                  </a:lnTo>
                  <a:lnTo>
                    <a:pt x="229426" y="1673"/>
                  </a:lnTo>
                  <a:lnTo>
                    <a:pt x="229426" y="0"/>
                  </a:lnTo>
                  <a:close/>
                  <a:moveTo>
                    <a:pt x="242866" y="0"/>
                  </a:moveTo>
                  <a:lnTo>
                    <a:pt x="242866" y="1673"/>
                  </a:lnTo>
                  <a:lnTo>
                    <a:pt x="246268" y="1673"/>
                  </a:lnTo>
                  <a:lnTo>
                    <a:pt x="246268" y="0"/>
                  </a:lnTo>
                  <a:close/>
                  <a:moveTo>
                    <a:pt x="268072" y="0"/>
                  </a:moveTo>
                  <a:lnTo>
                    <a:pt x="268072" y="1673"/>
                  </a:lnTo>
                  <a:lnTo>
                    <a:pt x="271474" y="1673"/>
                  </a:lnTo>
                  <a:lnTo>
                    <a:pt x="271474" y="0"/>
                  </a:lnTo>
                  <a:close/>
                  <a:moveTo>
                    <a:pt x="279839" y="0"/>
                  </a:moveTo>
                  <a:lnTo>
                    <a:pt x="279839" y="1673"/>
                  </a:lnTo>
                  <a:lnTo>
                    <a:pt x="283241" y="1673"/>
                  </a:lnTo>
                  <a:lnTo>
                    <a:pt x="283241" y="0"/>
                  </a:lnTo>
                  <a:close/>
                  <a:moveTo>
                    <a:pt x="2510" y="3346"/>
                  </a:moveTo>
                  <a:lnTo>
                    <a:pt x="2510" y="5075"/>
                  </a:lnTo>
                  <a:lnTo>
                    <a:pt x="5912" y="5075"/>
                  </a:lnTo>
                  <a:lnTo>
                    <a:pt x="5912" y="3346"/>
                  </a:lnTo>
                  <a:close/>
                  <a:moveTo>
                    <a:pt x="31118" y="3346"/>
                  </a:moveTo>
                  <a:lnTo>
                    <a:pt x="31118" y="5075"/>
                  </a:lnTo>
                  <a:lnTo>
                    <a:pt x="34520" y="5075"/>
                  </a:lnTo>
                  <a:lnTo>
                    <a:pt x="34520" y="3346"/>
                  </a:lnTo>
                  <a:close/>
                  <a:moveTo>
                    <a:pt x="47849" y="3346"/>
                  </a:moveTo>
                  <a:lnTo>
                    <a:pt x="47849" y="5075"/>
                  </a:lnTo>
                  <a:lnTo>
                    <a:pt x="51250" y="5075"/>
                  </a:lnTo>
                  <a:lnTo>
                    <a:pt x="51250" y="3346"/>
                  </a:lnTo>
                  <a:close/>
                  <a:moveTo>
                    <a:pt x="54652" y="3346"/>
                  </a:moveTo>
                  <a:lnTo>
                    <a:pt x="54652" y="5075"/>
                  </a:lnTo>
                  <a:lnTo>
                    <a:pt x="58054" y="5075"/>
                  </a:lnTo>
                  <a:lnTo>
                    <a:pt x="58054" y="3346"/>
                  </a:lnTo>
                  <a:close/>
                  <a:moveTo>
                    <a:pt x="59671" y="3346"/>
                  </a:moveTo>
                  <a:lnTo>
                    <a:pt x="59671" y="5075"/>
                  </a:lnTo>
                  <a:lnTo>
                    <a:pt x="63073" y="5075"/>
                  </a:lnTo>
                  <a:lnTo>
                    <a:pt x="63073" y="3346"/>
                  </a:lnTo>
                  <a:close/>
                  <a:moveTo>
                    <a:pt x="64690" y="3346"/>
                  </a:moveTo>
                  <a:lnTo>
                    <a:pt x="64690" y="5075"/>
                  </a:lnTo>
                  <a:lnTo>
                    <a:pt x="68092" y="5075"/>
                  </a:lnTo>
                  <a:lnTo>
                    <a:pt x="68092" y="3346"/>
                  </a:lnTo>
                  <a:close/>
                  <a:moveTo>
                    <a:pt x="73055" y="3346"/>
                  </a:moveTo>
                  <a:lnTo>
                    <a:pt x="73055" y="5075"/>
                  </a:lnTo>
                  <a:lnTo>
                    <a:pt x="76457" y="5075"/>
                  </a:lnTo>
                  <a:lnTo>
                    <a:pt x="76457" y="3346"/>
                  </a:lnTo>
                  <a:close/>
                  <a:moveTo>
                    <a:pt x="98318" y="3346"/>
                  </a:moveTo>
                  <a:lnTo>
                    <a:pt x="98318" y="5075"/>
                  </a:lnTo>
                  <a:lnTo>
                    <a:pt x="101719" y="5075"/>
                  </a:lnTo>
                  <a:lnTo>
                    <a:pt x="101719" y="3346"/>
                  </a:lnTo>
                  <a:close/>
                  <a:moveTo>
                    <a:pt x="126926" y="3346"/>
                  </a:moveTo>
                  <a:lnTo>
                    <a:pt x="126926" y="5075"/>
                  </a:lnTo>
                  <a:lnTo>
                    <a:pt x="130328" y="5075"/>
                  </a:lnTo>
                  <a:lnTo>
                    <a:pt x="130328" y="3346"/>
                  </a:lnTo>
                  <a:close/>
                  <a:moveTo>
                    <a:pt x="143656" y="3346"/>
                  </a:moveTo>
                  <a:lnTo>
                    <a:pt x="143656" y="5075"/>
                  </a:lnTo>
                  <a:lnTo>
                    <a:pt x="147058" y="5075"/>
                  </a:lnTo>
                  <a:lnTo>
                    <a:pt x="147058" y="3346"/>
                  </a:lnTo>
                  <a:close/>
                  <a:moveTo>
                    <a:pt x="150404" y="3346"/>
                  </a:moveTo>
                  <a:lnTo>
                    <a:pt x="150404" y="5075"/>
                  </a:lnTo>
                  <a:lnTo>
                    <a:pt x="153806" y="5075"/>
                  </a:lnTo>
                  <a:lnTo>
                    <a:pt x="153806" y="3346"/>
                  </a:lnTo>
                  <a:close/>
                  <a:moveTo>
                    <a:pt x="155423" y="3346"/>
                  </a:moveTo>
                  <a:lnTo>
                    <a:pt x="155423" y="5075"/>
                  </a:lnTo>
                  <a:lnTo>
                    <a:pt x="158825" y="5075"/>
                  </a:lnTo>
                  <a:lnTo>
                    <a:pt x="158825" y="3346"/>
                  </a:lnTo>
                  <a:close/>
                  <a:moveTo>
                    <a:pt x="160498" y="3346"/>
                  </a:moveTo>
                  <a:lnTo>
                    <a:pt x="160498" y="5075"/>
                  </a:lnTo>
                  <a:lnTo>
                    <a:pt x="163900" y="5075"/>
                  </a:lnTo>
                  <a:lnTo>
                    <a:pt x="163900" y="3346"/>
                  </a:lnTo>
                  <a:close/>
                  <a:moveTo>
                    <a:pt x="168863" y="3346"/>
                  </a:moveTo>
                  <a:lnTo>
                    <a:pt x="168863" y="5075"/>
                  </a:lnTo>
                  <a:lnTo>
                    <a:pt x="172265" y="5075"/>
                  </a:lnTo>
                  <a:lnTo>
                    <a:pt x="172265" y="3346"/>
                  </a:lnTo>
                  <a:close/>
                  <a:moveTo>
                    <a:pt x="194125" y="3346"/>
                  </a:moveTo>
                  <a:lnTo>
                    <a:pt x="194125" y="5075"/>
                  </a:lnTo>
                  <a:lnTo>
                    <a:pt x="197527" y="5075"/>
                  </a:lnTo>
                  <a:lnTo>
                    <a:pt x="197527" y="3346"/>
                  </a:lnTo>
                  <a:close/>
                  <a:moveTo>
                    <a:pt x="222734" y="3346"/>
                  </a:moveTo>
                  <a:lnTo>
                    <a:pt x="222734" y="5075"/>
                  </a:lnTo>
                  <a:lnTo>
                    <a:pt x="226136" y="5075"/>
                  </a:lnTo>
                  <a:lnTo>
                    <a:pt x="226136" y="3346"/>
                  </a:lnTo>
                  <a:close/>
                  <a:moveTo>
                    <a:pt x="239464" y="3346"/>
                  </a:moveTo>
                  <a:lnTo>
                    <a:pt x="239464" y="5075"/>
                  </a:lnTo>
                  <a:lnTo>
                    <a:pt x="242866" y="5075"/>
                  </a:lnTo>
                  <a:lnTo>
                    <a:pt x="242866" y="3346"/>
                  </a:lnTo>
                  <a:close/>
                  <a:moveTo>
                    <a:pt x="246268" y="3346"/>
                  </a:moveTo>
                  <a:lnTo>
                    <a:pt x="246268" y="5075"/>
                  </a:lnTo>
                  <a:lnTo>
                    <a:pt x="249669" y="5075"/>
                  </a:lnTo>
                  <a:lnTo>
                    <a:pt x="249669" y="3346"/>
                  </a:lnTo>
                  <a:close/>
                  <a:moveTo>
                    <a:pt x="251287" y="3346"/>
                  </a:moveTo>
                  <a:lnTo>
                    <a:pt x="251287" y="5075"/>
                  </a:lnTo>
                  <a:lnTo>
                    <a:pt x="254688" y="5075"/>
                  </a:lnTo>
                  <a:lnTo>
                    <a:pt x="254688" y="3346"/>
                  </a:lnTo>
                  <a:close/>
                  <a:moveTo>
                    <a:pt x="256306" y="3346"/>
                  </a:moveTo>
                  <a:lnTo>
                    <a:pt x="256306" y="5075"/>
                  </a:lnTo>
                  <a:lnTo>
                    <a:pt x="259707" y="5075"/>
                  </a:lnTo>
                  <a:lnTo>
                    <a:pt x="259707" y="3346"/>
                  </a:lnTo>
                  <a:close/>
                  <a:moveTo>
                    <a:pt x="264671" y="3346"/>
                  </a:moveTo>
                  <a:lnTo>
                    <a:pt x="264671" y="5075"/>
                  </a:lnTo>
                  <a:lnTo>
                    <a:pt x="268072" y="5075"/>
                  </a:lnTo>
                  <a:lnTo>
                    <a:pt x="268072" y="3346"/>
                  </a:lnTo>
                  <a:close/>
                  <a:moveTo>
                    <a:pt x="3347" y="11655"/>
                  </a:moveTo>
                  <a:lnTo>
                    <a:pt x="3347" y="13384"/>
                  </a:lnTo>
                  <a:lnTo>
                    <a:pt x="6748" y="13384"/>
                  </a:lnTo>
                  <a:lnTo>
                    <a:pt x="6748" y="11655"/>
                  </a:lnTo>
                  <a:close/>
                  <a:moveTo>
                    <a:pt x="28609" y="11655"/>
                  </a:moveTo>
                  <a:lnTo>
                    <a:pt x="28609" y="13384"/>
                  </a:lnTo>
                  <a:lnTo>
                    <a:pt x="32011" y="13384"/>
                  </a:lnTo>
                  <a:lnTo>
                    <a:pt x="32011" y="11655"/>
                  </a:lnTo>
                  <a:close/>
                  <a:moveTo>
                    <a:pt x="40376" y="11655"/>
                  </a:moveTo>
                  <a:lnTo>
                    <a:pt x="40376" y="13384"/>
                  </a:lnTo>
                  <a:lnTo>
                    <a:pt x="43778" y="13384"/>
                  </a:lnTo>
                  <a:lnTo>
                    <a:pt x="43778" y="11655"/>
                  </a:lnTo>
                  <a:close/>
                  <a:moveTo>
                    <a:pt x="62181" y="11655"/>
                  </a:moveTo>
                  <a:lnTo>
                    <a:pt x="62181" y="13384"/>
                  </a:lnTo>
                  <a:lnTo>
                    <a:pt x="65582" y="13384"/>
                  </a:lnTo>
                  <a:lnTo>
                    <a:pt x="65582" y="11655"/>
                  </a:lnTo>
                  <a:close/>
                  <a:moveTo>
                    <a:pt x="72219" y="11655"/>
                  </a:moveTo>
                  <a:lnTo>
                    <a:pt x="72219" y="13384"/>
                  </a:lnTo>
                  <a:lnTo>
                    <a:pt x="75621" y="13384"/>
                  </a:lnTo>
                  <a:lnTo>
                    <a:pt x="75621" y="11655"/>
                  </a:lnTo>
                  <a:close/>
                  <a:moveTo>
                    <a:pt x="82257" y="11655"/>
                  </a:moveTo>
                  <a:lnTo>
                    <a:pt x="82257" y="13384"/>
                  </a:lnTo>
                  <a:lnTo>
                    <a:pt x="85659" y="13384"/>
                  </a:lnTo>
                  <a:lnTo>
                    <a:pt x="85659" y="11655"/>
                  </a:lnTo>
                  <a:close/>
                  <a:moveTo>
                    <a:pt x="99210" y="11655"/>
                  </a:moveTo>
                  <a:lnTo>
                    <a:pt x="99210" y="13384"/>
                  </a:lnTo>
                  <a:lnTo>
                    <a:pt x="102612" y="13384"/>
                  </a:lnTo>
                  <a:lnTo>
                    <a:pt x="102612" y="11655"/>
                  </a:lnTo>
                  <a:close/>
                  <a:moveTo>
                    <a:pt x="124417" y="11655"/>
                  </a:moveTo>
                  <a:lnTo>
                    <a:pt x="124417" y="13384"/>
                  </a:lnTo>
                  <a:lnTo>
                    <a:pt x="127818" y="13384"/>
                  </a:lnTo>
                  <a:lnTo>
                    <a:pt x="127818" y="11655"/>
                  </a:lnTo>
                  <a:close/>
                  <a:moveTo>
                    <a:pt x="136183" y="11655"/>
                  </a:moveTo>
                  <a:lnTo>
                    <a:pt x="136183" y="13384"/>
                  </a:lnTo>
                  <a:lnTo>
                    <a:pt x="139585" y="13384"/>
                  </a:lnTo>
                  <a:lnTo>
                    <a:pt x="139585" y="11655"/>
                  </a:lnTo>
                  <a:close/>
                  <a:moveTo>
                    <a:pt x="157988" y="11655"/>
                  </a:moveTo>
                  <a:lnTo>
                    <a:pt x="157988" y="13384"/>
                  </a:lnTo>
                  <a:lnTo>
                    <a:pt x="161390" y="13384"/>
                  </a:lnTo>
                  <a:lnTo>
                    <a:pt x="161390" y="11655"/>
                  </a:lnTo>
                  <a:close/>
                  <a:moveTo>
                    <a:pt x="168026" y="11655"/>
                  </a:moveTo>
                  <a:lnTo>
                    <a:pt x="168026" y="13384"/>
                  </a:lnTo>
                  <a:lnTo>
                    <a:pt x="171428" y="13384"/>
                  </a:lnTo>
                  <a:lnTo>
                    <a:pt x="171428" y="11655"/>
                  </a:lnTo>
                  <a:close/>
                  <a:moveTo>
                    <a:pt x="178064" y="11655"/>
                  </a:moveTo>
                  <a:lnTo>
                    <a:pt x="178064" y="13384"/>
                  </a:lnTo>
                  <a:lnTo>
                    <a:pt x="181466" y="13384"/>
                  </a:lnTo>
                  <a:lnTo>
                    <a:pt x="181466" y="11655"/>
                  </a:lnTo>
                  <a:close/>
                  <a:moveTo>
                    <a:pt x="194962" y="11655"/>
                  </a:moveTo>
                  <a:lnTo>
                    <a:pt x="194962" y="13384"/>
                  </a:lnTo>
                  <a:lnTo>
                    <a:pt x="198364" y="13384"/>
                  </a:lnTo>
                  <a:lnTo>
                    <a:pt x="198364" y="11655"/>
                  </a:lnTo>
                  <a:close/>
                  <a:moveTo>
                    <a:pt x="220224" y="11655"/>
                  </a:moveTo>
                  <a:lnTo>
                    <a:pt x="220224" y="13384"/>
                  </a:lnTo>
                  <a:lnTo>
                    <a:pt x="223626" y="13384"/>
                  </a:lnTo>
                  <a:lnTo>
                    <a:pt x="223626" y="11655"/>
                  </a:lnTo>
                  <a:close/>
                  <a:moveTo>
                    <a:pt x="231991" y="11655"/>
                  </a:moveTo>
                  <a:lnTo>
                    <a:pt x="231991" y="13384"/>
                  </a:lnTo>
                  <a:lnTo>
                    <a:pt x="235393" y="13384"/>
                  </a:lnTo>
                  <a:lnTo>
                    <a:pt x="235393" y="11655"/>
                  </a:lnTo>
                  <a:close/>
                  <a:moveTo>
                    <a:pt x="253796" y="11655"/>
                  </a:moveTo>
                  <a:lnTo>
                    <a:pt x="253796" y="13384"/>
                  </a:lnTo>
                  <a:lnTo>
                    <a:pt x="257198" y="13384"/>
                  </a:lnTo>
                  <a:lnTo>
                    <a:pt x="257198" y="11655"/>
                  </a:lnTo>
                  <a:close/>
                  <a:moveTo>
                    <a:pt x="263834" y="11655"/>
                  </a:moveTo>
                  <a:lnTo>
                    <a:pt x="263834" y="13384"/>
                  </a:lnTo>
                  <a:lnTo>
                    <a:pt x="267236" y="13384"/>
                  </a:lnTo>
                  <a:lnTo>
                    <a:pt x="267236" y="11655"/>
                  </a:lnTo>
                  <a:close/>
                  <a:moveTo>
                    <a:pt x="273872" y="11655"/>
                  </a:moveTo>
                  <a:lnTo>
                    <a:pt x="273872" y="13384"/>
                  </a:lnTo>
                  <a:lnTo>
                    <a:pt x="277274" y="13384"/>
                  </a:lnTo>
                  <a:lnTo>
                    <a:pt x="277274" y="11655"/>
                  </a:lnTo>
                  <a:close/>
                  <a:moveTo>
                    <a:pt x="1" y="15001"/>
                  </a:moveTo>
                  <a:lnTo>
                    <a:pt x="1" y="16730"/>
                  </a:lnTo>
                  <a:lnTo>
                    <a:pt x="3402" y="16730"/>
                  </a:lnTo>
                  <a:lnTo>
                    <a:pt x="3402" y="15001"/>
                  </a:lnTo>
                  <a:close/>
                  <a:moveTo>
                    <a:pt x="6748" y="15001"/>
                  </a:moveTo>
                  <a:lnTo>
                    <a:pt x="6748" y="16730"/>
                  </a:lnTo>
                  <a:lnTo>
                    <a:pt x="10150" y="16730"/>
                  </a:lnTo>
                  <a:lnTo>
                    <a:pt x="10150" y="15001"/>
                  </a:lnTo>
                  <a:close/>
                  <a:moveTo>
                    <a:pt x="11767" y="15001"/>
                  </a:moveTo>
                  <a:lnTo>
                    <a:pt x="11767" y="16730"/>
                  </a:lnTo>
                  <a:lnTo>
                    <a:pt x="15169" y="16730"/>
                  </a:lnTo>
                  <a:lnTo>
                    <a:pt x="15169" y="15001"/>
                  </a:lnTo>
                  <a:close/>
                  <a:moveTo>
                    <a:pt x="16786" y="15001"/>
                  </a:moveTo>
                  <a:lnTo>
                    <a:pt x="16786" y="16730"/>
                  </a:lnTo>
                  <a:lnTo>
                    <a:pt x="20188" y="16730"/>
                  </a:lnTo>
                  <a:lnTo>
                    <a:pt x="20188" y="15001"/>
                  </a:lnTo>
                  <a:close/>
                  <a:moveTo>
                    <a:pt x="25207" y="15001"/>
                  </a:moveTo>
                  <a:lnTo>
                    <a:pt x="25207" y="16730"/>
                  </a:lnTo>
                  <a:lnTo>
                    <a:pt x="28609" y="16730"/>
                  </a:lnTo>
                  <a:lnTo>
                    <a:pt x="28609" y="15001"/>
                  </a:lnTo>
                  <a:close/>
                  <a:moveTo>
                    <a:pt x="50358" y="15001"/>
                  </a:moveTo>
                  <a:lnTo>
                    <a:pt x="50358" y="16730"/>
                  </a:lnTo>
                  <a:lnTo>
                    <a:pt x="53760" y="16730"/>
                  </a:lnTo>
                  <a:lnTo>
                    <a:pt x="53760" y="15001"/>
                  </a:lnTo>
                  <a:close/>
                  <a:moveTo>
                    <a:pt x="78967" y="15001"/>
                  </a:moveTo>
                  <a:lnTo>
                    <a:pt x="78967" y="16730"/>
                  </a:lnTo>
                  <a:lnTo>
                    <a:pt x="82368" y="16730"/>
                  </a:lnTo>
                  <a:lnTo>
                    <a:pt x="82368" y="15001"/>
                  </a:lnTo>
                  <a:close/>
                  <a:moveTo>
                    <a:pt x="95808" y="15001"/>
                  </a:moveTo>
                  <a:lnTo>
                    <a:pt x="95808" y="16730"/>
                  </a:lnTo>
                  <a:lnTo>
                    <a:pt x="99210" y="16730"/>
                  </a:lnTo>
                  <a:lnTo>
                    <a:pt x="99210" y="15001"/>
                  </a:lnTo>
                  <a:close/>
                  <a:moveTo>
                    <a:pt x="102612" y="15001"/>
                  </a:moveTo>
                  <a:lnTo>
                    <a:pt x="102612" y="16730"/>
                  </a:lnTo>
                  <a:lnTo>
                    <a:pt x="105958" y="16730"/>
                  </a:lnTo>
                  <a:lnTo>
                    <a:pt x="105958" y="15001"/>
                  </a:lnTo>
                  <a:close/>
                  <a:moveTo>
                    <a:pt x="107631" y="15001"/>
                  </a:moveTo>
                  <a:lnTo>
                    <a:pt x="107631" y="16730"/>
                  </a:lnTo>
                  <a:lnTo>
                    <a:pt x="110977" y="16730"/>
                  </a:lnTo>
                  <a:lnTo>
                    <a:pt x="110977" y="15001"/>
                  </a:lnTo>
                  <a:close/>
                  <a:moveTo>
                    <a:pt x="112650" y="15001"/>
                  </a:moveTo>
                  <a:lnTo>
                    <a:pt x="112650" y="16730"/>
                  </a:lnTo>
                  <a:lnTo>
                    <a:pt x="116052" y="16730"/>
                  </a:lnTo>
                  <a:lnTo>
                    <a:pt x="116052" y="15001"/>
                  </a:lnTo>
                  <a:close/>
                  <a:moveTo>
                    <a:pt x="121015" y="15001"/>
                  </a:moveTo>
                  <a:lnTo>
                    <a:pt x="121015" y="16730"/>
                  </a:lnTo>
                  <a:lnTo>
                    <a:pt x="124417" y="16730"/>
                  </a:lnTo>
                  <a:lnTo>
                    <a:pt x="124417" y="15001"/>
                  </a:lnTo>
                  <a:close/>
                  <a:moveTo>
                    <a:pt x="146166" y="15001"/>
                  </a:moveTo>
                  <a:lnTo>
                    <a:pt x="146166" y="16730"/>
                  </a:lnTo>
                  <a:lnTo>
                    <a:pt x="149568" y="16730"/>
                  </a:lnTo>
                  <a:lnTo>
                    <a:pt x="149568" y="15001"/>
                  </a:lnTo>
                  <a:close/>
                  <a:moveTo>
                    <a:pt x="174774" y="15001"/>
                  </a:moveTo>
                  <a:lnTo>
                    <a:pt x="174774" y="16730"/>
                  </a:lnTo>
                  <a:lnTo>
                    <a:pt x="178176" y="16730"/>
                  </a:lnTo>
                  <a:lnTo>
                    <a:pt x="178176" y="15001"/>
                  </a:lnTo>
                  <a:close/>
                  <a:moveTo>
                    <a:pt x="191616" y="15001"/>
                  </a:moveTo>
                  <a:lnTo>
                    <a:pt x="191616" y="16730"/>
                  </a:lnTo>
                  <a:lnTo>
                    <a:pt x="195018" y="16730"/>
                  </a:lnTo>
                  <a:lnTo>
                    <a:pt x="195018" y="15001"/>
                  </a:lnTo>
                  <a:close/>
                  <a:moveTo>
                    <a:pt x="198364" y="15001"/>
                  </a:moveTo>
                  <a:lnTo>
                    <a:pt x="198364" y="16730"/>
                  </a:lnTo>
                  <a:lnTo>
                    <a:pt x="201765" y="16730"/>
                  </a:lnTo>
                  <a:lnTo>
                    <a:pt x="201765" y="15001"/>
                  </a:lnTo>
                  <a:close/>
                  <a:moveTo>
                    <a:pt x="203383" y="15001"/>
                  </a:moveTo>
                  <a:lnTo>
                    <a:pt x="203383" y="16730"/>
                  </a:lnTo>
                  <a:lnTo>
                    <a:pt x="206784" y="16730"/>
                  </a:lnTo>
                  <a:lnTo>
                    <a:pt x="206784" y="15001"/>
                  </a:lnTo>
                  <a:close/>
                  <a:moveTo>
                    <a:pt x="208402" y="15001"/>
                  </a:moveTo>
                  <a:lnTo>
                    <a:pt x="208402" y="16730"/>
                  </a:lnTo>
                  <a:lnTo>
                    <a:pt x="211804" y="16730"/>
                  </a:lnTo>
                  <a:lnTo>
                    <a:pt x="211804" y="15001"/>
                  </a:lnTo>
                  <a:close/>
                  <a:moveTo>
                    <a:pt x="216823" y="15001"/>
                  </a:moveTo>
                  <a:lnTo>
                    <a:pt x="216823" y="16730"/>
                  </a:lnTo>
                  <a:lnTo>
                    <a:pt x="220224" y="16730"/>
                  </a:lnTo>
                  <a:lnTo>
                    <a:pt x="220224" y="15001"/>
                  </a:lnTo>
                  <a:close/>
                  <a:moveTo>
                    <a:pt x="241973" y="15001"/>
                  </a:moveTo>
                  <a:lnTo>
                    <a:pt x="241973" y="16730"/>
                  </a:lnTo>
                  <a:lnTo>
                    <a:pt x="245375" y="16730"/>
                  </a:lnTo>
                  <a:lnTo>
                    <a:pt x="245375" y="15001"/>
                  </a:lnTo>
                  <a:close/>
                  <a:moveTo>
                    <a:pt x="270582" y="15001"/>
                  </a:moveTo>
                  <a:lnTo>
                    <a:pt x="270582" y="16730"/>
                  </a:lnTo>
                  <a:lnTo>
                    <a:pt x="273984" y="16730"/>
                  </a:lnTo>
                  <a:lnTo>
                    <a:pt x="273984" y="1500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1" name="Google Shape;3431;p114"/>
          <p:cNvSpPr/>
          <p:nvPr/>
        </p:nvSpPr>
        <p:spPr>
          <a:xfrm>
            <a:off x="-1069525" y="-3263275"/>
            <a:ext cx="132615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14"/>
          <p:cNvSpPr/>
          <p:nvPr/>
        </p:nvSpPr>
        <p:spPr>
          <a:xfrm>
            <a:off x="9144000" y="-1294225"/>
            <a:ext cx="9948600" cy="71739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14"/>
          <p:cNvSpPr/>
          <p:nvPr/>
        </p:nvSpPr>
        <p:spPr>
          <a:xfrm>
            <a:off x="-5113275" y="5143500"/>
            <a:ext cx="144450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14"/>
          <p:cNvSpPr/>
          <p:nvPr/>
        </p:nvSpPr>
        <p:spPr>
          <a:xfrm>
            <a:off x="-5113275" y="-815825"/>
            <a:ext cx="5113200" cy="6277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ASU network pattern edges, white">
  <p:cSld name="CUSTOM_23_1_1_1_1_1_1_1_1_1_1_1_1_1_1_1_1_2">
    <p:spTree>
      <p:nvGrpSpPr>
        <p:cNvPr id="3435" name="Shape 3435"/>
        <p:cNvGrpSpPr/>
        <p:nvPr/>
      </p:nvGrpSpPr>
      <p:grpSpPr>
        <a:xfrm>
          <a:off x="0" y="0"/>
          <a:ext cx="0" cy="0"/>
          <a:chOff x="0" y="0"/>
          <a:chExt cx="0" cy="0"/>
        </a:xfrm>
      </p:grpSpPr>
      <p:grpSp>
        <p:nvGrpSpPr>
          <p:cNvPr id="3436" name="Google Shape;3436;p115"/>
          <p:cNvGrpSpPr/>
          <p:nvPr/>
        </p:nvGrpSpPr>
        <p:grpSpPr>
          <a:xfrm rot="10218403">
            <a:off x="-675851" y="-1262943"/>
            <a:ext cx="3264305" cy="2910457"/>
            <a:chOff x="1572350" y="1151675"/>
            <a:chExt cx="4851050" cy="4325200"/>
          </a:xfrm>
        </p:grpSpPr>
        <p:sp>
          <p:nvSpPr>
            <p:cNvPr id="3437" name="Google Shape;3437;p115"/>
            <p:cNvSpPr/>
            <p:nvPr/>
          </p:nvSpPr>
          <p:spPr>
            <a:xfrm>
              <a:off x="3968050" y="3267050"/>
              <a:ext cx="2041825" cy="1687950"/>
            </a:xfrm>
            <a:custGeom>
              <a:rect b="b" l="l" r="r" t="t"/>
              <a:pathLst>
                <a:path extrusionOk="0" h="67518" w="81673">
                  <a:moveTo>
                    <a:pt x="62229" y="676"/>
                  </a:moveTo>
                  <a:lnTo>
                    <a:pt x="80917" y="40638"/>
                  </a:lnTo>
                  <a:lnTo>
                    <a:pt x="57298" y="66722"/>
                  </a:lnTo>
                  <a:lnTo>
                    <a:pt x="32964" y="54475"/>
                  </a:lnTo>
                  <a:lnTo>
                    <a:pt x="955" y="36662"/>
                  </a:lnTo>
                  <a:lnTo>
                    <a:pt x="27277" y="3579"/>
                  </a:lnTo>
                  <a:lnTo>
                    <a:pt x="62229" y="676"/>
                  </a:lnTo>
                  <a:close/>
                  <a:moveTo>
                    <a:pt x="62587" y="0"/>
                  </a:moveTo>
                  <a:lnTo>
                    <a:pt x="27079" y="2943"/>
                  </a:lnTo>
                  <a:lnTo>
                    <a:pt x="26959" y="2982"/>
                  </a:lnTo>
                  <a:lnTo>
                    <a:pt x="0" y="36860"/>
                  </a:lnTo>
                  <a:lnTo>
                    <a:pt x="32645" y="55032"/>
                  </a:lnTo>
                  <a:lnTo>
                    <a:pt x="57418" y="67518"/>
                  </a:lnTo>
                  <a:lnTo>
                    <a:pt x="81673" y="40717"/>
                  </a:lnTo>
                  <a:lnTo>
                    <a:pt x="62706" y="199"/>
                  </a:lnTo>
                  <a:lnTo>
                    <a:pt x="625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15"/>
            <p:cNvSpPr/>
            <p:nvPr/>
          </p:nvSpPr>
          <p:spPr>
            <a:xfrm>
              <a:off x="3938225" y="4013600"/>
              <a:ext cx="1469250" cy="918525"/>
            </a:xfrm>
            <a:custGeom>
              <a:rect b="b" l="l" r="r" t="t"/>
              <a:pathLst>
                <a:path extrusionOk="0" h="36741" w="58770">
                  <a:moveTo>
                    <a:pt x="24852" y="676"/>
                  </a:moveTo>
                  <a:lnTo>
                    <a:pt x="55708" y="12565"/>
                  </a:lnTo>
                  <a:lnTo>
                    <a:pt x="3340" y="6760"/>
                  </a:lnTo>
                  <a:lnTo>
                    <a:pt x="24852" y="676"/>
                  </a:lnTo>
                  <a:close/>
                  <a:moveTo>
                    <a:pt x="24892" y="0"/>
                  </a:moveTo>
                  <a:lnTo>
                    <a:pt x="0" y="7038"/>
                  </a:lnTo>
                  <a:lnTo>
                    <a:pt x="57378" y="13400"/>
                  </a:lnTo>
                  <a:lnTo>
                    <a:pt x="58133" y="36741"/>
                  </a:lnTo>
                  <a:lnTo>
                    <a:pt x="58770" y="36741"/>
                  </a:lnTo>
                  <a:lnTo>
                    <a:pt x="58014" y="12764"/>
                  </a:lnTo>
                  <a:lnTo>
                    <a:pt x="248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15"/>
            <p:cNvSpPr/>
            <p:nvPr/>
          </p:nvSpPr>
          <p:spPr>
            <a:xfrm>
              <a:off x="4769250" y="3825700"/>
              <a:ext cx="621325" cy="828100"/>
            </a:xfrm>
            <a:custGeom>
              <a:rect b="b" l="l" r="r" t="t"/>
              <a:pathLst>
                <a:path extrusionOk="0" h="33124" w="24853">
                  <a:moveTo>
                    <a:pt x="17656" y="1591"/>
                  </a:moveTo>
                  <a:lnTo>
                    <a:pt x="24057" y="20479"/>
                  </a:lnTo>
                  <a:lnTo>
                    <a:pt x="1512" y="31692"/>
                  </a:lnTo>
                  <a:lnTo>
                    <a:pt x="17656" y="1591"/>
                  </a:lnTo>
                  <a:close/>
                  <a:moveTo>
                    <a:pt x="17815" y="1"/>
                  </a:moveTo>
                  <a:lnTo>
                    <a:pt x="1" y="33123"/>
                  </a:lnTo>
                  <a:lnTo>
                    <a:pt x="1" y="33123"/>
                  </a:lnTo>
                  <a:lnTo>
                    <a:pt x="24853" y="20797"/>
                  </a:lnTo>
                  <a:lnTo>
                    <a:pt x="178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15"/>
            <p:cNvSpPr/>
            <p:nvPr/>
          </p:nvSpPr>
          <p:spPr>
            <a:xfrm>
              <a:off x="4550575" y="3238225"/>
              <a:ext cx="1476200" cy="1111375"/>
            </a:xfrm>
            <a:custGeom>
              <a:rect b="b" l="l" r="r" t="t"/>
              <a:pathLst>
                <a:path extrusionOk="0" h="44455" w="59048">
                  <a:moveTo>
                    <a:pt x="38530" y="3300"/>
                  </a:moveTo>
                  <a:lnTo>
                    <a:pt x="35031" y="28669"/>
                  </a:lnTo>
                  <a:lnTo>
                    <a:pt x="26919" y="24136"/>
                  </a:lnTo>
                  <a:lnTo>
                    <a:pt x="32208" y="14712"/>
                  </a:lnTo>
                  <a:lnTo>
                    <a:pt x="35787" y="8311"/>
                  </a:lnTo>
                  <a:lnTo>
                    <a:pt x="38530" y="3300"/>
                  </a:lnTo>
                  <a:close/>
                  <a:moveTo>
                    <a:pt x="4056" y="5050"/>
                  </a:moveTo>
                  <a:lnTo>
                    <a:pt x="25925" y="24096"/>
                  </a:lnTo>
                  <a:lnTo>
                    <a:pt x="756" y="30936"/>
                  </a:lnTo>
                  <a:lnTo>
                    <a:pt x="4056" y="5050"/>
                  </a:lnTo>
                  <a:close/>
                  <a:moveTo>
                    <a:pt x="35508" y="29663"/>
                  </a:moveTo>
                  <a:lnTo>
                    <a:pt x="56940" y="41592"/>
                  </a:lnTo>
                  <a:lnTo>
                    <a:pt x="33560" y="43779"/>
                  </a:lnTo>
                  <a:lnTo>
                    <a:pt x="35508" y="29663"/>
                  </a:lnTo>
                  <a:close/>
                  <a:moveTo>
                    <a:pt x="39484" y="0"/>
                  </a:moveTo>
                  <a:lnTo>
                    <a:pt x="39365" y="40"/>
                  </a:lnTo>
                  <a:lnTo>
                    <a:pt x="39286" y="80"/>
                  </a:lnTo>
                  <a:lnTo>
                    <a:pt x="39286" y="119"/>
                  </a:lnTo>
                  <a:lnTo>
                    <a:pt x="38809" y="1392"/>
                  </a:lnTo>
                  <a:lnTo>
                    <a:pt x="38371" y="2267"/>
                  </a:lnTo>
                  <a:lnTo>
                    <a:pt x="37337" y="4135"/>
                  </a:lnTo>
                  <a:lnTo>
                    <a:pt x="34117" y="9981"/>
                  </a:lnTo>
                  <a:lnTo>
                    <a:pt x="26442" y="23699"/>
                  </a:lnTo>
                  <a:lnTo>
                    <a:pt x="3579" y="3778"/>
                  </a:lnTo>
                  <a:lnTo>
                    <a:pt x="0" y="31771"/>
                  </a:lnTo>
                  <a:lnTo>
                    <a:pt x="26442" y="24613"/>
                  </a:lnTo>
                  <a:lnTo>
                    <a:pt x="34912" y="29345"/>
                  </a:lnTo>
                  <a:lnTo>
                    <a:pt x="32844" y="44455"/>
                  </a:lnTo>
                  <a:lnTo>
                    <a:pt x="59048" y="42069"/>
                  </a:lnTo>
                  <a:lnTo>
                    <a:pt x="35628" y="28987"/>
                  </a:lnTo>
                  <a:lnTo>
                    <a:pt x="39604" y="199"/>
                  </a:lnTo>
                  <a:lnTo>
                    <a:pt x="39604" y="119"/>
                  </a:lnTo>
                  <a:lnTo>
                    <a:pt x="39564" y="80"/>
                  </a:lnTo>
                  <a:lnTo>
                    <a:pt x="394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15"/>
            <p:cNvSpPr/>
            <p:nvPr/>
          </p:nvSpPr>
          <p:spPr>
            <a:xfrm>
              <a:off x="4560500" y="4022550"/>
              <a:ext cx="25" cy="25"/>
            </a:xfrm>
            <a:custGeom>
              <a:rect b="b" l="l" r="r" t="t"/>
              <a:pathLst>
                <a:path extrusionOk="0" fill="none" h="1" w="1">
                  <a:moveTo>
                    <a:pt x="1" y="0"/>
                  </a:moveTo>
                  <a:lnTo>
                    <a:pt x="1" y="0"/>
                  </a:lnTo>
                </a:path>
              </a:pathLst>
            </a:custGeom>
            <a:solidFill>
              <a:schemeClr val="lt2"/>
            </a:solidFill>
            <a:ln cap="rnd" cmpd="sng" w="11925">
              <a:solidFill>
                <a:srgbClr val="FAFAF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15"/>
            <p:cNvSpPr/>
            <p:nvPr/>
          </p:nvSpPr>
          <p:spPr>
            <a:xfrm>
              <a:off x="5320975" y="4864525"/>
              <a:ext cx="162050" cy="162050"/>
            </a:xfrm>
            <a:custGeom>
              <a:rect b="b" l="l" r="r" t="t"/>
              <a:pathLst>
                <a:path extrusionOk="0" h="6482" w="6482">
                  <a:moveTo>
                    <a:pt x="2903" y="0"/>
                  </a:moveTo>
                  <a:lnTo>
                    <a:pt x="2585" y="40"/>
                  </a:lnTo>
                  <a:lnTo>
                    <a:pt x="2306" y="119"/>
                  </a:lnTo>
                  <a:lnTo>
                    <a:pt x="1988" y="239"/>
                  </a:lnTo>
                  <a:lnTo>
                    <a:pt x="1710" y="398"/>
                  </a:lnTo>
                  <a:lnTo>
                    <a:pt x="1432" y="557"/>
                  </a:lnTo>
                  <a:lnTo>
                    <a:pt x="1153" y="756"/>
                  </a:lnTo>
                  <a:lnTo>
                    <a:pt x="915" y="994"/>
                  </a:lnTo>
                  <a:lnTo>
                    <a:pt x="716" y="1233"/>
                  </a:lnTo>
                  <a:lnTo>
                    <a:pt x="517" y="1471"/>
                  </a:lnTo>
                  <a:lnTo>
                    <a:pt x="358" y="1750"/>
                  </a:lnTo>
                  <a:lnTo>
                    <a:pt x="239" y="2028"/>
                  </a:lnTo>
                  <a:lnTo>
                    <a:pt x="120" y="2346"/>
                  </a:lnTo>
                  <a:lnTo>
                    <a:pt x="40" y="2624"/>
                  </a:lnTo>
                  <a:lnTo>
                    <a:pt x="0" y="2943"/>
                  </a:lnTo>
                  <a:lnTo>
                    <a:pt x="0" y="3261"/>
                  </a:lnTo>
                  <a:lnTo>
                    <a:pt x="0" y="3579"/>
                  </a:lnTo>
                  <a:lnTo>
                    <a:pt x="80" y="3857"/>
                  </a:lnTo>
                  <a:lnTo>
                    <a:pt x="159" y="4175"/>
                  </a:lnTo>
                  <a:lnTo>
                    <a:pt x="239" y="4493"/>
                  </a:lnTo>
                  <a:lnTo>
                    <a:pt x="398" y="4772"/>
                  </a:lnTo>
                  <a:lnTo>
                    <a:pt x="557" y="5050"/>
                  </a:lnTo>
                  <a:lnTo>
                    <a:pt x="756" y="5328"/>
                  </a:lnTo>
                  <a:lnTo>
                    <a:pt x="994" y="5567"/>
                  </a:lnTo>
                  <a:lnTo>
                    <a:pt x="1233" y="5766"/>
                  </a:lnTo>
                  <a:lnTo>
                    <a:pt x="1471" y="5965"/>
                  </a:lnTo>
                  <a:lnTo>
                    <a:pt x="1750" y="6124"/>
                  </a:lnTo>
                  <a:lnTo>
                    <a:pt x="2028" y="6243"/>
                  </a:lnTo>
                  <a:lnTo>
                    <a:pt x="2346" y="6362"/>
                  </a:lnTo>
                  <a:lnTo>
                    <a:pt x="2625" y="6402"/>
                  </a:lnTo>
                  <a:lnTo>
                    <a:pt x="2943" y="6442"/>
                  </a:lnTo>
                  <a:lnTo>
                    <a:pt x="3261" y="6481"/>
                  </a:lnTo>
                  <a:lnTo>
                    <a:pt x="3579" y="6442"/>
                  </a:lnTo>
                  <a:lnTo>
                    <a:pt x="3897" y="6402"/>
                  </a:lnTo>
                  <a:lnTo>
                    <a:pt x="4175" y="6322"/>
                  </a:lnTo>
                  <a:lnTo>
                    <a:pt x="4493" y="6203"/>
                  </a:lnTo>
                  <a:lnTo>
                    <a:pt x="4772" y="6084"/>
                  </a:lnTo>
                  <a:lnTo>
                    <a:pt x="5090" y="5925"/>
                  </a:lnTo>
                  <a:lnTo>
                    <a:pt x="5328" y="5686"/>
                  </a:lnTo>
                  <a:lnTo>
                    <a:pt x="5567" y="5487"/>
                  </a:lnTo>
                  <a:lnTo>
                    <a:pt x="5806" y="5249"/>
                  </a:lnTo>
                  <a:lnTo>
                    <a:pt x="5965" y="4970"/>
                  </a:lnTo>
                  <a:lnTo>
                    <a:pt x="6124" y="4732"/>
                  </a:lnTo>
                  <a:lnTo>
                    <a:pt x="6243" y="4414"/>
                  </a:lnTo>
                  <a:lnTo>
                    <a:pt x="6362" y="4135"/>
                  </a:lnTo>
                  <a:lnTo>
                    <a:pt x="6442" y="3817"/>
                  </a:lnTo>
                  <a:lnTo>
                    <a:pt x="6482" y="3539"/>
                  </a:lnTo>
                  <a:lnTo>
                    <a:pt x="6482" y="3221"/>
                  </a:lnTo>
                  <a:lnTo>
                    <a:pt x="6482" y="2903"/>
                  </a:lnTo>
                  <a:lnTo>
                    <a:pt x="6442" y="2585"/>
                  </a:lnTo>
                  <a:lnTo>
                    <a:pt x="6362" y="2267"/>
                  </a:lnTo>
                  <a:lnTo>
                    <a:pt x="6243" y="1988"/>
                  </a:lnTo>
                  <a:lnTo>
                    <a:pt x="6084" y="1670"/>
                  </a:lnTo>
                  <a:lnTo>
                    <a:pt x="5925" y="1392"/>
                  </a:lnTo>
                  <a:lnTo>
                    <a:pt x="5726" y="1153"/>
                  </a:lnTo>
                  <a:lnTo>
                    <a:pt x="5487" y="915"/>
                  </a:lnTo>
                  <a:lnTo>
                    <a:pt x="5249" y="676"/>
                  </a:lnTo>
                  <a:lnTo>
                    <a:pt x="5010" y="517"/>
                  </a:lnTo>
                  <a:lnTo>
                    <a:pt x="4732" y="358"/>
                  </a:lnTo>
                  <a:lnTo>
                    <a:pt x="4454" y="199"/>
                  </a:lnTo>
                  <a:lnTo>
                    <a:pt x="4136" y="119"/>
                  </a:lnTo>
                  <a:lnTo>
                    <a:pt x="3857" y="40"/>
                  </a:lnTo>
                  <a:lnTo>
                    <a:pt x="3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15"/>
            <p:cNvSpPr/>
            <p:nvPr/>
          </p:nvSpPr>
          <p:spPr>
            <a:xfrm>
              <a:off x="5457150" y="3205400"/>
              <a:ext cx="141175" cy="141200"/>
            </a:xfrm>
            <a:custGeom>
              <a:rect b="b" l="l" r="r" t="t"/>
              <a:pathLst>
                <a:path extrusionOk="0" h="5648" w="5647">
                  <a:moveTo>
                    <a:pt x="2546" y="1"/>
                  </a:moveTo>
                  <a:lnTo>
                    <a:pt x="2267" y="41"/>
                  </a:lnTo>
                  <a:lnTo>
                    <a:pt x="2029" y="120"/>
                  </a:lnTo>
                  <a:lnTo>
                    <a:pt x="1750" y="200"/>
                  </a:lnTo>
                  <a:lnTo>
                    <a:pt x="1512" y="319"/>
                  </a:lnTo>
                  <a:lnTo>
                    <a:pt x="1233" y="478"/>
                  </a:lnTo>
                  <a:lnTo>
                    <a:pt x="1035" y="637"/>
                  </a:lnTo>
                  <a:lnTo>
                    <a:pt x="796" y="836"/>
                  </a:lnTo>
                  <a:lnTo>
                    <a:pt x="637" y="1075"/>
                  </a:lnTo>
                  <a:lnTo>
                    <a:pt x="478" y="1273"/>
                  </a:lnTo>
                  <a:lnTo>
                    <a:pt x="319" y="1512"/>
                  </a:lnTo>
                  <a:lnTo>
                    <a:pt x="200" y="1751"/>
                  </a:lnTo>
                  <a:lnTo>
                    <a:pt x="120" y="2029"/>
                  </a:lnTo>
                  <a:lnTo>
                    <a:pt x="80" y="2267"/>
                  </a:lnTo>
                  <a:lnTo>
                    <a:pt x="40" y="2546"/>
                  </a:lnTo>
                  <a:lnTo>
                    <a:pt x="1" y="2824"/>
                  </a:lnTo>
                  <a:lnTo>
                    <a:pt x="40" y="3102"/>
                  </a:lnTo>
                  <a:lnTo>
                    <a:pt x="80" y="3381"/>
                  </a:lnTo>
                  <a:lnTo>
                    <a:pt x="120" y="3619"/>
                  </a:lnTo>
                  <a:lnTo>
                    <a:pt x="239" y="3898"/>
                  </a:lnTo>
                  <a:lnTo>
                    <a:pt x="359" y="4136"/>
                  </a:lnTo>
                  <a:lnTo>
                    <a:pt x="518" y="4415"/>
                  </a:lnTo>
                  <a:lnTo>
                    <a:pt x="677" y="4613"/>
                  </a:lnTo>
                  <a:lnTo>
                    <a:pt x="875" y="4852"/>
                  </a:lnTo>
                  <a:lnTo>
                    <a:pt x="1074" y="5011"/>
                  </a:lnTo>
                  <a:lnTo>
                    <a:pt x="1313" y="5170"/>
                  </a:lnTo>
                  <a:lnTo>
                    <a:pt x="1551" y="5329"/>
                  </a:lnTo>
                  <a:lnTo>
                    <a:pt x="1790" y="5448"/>
                  </a:lnTo>
                  <a:lnTo>
                    <a:pt x="2068" y="5528"/>
                  </a:lnTo>
                  <a:lnTo>
                    <a:pt x="2307" y="5568"/>
                  </a:lnTo>
                  <a:lnTo>
                    <a:pt x="2585" y="5608"/>
                  </a:lnTo>
                  <a:lnTo>
                    <a:pt x="2864" y="5647"/>
                  </a:lnTo>
                  <a:lnTo>
                    <a:pt x="3142" y="5608"/>
                  </a:lnTo>
                  <a:lnTo>
                    <a:pt x="3381" y="5568"/>
                  </a:lnTo>
                  <a:lnTo>
                    <a:pt x="3659" y="5528"/>
                  </a:lnTo>
                  <a:lnTo>
                    <a:pt x="3937" y="5409"/>
                  </a:lnTo>
                  <a:lnTo>
                    <a:pt x="4176" y="5289"/>
                  </a:lnTo>
                  <a:lnTo>
                    <a:pt x="4414" y="5130"/>
                  </a:lnTo>
                  <a:lnTo>
                    <a:pt x="4653" y="4971"/>
                  </a:lnTo>
                  <a:lnTo>
                    <a:pt x="4852" y="4773"/>
                  </a:lnTo>
                  <a:lnTo>
                    <a:pt x="5051" y="4574"/>
                  </a:lnTo>
                  <a:lnTo>
                    <a:pt x="5210" y="4335"/>
                  </a:lnTo>
                  <a:lnTo>
                    <a:pt x="5369" y="4097"/>
                  </a:lnTo>
                  <a:lnTo>
                    <a:pt x="5448" y="3858"/>
                  </a:lnTo>
                  <a:lnTo>
                    <a:pt x="5567" y="3580"/>
                  </a:lnTo>
                  <a:lnTo>
                    <a:pt x="5607" y="3341"/>
                  </a:lnTo>
                  <a:lnTo>
                    <a:pt x="5647" y="3063"/>
                  </a:lnTo>
                  <a:lnTo>
                    <a:pt x="5647" y="2784"/>
                  </a:lnTo>
                  <a:lnTo>
                    <a:pt x="5647" y="2506"/>
                  </a:lnTo>
                  <a:lnTo>
                    <a:pt x="5607" y="2267"/>
                  </a:lnTo>
                  <a:lnTo>
                    <a:pt x="5528" y="1989"/>
                  </a:lnTo>
                  <a:lnTo>
                    <a:pt x="5448" y="1711"/>
                  </a:lnTo>
                  <a:lnTo>
                    <a:pt x="5329" y="1472"/>
                  </a:lnTo>
                  <a:lnTo>
                    <a:pt x="5170" y="1234"/>
                  </a:lnTo>
                  <a:lnTo>
                    <a:pt x="5011" y="995"/>
                  </a:lnTo>
                  <a:lnTo>
                    <a:pt x="4812" y="796"/>
                  </a:lnTo>
                  <a:lnTo>
                    <a:pt x="4613" y="597"/>
                  </a:lnTo>
                  <a:lnTo>
                    <a:pt x="4375" y="438"/>
                  </a:lnTo>
                  <a:lnTo>
                    <a:pt x="4136" y="279"/>
                  </a:lnTo>
                  <a:lnTo>
                    <a:pt x="3897" y="200"/>
                  </a:lnTo>
                  <a:lnTo>
                    <a:pt x="3619" y="81"/>
                  </a:lnTo>
                  <a:lnTo>
                    <a:pt x="3381" y="41"/>
                  </a:lnTo>
                  <a:lnTo>
                    <a:pt x="31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15"/>
            <p:cNvSpPr/>
            <p:nvPr/>
          </p:nvSpPr>
          <p:spPr>
            <a:xfrm>
              <a:off x="4476000" y="3938050"/>
              <a:ext cx="168025" cy="168025"/>
            </a:xfrm>
            <a:custGeom>
              <a:rect b="b" l="l" r="r" t="t"/>
              <a:pathLst>
                <a:path extrusionOk="0" h="6721" w="6721">
                  <a:moveTo>
                    <a:pt x="3023" y="0"/>
                  </a:moveTo>
                  <a:lnTo>
                    <a:pt x="2705" y="80"/>
                  </a:lnTo>
                  <a:lnTo>
                    <a:pt x="2387" y="159"/>
                  </a:lnTo>
                  <a:lnTo>
                    <a:pt x="2069" y="279"/>
                  </a:lnTo>
                  <a:lnTo>
                    <a:pt x="1751" y="398"/>
                  </a:lnTo>
                  <a:lnTo>
                    <a:pt x="1472" y="597"/>
                  </a:lnTo>
                  <a:lnTo>
                    <a:pt x="1194" y="795"/>
                  </a:lnTo>
                  <a:lnTo>
                    <a:pt x="955" y="1034"/>
                  </a:lnTo>
                  <a:lnTo>
                    <a:pt x="717" y="1273"/>
                  </a:lnTo>
                  <a:lnTo>
                    <a:pt x="518" y="1551"/>
                  </a:lnTo>
                  <a:lnTo>
                    <a:pt x="359" y="1829"/>
                  </a:lnTo>
                  <a:lnTo>
                    <a:pt x="240" y="2108"/>
                  </a:lnTo>
                  <a:lnTo>
                    <a:pt x="120" y="2426"/>
                  </a:lnTo>
                  <a:lnTo>
                    <a:pt x="41" y="2744"/>
                  </a:lnTo>
                  <a:lnTo>
                    <a:pt x="1" y="3062"/>
                  </a:lnTo>
                  <a:lnTo>
                    <a:pt x="1" y="3380"/>
                  </a:lnTo>
                  <a:lnTo>
                    <a:pt x="1" y="3698"/>
                  </a:lnTo>
                  <a:lnTo>
                    <a:pt x="81" y="4016"/>
                  </a:lnTo>
                  <a:lnTo>
                    <a:pt x="160" y="4334"/>
                  </a:lnTo>
                  <a:lnTo>
                    <a:pt x="279" y="4652"/>
                  </a:lnTo>
                  <a:lnTo>
                    <a:pt x="399" y="4971"/>
                  </a:lnTo>
                  <a:lnTo>
                    <a:pt x="597" y="5249"/>
                  </a:lnTo>
                  <a:lnTo>
                    <a:pt x="796" y="5527"/>
                  </a:lnTo>
                  <a:lnTo>
                    <a:pt x="1035" y="5766"/>
                  </a:lnTo>
                  <a:lnTo>
                    <a:pt x="1273" y="6004"/>
                  </a:lnTo>
                  <a:lnTo>
                    <a:pt x="1552" y="6203"/>
                  </a:lnTo>
                  <a:lnTo>
                    <a:pt x="1830" y="6362"/>
                  </a:lnTo>
                  <a:lnTo>
                    <a:pt x="2108" y="6482"/>
                  </a:lnTo>
                  <a:lnTo>
                    <a:pt x="2427" y="6601"/>
                  </a:lnTo>
                  <a:lnTo>
                    <a:pt x="2745" y="6680"/>
                  </a:lnTo>
                  <a:lnTo>
                    <a:pt x="3063" y="6720"/>
                  </a:lnTo>
                  <a:lnTo>
                    <a:pt x="3699" y="6720"/>
                  </a:lnTo>
                  <a:lnTo>
                    <a:pt x="4017" y="6641"/>
                  </a:lnTo>
                  <a:lnTo>
                    <a:pt x="4335" y="6561"/>
                  </a:lnTo>
                  <a:lnTo>
                    <a:pt x="4653" y="6482"/>
                  </a:lnTo>
                  <a:lnTo>
                    <a:pt x="4971" y="6322"/>
                  </a:lnTo>
                  <a:lnTo>
                    <a:pt x="5250" y="6124"/>
                  </a:lnTo>
                  <a:lnTo>
                    <a:pt x="5528" y="5925"/>
                  </a:lnTo>
                  <a:lnTo>
                    <a:pt x="5767" y="5686"/>
                  </a:lnTo>
                  <a:lnTo>
                    <a:pt x="6005" y="5448"/>
                  </a:lnTo>
                  <a:lnTo>
                    <a:pt x="6204" y="5169"/>
                  </a:lnTo>
                  <a:lnTo>
                    <a:pt x="6363" y="4891"/>
                  </a:lnTo>
                  <a:lnTo>
                    <a:pt x="6482" y="4613"/>
                  </a:lnTo>
                  <a:lnTo>
                    <a:pt x="6602" y="4295"/>
                  </a:lnTo>
                  <a:lnTo>
                    <a:pt x="6681" y="3976"/>
                  </a:lnTo>
                  <a:lnTo>
                    <a:pt x="6721" y="3658"/>
                  </a:lnTo>
                  <a:lnTo>
                    <a:pt x="6721" y="3340"/>
                  </a:lnTo>
                  <a:lnTo>
                    <a:pt x="6721" y="3022"/>
                  </a:lnTo>
                  <a:lnTo>
                    <a:pt x="6641" y="2704"/>
                  </a:lnTo>
                  <a:lnTo>
                    <a:pt x="6562" y="2386"/>
                  </a:lnTo>
                  <a:lnTo>
                    <a:pt x="6482" y="2068"/>
                  </a:lnTo>
                  <a:lnTo>
                    <a:pt x="6323" y="1750"/>
                  </a:lnTo>
                  <a:lnTo>
                    <a:pt x="6124" y="1471"/>
                  </a:lnTo>
                  <a:lnTo>
                    <a:pt x="5926" y="1193"/>
                  </a:lnTo>
                  <a:lnTo>
                    <a:pt x="5687" y="954"/>
                  </a:lnTo>
                  <a:lnTo>
                    <a:pt x="5448" y="716"/>
                  </a:lnTo>
                  <a:lnTo>
                    <a:pt x="5170" y="517"/>
                  </a:lnTo>
                  <a:lnTo>
                    <a:pt x="4892" y="358"/>
                  </a:lnTo>
                  <a:lnTo>
                    <a:pt x="4613" y="239"/>
                  </a:lnTo>
                  <a:lnTo>
                    <a:pt x="4295" y="119"/>
                  </a:lnTo>
                  <a:lnTo>
                    <a:pt x="3977" y="40"/>
                  </a:lnTo>
                  <a:lnTo>
                    <a:pt x="36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15"/>
            <p:cNvSpPr/>
            <p:nvPr/>
          </p:nvSpPr>
          <p:spPr>
            <a:xfrm>
              <a:off x="5916425" y="4199475"/>
              <a:ext cx="169000" cy="169025"/>
            </a:xfrm>
            <a:custGeom>
              <a:rect b="b" l="l" r="r" t="t"/>
              <a:pathLst>
                <a:path extrusionOk="0" h="6761" w="6760">
                  <a:moveTo>
                    <a:pt x="3340" y="1"/>
                  </a:moveTo>
                  <a:lnTo>
                    <a:pt x="3022" y="41"/>
                  </a:lnTo>
                  <a:lnTo>
                    <a:pt x="2704" y="80"/>
                  </a:lnTo>
                  <a:lnTo>
                    <a:pt x="2386" y="160"/>
                  </a:lnTo>
                  <a:lnTo>
                    <a:pt x="2068" y="279"/>
                  </a:lnTo>
                  <a:lnTo>
                    <a:pt x="1789" y="438"/>
                  </a:lnTo>
                  <a:lnTo>
                    <a:pt x="1471" y="597"/>
                  </a:lnTo>
                  <a:lnTo>
                    <a:pt x="1193" y="796"/>
                  </a:lnTo>
                  <a:lnTo>
                    <a:pt x="954" y="1035"/>
                  </a:lnTo>
                  <a:lnTo>
                    <a:pt x="756" y="1313"/>
                  </a:lnTo>
                  <a:lnTo>
                    <a:pt x="557" y="1552"/>
                  </a:lnTo>
                  <a:lnTo>
                    <a:pt x="398" y="1830"/>
                  </a:lnTo>
                  <a:lnTo>
                    <a:pt x="239" y="2148"/>
                  </a:lnTo>
                  <a:lnTo>
                    <a:pt x="159" y="2426"/>
                  </a:lnTo>
                  <a:lnTo>
                    <a:pt x="80" y="2744"/>
                  </a:lnTo>
                  <a:lnTo>
                    <a:pt x="40" y="3063"/>
                  </a:lnTo>
                  <a:lnTo>
                    <a:pt x="0" y="3420"/>
                  </a:lnTo>
                  <a:lnTo>
                    <a:pt x="40" y="3739"/>
                  </a:lnTo>
                  <a:lnTo>
                    <a:pt x="80" y="4057"/>
                  </a:lnTo>
                  <a:lnTo>
                    <a:pt x="159" y="4375"/>
                  </a:lnTo>
                  <a:lnTo>
                    <a:pt x="278" y="4693"/>
                  </a:lnTo>
                  <a:lnTo>
                    <a:pt x="437" y="4971"/>
                  </a:lnTo>
                  <a:lnTo>
                    <a:pt x="596" y="5289"/>
                  </a:lnTo>
                  <a:lnTo>
                    <a:pt x="795" y="5568"/>
                  </a:lnTo>
                  <a:lnTo>
                    <a:pt x="1034" y="5806"/>
                  </a:lnTo>
                  <a:lnTo>
                    <a:pt x="1272" y="6005"/>
                  </a:lnTo>
                  <a:lnTo>
                    <a:pt x="1551" y="6204"/>
                  </a:lnTo>
                  <a:lnTo>
                    <a:pt x="1829" y="6363"/>
                  </a:lnTo>
                  <a:lnTo>
                    <a:pt x="2147" y="6522"/>
                  </a:lnTo>
                  <a:lnTo>
                    <a:pt x="2426" y="6601"/>
                  </a:lnTo>
                  <a:lnTo>
                    <a:pt x="2744" y="6681"/>
                  </a:lnTo>
                  <a:lnTo>
                    <a:pt x="3062" y="6721"/>
                  </a:lnTo>
                  <a:lnTo>
                    <a:pt x="3380" y="6760"/>
                  </a:lnTo>
                  <a:lnTo>
                    <a:pt x="3738" y="6721"/>
                  </a:lnTo>
                  <a:lnTo>
                    <a:pt x="4056" y="6681"/>
                  </a:lnTo>
                  <a:lnTo>
                    <a:pt x="4374" y="6601"/>
                  </a:lnTo>
                  <a:lnTo>
                    <a:pt x="4692" y="6482"/>
                  </a:lnTo>
                  <a:lnTo>
                    <a:pt x="4970" y="6323"/>
                  </a:lnTo>
                  <a:lnTo>
                    <a:pt x="5288" y="6164"/>
                  </a:lnTo>
                  <a:lnTo>
                    <a:pt x="5567" y="5965"/>
                  </a:lnTo>
                  <a:lnTo>
                    <a:pt x="5805" y="5727"/>
                  </a:lnTo>
                  <a:lnTo>
                    <a:pt x="6004" y="5488"/>
                  </a:lnTo>
                  <a:lnTo>
                    <a:pt x="6203" y="5210"/>
                  </a:lnTo>
                  <a:lnTo>
                    <a:pt x="6362" y="4931"/>
                  </a:lnTo>
                  <a:lnTo>
                    <a:pt x="6521" y="4613"/>
                  </a:lnTo>
                  <a:lnTo>
                    <a:pt x="6601" y="4335"/>
                  </a:lnTo>
                  <a:lnTo>
                    <a:pt x="6680" y="4017"/>
                  </a:lnTo>
                  <a:lnTo>
                    <a:pt x="6720" y="3699"/>
                  </a:lnTo>
                  <a:lnTo>
                    <a:pt x="6760" y="3381"/>
                  </a:lnTo>
                  <a:lnTo>
                    <a:pt x="6720" y="3023"/>
                  </a:lnTo>
                  <a:lnTo>
                    <a:pt x="6680" y="2705"/>
                  </a:lnTo>
                  <a:lnTo>
                    <a:pt x="6601" y="2387"/>
                  </a:lnTo>
                  <a:lnTo>
                    <a:pt x="6481" y="2068"/>
                  </a:lnTo>
                  <a:lnTo>
                    <a:pt x="6322" y="1790"/>
                  </a:lnTo>
                  <a:lnTo>
                    <a:pt x="6163" y="1472"/>
                  </a:lnTo>
                  <a:lnTo>
                    <a:pt x="5964" y="1194"/>
                  </a:lnTo>
                  <a:lnTo>
                    <a:pt x="5726" y="955"/>
                  </a:lnTo>
                  <a:lnTo>
                    <a:pt x="5448" y="756"/>
                  </a:lnTo>
                  <a:lnTo>
                    <a:pt x="5209" y="557"/>
                  </a:lnTo>
                  <a:lnTo>
                    <a:pt x="4931" y="398"/>
                  </a:lnTo>
                  <a:lnTo>
                    <a:pt x="4613" y="239"/>
                  </a:lnTo>
                  <a:lnTo>
                    <a:pt x="4334" y="160"/>
                  </a:lnTo>
                  <a:lnTo>
                    <a:pt x="4016" y="80"/>
                  </a:lnTo>
                  <a:lnTo>
                    <a:pt x="3698" y="41"/>
                  </a:lnTo>
                  <a:lnTo>
                    <a:pt x="33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15"/>
            <p:cNvSpPr/>
            <p:nvPr/>
          </p:nvSpPr>
          <p:spPr>
            <a:xfrm>
              <a:off x="5308050" y="4268075"/>
              <a:ext cx="141175" cy="141175"/>
            </a:xfrm>
            <a:custGeom>
              <a:rect b="b" l="l" r="r" t="t"/>
              <a:pathLst>
                <a:path extrusionOk="0" h="5647" w="5647">
                  <a:moveTo>
                    <a:pt x="2545" y="0"/>
                  </a:moveTo>
                  <a:lnTo>
                    <a:pt x="2267" y="40"/>
                  </a:lnTo>
                  <a:lnTo>
                    <a:pt x="1988" y="120"/>
                  </a:lnTo>
                  <a:lnTo>
                    <a:pt x="1750" y="199"/>
                  </a:lnTo>
                  <a:lnTo>
                    <a:pt x="1472" y="319"/>
                  </a:lnTo>
                  <a:lnTo>
                    <a:pt x="1233" y="478"/>
                  </a:lnTo>
                  <a:lnTo>
                    <a:pt x="994" y="676"/>
                  </a:lnTo>
                  <a:lnTo>
                    <a:pt x="796" y="835"/>
                  </a:lnTo>
                  <a:lnTo>
                    <a:pt x="597" y="1074"/>
                  </a:lnTo>
                  <a:lnTo>
                    <a:pt x="438" y="1273"/>
                  </a:lnTo>
                  <a:lnTo>
                    <a:pt x="318" y="1511"/>
                  </a:lnTo>
                  <a:lnTo>
                    <a:pt x="199" y="1790"/>
                  </a:lnTo>
                  <a:lnTo>
                    <a:pt x="120" y="2028"/>
                  </a:lnTo>
                  <a:lnTo>
                    <a:pt x="40" y="2307"/>
                  </a:lnTo>
                  <a:lnTo>
                    <a:pt x="0" y="2545"/>
                  </a:lnTo>
                  <a:lnTo>
                    <a:pt x="0" y="2824"/>
                  </a:lnTo>
                  <a:lnTo>
                    <a:pt x="0" y="3102"/>
                  </a:lnTo>
                  <a:lnTo>
                    <a:pt x="40" y="3380"/>
                  </a:lnTo>
                  <a:lnTo>
                    <a:pt x="120" y="3659"/>
                  </a:lnTo>
                  <a:lnTo>
                    <a:pt x="199" y="3897"/>
                  </a:lnTo>
                  <a:lnTo>
                    <a:pt x="318" y="4176"/>
                  </a:lnTo>
                  <a:lnTo>
                    <a:pt x="477" y="4414"/>
                  </a:lnTo>
                  <a:lnTo>
                    <a:pt x="676" y="4653"/>
                  </a:lnTo>
                  <a:lnTo>
                    <a:pt x="875" y="4851"/>
                  </a:lnTo>
                  <a:lnTo>
                    <a:pt x="1074" y="5011"/>
                  </a:lnTo>
                  <a:lnTo>
                    <a:pt x="1273" y="5209"/>
                  </a:lnTo>
                  <a:lnTo>
                    <a:pt x="1511" y="5329"/>
                  </a:lnTo>
                  <a:lnTo>
                    <a:pt x="1790" y="5448"/>
                  </a:lnTo>
                  <a:lnTo>
                    <a:pt x="2028" y="5527"/>
                  </a:lnTo>
                  <a:lnTo>
                    <a:pt x="2307" y="5607"/>
                  </a:lnTo>
                  <a:lnTo>
                    <a:pt x="2585" y="5647"/>
                  </a:lnTo>
                  <a:lnTo>
                    <a:pt x="2823" y="5647"/>
                  </a:lnTo>
                  <a:lnTo>
                    <a:pt x="3102" y="5607"/>
                  </a:lnTo>
                  <a:lnTo>
                    <a:pt x="3380" y="5567"/>
                  </a:lnTo>
                  <a:lnTo>
                    <a:pt x="3658" y="5527"/>
                  </a:lnTo>
                  <a:lnTo>
                    <a:pt x="3897" y="5408"/>
                  </a:lnTo>
                  <a:lnTo>
                    <a:pt x="4175" y="5289"/>
                  </a:lnTo>
                  <a:lnTo>
                    <a:pt x="4414" y="5130"/>
                  </a:lnTo>
                  <a:lnTo>
                    <a:pt x="4653" y="4971"/>
                  </a:lnTo>
                  <a:lnTo>
                    <a:pt x="4851" y="4772"/>
                  </a:lnTo>
                  <a:lnTo>
                    <a:pt x="5050" y="4573"/>
                  </a:lnTo>
                  <a:lnTo>
                    <a:pt x="5209" y="4335"/>
                  </a:lnTo>
                  <a:lnTo>
                    <a:pt x="5329" y="4096"/>
                  </a:lnTo>
                  <a:lnTo>
                    <a:pt x="5448" y="3857"/>
                  </a:lnTo>
                  <a:lnTo>
                    <a:pt x="5527" y="3619"/>
                  </a:lnTo>
                  <a:lnTo>
                    <a:pt x="5607" y="3341"/>
                  </a:lnTo>
                  <a:lnTo>
                    <a:pt x="5647" y="3062"/>
                  </a:lnTo>
                  <a:lnTo>
                    <a:pt x="5647" y="2784"/>
                  </a:lnTo>
                  <a:lnTo>
                    <a:pt x="5647" y="2545"/>
                  </a:lnTo>
                  <a:lnTo>
                    <a:pt x="5607" y="2267"/>
                  </a:lnTo>
                  <a:lnTo>
                    <a:pt x="5527" y="1989"/>
                  </a:lnTo>
                  <a:lnTo>
                    <a:pt x="5408" y="1710"/>
                  </a:lnTo>
                  <a:lnTo>
                    <a:pt x="5289" y="1472"/>
                  </a:lnTo>
                  <a:lnTo>
                    <a:pt x="5169" y="1233"/>
                  </a:lnTo>
                  <a:lnTo>
                    <a:pt x="4971" y="995"/>
                  </a:lnTo>
                  <a:lnTo>
                    <a:pt x="4772" y="796"/>
                  </a:lnTo>
                  <a:lnTo>
                    <a:pt x="4573" y="597"/>
                  </a:lnTo>
                  <a:lnTo>
                    <a:pt x="4334" y="438"/>
                  </a:lnTo>
                  <a:lnTo>
                    <a:pt x="4096" y="319"/>
                  </a:lnTo>
                  <a:lnTo>
                    <a:pt x="3857" y="199"/>
                  </a:lnTo>
                  <a:lnTo>
                    <a:pt x="3619" y="120"/>
                  </a:lnTo>
                  <a:lnTo>
                    <a:pt x="3340" y="40"/>
                  </a:lnTo>
                  <a:lnTo>
                    <a:pt x="30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15"/>
            <p:cNvSpPr/>
            <p:nvPr/>
          </p:nvSpPr>
          <p:spPr>
            <a:xfrm>
              <a:off x="4575425" y="3277975"/>
              <a:ext cx="141175" cy="141175"/>
            </a:xfrm>
            <a:custGeom>
              <a:rect b="b" l="l" r="r" t="t"/>
              <a:pathLst>
                <a:path extrusionOk="0" h="5647" w="5647">
                  <a:moveTo>
                    <a:pt x="2784" y="1"/>
                  </a:moveTo>
                  <a:lnTo>
                    <a:pt x="2545" y="40"/>
                  </a:lnTo>
                  <a:lnTo>
                    <a:pt x="2267" y="80"/>
                  </a:lnTo>
                  <a:lnTo>
                    <a:pt x="1988" y="120"/>
                  </a:lnTo>
                  <a:lnTo>
                    <a:pt x="1710" y="239"/>
                  </a:lnTo>
                  <a:lnTo>
                    <a:pt x="1471" y="359"/>
                  </a:lnTo>
                  <a:lnTo>
                    <a:pt x="1233" y="518"/>
                  </a:lnTo>
                  <a:lnTo>
                    <a:pt x="994" y="677"/>
                  </a:lnTo>
                  <a:lnTo>
                    <a:pt x="795" y="875"/>
                  </a:lnTo>
                  <a:lnTo>
                    <a:pt x="597" y="1074"/>
                  </a:lnTo>
                  <a:lnTo>
                    <a:pt x="438" y="1313"/>
                  </a:lnTo>
                  <a:lnTo>
                    <a:pt x="318" y="1551"/>
                  </a:lnTo>
                  <a:lnTo>
                    <a:pt x="199" y="1790"/>
                  </a:lnTo>
                  <a:lnTo>
                    <a:pt x="120" y="2029"/>
                  </a:lnTo>
                  <a:lnTo>
                    <a:pt x="40" y="2307"/>
                  </a:lnTo>
                  <a:lnTo>
                    <a:pt x="0" y="2585"/>
                  </a:lnTo>
                  <a:lnTo>
                    <a:pt x="0" y="2864"/>
                  </a:lnTo>
                  <a:lnTo>
                    <a:pt x="0" y="3102"/>
                  </a:lnTo>
                  <a:lnTo>
                    <a:pt x="40" y="3381"/>
                  </a:lnTo>
                  <a:lnTo>
                    <a:pt x="120" y="3659"/>
                  </a:lnTo>
                  <a:lnTo>
                    <a:pt x="199" y="3937"/>
                  </a:lnTo>
                  <a:lnTo>
                    <a:pt x="318" y="4176"/>
                  </a:lnTo>
                  <a:lnTo>
                    <a:pt x="477" y="4414"/>
                  </a:lnTo>
                  <a:lnTo>
                    <a:pt x="676" y="4653"/>
                  </a:lnTo>
                  <a:lnTo>
                    <a:pt x="835" y="4852"/>
                  </a:lnTo>
                  <a:lnTo>
                    <a:pt x="1074" y="5051"/>
                  </a:lnTo>
                  <a:lnTo>
                    <a:pt x="1273" y="5210"/>
                  </a:lnTo>
                  <a:lnTo>
                    <a:pt x="1511" y="5329"/>
                  </a:lnTo>
                  <a:lnTo>
                    <a:pt x="1790" y="5448"/>
                  </a:lnTo>
                  <a:lnTo>
                    <a:pt x="2028" y="5528"/>
                  </a:lnTo>
                  <a:lnTo>
                    <a:pt x="2306" y="5607"/>
                  </a:lnTo>
                  <a:lnTo>
                    <a:pt x="2545" y="5647"/>
                  </a:lnTo>
                  <a:lnTo>
                    <a:pt x="3102" y="5647"/>
                  </a:lnTo>
                  <a:lnTo>
                    <a:pt x="3380" y="5607"/>
                  </a:lnTo>
                  <a:lnTo>
                    <a:pt x="3658" y="5528"/>
                  </a:lnTo>
                  <a:lnTo>
                    <a:pt x="3897" y="5448"/>
                  </a:lnTo>
                  <a:lnTo>
                    <a:pt x="4175" y="5329"/>
                  </a:lnTo>
                  <a:lnTo>
                    <a:pt x="4414" y="5170"/>
                  </a:lnTo>
                  <a:lnTo>
                    <a:pt x="4652" y="4971"/>
                  </a:lnTo>
                  <a:lnTo>
                    <a:pt x="4851" y="4812"/>
                  </a:lnTo>
                  <a:lnTo>
                    <a:pt x="5050" y="4573"/>
                  </a:lnTo>
                  <a:lnTo>
                    <a:pt x="5209" y="4375"/>
                  </a:lnTo>
                  <a:lnTo>
                    <a:pt x="5328" y="4136"/>
                  </a:lnTo>
                  <a:lnTo>
                    <a:pt x="5448" y="3858"/>
                  </a:lnTo>
                  <a:lnTo>
                    <a:pt x="5527" y="3619"/>
                  </a:lnTo>
                  <a:lnTo>
                    <a:pt x="5607" y="3341"/>
                  </a:lnTo>
                  <a:lnTo>
                    <a:pt x="5647" y="3102"/>
                  </a:lnTo>
                  <a:lnTo>
                    <a:pt x="5647" y="2824"/>
                  </a:lnTo>
                  <a:lnTo>
                    <a:pt x="5647" y="2545"/>
                  </a:lnTo>
                  <a:lnTo>
                    <a:pt x="5567" y="2267"/>
                  </a:lnTo>
                  <a:lnTo>
                    <a:pt x="5527" y="1989"/>
                  </a:lnTo>
                  <a:lnTo>
                    <a:pt x="5408" y="1750"/>
                  </a:lnTo>
                  <a:lnTo>
                    <a:pt x="5289" y="1472"/>
                  </a:lnTo>
                  <a:lnTo>
                    <a:pt x="5169" y="1233"/>
                  </a:lnTo>
                  <a:lnTo>
                    <a:pt x="4971" y="995"/>
                  </a:lnTo>
                  <a:lnTo>
                    <a:pt x="4772" y="796"/>
                  </a:lnTo>
                  <a:lnTo>
                    <a:pt x="4573" y="637"/>
                  </a:lnTo>
                  <a:lnTo>
                    <a:pt x="4334" y="478"/>
                  </a:lnTo>
                  <a:lnTo>
                    <a:pt x="4096" y="319"/>
                  </a:lnTo>
                  <a:lnTo>
                    <a:pt x="3857" y="199"/>
                  </a:lnTo>
                  <a:lnTo>
                    <a:pt x="3619" y="120"/>
                  </a:lnTo>
                  <a:lnTo>
                    <a:pt x="3340" y="40"/>
                  </a:lnTo>
                  <a:lnTo>
                    <a:pt x="3062" y="40"/>
                  </a:lnTo>
                  <a:lnTo>
                    <a:pt x="27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15"/>
            <p:cNvSpPr/>
            <p:nvPr/>
          </p:nvSpPr>
          <p:spPr>
            <a:xfrm>
              <a:off x="4717575" y="4565300"/>
              <a:ext cx="141175" cy="141175"/>
            </a:xfrm>
            <a:custGeom>
              <a:rect b="b" l="l" r="r" t="t"/>
              <a:pathLst>
                <a:path extrusionOk="0" h="5647" w="5647">
                  <a:moveTo>
                    <a:pt x="2505" y="1"/>
                  </a:moveTo>
                  <a:lnTo>
                    <a:pt x="2267" y="40"/>
                  </a:lnTo>
                  <a:lnTo>
                    <a:pt x="1988" y="120"/>
                  </a:lnTo>
                  <a:lnTo>
                    <a:pt x="1710" y="239"/>
                  </a:lnTo>
                  <a:lnTo>
                    <a:pt x="1472" y="358"/>
                  </a:lnTo>
                  <a:lnTo>
                    <a:pt x="1233" y="478"/>
                  </a:lnTo>
                  <a:lnTo>
                    <a:pt x="994" y="676"/>
                  </a:lnTo>
                  <a:lnTo>
                    <a:pt x="796" y="875"/>
                  </a:lnTo>
                  <a:lnTo>
                    <a:pt x="597" y="1074"/>
                  </a:lnTo>
                  <a:lnTo>
                    <a:pt x="438" y="1313"/>
                  </a:lnTo>
                  <a:lnTo>
                    <a:pt x="318" y="1551"/>
                  </a:lnTo>
                  <a:lnTo>
                    <a:pt x="199" y="1790"/>
                  </a:lnTo>
                  <a:lnTo>
                    <a:pt x="80" y="2028"/>
                  </a:lnTo>
                  <a:lnTo>
                    <a:pt x="40" y="2307"/>
                  </a:lnTo>
                  <a:lnTo>
                    <a:pt x="0" y="2585"/>
                  </a:lnTo>
                  <a:lnTo>
                    <a:pt x="0" y="2824"/>
                  </a:lnTo>
                  <a:lnTo>
                    <a:pt x="0" y="3102"/>
                  </a:lnTo>
                  <a:lnTo>
                    <a:pt x="40" y="3380"/>
                  </a:lnTo>
                  <a:lnTo>
                    <a:pt x="120" y="3659"/>
                  </a:lnTo>
                  <a:lnTo>
                    <a:pt x="199" y="3897"/>
                  </a:lnTo>
                  <a:lnTo>
                    <a:pt x="318" y="4176"/>
                  </a:lnTo>
                  <a:lnTo>
                    <a:pt x="477" y="4414"/>
                  </a:lnTo>
                  <a:lnTo>
                    <a:pt x="637" y="4653"/>
                  </a:lnTo>
                  <a:lnTo>
                    <a:pt x="835" y="4852"/>
                  </a:lnTo>
                  <a:lnTo>
                    <a:pt x="1074" y="5050"/>
                  </a:lnTo>
                  <a:lnTo>
                    <a:pt x="1273" y="5209"/>
                  </a:lnTo>
                  <a:lnTo>
                    <a:pt x="1511" y="5329"/>
                  </a:lnTo>
                  <a:lnTo>
                    <a:pt x="1750" y="5448"/>
                  </a:lnTo>
                  <a:lnTo>
                    <a:pt x="2028" y="5528"/>
                  </a:lnTo>
                  <a:lnTo>
                    <a:pt x="2307" y="5607"/>
                  </a:lnTo>
                  <a:lnTo>
                    <a:pt x="2545" y="5647"/>
                  </a:lnTo>
                  <a:lnTo>
                    <a:pt x="3102" y="5647"/>
                  </a:lnTo>
                  <a:lnTo>
                    <a:pt x="3380" y="5607"/>
                  </a:lnTo>
                  <a:lnTo>
                    <a:pt x="3658" y="5528"/>
                  </a:lnTo>
                  <a:lnTo>
                    <a:pt x="3897" y="5448"/>
                  </a:lnTo>
                  <a:lnTo>
                    <a:pt x="4175" y="5329"/>
                  </a:lnTo>
                  <a:lnTo>
                    <a:pt x="4414" y="5170"/>
                  </a:lnTo>
                  <a:lnTo>
                    <a:pt x="4653" y="4971"/>
                  </a:lnTo>
                  <a:lnTo>
                    <a:pt x="4851" y="4772"/>
                  </a:lnTo>
                  <a:lnTo>
                    <a:pt x="5010" y="4573"/>
                  </a:lnTo>
                  <a:lnTo>
                    <a:pt x="5169" y="4374"/>
                  </a:lnTo>
                  <a:lnTo>
                    <a:pt x="5328" y="4136"/>
                  </a:lnTo>
                  <a:lnTo>
                    <a:pt x="5448" y="3858"/>
                  </a:lnTo>
                  <a:lnTo>
                    <a:pt x="5527" y="3619"/>
                  </a:lnTo>
                  <a:lnTo>
                    <a:pt x="5607" y="3341"/>
                  </a:lnTo>
                  <a:lnTo>
                    <a:pt x="5607" y="3062"/>
                  </a:lnTo>
                  <a:lnTo>
                    <a:pt x="5647" y="2824"/>
                  </a:lnTo>
                  <a:lnTo>
                    <a:pt x="5607" y="2545"/>
                  </a:lnTo>
                  <a:lnTo>
                    <a:pt x="5567" y="2267"/>
                  </a:lnTo>
                  <a:lnTo>
                    <a:pt x="5527" y="1989"/>
                  </a:lnTo>
                  <a:lnTo>
                    <a:pt x="5408" y="1750"/>
                  </a:lnTo>
                  <a:lnTo>
                    <a:pt x="5289" y="1472"/>
                  </a:lnTo>
                  <a:lnTo>
                    <a:pt x="5130" y="1233"/>
                  </a:lnTo>
                  <a:lnTo>
                    <a:pt x="4971" y="995"/>
                  </a:lnTo>
                  <a:lnTo>
                    <a:pt x="4772" y="796"/>
                  </a:lnTo>
                  <a:lnTo>
                    <a:pt x="4573" y="597"/>
                  </a:lnTo>
                  <a:lnTo>
                    <a:pt x="4334" y="438"/>
                  </a:lnTo>
                  <a:lnTo>
                    <a:pt x="4096" y="319"/>
                  </a:lnTo>
                  <a:lnTo>
                    <a:pt x="3857" y="199"/>
                  </a:lnTo>
                  <a:lnTo>
                    <a:pt x="3579" y="120"/>
                  </a:lnTo>
                  <a:lnTo>
                    <a:pt x="3340" y="40"/>
                  </a:lnTo>
                  <a:lnTo>
                    <a:pt x="30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15"/>
            <p:cNvSpPr/>
            <p:nvPr/>
          </p:nvSpPr>
          <p:spPr>
            <a:xfrm>
              <a:off x="5161925" y="3794900"/>
              <a:ext cx="101400" cy="100425"/>
            </a:xfrm>
            <a:custGeom>
              <a:rect b="b" l="l" r="r" t="t"/>
              <a:pathLst>
                <a:path extrusionOk="0" h="4017" w="4056">
                  <a:moveTo>
                    <a:pt x="2028" y="0"/>
                  </a:moveTo>
                  <a:lnTo>
                    <a:pt x="1630" y="40"/>
                  </a:lnTo>
                  <a:lnTo>
                    <a:pt x="1273" y="159"/>
                  </a:lnTo>
                  <a:lnTo>
                    <a:pt x="875" y="358"/>
                  </a:lnTo>
                  <a:lnTo>
                    <a:pt x="597" y="597"/>
                  </a:lnTo>
                  <a:lnTo>
                    <a:pt x="318" y="915"/>
                  </a:lnTo>
                  <a:lnTo>
                    <a:pt x="159" y="1273"/>
                  </a:lnTo>
                  <a:lnTo>
                    <a:pt x="40" y="1631"/>
                  </a:lnTo>
                  <a:lnTo>
                    <a:pt x="0" y="2028"/>
                  </a:lnTo>
                  <a:lnTo>
                    <a:pt x="40" y="2426"/>
                  </a:lnTo>
                  <a:lnTo>
                    <a:pt x="159" y="2784"/>
                  </a:lnTo>
                  <a:lnTo>
                    <a:pt x="358" y="3142"/>
                  </a:lnTo>
                  <a:lnTo>
                    <a:pt x="636" y="3460"/>
                  </a:lnTo>
                  <a:lnTo>
                    <a:pt x="955" y="3698"/>
                  </a:lnTo>
                  <a:lnTo>
                    <a:pt x="1273" y="3897"/>
                  </a:lnTo>
                  <a:lnTo>
                    <a:pt x="1670" y="3977"/>
                  </a:lnTo>
                  <a:lnTo>
                    <a:pt x="2028" y="4016"/>
                  </a:lnTo>
                  <a:lnTo>
                    <a:pt x="2426" y="3977"/>
                  </a:lnTo>
                  <a:lnTo>
                    <a:pt x="2823" y="3857"/>
                  </a:lnTo>
                  <a:lnTo>
                    <a:pt x="3181" y="3659"/>
                  </a:lnTo>
                  <a:lnTo>
                    <a:pt x="3499" y="3420"/>
                  </a:lnTo>
                  <a:lnTo>
                    <a:pt x="3738" y="3102"/>
                  </a:lnTo>
                  <a:lnTo>
                    <a:pt x="3897" y="2744"/>
                  </a:lnTo>
                  <a:lnTo>
                    <a:pt x="4016" y="2386"/>
                  </a:lnTo>
                  <a:lnTo>
                    <a:pt x="4056" y="1988"/>
                  </a:lnTo>
                  <a:lnTo>
                    <a:pt x="4016" y="1591"/>
                  </a:lnTo>
                  <a:lnTo>
                    <a:pt x="3897" y="1233"/>
                  </a:lnTo>
                  <a:lnTo>
                    <a:pt x="3698" y="875"/>
                  </a:lnTo>
                  <a:lnTo>
                    <a:pt x="3420" y="557"/>
                  </a:lnTo>
                  <a:lnTo>
                    <a:pt x="3141" y="318"/>
                  </a:lnTo>
                  <a:lnTo>
                    <a:pt x="2784" y="120"/>
                  </a:lnTo>
                  <a:lnTo>
                    <a:pt x="2426" y="40"/>
                  </a:lnTo>
                  <a:lnTo>
                    <a:pt x="20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15"/>
            <p:cNvSpPr/>
            <p:nvPr/>
          </p:nvSpPr>
          <p:spPr>
            <a:xfrm>
              <a:off x="3475975" y="1202350"/>
              <a:ext cx="2910650" cy="2071675"/>
            </a:xfrm>
            <a:custGeom>
              <a:rect b="b" l="l" r="r" t="t"/>
              <a:pathLst>
                <a:path extrusionOk="0" h="82867" w="116426">
                  <a:moveTo>
                    <a:pt x="68870" y="2546"/>
                  </a:moveTo>
                  <a:lnTo>
                    <a:pt x="88990" y="16900"/>
                  </a:lnTo>
                  <a:lnTo>
                    <a:pt x="64058" y="11015"/>
                  </a:lnTo>
                  <a:lnTo>
                    <a:pt x="68870" y="2546"/>
                  </a:lnTo>
                  <a:close/>
                  <a:moveTo>
                    <a:pt x="29067" y="3818"/>
                  </a:moveTo>
                  <a:lnTo>
                    <a:pt x="36304" y="23898"/>
                  </a:lnTo>
                  <a:lnTo>
                    <a:pt x="29465" y="29545"/>
                  </a:lnTo>
                  <a:lnTo>
                    <a:pt x="29067" y="3818"/>
                  </a:lnTo>
                  <a:close/>
                  <a:moveTo>
                    <a:pt x="91972" y="18252"/>
                  </a:moveTo>
                  <a:lnTo>
                    <a:pt x="114159" y="23501"/>
                  </a:lnTo>
                  <a:lnTo>
                    <a:pt x="115591" y="35072"/>
                  </a:lnTo>
                  <a:lnTo>
                    <a:pt x="91972" y="18252"/>
                  </a:lnTo>
                  <a:close/>
                  <a:moveTo>
                    <a:pt x="54754" y="9464"/>
                  </a:moveTo>
                  <a:lnTo>
                    <a:pt x="63064" y="11453"/>
                  </a:lnTo>
                  <a:lnTo>
                    <a:pt x="44336" y="44376"/>
                  </a:lnTo>
                  <a:lnTo>
                    <a:pt x="37060" y="24097"/>
                  </a:lnTo>
                  <a:lnTo>
                    <a:pt x="54754" y="9464"/>
                  </a:lnTo>
                  <a:close/>
                  <a:moveTo>
                    <a:pt x="28829" y="30857"/>
                  </a:moveTo>
                  <a:lnTo>
                    <a:pt x="29226" y="57935"/>
                  </a:lnTo>
                  <a:lnTo>
                    <a:pt x="21552" y="36901"/>
                  </a:lnTo>
                  <a:lnTo>
                    <a:pt x="28829" y="30857"/>
                  </a:lnTo>
                  <a:close/>
                  <a:moveTo>
                    <a:pt x="36543" y="24535"/>
                  </a:moveTo>
                  <a:lnTo>
                    <a:pt x="43938" y="45092"/>
                  </a:lnTo>
                  <a:lnTo>
                    <a:pt x="43740" y="45410"/>
                  </a:lnTo>
                  <a:lnTo>
                    <a:pt x="44098" y="45609"/>
                  </a:lnTo>
                  <a:lnTo>
                    <a:pt x="44137" y="45688"/>
                  </a:lnTo>
                  <a:lnTo>
                    <a:pt x="44257" y="45688"/>
                  </a:lnTo>
                  <a:lnTo>
                    <a:pt x="44296" y="45728"/>
                  </a:lnTo>
                  <a:lnTo>
                    <a:pt x="44296" y="45688"/>
                  </a:lnTo>
                  <a:lnTo>
                    <a:pt x="74755" y="49426"/>
                  </a:lnTo>
                  <a:lnTo>
                    <a:pt x="59883" y="74357"/>
                  </a:lnTo>
                  <a:lnTo>
                    <a:pt x="30022" y="59685"/>
                  </a:lnTo>
                  <a:lnTo>
                    <a:pt x="29942" y="59566"/>
                  </a:lnTo>
                  <a:lnTo>
                    <a:pt x="29902" y="59566"/>
                  </a:lnTo>
                  <a:lnTo>
                    <a:pt x="29465" y="30340"/>
                  </a:lnTo>
                  <a:lnTo>
                    <a:pt x="36543" y="24535"/>
                  </a:lnTo>
                  <a:close/>
                  <a:moveTo>
                    <a:pt x="28073" y="61474"/>
                  </a:moveTo>
                  <a:lnTo>
                    <a:pt x="13679" y="82111"/>
                  </a:lnTo>
                  <a:lnTo>
                    <a:pt x="1472" y="77936"/>
                  </a:lnTo>
                  <a:lnTo>
                    <a:pt x="28073" y="61474"/>
                  </a:lnTo>
                  <a:close/>
                  <a:moveTo>
                    <a:pt x="28391" y="1"/>
                  </a:moveTo>
                  <a:lnTo>
                    <a:pt x="28829" y="30062"/>
                  </a:lnTo>
                  <a:lnTo>
                    <a:pt x="20797" y="36702"/>
                  </a:lnTo>
                  <a:lnTo>
                    <a:pt x="29226" y="59764"/>
                  </a:lnTo>
                  <a:lnTo>
                    <a:pt x="28988" y="60162"/>
                  </a:lnTo>
                  <a:lnTo>
                    <a:pt x="1" y="78095"/>
                  </a:lnTo>
                  <a:lnTo>
                    <a:pt x="13918" y="82867"/>
                  </a:lnTo>
                  <a:lnTo>
                    <a:pt x="29425" y="60599"/>
                  </a:lnTo>
                  <a:lnTo>
                    <a:pt x="29902" y="60321"/>
                  </a:lnTo>
                  <a:lnTo>
                    <a:pt x="60122" y="75192"/>
                  </a:lnTo>
                  <a:lnTo>
                    <a:pt x="75828" y="48909"/>
                  </a:lnTo>
                  <a:lnTo>
                    <a:pt x="44654" y="45092"/>
                  </a:lnTo>
                  <a:lnTo>
                    <a:pt x="63701" y="11612"/>
                  </a:lnTo>
                  <a:lnTo>
                    <a:pt x="90341" y="17854"/>
                  </a:lnTo>
                  <a:lnTo>
                    <a:pt x="116426" y="36463"/>
                  </a:lnTo>
                  <a:lnTo>
                    <a:pt x="114756" y="22984"/>
                  </a:lnTo>
                  <a:lnTo>
                    <a:pt x="90620" y="17298"/>
                  </a:lnTo>
                  <a:lnTo>
                    <a:pt x="68671" y="1631"/>
                  </a:lnTo>
                  <a:lnTo>
                    <a:pt x="63422" y="10856"/>
                  </a:lnTo>
                  <a:lnTo>
                    <a:pt x="54595" y="8789"/>
                  </a:lnTo>
                  <a:lnTo>
                    <a:pt x="36821" y="23461"/>
                  </a:lnTo>
                  <a:lnTo>
                    <a:pt x="283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15"/>
            <p:cNvSpPr/>
            <p:nvPr/>
          </p:nvSpPr>
          <p:spPr>
            <a:xfrm>
              <a:off x="3486925" y="1242125"/>
              <a:ext cx="1707825" cy="1914600"/>
            </a:xfrm>
            <a:custGeom>
              <a:rect b="b" l="l" r="r" t="t"/>
              <a:pathLst>
                <a:path extrusionOk="0" h="76584" w="68313">
                  <a:moveTo>
                    <a:pt x="28033" y="0"/>
                  </a:moveTo>
                  <a:lnTo>
                    <a:pt x="20438" y="35111"/>
                  </a:lnTo>
                  <a:lnTo>
                    <a:pt x="0" y="76305"/>
                  </a:lnTo>
                  <a:lnTo>
                    <a:pt x="557" y="76584"/>
                  </a:lnTo>
                  <a:lnTo>
                    <a:pt x="21035" y="35350"/>
                  </a:lnTo>
                  <a:lnTo>
                    <a:pt x="21035" y="35310"/>
                  </a:lnTo>
                  <a:lnTo>
                    <a:pt x="28550" y="637"/>
                  </a:lnTo>
                  <a:lnTo>
                    <a:pt x="68312" y="835"/>
                  </a:lnTo>
                  <a:lnTo>
                    <a:pt x="68312" y="199"/>
                  </a:lnTo>
                  <a:lnTo>
                    <a:pt x="280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15"/>
            <p:cNvSpPr/>
            <p:nvPr/>
          </p:nvSpPr>
          <p:spPr>
            <a:xfrm>
              <a:off x="3775200" y="1242125"/>
              <a:ext cx="2600500" cy="2037875"/>
            </a:xfrm>
            <a:custGeom>
              <a:rect b="b" l="l" r="r" t="t"/>
              <a:pathLst>
                <a:path extrusionOk="0" h="81515" w="104020">
                  <a:moveTo>
                    <a:pt x="56543" y="995"/>
                  </a:moveTo>
                  <a:lnTo>
                    <a:pt x="61195" y="34435"/>
                  </a:lnTo>
                  <a:lnTo>
                    <a:pt x="32685" y="43382"/>
                  </a:lnTo>
                  <a:lnTo>
                    <a:pt x="42984" y="7754"/>
                  </a:lnTo>
                  <a:lnTo>
                    <a:pt x="56543" y="995"/>
                  </a:lnTo>
                  <a:close/>
                  <a:moveTo>
                    <a:pt x="99924" y="22944"/>
                  </a:moveTo>
                  <a:lnTo>
                    <a:pt x="63581" y="47040"/>
                  </a:lnTo>
                  <a:lnTo>
                    <a:pt x="61871" y="34872"/>
                  </a:lnTo>
                  <a:lnTo>
                    <a:pt x="99924" y="22944"/>
                  </a:lnTo>
                  <a:close/>
                  <a:moveTo>
                    <a:pt x="61275" y="35071"/>
                  </a:moveTo>
                  <a:lnTo>
                    <a:pt x="62984" y="47398"/>
                  </a:lnTo>
                  <a:lnTo>
                    <a:pt x="40956" y="59327"/>
                  </a:lnTo>
                  <a:lnTo>
                    <a:pt x="32725" y="44058"/>
                  </a:lnTo>
                  <a:lnTo>
                    <a:pt x="61275" y="35071"/>
                  </a:lnTo>
                  <a:close/>
                  <a:moveTo>
                    <a:pt x="40678" y="60201"/>
                  </a:moveTo>
                  <a:lnTo>
                    <a:pt x="47556" y="72925"/>
                  </a:lnTo>
                  <a:lnTo>
                    <a:pt x="3658" y="80282"/>
                  </a:lnTo>
                  <a:lnTo>
                    <a:pt x="3658" y="80282"/>
                  </a:lnTo>
                  <a:lnTo>
                    <a:pt x="40678" y="60201"/>
                  </a:lnTo>
                  <a:close/>
                  <a:moveTo>
                    <a:pt x="57060" y="0"/>
                  </a:moveTo>
                  <a:lnTo>
                    <a:pt x="42427" y="7317"/>
                  </a:lnTo>
                  <a:lnTo>
                    <a:pt x="31930" y="43620"/>
                  </a:lnTo>
                  <a:lnTo>
                    <a:pt x="31890" y="43620"/>
                  </a:lnTo>
                  <a:lnTo>
                    <a:pt x="9305" y="34912"/>
                  </a:lnTo>
                  <a:lnTo>
                    <a:pt x="9106" y="35509"/>
                  </a:lnTo>
                  <a:lnTo>
                    <a:pt x="31890" y="44296"/>
                  </a:lnTo>
                  <a:lnTo>
                    <a:pt x="32089" y="44217"/>
                  </a:lnTo>
                  <a:lnTo>
                    <a:pt x="40399" y="59645"/>
                  </a:lnTo>
                  <a:lnTo>
                    <a:pt x="0" y="81514"/>
                  </a:lnTo>
                  <a:lnTo>
                    <a:pt x="48511" y="73403"/>
                  </a:lnTo>
                  <a:lnTo>
                    <a:pt x="41234" y="59883"/>
                  </a:lnTo>
                  <a:lnTo>
                    <a:pt x="63064" y="48074"/>
                  </a:lnTo>
                  <a:lnTo>
                    <a:pt x="63064" y="48113"/>
                  </a:lnTo>
                  <a:lnTo>
                    <a:pt x="104019" y="20995"/>
                  </a:lnTo>
                  <a:lnTo>
                    <a:pt x="104019" y="20995"/>
                  </a:lnTo>
                  <a:lnTo>
                    <a:pt x="61791" y="34236"/>
                  </a:lnTo>
                  <a:lnTo>
                    <a:pt x="570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15"/>
            <p:cNvSpPr/>
            <p:nvPr/>
          </p:nvSpPr>
          <p:spPr>
            <a:xfrm>
              <a:off x="4215575" y="2341575"/>
              <a:ext cx="356875" cy="355900"/>
            </a:xfrm>
            <a:custGeom>
              <a:rect b="b" l="l" r="r" t="t"/>
              <a:pathLst>
                <a:path extrusionOk="0" fill="none" h="14236" w="14275">
                  <a:moveTo>
                    <a:pt x="14275" y="0"/>
                  </a:moveTo>
                  <a:lnTo>
                    <a:pt x="0" y="14235"/>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15"/>
            <p:cNvSpPr/>
            <p:nvPr/>
          </p:nvSpPr>
          <p:spPr>
            <a:xfrm>
              <a:off x="4191700" y="1243125"/>
              <a:ext cx="2214825" cy="1835075"/>
            </a:xfrm>
            <a:custGeom>
              <a:rect b="b" l="l" r="r" t="t"/>
              <a:pathLst>
                <a:path extrusionOk="0" h="73403" w="88593">
                  <a:moveTo>
                    <a:pt x="200" y="0"/>
                  </a:moveTo>
                  <a:lnTo>
                    <a:pt x="1" y="597"/>
                  </a:lnTo>
                  <a:lnTo>
                    <a:pt x="25807" y="7794"/>
                  </a:lnTo>
                  <a:lnTo>
                    <a:pt x="46364" y="47676"/>
                  </a:lnTo>
                  <a:lnTo>
                    <a:pt x="46483" y="47914"/>
                  </a:lnTo>
                  <a:lnTo>
                    <a:pt x="85411" y="35111"/>
                  </a:lnTo>
                  <a:lnTo>
                    <a:pt x="85411" y="35111"/>
                  </a:lnTo>
                  <a:lnTo>
                    <a:pt x="31175" y="72885"/>
                  </a:lnTo>
                  <a:lnTo>
                    <a:pt x="31572" y="73402"/>
                  </a:lnTo>
                  <a:lnTo>
                    <a:pt x="88552" y="33719"/>
                  </a:lnTo>
                  <a:lnTo>
                    <a:pt x="88592" y="33640"/>
                  </a:lnTo>
                  <a:lnTo>
                    <a:pt x="88592" y="33520"/>
                  </a:lnTo>
                  <a:lnTo>
                    <a:pt x="88513" y="33480"/>
                  </a:lnTo>
                  <a:lnTo>
                    <a:pt x="88393" y="33441"/>
                  </a:lnTo>
                  <a:lnTo>
                    <a:pt x="46802" y="47159"/>
                  </a:lnTo>
                  <a:lnTo>
                    <a:pt x="26284" y="7237"/>
                  </a:lnTo>
                  <a:lnTo>
                    <a:pt x="2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15"/>
            <p:cNvSpPr/>
            <p:nvPr/>
          </p:nvSpPr>
          <p:spPr>
            <a:xfrm>
              <a:off x="4516775" y="2272975"/>
              <a:ext cx="128250" cy="128250"/>
            </a:xfrm>
            <a:custGeom>
              <a:rect b="b" l="l" r="r" t="t"/>
              <a:pathLst>
                <a:path extrusionOk="0" h="5130" w="5130">
                  <a:moveTo>
                    <a:pt x="2306" y="0"/>
                  </a:moveTo>
                  <a:lnTo>
                    <a:pt x="2028" y="40"/>
                  </a:lnTo>
                  <a:lnTo>
                    <a:pt x="1790" y="120"/>
                  </a:lnTo>
                  <a:lnTo>
                    <a:pt x="1551" y="199"/>
                  </a:lnTo>
                  <a:lnTo>
                    <a:pt x="1352" y="279"/>
                  </a:lnTo>
                  <a:lnTo>
                    <a:pt x="1114" y="438"/>
                  </a:lnTo>
                  <a:lnTo>
                    <a:pt x="756" y="756"/>
                  </a:lnTo>
                  <a:lnTo>
                    <a:pt x="438" y="1114"/>
                  </a:lnTo>
                  <a:lnTo>
                    <a:pt x="279" y="1352"/>
                  </a:lnTo>
                  <a:lnTo>
                    <a:pt x="199" y="1551"/>
                  </a:lnTo>
                  <a:lnTo>
                    <a:pt x="120" y="1790"/>
                  </a:lnTo>
                  <a:lnTo>
                    <a:pt x="40" y="2028"/>
                  </a:lnTo>
                  <a:lnTo>
                    <a:pt x="0" y="2307"/>
                  </a:lnTo>
                  <a:lnTo>
                    <a:pt x="0" y="2545"/>
                  </a:lnTo>
                  <a:lnTo>
                    <a:pt x="0" y="2824"/>
                  </a:lnTo>
                  <a:lnTo>
                    <a:pt x="40" y="3062"/>
                  </a:lnTo>
                  <a:lnTo>
                    <a:pt x="120" y="3341"/>
                  </a:lnTo>
                  <a:lnTo>
                    <a:pt x="199" y="3579"/>
                  </a:lnTo>
                  <a:lnTo>
                    <a:pt x="279" y="3778"/>
                  </a:lnTo>
                  <a:lnTo>
                    <a:pt x="438" y="4017"/>
                  </a:lnTo>
                  <a:lnTo>
                    <a:pt x="756" y="4374"/>
                  </a:lnTo>
                  <a:lnTo>
                    <a:pt x="1114" y="4692"/>
                  </a:lnTo>
                  <a:lnTo>
                    <a:pt x="1352" y="4812"/>
                  </a:lnTo>
                  <a:lnTo>
                    <a:pt x="1551" y="4931"/>
                  </a:lnTo>
                  <a:lnTo>
                    <a:pt x="1790" y="5011"/>
                  </a:lnTo>
                  <a:lnTo>
                    <a:pt x="2028" y="5090"/>
                  </a:lnTo>
                  <a:lnTo>
                    <a:pt x="2306" y="5130"/>
                  </a:lnTo>
                  <a:lnTo>
                    <a:pt x="2823" y="5130"/>
                  </a:lnTo>
                  <a:lnTo>
                    <a:pt x="3102" y="5090"/>
                  </a:lnTo>
                  <a:lnTo>
                    <a:pt x="3340" y="5011"/>
                  </a:lnTo>
                  <a:lnTo>
                    <a:pt x="3579" y="4931"/>
                  </a:lnTo>
                  <a:lnTo>
                    <a:pt x="3778" y="4812"/>
                  </a:lnTo>
                  <a:lnTo>
                    <a:pt x="4016" y="4692"/>
                  </a:lnTo>
                  <a:lnTo>
                    <a:pt x="4374" y="4374"/>
                  </a:lnTo>
                  <a:lnTo>
                    <a:pt x="4692" y="4017"/>
                  </a:lnTo>
                  <a:lnTo>
                    <a:pt x="4812" y="3778"/>
                  </a:lnTo>
                  <a:lnTo>
                    <a:pt x="4931" y="3579"/>
                  </a:lnTo>
                  <a:lnTo>
                    <a:pt x="5010" y="3341"/>
                  </a:lnTo>
                  <a:lnTo>
                    <a:pt x="5090" y="3062"/>
                  </a:lnTo>
                  <a:lnTo>
                    <a:pt x="5130" y="2824"/>
                  </a:lnTo>
                  <a:lnTo>
                    <a:pt x="5130" y="2545"/>
                  </a:lnTo>
                  <a:lnTo>
                    <a:pt x="5130" y="2307"/>
                  </a:lnTo>
                  <a:lnTo>
                    <a:pt x="5090" y="2028"/>
                  </a:lnTo>
                  <a:lnTo>
                    <a:pt x="5010" y="1790"/>
                  </a:lnTo>
                  <a:lnTo>
                    <a:pt x="4931" y="1551"/>
                  </a:lnTo>
                  <a:lnTo>
                    <a:pt x="4812" y="1352"/>
                  </a:lnTo>
                  <a:lnTo>
                    <a:pt x="4692" y="1114"/>
                  </a:lnTo>
                  <a:lnTo>
                    <a:pt x="4374" y="756"/>
                  </a:lnTo>
                  <a:lnTo>
                    <a:pt x="4016" y="438"/>
                  </a:lnTo>
                  <a:lnTo>
                    <a:pt x="3778" y="279"/>
                  </a:lnTo>
                  <a:lnTo>
                    <a:pt x="3579" y="199"/>
                  </a:lnTo>
                  <a:lnTo>
                    <a:pt x="3340" y="120"/>
                  </a:lnTo>
                  <a:lnTo>
                    <a:pt x="3102" y="40"/>
                  </a:lnTo>
                  <a:lnTo>
                    <a:pt x="28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15"/>
            <p:cNvSpPr/>
            <p:nvPr/>
          </p:nvSpPr>
          <p:spPr>
            <a:xfrm>
              <a:off x="4130075" y="2611950"/>
              <a:ext cx="172000" cy="172000"/>
            </a:xfrm>
            <a:custGeom>
              <a:rect b="b" l="l" r="r" t="t"/>
              <a:pathLst>
                <a:path extrusionOk="0" h="6880" w="6880">
                  <a:moveTo>
                    <a:pt x="3062" y="1"/>
                  </a:moveTo>
                  <a:lnTo>
                    <a:pt x="2744" y="80"/>
                  </a:lnTo>
                  <a:lnTo>
                    <a:pt x="2386" y="160"/>
                  </a:lnTo>
                  <a:lnTo>
                    <a:pt x="2108" y="279"/>
                  </a:lnTo>
                  <a:lnTo>
                    <a:pt x="1790" y="398"/>
                  </a:lnTo>
                  <a:lnTo>
                    <a:pt x="1512" y="597"/>
                  </a:lnTo>
                  <a:lnTo>
                    <a:pt x="1233" y="796"/>
                  </a:lnTo>
                  <a:lnTo>
                    <a:pt x="995" y="995"/>
                  </a:lnTo>
                  <a:lnTo>
                    <a:pt x="796" y="1233"/>
                  </a:lnTo>
                  <a:lnTo>
                    <a:pt x="597" y="1512"/>
                  </a:lnTo>
                  <a:lnTo>
                    <a:pt x="398" y="1790"/>
                  </a:lnTo>
                  <a:lnTo>
                    <a:pt x="279" y="2108"/>
                  </a:lnTo>
                  <a:lnTo>
                    <a:pt x="160" y="2426"/>
                  </a:lnTo>
                  <a:lnTo>
                    <a:pt x="80" y="2744"/>
                  </a:lnTo>
                  <a:lnTo>
                    <a:pt x="1" y="3062"/>
                  </a:lnTo>
                  <a:lnTo>
                    <a:pt x="1" y="3420"/>
                  </a:lnTo>
                  <a:lnTo>
                    <a:pt x="1" y="3778"/>
                  </a:lnTo>
                  <a:lnTo>
                    <a:pt x="80" y="4136"/>
                  </a:lnTo>
                  <a:lnTo>
                    <a:pt x="160" y="4454"/>
                  </a:lnTo>
                  <a:lnTo>
                    <a:pt x="279" y="4772"/>
                  </a:lnTo>
                  <a:lnTo>
                    <a:pt x="398" y="5090"/>
                  </a:lnTo>
                  <a:lnTo>
                    <a:pt x="597" y="5369"/>
                  </a:lnTo>
                  <a:lnTo>
                    <a:pt x="796" y="5607"/>
                  </a:lnTo>
                  <a:lnTo>
                    <a:pt x="995" y="5846"/>
                  </a:lnTo>
                  <a:lnTo>
                    <a:pt x="1233" y="6084"/>
                  </a:lnTo>
                  <a:lnTo>
                    <a:pt x="1512" y="6283"/>
                  </a:lnTo>
                  <a:lnTo>
                    <a:pt x="1790" y="6442"/>
                  </a:lnTo>
                  <a:lnTo>
                    <a:pt x="2108" y="6601"/>
                  </a:lnTo>
                  <a:lnTo>
                    <a:pt x="2386" y="6721"/>
                  </a:lnTo>
                  <a:lnTo>
                    <a:pt x="2744" y="6800"/>
                  </a:lnTo>
                  <a:lnTo>
                    <a:pt x="3062" y="6840"/>
                  </a:lnTo>
                  <a:lnTo>
                    <a:pt x="3420" y="6880"/>
                  </a:lnTo>
                  <a:lnTo>
                    <a:pt x="3778" y="6840"/>
                  </a:lnTo>
                  <a:lnTo>
                    <a:pt x="4136" y="6800"/>
                  </a:lnTo>
                  <a:lnTo>
                    <a:pt x="4454" y="6721"/>
                  </a:lnTo>
                  <a:lnTo>
                    <a:pt x="4772" y="6601"/>
                  </a:lnTo>
                  <a:lnTo>
                    <a:pt x="5050" y="6442"/>
                  </a:lnTo>
                  <a:lnTo>
                    <a:pt x="5329" y="6283"/>
                  </a:lnTo>
                  <a:lnTo>
                    <a:pt x="5607" y="6084"/>
                  </a:lnTo>
                  <a:lnTo>
                    <a:pt x="5846" y="5846"/>
                  </a:lnTo>
                  <a:lnTo>
                    <a:pt x="6084" y="5607"/>
                  </a:lnTo>
                  <a:lnTo>
                    <a:pt x="6283" y="5369"/>
                  </a:lnTo>
                  <a:lnTo>
                    <a:pt x="6442" y="5090"/>
                  </a:lnTo>
                  <a:lnTo>
                    <a:pt x="6601" y="4772"/>
                  </a:lnTo>
                  <a:lnTo>
                    <a:pt x="6720" y="4454"/>
                  </a:lnTo>
                  <a:lnTo>
                    <a:pt x="6800" y="4136"/>
                  </a:lnTo>
                  <a:lnTo>
                    <a:pt x="6840" y="3778"/>
                  </a:lnTo>
                  <a:lnTo>
                    <a:pt x="6880" y="3420"/>
                  </a:lnTo>
                  <a:lnTo>
                    <a:pt x="6840" y="3062"/>
                  </a:lnTo>
                  <a:lnTo>
                    <a:pt x="6800" y="2744"/>
                  </a:lnTo>
                  <a:lnTo>
                    <a:pt x="6720" y="2426"/>
                  </a:lnTo>
                  <a:lnTo>
                    <a:pt x="6601" y="2108"/>
                  </a:lnTo>
                  <a:lnTo>
                    <a:pt x="6442" y="1790"/>
                  </a:lnTo>
                  <a:lnTo>
                    <a:pt x="6283" y="1512"/>
                  </a:lnTo>
                  <a:lnTo>
                    <a:pt x="6084" y="1233"/>
                  </a:lnTo>
                  <a:lnTo>
                    <a:pt x="5846" y="995"/>
                  </a:lnTo>
                  <a:lnTo>
                    <a:pt x="5607" y="796"/>
                  </a:lnTo>
                  <a:lnTo>
                    <a:pt x="5329" y="597"/>
                  </a:lnTo>
                  <a:lnTo>
                    <a:pt x="5050" y="398"/>
                  </a:lnTo>
                  <a:lnTo>
                    <a:pt x="4772" y="279"/>
                  </a:lnTo>
                  <a:lnTo>
                    <a:pt x="4454" y="160"/>
                  </a:lnTo>
                  <a:lnTo>
                    <a:pt x="4136" y="80"/>
                  </a:lnTo>
                  <a:lnTo>
                    <a:pt x="37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15"/>
            <p:cNvSpPr/>
            <p:nvPr/>
          </p:nvSpPr>
          <p:spPr>
            <a:xfrm>
              <a:off x="4800075" y="1388250"/>
              <a:ext cx="85525" cy="85525"/>
            </a:xfrm>
            <a:custGeom>
              <a:rect b="b" l="l" r="r" t="t"/>
              <a:pathLst>
                <a:path extrusionOk="0" h="3421" w="3421">
                  <a:moveTo>
                    <a:pt x="1353" y="1"/>
                  </a:moveTo>
                  <a:lnTo>
                    <a:pt x="1034" y="120"/>
                  </a:lnTo>
                  <a:lnTo>
                    <a:pt x="756" y="279"/>
                  </a:lnTo>
                  <a:lnTo>
                    <a:pt x="478" y="478"/>
                  </a:lnTo>
                  <a:lnTo>
                    <a:pt x="279" y="756"/>
                  </a:lnTo>
                  <a:lnTo>
                    <a:pt x="120" y="1034"/>
                  </a:lnTo>
                  <a:lnTo>
                    <a:pt x="40" y="1353"/>
                  </a:lnTo>
                  <a:lnTo>
                    <a:pt x="1" y="1710"/>
                  </a:lnTo>
                  <a:lnTo>
                    <a:pt x="40" y="2028"/>
                  </a:lnTo>
                  <a:lnTo>
                    <a:pt x="120" y="2386"/>
                  </a:lnTo>
                  <a:lnTo>
                    <a:pt x="279" y="2665"/>
                  </a:lnTo>
                  <a:lnTo>
                    <a:pt x="478" y="2903"/>
                  </a:lnTo>
                  <a:lnTo>
                    <a:pt x="756" y="3142"/>
                  </a:lnTo>
                  <a:lnTo>
                    <a:pt x="1034" y="3301"/>
                  </a:lnTo>
                  <a:lnTo>
                    <a:pt x="1353" y="3380"/>
                  </a:lnTo>
                  <a:lnTo>
                    <a:pt x="1710" y="3420"/>
                  </a:lnTo>
                  <a:lnTo>
                    <a:pt x="2068" y="3380"/>
                  </a:lnTo>
                  <a:lnTo>
                    <a:pt x="2386" y="3301"/>
                  </a:lnTo>
                  <a:lnTo>
                    <a:pt x="2665" y="3142"/>
                  </a:lnTo>
                  <a:lnTo>
                    <a:pt x="2943" y="2903"/>
                  </a:lnTo>
                  <a:lnTo>
                    <a:pt x="3142" y="2665"/>
                  </a:lnTo>
                  <a:lnTo>
                    <a:pt x="3301" y="2386"/>
                  </a:lnTo>
                  <a:lnTo>
                    <a:pt x="3380" y="2028"/>
                  </a:lnTo>
                  <a:lnTo>
                    <a:pt x="3420" y="1710"/>
                  </a:lnTo>
                  <a:lnTo>
                    <a:pt x="3380" y="1353"/>
                  </a:lnTo>
                  <a:lnTo>
                    <a:pt x="3301" y="1034"/>
                  </a:lnTo>
                  <a:lnTo>
                    <a:pt x="3142" y="756"/>
                  </a:lnTo>
                  <a:lnTo>
                    <a:pt x="2943" y="478"/>
                  </a:lnTo>
                  <a:lnTo>
                    <a:pt x="2665" y="279"/>
                  </a:lnTo>
                  <a:lnTo>
                    <a:pt x="2386" y="120"/>
                  </a:lnTo>
                  <a:lnTo>
                    <a:pt x="20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15"/>
            <p:cNvSpPr/>
            <p:nvPr/>
          </p:nvSpPr>
          <p:spPr>
            <a:xfrm>
              <a:off x="5087375" y="1151675"/>
              <a:ext cx="214725" cy="214725"/>
            </a:xfrm>
            <a:custGeom>
              <a:rect b="b" l="l" r="r" t="t"/>
              <a:pathLst>
                <a:path extrusionOk="0" h="8589" w="8589">
                  <a:moveTo>
                    <a:pt x="3857" y="0"/>
                  </a:moveTo>
                  <a:lnTo>
                    <a:pt x="3459" y="80"/>
                  </a:lnTo>
                  <a:lnTo>
                    <a:pt x="3022" y="199"/>
                  </a:lnTo>
                  <a:lnTo>
                    <a:pt x="2624" y="318"/>
                  </a:lnTo>
                  <a:lnTo>
                    <a:pt x="2266" y="517"/>
                  </a:lnTo>
                  <a:lnTo>
                    <a:pt x="1909" y="716"/>
                  </a:lnTo>
                  <a:lnTo>
                    <a:pt x="1591" y="994"/>
                  </a:lnTo>
                  <a:lnTo>
                    <a:pt x="1272" y="1272"/>
                  </a:lnTo>
                  <a:lnTo>
                    <a:pt x="994" y="1551"/>
                  </a:lnTo>
                  <a:lnTo>
                    <a:pt x="756" y="1909"/>
                  </a:lnTo>
                  <a:lnTo>
                    <a:pt x="517" y="2227"/>
                  </a:lnTo>
                  <a:lnTo>
                    <a:pt x="358" y="2624"/>
                  </a:lnTo>
                  <a:lnTo>
                    <a:pt x="199" y="3022"/>
                  </a:lnTo>
                  <a:lnTo>
                    <a:pt x="80" y="3420"/>
                  </a:lnTo>
                  <a:lnTo>
                    <a:pt x="40" y="3857"/>
                  </a:lnTo>
                  <a:lnTo>
                    <a:pt x="0" y="4294"/>
                  </a:lnTo>
                  <a:lnTo>
                    <a:pt x="40" y="4732"/>
                  </a:lnTo>
                  <a:lnTo>
                    <a:pt x="80" y="5169"/>
                  </a:lnTo>
                  <a:lnTo>
                    <a:pt x="199" y="5567"/>
                  </a:lnTo>
                  <a:lnTo>
                    <a:pt x="358" y="5964"/>
                  </a:lnTo>
                  <a:lnTo>
                    <a:pt x="517" y="6322"/>
                  </a:lnTo>
                  <a:lnTo>
                    <a:pt x="756" y="6680"/>
                  </a:lnTo>
                  <a:lnTo>
                    <a:pt x="994" y="7038"/>
                  </a:lnTo>
                  <a:lnTo>
                    <a:pt x="1272" y="7316"/>
                  </a:lnTo>
                  <a:lnTo>
                    <a:pt x="1591" y="7595"/>
                  </a:lnTo>
                  <a:lnTo>
                    <a:pt x="1909" y="7833"/>
                  </a:lnTo>
                  <a:lnTo>
                    <a:pt x="2266" y="8072"/>
                  </a:lnTo>
                  <a:lnTo>
                    <a:pt x="2624" y="8231"/>
                  </a:lnTo>
                  <a:lnTo>
                    <a:pt x="3022" y="8390"/>
                  </a:lnTo>
                  <a:lnTo>
                    <a:pt x="3459" y="8509"/>
                  </a:lnTo>
                  <a:lnTo>
                    <a:pt x="3857" y="8549"/>
                  </a:lnTo>
                  <a:lnTo>
                    <a:pt x="4294" y="8589"/>
                  </a:lnTo>
                  <a:lnTo>
                    <a:pt x="4732" y="8549"/>
                  </a:lnTo>
                  <a:lnTo>
                    <a:pt x="5169" y="8509"/>
                  </a:lnTo>
                  <a:lnTo>
                    <a:pt x="5567" y="8390"/>
                  </a:lnTo>
                  <a:lnTo>
                    <a:pt x="5964" y="8231"/>
                  </a:lnTo>
                  <a:lnTo>
                    <a:pt x="6362" y="8072"/>
                  </a:lnTo>
                  <a:lnTo>
                    <a:pt x="6720" y="7833"/>
                  </a:lnTo>
                  <a:lnTo>
                    <a:pt x="7038" y="7595"/>
                  </a:lnTo>
                  <a:lnTo>
                    <a:pt x="7356" y="7316"/>
                  </a:lnTo>
                  <a:lnTo>
                    <a:pt x="7634" y="7038"/>
                  </a:lnTo>
                  <a:lnTo>
                    <a:pt x="7873" y="6680"/>
                  </a:lnTo>
                  <a:lnTo>
                    <a:pt x="8072" y="6322"/>
                  </a:lnTo>
                  <a:lnTo>
                    <a:pt x="8271" y="5964"/>
                  </a:lnTo>
                  <a:lnTo>
                    <a:pt x="8390" y="5567"/>
                  </a:lnTo>
                  <a:lnTo>
                    <a:pt x="8509" y="5169"/>
                  </a:lnTo>
                  <a:lnTo>
                    <a:pt x="8589" y="4732"/>
                  </a:lnTo>
                  <a:lnTo>
                    <a:pt x="8589" y="4294"/>
                  </a:lnTo>
                  <a:lnTo>
                    <a:pt x="8589" y="3857"/>
                  </a:lnTo>
                  <a:lnTo>
                    <a:pt x="8509" y="3420"/>
                  </a:lnTo>
                  <a:lnTo>
                    <a:pt x="8390" y="3022"/>
                  </a:lnTo>
                  <a:lnTo>
                    <a:pt x="8271" y="2624"/>
                  </a:lnTo>
                  <a:lnTo>
                    <a:pt x="8072" y="2227"/>
                  </a:lnTo>
                  <a:lnTo>
                    <a:pt x="7873" y="1909"/>
                  </a:lnTo>
                  <a:lnTo>
                    <a:pt x="7634" y="1551"/>
                  </a:lnTo>
                  <a:lnTo>
                    <a:pt x="7356" y="1272"/>
                  </a:lnTo>
                  <a:lnTo>
                    <a:pt x="7038" y="994"/>
                  </a:lnTo>
                  <a:lnTo>
                    <a:pt x="6720" y="716"/>
                  </a:lnTo>
                  <a:lnTo>
                    <a:pt x="6362" y="517"/>
                  </a:lnTo>
                  <a:lnTo>
                    <a:pt x="5964" y="318"/>
                  </a:lnTo>
                  <a:lnTo>
                    <a:pt x="5567" y="199"/>
                  </a:lnTo>
                  <a:lnTo>
                    <a:pt x="5169" y="80"/>
                  </a:lnTo>
                  <a:lnTo>
                    <a:pt x="473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15"/>
            <p:cNvSpPr/>
            <p:nvPr/>
          </p:nvSpPr>
          <p:spPr>
            <a:xfrm>
              <a:off x="4108200" y="1164575"/>
              <a:ext cx="172000" cy="172000"/>
            </a:xfrm>
            <a:custGeom>
              <a:rect b="b" l="l" r="r" t="t"/>
              <a:pathLst>
                <a:path extrusionOk="0" h="6880" w="6880">
                  <a:moveTo>
                    <a:pt x="3102" y="1"/>
                  </a:moveTo>
                  <a:lnTo>
                    <a:pt x="2744" y="80"/>
                  </a:lnTo>
                  <a:lnTo>
                    <a:pt x="2426" y="160"/>
                  </a:lnTo>
                  <a:lnTo>
                    <a:pt x="2108" y="279"/>
                  </a:lnTo>
                  <a:lnTo>
                    <a:pt x="1790" y="399"/>
                  </a:lnTo>
                  <a:lnTo>
                    <a:pt x="1512" y="597"/>
                  </a:lnTo>
                  <a:lnTo>
                    <a:pt x="1273" y="796"/>
                  </a:lnTo>
                  <a:lnTo>
                    <a:pt x="995" y="995"/>
                  </a:lnTo>
                  <a:lnTo>
                    <a:pt x="796" y="1234"/>
                  </a:lnTo>
                  <a:lnTo>
                    <a:pt x="597" y="1512"/>
                  </a:lnTo>
                  <a:lnTo>
                    <a:pt x="438" y="1790"/>
                  </a:lnTo>
                  <a:lnTo>
                    <a:pt x="279" y="2108"/>
                  </a:lnTo>
                  <a:lnTo>
                    <a:pt x="160" y="2426"/>
                  </a:lnTo>
                  <a:lnTo>
                    <a:pt x="80" y="2745"/>
                  </a:lnTo>
                  <a:lnTo>
                    <a:pt x="41" y="3063"/>
                  </a:lnTo>
                  <a:lnTo>
                    <a:pt x="1" y="3421"/>
                  </a:lnTo>
                  <a:lnTo>
                    <a:pt x="41" y="3778"/>
                  </a:lnTo>
                  <a:lnTo>
                    <a:pt x="80" y="4136"/>
                  </a:lnTo>
                  <a:lnTo>
                    <a:pt x="160" y="4454"/>
                  </a:lnTo>
                  <a:lnTo>
                    <a:pt x="279" y="4772"/>
                  </a:lnTo>
                  <a:lnTo>
                    <a:pt x="438" y="5051"/>
                  </a:lnTo>
                  <a:lnTo>
                    <a:pt x="597" y="5369"/>
                  </a:lnTo>
                  <a:lnTo>
                    <a:pt x="796" y="5607"/>
                  </a:lnTo>
                  <a:lnTo>
                    <a:pt x="995" y="5846"/>
                  </a:lnTo>
                  <a:lnTo>
                    <a:pt x="1273" y="6085"/>
                  </a:lnTo>
                  <a:lnTo>
                    <a:pt x="1512" y="6283"/>
                  </a:lnTo>
                  <a:lnTo>
                    <a:pt x="1790" y="6443"/>
                  </a:lnTo>
                  <a:lnTo>
                    <a:pt x="2108" y="6602"/>
                  </a:lnTo>
                  <a:lnTo>
                    <a:pt x="2426" y="6721"/>
                  </a:lnTo>
                  <a:lnTo>
                    <a:pt x="2744" y="6800"/>
                  </a:lnTo>
                  <a:lnTo>
                    <a:pt x="3102" y="6840"/>
                  </a:lnTo>
                  <a:lnTo>
                    <a:pt x="3460" y="6880"/>
                  </a:lnTo>
                  <a:lnTo>
                    <a:pt x="3778" y="6840"/>
                  </a:lnTo>
                  <a:lnTo>
                    <a:pt x="4136" y="6800"/>
                  </a:lnTo>
                  <a:lnTo>
                    <a:pt x="4454" y="6721"/>
                  </a:lnTo>
                  <a:lnTo>
                    <a:pt x="4772" y="6602"/>
                  </a:lnTo>
                  <a:lnTo>
                    <a:pt x="5090" y="6443"/>
                  </a:lnTo>
                  <a:lnTo>
                    <a:pt x="5369" y="6283"/>
                  </a:lnTo>
                  <a:lnTo>
                    <a:pt x="5647" y="6085"/>
                  </a:lnTo>
                  <a:lnTo>
                    <a:pt x="5886" y="5846"/>
                  </a:lnTo>
                  <a:lnTo>
                    <a:pt x="6084" y="5607"/>
                  </a:lnTo>
                  <a:lnTo>
                    <a:pt x="6283" y="5369"/>
                  </a:lnTo>
                  <a:lnTo>
                    <a:pt x="6482" y="5051"/>
                  </a:lnTo>
                  <a:lnTo>
                    <a:pt x="6601" y="4772"/>
                  </a:lnTo>
                  <a:lnTo>
                    <a:pt x="6721" y="4454"/>
                  </a:lnTo>
                  <a:lnTo>
                    <a:pt x="6800" y="4136"/>
                  </a:lnTo>
                  <a:lnTo>
                    <a:pt x="6880" y="3778"/>
                  </a:lnTo>
                  <a:lnTo>
                    <a:pt x="6880" y="3421"/>
                  </a:lnTo>
                  <a:lnTo>
                    <a:pt x="6880" y="3063"/>
                  </a:lnTo>
                  <a:lnTo>
                    <a:pt x="6800" y="2745"/>
                  </a:lnTo>
                  <a:lnTo>
                    <a:pt x="6721" y="2426"/>
                  </a:lnTo>
                  <a:lnTo>
                    <a:pt x="6601" y="2108"/>
                  </a:lnTo>
                  <a:lnTo>
                    <a:pt x="6482" y="1790"/>
                  </a:lnTo>
                  <a:lnTo>
                    <a:pt x="6283" y="1512"/>
                  </a:lnTo>
                  <a:lnTo>
                    <a:pt x="6084" y="1234"/>
                  </a:lnTo>
                  <a:lnTo>
                    <a:pt x="5886" y="995"/>
                  </a:lnTo>
                  <a:lnTo>
                    <a:pt x="5647" y="796"/>
                  </a:lnTo>
                  <a:lnTo>
                    <a:pt x="5369" y="597"/>
                  </a:lnTo>
                  <a:lnTo>
                    <a:pt x="5090" y="399"/>
                  </a:lnTo>
                  <a:lnTo>
                    <a:pt x="4772" y="279"/>
                  </a:lnTo>
                  <a:lnTo>
                    <a:pt x="4454" y="160"/>
                  </a:lnTo>
                  <a:lnTo>
                    <a:pt x="4136" y="80"/>
                  </a:lnTo>
                  <a:lnTo>
                    <a:pt x="37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15"/>
            <p:cNvSpPr/>
            <p:nvPr/>
          </p:nvSpPr>
          <p:spPr>
            <a:xfrm>
              <a:off x="5272250" y="2345550"/>
              <a:ext cx="172000" cy="172000"/>
            </a:xfrm>
            <a:custGeom>
              <a:rect b="b" l="l" r="r" t="t"/>
              <a:pathLst>
                <a:path extrusionOk="0" h="6880" w="6880">
                  <a:moveTo>
                    <a:pt x="3102" y="0"/>
                  </a:moveTo>
                  <a:lnTo>
                    <a:pt x="2744" y="80"/>
                  </a:lnTo>
                  <a:lnTo>
                    <a:pt x="2426" y="159"/>
                  </a:lnTo>
                  <a:lnTo>
                    <a:pt x="2108" y="278"/>
                  </a:lnTo>
                  <a:lnTo>
                    <a:pt x="1790" y="398"/>
                  </a:lnTo>
                  <a:lnTo>
                    <a:pt x="1512" y="597"/>
                  </a:lnTo>
                  <a:lnTo>
                    <a:pt x="1273" y="795"/>
                  </a:lnTo>
                  <a:lnTo>
                    <a:pt x="995" y="994"/>
                  </a:lnTo>
                  <a:lnTo>
                    <a:pt x="796" y="1233"/>
                  </a:lnTo>
                  <a:lnTo>
                    <a:pt x="597" y="1511"/>
                  </a:lnTo>
                  <a:lnTo>
                    <a:pt x="398" y="1789"/>
                  </a:lnTo>
                  <a:lnTo>
                    <a:pt x="279" y="2108"/>
                  </a:lnTo>
                  <a:lnTo>
                    <a:pt x="160" y="2426"/>
                  </a:lnTo>
                  <a:lnTo>
                    <a:pt x="80" y="2744"/>
                  </a:lnTo>
                  <a:lnTo>
                    <a:pt x="41" y="3102"/>
                  </a:lnTo>
                  <a:lnTo>
                    <a:pt x="1" y="3420"/>
                  </a:lnTo>
                  <a:lnTo>
                    <a:pt x="41" y="3778"/>
                  </a:lnTo>
                  <a:lnTo>
                    <a:pt x="80" y="4135"/>
                  </a:lnTo>
                  <a:lnTo>
                    <a:pt x="160" y="4454"/>
                  </a:lnTo>
                  <a:lnTo>
                    <a:pt x="279" y="4772"/>
                  </a:lnTo>
                  <a:lnTo>
                    <a:pt x="398" y="5090"/>
                  </a:lnTo>
                  <a:lnTo>
                    <a:pt x="597" y="5368"/>
                  </a:lnTo>
                  <a:lnTo>
                    <a:pt x="796" y="5607"/>
                  </a:lnTo>
                  <a:lnTo>
                    <a:pt x="995" y="5885"/>
                  </a:lnTo>
                  <a:lnTo>
                    <a:pt x="1273" y="6084"/>
                  </a:lnTo>
                  <a:lnTo>
                    <a:pt x="1512" y="6283"/>
                  </a:lnTo>
                  <a:lnTo>
                    <a:pt x="1790" y="6442"/>
                  </a:lnTo>
                  <a:lnTo>
                    <a:pt x="2108" y="6601"/>
                  </a:lnTo>
                  <a:lnTo>
                    <a:pt x="2426" y="6720"/>
                  </a:lnTo>
                  <a:lnTo>
                    <a:pt x="2744" y="6800"/>
                  </a:lnTo>
                  <a:lnTo>
                    <a:pt x="3102" y="6839"/>
                  </a:lnTo>
                  <a:lnTo>
                    <a:pt x="3420" y="6879"/>
                  </a:lnTo>
                  <a:lnTo>
                    <a:pt x="3778" y="6839"/>
                  </a:lnTo>
                  <a:lnTo>
                    <a:pt x="4136" y="6800"/>
                  </a:lnTo>
                  <a:lnTo>
                    <a:pt x="4454" y="6720"/>
                  </a:lnTo>
                  <a:lnTo>
                    <a:pt x="4772" y="6601"/>
                  </a:lnTo>
                  <a:lnTo>
                    <a:pt x="5090" y="6442"/>
                  </a:lnTo>
                  <a:lnTo>
                    <a:pt x="5369" y="6283"/>
                  </a:lnTo>
                  <a:lnTo>
                    <a:pt x="5607" y="6084"/>
                  </a:lnTo>
                  <a:lnTo>
                    <a:pt x="5886" y="5885"/>
                  </a:lnTo>
                  <a:lnTo>
                    <a:pt x="6085" y="5607"/>
                  </a:lnTo>
                  <a:lnTo>
                    <a:pt x="6283" y="5368"/>
                  </a:lnTo>
                  <a:lnTo>
                    <a:pt x="6442" y="5090"/>
                  </a:lnTo>
                  <a:lnTo>
                    <a:pt x="6601" y="4772"/>
                  </a:lnTo>
                  <a:lnTo>
                    <a:pt x="6721" y="4454"/>
                  </a:lnTo>
                  <a:lnTo>
                    <a:pt x="6800" y="4135"/>
                  </a:lnTo>
                  <a:lnTo>
                    <a:pt x="6840" y="3778"/>
                  </a:lnTo>
                  <a:lnTo>
                    <a:pt x="6880" y="3420"/>
                  </a:lnTo>
                  <a:lnTo>
                    <a:pt x="6840" y="3102"/>
                  </a:lnTo>
                  <a:lnTo>
                    <a:pt x="6800" y="2744"/>
                  </a:lnTo>
                  <a:lnTo>
                    <a:pt x="6721" y="2426"/>
                  </a:lnTo>
                  <a:lnTo>
                    <a:pt x="6601" y="2108"/>
                  </a:lnTo>
                  <a:lnTo>
                    <a:pt x="6442" y="1789"/>
                  </a:lnTo>
                  <a:lnTo>
                    <a:pt x="6283" y="1511"/>
                  </a:lnTo>
                  <a:lnTo>
                    <a:pt x="6085" y="1233"/>
                  </a:lnTo>
                  <a:lnTo>
                    <a:pt x="5886" y="994"/>
                  </a:lnTo>
                  <a:lnTo>
                    <a:pt x="5607" y="795"/>
                  </a:lnTo>
                  <a:lnTo>
                    <a:pt x="5369" y="597"/>
                  </a:lnTo>
                  <a:lnTo>
                    <a:pt x="5090" y="398"/>
                  </a:lnTo>
                  <a:lnTo>
                    <a:pt x="4772" y="278"/>
                  </a:lnTo>
                  <a:lnTo>
                    <a:pt x="4454" y="159"/>
                  </a:lnTo>
                  <a:lnTo>
                    <a:pt x="4136" y="80"/>
                  </a:lnTo>
                  <a:lnTo>
                    <a:pt x="37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15"/>
            <p:cNvSpPr/>
            <p:nvPr/>
          </p:nvSpPr>
          <p:spPr>
            <a:xfrm>
              <a:off x="6332925" y="2049300"/>
              <a:ext cx="86500" cy="85525"/>
            </a:xfrm>
            <a:custGeom>
              <a:rect b="b" l="l" r="r" t="t"/>
              <a:pathLst>
                <a:path extrusionOk="0" h="3421" w="3460">
                  <a:moveTo>
                    <a:pt x="1710" y="1"/>
                  </a:moveTo>
                  <a:lnTo>
                    <a:pt x="1392" y="41"/>
                  </a:lnTo>
                  <a:lnTo>
                    <a:pt x="1074" y="120"/>
                  </a:lnTo>
                  <a:lnTo>
                    <a:pt x="756" y="279"/>
                  </a:lnTo>
                  <a:lnTo>
                    <a:pt x="518" y="518"/>
                  </a:lnTo>
                  <a:lnTo>
                    <a:pt x="319" y="756"/>
                  </a:lnTo>
                  <a:lnTo>
                    <a:pt x="160" y="1035"/>
                  </a:lnTo>
                  <a:lnTo>
                    <a:pt x="40" y="1353"/>
                  </a:lnTo>
                  <a:lnTo>
                    <a:pt x="1" y="1711"/>
                  </a:lnTo>
                  <a:lnTo>
                    <a:pt x="40" y="2069"/>
                  </a:lnTo>
                  <a:lnTo>
                    <a:pt x="160" y="2387"/>
                  </a:lnTo>
                  <a:lnTo>
                    <a:pt x="319" y="2665"/>
                  </a:lnTo>
                  <a:lnTo>
                    <a:pt x="518" y="2943"/>
                  </a:lnTo>
                  <a:lnTo>
                    <a:pt x="756" y="3142"/>
                  </a:lnTo>
                  <a:lnTo>
                    <a:pt x="1074" y="3301"/>
                  </a:lnTo>
                  <a:lnTo>
                    <a:pt x="1392" y="3381"/>
                  </a:lnTo>
                  <a:lnTo>
                    <a:pt x="1710" y="3420"/>
                  </a:lnTo>
                  <a:lnTo>
                    <a:pt x="2068" y="3381"/>
                  </a:lnTo>
                  <a:lnTo>
                    <a:pt x="2386" y="3301"/>
                  </a:lnTo>
                  <a:lnTo>
                    <a:pt x="2704" y="3142"/>
                  </a:lnTo>
                  <a:lnTo>
                    <a:pt x="2943" y="2943"/>
                  </a:lnTo>
                  <a:lnTo>
                    <a:pt x="3142" y="2665"/>
                  </a:lnTo>
                  <a:lnTo>
                    <a:pt x="3301" y="2387"/>
                  </a:lnTo>
                  <a:lnTo>
                    <a:pt x="3420" y="2069"/>
                  </a:lnTo>
                  <a:lnTo>
                    <a:pt x="3460" y="1711"/>
                  </a:lnTo>
                  <a:lnTo>
                    <a:pt x="3420" y="1353"/>
                  </a:lnTo>
                  <a:lnTo>
                    <a:pt x="3301" y="1035"/>
                  </a:lnTo>
                  <a:lnTo>
                    <a:pt x="3142" y="756"/>
                  </a:lnTo>
                  <a:lnTo>
                    <a:pt x="2943" y="518"/>
                  </a:lnTo>
                  <a:lnTo>
                    <a:pt x="2704" y="279"/>
                  </a:lnTo>
                  <a:lnTo>
                    <a:pt x="2386" y="120"/>
                  </a:lnTo>
                  <a:lnTo>
                    <a:pt x="2068" y="41"/>
                  </a:lnTo>
                  <a:lnTo>
                    <a:pt x="17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15"/>
            <p:cNvSpPr/>
            <p:nvPr/>
          </p:nvSpPr>
          <p:spPr>
            <a:xfrm>
              <a:off x="6251425" y="1692425"/>
              <a:ext cx="171975" cy="172000"/>
            </a:xfrm>
            <a:custGeom>
              <a:rect b="b" l="l" r="r" t="t"/>
              <a:pathLst>
                <a:path extrusionOk="0" h="6880" w="6879">
                  <a:moveTo>
                    <a:pt x="3459" y="1"/>
                  </a:moveTo>
                  <a:lnTo>
                    <a:pt x="3102" y="41"/>
                  </a:lnTo>
                  <a:lnTo>
                    <a:pt x="2744" y="81"/>
                  </a:lnTo>
                  <a:lnTo>
                    <a:pt x="2426" y="160"/>
                  </a:lnTo>
                  <a:lnTo>
                    <a:pt x="2107" y="279"/>
                  </a:lnTo>
                  <a:lnTo>
                    <a:pt x="1789" y="438"/>
                  </a:lnTo>
                  <a:lnTo>
                    <a:pt x="1511" y="597"/>
                  </a:lnTo>
                  <a:lnTo>
                    <a:pt x="1272" y="796"/>
                  </a:lnTo>
                  <a:lnTo>
                    <a:pt x="994" y="1035"/>
                  </a:lnTo>
                  <a:lnTo>
                    <a:pt x="795" y="1273"/>
                  </a:lnTo>
                  <a:lnTo>
                    <a:pt x="597" y="1512"/>
                  </a:lnTo>
                  <a:lnTo>
                    <a:pt x="437" y="1830"/>
                  </a:lnTo>
                  <a:lnTo>
                    <a:pt x="278" y="2108"/>
                  </a:lnTo>
                  <a:lnTo>
                    <a:pt x="159" y="2427"/>
                  </a:lnTo>
                  <a:lnTo>
                    <a:pt x="80" y="2745"/>
                  </a:lnTo>
                  <a:lnTo>
                    <a:pt x="40" y="3102"/>
                  </a:lnTo>
                  <a:lnTo>
                    <a:pt x="0" y="3460"/>
                  </a:lnTo>
                  <a:lnTo>
                    <a:pt x="40" y="3818"/>
                  </a:lnTo>
                  <a:lnTo>
                    <a:pt x="80" y="4136"/>
                  </a:lnTo>
                  <a:lnTo>
                    <a:pt x="159" y="4454"/>
                  </a:lnTo>
                  <a:lnTo>
                    <a:pt x="278" y="4773"/>
                  </a:lnTo>
                  <a:lnTo>
                    <a:pt x="437" y="5091"/>
                  </a:lnTo>
                  <a:lnTo>
                    <a:pt x="597" y="5369"/>
                  </a:lnTo>
                  <a:lnTo>
                    <a:pt x="795" y="5647"/>
                  </a:lnTo>
                  <a:lnTo>
                    <a:pt x="994" y="5886"/>
                  </a:lnTo>
                  <a:lnTo>
                    <a:pt x="1272" y="6085"/>
                  </a:lnTo>
                  <a:lnTo>
                    <a:pt x="1511" y="6284"/>
                  </a:lnTo>
                  <a:lnTo>
                    <a:pt x="1789" y="6482"/>
                  </a:lnTo>
                  <a:lnTo>
                    <a:pt x="2107" y="6602"/>
                  </a:lnTo>
                  <a:lnTo>
                    <a:pt x="2426" y="6721"/>
                  </a:lnTo>
                  <a:lnTo>
                    <a:pt x="2744" y="6800"/>
                  </a:lnTo>
                  <a:lnTo>
                    <a:pt x="3102" y="6880"/>
                  </a:lnTo>
                  <a:lnTo>
                    <a:pt x="3778" y="6880"/>
                  </a:lnTo>
                  <a:lnTo>
                    <a:pt x="4135" y="6800"/>
                  </a:lnTo>
                  <a:lnTo>
                    <a:pt x="4453" y="6721"/>
                  </a:lnTo>
                  <a:lnTo>
                    <a:pt x="4772" y="6602"/>
                  </a:lnTo>
                  <a:lnTo>
                    <a:pt x="5090" y="6482"/>
                  </a:lnTo>
                  <a:lnTo>
                    <a:pt x="5368" y="6284"/>
                  </a:lnTo>
                  <a:lnTo>
                    <a:pt x="5646" y="6085"/>
                  </a:lnTo>
                  <a:lnTo>
                    <a:pt x="5885" y="5886"/>
                  </a:lnTo>
                  <a:lnTo>
                    <a:pt x="6084" y="5647"/>
                  </a:lnTo>
                  <a:lnTo>
                    <a:pt x="6283" y="5369"/>
                  </a:lnTo>
                  <a:lnTo>
                    <a:pt x="6481" y="5091"/>
                  </a:lnTo>
                  <a:lnTo>
                    <a:pt x="6601" y="4773"/>
                  </a:lnTo>
                  <a:lnTo>
                    <a:pt x="6720" y="4454"/>
                  </a:lnTo>
                  <a:lnTo>
                    <a:pt x="6799" y="4136"/>
                  </a:lnTo>
                  <a:lnTo>
                    <a:pt x="6879" y="3818"/>
                  </a:lnTo>
                  <a:lnTo>
                    <a:pt x="6879" y="3460"/>
                  </a:lnTo>
                  <a:lnTo>
                    <a:pt x="6879" y="3102"/>
                  </a:lnTo>
                  <a:lnTo>
                    <a:pt x="6799" y="2745"/>
                  </a:lnTo>
                  <a:lnTo>
                    <a:pt x="6720" y="2427"/>
                  </a:lnTo>
                  <a:lnTo>
                    <a:pt x="6601" y="2108"/>
                  </a:lnTo>
                  <a:lnTo>
                    <a:pt x="6481" y="1830"/>
                  </a:lnTo>
                  <a:lnTo>
                    <a:pt x="6283" y="1512"/>
                  </a:lnTo>
                  <a:lnTo>
                    <a:pt x="6084" y="1273"/>
                  </a:lnTo>
                  <a:lnTo>
                    <a:pt x="5885" y="1035"/>
                  </a:lnTo>
                  <a:lnTo>
                    <a:pt x="5646" y="796"/>
                  </a:lnTo>
                  <a:lnTo>
                    <a:pt x="5368" y="597"/>
                  </a:lnTo>
                  <a:lnTo>
                    <a:pt x="5090" y="438"/>
                  </a:lnTo>
                  <a:lnTo>
                    <a:pt x="4772" y="279"/>
                  </a:lnTo>
                  <a:lnTo>
                    <a:pt x="4453" y="160"/>
                  </a:lnTo>
                  <a:lnTo>
                    <a:pt x="4135" y="81"/>
                  </a:lnTo>
                  <a:lnTo>
                    <a:pt x="3778" y="41"/>
                  </a:lnTo>
                  <a:lnTo>
                    <a:pt x="34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15"/>
            <p:cNvSpPr/>
            <p:nvPr/>
          </p:nvSpPr>
          <p:spPr>
            <a:xfrm>
              <a:off x="4868675" y="2955900"/>
              <a:ext cx="214725" cy="214750"/>
            </a:xfrm>
            <a:custGeom>
              <a:rect b="b" l="l" r="r" t="t"/>
              <a:pathLst>
                <a:path extrusionOk="0" h="8590" w="8589">
                  <a:moveTo>
                    <a:pt x="3857" y="1"/>
                  </a:moveTo>
                  <a:lnTo>
                    <a:pt x="3420" y="80"/>
                  </a:lnTo>
                  <a:lnTo>
                    <a:pt x="3022" y="160"/>
                  </a:lnTo>
                  <a:lnTo>
                    <a:pt x="2625" y="319"/>
                  </a:lnTo>
                  <a:lnTo>
                    <a:pt x="2227" y="517"/>
                  </a:lnTo>
                  <a:lnTo>
                    <a:pt x="1909" y="716"/>
                  </a:lnTo>
                  <a:lnTo>
                    <a:pt x="1551" y="955"/>
                  </a:lnTo>
                  <a:lnTo>
                    <a:pt x="1273" y="1233"/>
                  </a:lnTo>
                  <a:lnTo>
                    <a:pt x="994" y="1551"/>
                  </a:lnTo>
                  <a:lnTo>
                    <a:pt x="716" y="1869"/>
                  </a:lnTo>
                  <a:lnTo>
                    <a:pt x="517" y="2227"/>
                  </a:lnTo>
                  <a:lnTo>
                    <a:pt x="318" y="2625"/>
                  </a:lnTo>
                  <a:lnTo>
                    <a:pt x="199" y="2983"/>
                  </a:lnTo>
                  <a:lnTo>
                    <a:pt x="80" y="3420"/>
                  </a:lnTo>
                  <a:lnTo>
                    <a:pt x="0" y="3858"/>
                  </a:lnTo>
                  <a:lnTo>
                    <a:pt x="0" y="4295"/>
                  </a:lnTo>
                  <a:lnTo>
                    <a:pt x="0" y="4732"/>
                  </a:lnTo>
                  <a:lnTo>
                    <a:pt x="80" y="5130"/>
                  </a:lnTo>
                  <a:lnTo>
                    <a:pt x="199" y="5567"/>
                  </a:lnTo>
                  <a:lnTo>
                    <a:pt x="318" y="5965"/>
                  </a:lnTo>
                  <a:lnTo>
                    <a:pt x="517" y="6323"/>
                  </a:lnTo>
                  <a:lnTo>
                    <a:pt x="716" y="6681"/>
                  </a:lnTo>
                  <a:lnTo>
                    <a:pt x="994" y="6999"/>
                  </a:lnTo>
                  <a:lnTo>
                    <a:pt x="1273" y="7317"/>
                  </a:lnTo>
                  <a:lnTo>
                    <a:pt x="1551" y="7595"/>
                  </a:lnTo>
                  <a:lnTo>
                    <a:pt x="1909" y="7834"/>
                  </a:lnTo>
                  <a:lnTo>
                    <a:pt x="2227" y="8072"/>
                  </a:lnTo>
                  <a:lnTo>
                    <a:pt x="2625" y="8231"/>
                  </a:lnTo>
                  <a:lnTo>
                    <a:pt x="3022" y="8390"/>
                  </a:lnTo>
                  <a:lnTo>
                    <a:pt x="3420" y="8470"/>
                  </a:lnTo>
                  <a:lnTo>
                    <a:pt x="3857" y="8550"/>
                  </a:lnTo>
                  <a:lnTo>
                    <a:pt x="4295" y="8589"/>
                  </a:lnTo>
                  <a:lnTo>
                    <a:pt x="4732" y="8550"/>
                  </a:lnTo>
                  <a:lnTo>
                    <a:pt x="5169" y="8470"/>
                  </a:lnTo>
                  <a:lnTo>
                    <a:pt x="5567" y="8390"/>
                  </a:lnTo>
                  <a:lnTo>
                    <a:pt x="5965" y="8231"/>
                  </a:lnTo>
                  <a:lnTo>
                    <a:pt x="6322" y="8072"/>
                  </a:lnTo>
                  <a:lnTo>
                    <a:pt x="6680" y="7834"/>
                  </a:lnTo>
                  <a:lnTo>
                    <a:pt x="7038" y="7595"/>
                  </a:lnTo>
                  <a:lnTo>
                    <a:pt x="7317" y="7317"/>
                  </a:lnTo>
                  <a:lnTo>
                    <a:pt x="7595" y="6999"/>
                  </a:lnTo>
                  <a:lnTo>
                    <a:pt x="7873" y="6681"/>
                  </a:lnTo>
                  <a:lnTo>
                    <a:pt x="8072" y="6323"/>
                  </a:lnTo>
                  <a:lnTo>
                    <a:pt x="8231" y="5965"/>
                  </a:lnTo>
                  <a:lnTo>
                    <a:pt x="8390" y="5567"/>
                  </a:lnTo>
                  <a:lnTo>
                    <a:pt x="8509" y="5130"/>
                  </a:lnTo>
                  <a:lnTo>
                    <a:pt x="8549" y="4732"/>
                  </a:lnTo>
                  <a:lnTo>
                    <a:pt x="8589" y="4295"/>
                  </a:lnTo>
                  <a:lnTo>
                    <a:pt x="8549" y="3858"/>
                  </a:lnTo>
                  <a:lnTo>
                    <a:pt x="8509" y="3420"/>
                  </a:lnTo>
                  <a:lnTo>
                    <a:pt x="8390" y="2983"/>
                  </a:lnTo>
                  <a:lnTo>
                    <a:pt x="8231" y="2625"/>
                  </a:lnTo>
                  <a:lnTo>
                    <a:pt x="8072" y="2227"/>
                  </a:lnTo>
                  <a:lnTo>
                    <a:pt x="7873" y="1869"/>
                  </a:lnTo>
                  <a:lnTo>
                    <a:pt x="7595" y="1551"/>
                  </a:lnTo>
                  <a:lnTo>
                    <a:pt x="7317" y="1233"/>
                  </a:lnTo>
                  <a:lnTo>
                    <a:pt x="7038" y="955"/>
                  </a:lnTo>
                  <a:lnTo>
                    <a:pt x="6680" y="716"/>
                  </a:lnTo>
                  <a:lnTo>
                    <a:pt x="6322" y="517"/>
                  </a:lnTo>
                  <a:lnTo>
                    <a:pt x="5965" y="319"/>
                  </a:lnTo>
                  <a:lnTo>
                    <a:pt x="5567" y="160"/>
                  </a:lnTo>
                  <a:lnTo>
                    <a:pt x="5169" y="80"/>
                  </a:lnTo>
                  <a:lnTo>
                    <a:pt x="47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15"/>
            <p:cNvSpPr/>
            <p:nvPr/>
          </p:nvSpPr>
          <p:spPr>
            <a:xfrm>
              <a:off x="1862600" y="3088100"/>
              <a:ext cx="2253575" cy="2372875"/>
            </a:xfrm>
            <a:custGeom>
              <a:rect b="b" l="l" r="r" t="t"/>
              <a:pathLst>
                <a:path extrusionOk="0" h="94915" w="90143">
                  <a:moveTo>
                    <a:pt x="43024" y="30141"/>
                  </a:moveTo>
                  <a:lnTo>
                    <a:pt x="50301" y="41792"/>
                  </a:lnTo>
                  <a:lnTo>
                    <a:pt x="45171" y="40002"/>
                  </a:lnTo>
                  <a:lnTo>
                    <a:pt x="43024" y="30141"/>
                  </a:lnTo>
                  <a:close/>
                  <a:moveTo>
                    <a:pt x="1432" y="717"/>
                  </a:moveTo>
                  <a:lnTo>
                    <a:pt x="64973" y="2904"/>
                  </a:lnTo>
                  <a:lnTo>
                    <a:pt x="83980" y="43780"/>
                  </a:lnTo>
                  <a:lnTo>
                    <a:pt x="50738" y="65172"/>
                  </a:lnTo>
                  <a:lnTo>
                    <a:pt x="45330" y="40718"/>
                  </a:lnTo>
                  <a:lnTo>
                    <a:pt x="51812" y="43024"/>
                  </a:lnTo>
                  <a:lnTo>
                    <a:pt x="51812" y="43024"/>
                  </a:lnTo>
                  <a:lnTo>
                    <a:pt x="41593" y="26682"/>
                  </a:lnTo>
                  <a:lnTo>
                    <a:pt x="44456" y="39724"/>
                  </a:lnTo>
                  <a:lnTo>
                    <a:pt x="30777" y="34873"/>
                  </a:lnTo>
                  <a:lnTo>
                    <a:pt x="1432" y="717"/>
                  </a:lnTo>
                  <a:close/>
                  <a:moveTo>
                    <a:pt x="84218" y="44853"/>
                  </a:moveTo>
                  <a:lnTo>
                    <a:pt x="89427" y="76783"/>
                  </a:lnTo>
                  <a:lnTo>
                    <a:pt x="57736" y="93523"/>
                  </a:lnTo>
                  <a:lnTo>
                    <a:pt x="84218" y="44853"/>
                  </a:lnTo>
                  <a:close/>
                  <a:moveTo>
                    <a:pt x="1" y="1"/>
                  </a:moveTo>
                  <a:lnTo>
                    <a:pt x="30380" y="35350"/>
                  </a:lnTo>
                  <a:lnTo>
                    <a:pt x="30419" y="35430"/>
                  </a:lnTo>
                  <a:lnTo>
                    <a:pt x="44615" y="40480"/>
                  </a:lnTo>
                  <a:lnTo>
                    <a:pt x="50301" y="66206"/>
                  </a:lnTo>
                  <a:lnTo>
                    <a:pt x="83542" y="44814"/>
                  </a:lnTo>
                  <a:lnTo>
                    <a:pt x="56384" y="94716"/>
                  </a:lnTo>
                  <a:lnTo>
                    <a:pt x="56384" y="94796"/>
                  </a:lnTo>
                  <a:lnTo>
                    <a:pt x="56424" y="94875"/>
                  </a:lnTo>
                  <a:lnTo>
                    <a:pt x="56464" y="94915"/>
                  </a:lnTo>
                  <a:lnTo>
                    <a:pt x="56543" y="94875"/>
                  </a:lnTo>
                  <a:lnTo>
                    <a:pt x="90143" y="77141"/>
                  </a:lnTo>
                  <a:lnTo>
                    <a:pt x="84735" y="43939"/>
                  </a:lnTo>
                  <a:lnTo>
                    <a:pt x="85252" y="42945"/>
                  </a:lnTo>
                  <a:lnTo>
                    <a:pt x="84536" y="43422"/>
                  </a:lnTo>
                  <a:lnTo>
                    <a:pt x="65371" y="2307"/>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15"/>
            <p:cNvSpPr/>
            <p:nvPr/>
          </p:nvSpPr>
          <p:spPr>
            <a:xfrm>
              <a:off x="1589250" y="3124900"/>
              <a:ext cx="2383800" cy="2334100"/>
            </a:xfrm>
            <a:custGeom>
              <a:rect b="b" l="l" r="r" t="t"/>
              <a:pathLst>
                <a:path extrusionOk="0" h="93364" w="95352">
                  <a:moveTo>
                    <a:pt x="74515" y="6561"/>
                  </a:moveTo>
                  <a:lnTo>
                    <a:pt x="66563" y="40837"/>
                  </a:lnTo>
                  <a:lnTo>
                    <a:pt x="62428" y="40638"/>
                  </a:lnTo>
                  <a:lnTo>
                    <a:pt x="74515" y="6561"/>
                  </a:lnTo>
                  <a:close/>
                  <a:moveTo>
                    <a:pt x="74436" y="2505"/>
                  </a:moveTo>
                  <a:lnTo>
                    <a:pt x="52726" y="26721"/>
                  </a:lnTo>
                  <a:lnTo>
                    <a:pt x="52845" y="26800"/>
                  </a:lnTo>
                  <a:lnTo>
                    <a:pt x="41393" y="33361"/>
                  </a:lnTo>
                  <a:lnTo>
                    <a:pt x="4136" y="45091"/>
                  </a:lnTo>
                  <a:lnTo>
                    <a:pt x="4136" y="45091"/>
                  </a:lnTo>
                  <a:lnTo>
                    <a:pt x="74436" y="2505"/>
                  </a:lnTo>
                  <a:close/>
                  <a:moveTo>
                    <a:pt x="75271" y="2545"/>
                  </a:moveTo>
                  <a:lnTo>
                    <a:pt x="61553" y="41234"/>
                  </a:lnTo>
                  <a:lnTo>
                    <a:pt x="66404" y="41433"/>
                  </a:lnTo>
                  <a:lnTo>
                    <a:pt x="61115" y="64217"/>
                  </a:lnTo>
                  <a:lnTo>
                    <a:pt x="67438" y="92329"/>
                  </a:lnTo>
                  <a:lnTo>
                    <a:pt x="67438" y="92329"/>
                  </a:lnTo>
                  <a:lnTo>
                    <a:pt x="18251" y="73005"/>
                  </a:lnTo>
                  <a:lnTo>
                    <a:pt x="27397" y="66563"/>
                  </a:lnTo>
                  <a:lnTo>
                    <a:pt x="54237" y="26005"/>
                  </a:lnTo>
                  <a:lnTo>
                    <a:pt x="75271" y="2545"/>
                  </a:lnTo>
                  <a:close/>
                  <a:moveTo>
                    <a:pt x="76702" y="0"/>
                  </a:moveTo>
                  <a:lnTo>
                    <a:pt x="75907" y="875"/>
                  </a:lnTo>
                  <a:lnTo>
                    <a:pt x="80" y="46801"/>
                  </a:lnTo>
                  <a:lnTo>
                    <a:pt x="0" y="46881"/>
                  </a:lnTo>
                  <a:lnTo>
                    <a:pt x="40" y="46960"/>
                  </a:lnTo>
                  <a:lnTo>
                    <a:pt x="80" y="47000"/>
                  </a:lnTo>
                  <a:lnTo>
                    <a:pt x="159" y="47000"/>
                  </a:lnTo>
                  <a:lnTo>
                    <a:pt x="41632" y="33958"/>
                  </a:lnTo>
                  <a:lnTo>
                    <a:pt x="41672" y="33958"/>
                  </a:lnTo>
                  <a:lnTo>
                    <a:pt x="52248" y="27914"/>
                  </a:lnTo>
                  <a:lnTo>
                    <a:pt x="26920" y="66126"/>
                  </a:lnTo>
                  <a:lnTo>
                    <a:pt x="16939" y="73164"/>
                  </a:lnTo>
                  <a:lnTo>
                    <a:pt x="68352" y="93363"/>
                  </a:lnTo>
                  <a:lnTo>
                    <a:pt x="61752" y="64217"/>
                  </a:lnTo>
                  <a:lnTo>
                    <a:pt x="67040" y="41473"/>
                  </a:lnTo>
                  <a:lnTo>
                    <a:pt x="95311" y="42745"/>
                  </a:lnTo>
                  <a:lnTo>
                    <a:pt x="95351" y="42109"/>
                  </a:lnTo>
                  <a:lnTo>
                    <a:pt x="67199" y="40837"/>
                  </a:lnTo>
                  <a:lnTo>
                    <a:pt x="76424" y="1233"/>
                  </a:lnTo>
                  <a:lnTo>
                    <a:pt x="76702" y="398"/>
                  </a:lnTo>
                  <a:lnTo>
                    <a:pt x="76702" y="398"/>
                  </a:lnTo>
                  <a:lnTo>
                    <a:pt x="76583" y="477"/>
                  </a:lnTo>
                  <a:lnTo>
                    <a:pt x="76583" y="477"/>
                  </a:lnTo>
                  <a:lnTo>
                    <a:pt x="767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15"/>
            <p:cNvSpPr/>
            <p:nvPr/>
          </p:nvSpPr>
          <p:spPr>
            <a:xfrm>
              <a:off x="1620050" y="3054325"/>
              <a:ext cx="1676025" cy="2386775"/>
            </a:xfrm>
            <a:custGeom>
              <a:rect b="b" l="l" r="r" t="t"/>
              <a:pathLst>
                <a:path extrusionOk="0" h="95471" w="67041">
                  <a:moveTo>
                    <a:pt x="10140" y="3778"/>
                  </a:moveTo>
                  <a:lnTo>
                    <a:pt x="14673" y="59923"/>
                  </a:lnTo>
                  <a:lnTo>
                    <a:pt x="717" y="48869"/>
                  </a:lnTo>
                  <a:lnTo>
                    <a:pt x="10140" y="3778"/>
                  </a:lnTo>
                  <a:close/>
                  <a:moveTo>
                    <a:pt x="40360" y="37178"/>
                  </a:moveTo>
                  <a:lnTo>
                    <a:pt x="59645" y="66722"/>
                  </a:lnTo>
                  <a:lnTo>
                    <a:pt x="26443" y="68829"/>
                  </a:lnTo>
                  <a:lnTo>
                    <a:pt x="26443" y="68829"/>
                  </a:lnTo>
                  <a:lnTo>
                    <a:pt x="40360" y="37178"/>
                  </a:lnTo>
                  <a:close/>
                  <a:moveTo>
                    <a:pt x="1472" y="50260"/>
                  </a:moveTo>
                  <a:lnTo>
                    <a:pt x="14753" y="60758"/>
                  </a:lnTo>
                  <a:lnTo>
                    <a:pt x="15866" y="74476"/>
                  </a:lnTo>
                  <a:lnTo>
                    <a:pt x="15866" y="74476"/>
                  </a:lnTo>
                  <a:lnTo>
                    <a:pt x="1472" y="50260"/>
                  </a:lnTo>
                  <a:close/>
                  <a:moveTo>
                    <a:pt x="10299" y="0"/>
                  </a:moveTo>
                  <a:lnTo>
                    <a:pt x="10260" y="80"/>
                  </a:lnTo>
                  <a:lnTo>
                    <a:pt x="1" y="49147"/>
                  </a:lnTo>
                  <a:lnTo>
                    <a:pt x="80" y="49187"/>
                  </a:lnTo>
                  <a:lnTo>
                    <a:pt x="16741" y="77180"/>
                  </a:lnTo>
                  <a:lnTo>
                    <a:pt x="15429" y="61314"/>
                  </a:lnTo>
                  <a:lnTo>
                    <a:pt x="25051" y="68909"/>
                  </a:lnTo>
                  <a:lnTo>
                    <a:pt x="24773" y="68909"/>
                  </a:lnTo>
                  <a:lnTo>
                    <a:pt x="66683" y="95471"/>
                  </a:lnTo>
                  <a:lnTo>
                    <a:pt x="67041" y="94954"/>
                  </a:lnTo>
                  <a:lnTo>
                    <a:pt x="26801" y="69426"/>
                  </a:lnTo>
                  <a:lnTo>
                    <a:pt x="60758" y="67318"/>
                  </a:lnTo>
                  <a:lnTo>
                    <a:pt x="40241" y="35826"/>
                  </a:lnTo>
                  <a:lnTo>
                    <a:pt x="25807" y="68670"/>
                  </a:lnTo>
                  <a:lnTo>
                    <a:pt x="15389" y="60440"/>
                  </a:lnTo>
                  <a:lnTo>
                    <a:pt x="10458" y="80"/>
                  </a:lnTo>
                  <a:lnTo>
                    <a:pt x="10458" y="40"/>
                  </a:lnTo>
                  <a:lnTo>
                    <a:pt x="103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15"/>
            <p:cNvSpPr/>
            <p:nvPr/>
          </p:nvSpPr>
          <p:spPr>
            <a:xfrm>
              <a:off x="2866625" y="3743200"/>
              <a:ext cx="100425" cy="100425"/>
            </a:xfrm>
            <a:custGeom>
              <a:rect b="b" l="l" r="r" t="t"/>
              <a:pathLst>
                <a:path extrusionOk="0" h="4017" w="4017">
                  <a:moveTo>
                    <a:pt x="1750" y="1"/>
                  </a:moveTo>
                  <a:lnTo>
                    <a:pt x="1392" y="80"/>
                  </a:lnTo>
                  <a:lnTo>
                    <a:pt x="1034" y="239"/>
                  </a:lnTo>
                  <a:lnTo>
                    <a:pt x="716" y="438"/>
                  </a:lnTo>
                  <a:lnTo>
                    <a:pt x="438" y="716"/>
                  </a:lnTo>
                  <a:lnTo>
                    <a:pt x="239" y="1074"/>
                  </a:lnTo>
                  <a:lnTo>
                    <a:pt x="80" y="1432"/>
                  </a:lnTo>
                  <a:lnTo>
                    <a:pt x="0" y="1830"/>
                  </a:lnTo>
                  <a:lnTo>
                    <a:pt x="0" y="2227"/>
                  </a:lnTo>
                  <a:lnTo>
                    <a:pt x="80" y="2625"/>
                  </a:lnTo>
                  <a:lnTo>
                    <a:pt x="239" y="2983"/>
                  </a:lnTo>
                  <a:lnTo>
                    <a:pt x="477" y="3301"/>
                  </a:lnTo>
                  <a:lnTo>
                    <a:pt x="756" y="3579"/>
                  </a:lnTo>
                  <a:lnTo>
                    <a:pt x="1074" y="3778"/>
                  </a:lnTo>
                  <a:lnTo>
                    <a:pt x="1471" y="3937"/>
                  </a:lnTo>
                  <a:lnTo>
                    <a:pt x="1869" y="4017"/>
                  </a:lnTo>
                  <a:lnTo>
                    <a:pt x="2267" y="4017"/>
                  </a:lnTo>
                  <a:lnTo>
                    <a:pt x="2625" y="3937"/>
                  </a:lnTo>
                  <a:lnTo>
                    <a:pt x="2982" y="3778"/>
                  </a:lnTo>
                  <a:lnTo>
                    <a:pt x="3301" y="3540"/>
                  </a:lnTo>
                  <a:lnTo>
                    <a:pt x="3579" y="3261"/>
                  </a:lnTo>
                  <a:lnTo>
                    <a:pt x="3817" y="2943"/>
                  </a:lnTo>
                  <a:lnTo>
                    <a:pt x="3937" y="2545"/>
                  </a:lnTo>
                  <a:lnTo>
                    <a:pt x="4016" y="2148"/>
                  </a:lnTo>
                  <a:lnTo>
                    <a:pt x="4016" y="1750"/>
                  </a:lnTo>
                  <a:lnTo>
                    <a:pt x="3937" y="1392"/>
                  </a:lnTo>
                  <a:lnTo>
                    <a:pt x="3778" y="1035"/>
                  </a:lnTo>
                  <a:lnTo>
                    <a:pt x="3539" y="716"/>
                  </a:lnTo>
                  <a:lnTo>
                    <a:pt x="3261" y="438"/>
                  </a:lnTo>
                  <a:lnTo>
                    <a:pt x="2943" y="199"/>
                  </a:lnTo>
                  <a:lnTo>
                    <a:pt x="2585" y="80"/>
                  </a:lnTo>
                  <a:lnTo>
                    <a:pt x="21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15"/>
            <p:cNvSpPr/>
            <p:nvPr/>
          </p:nvSpPr>
          <p:spPr>
            <a:xfrm>
              <a:off x="3896475" y="4102075"/>
              <a:ext cx="168025" cy="168000"/>
            </a:xfrm>
            <a:custGeom>
              <a:rect b="b" l="l" r="r" t="t"/>
              <a:pathLst>
                <a:path extrusionOk="0" h="6720" w="6721">
                  <a:moveTo>
                    <a:pt x="2943" y="0"/>
                  </a:moveTo>
                  <a:lnTo>
                    <a:pt x="2625" y="80"/>
                  </a:lnTo>
                  <a:lnTo>
                    <a:pt x="2307" y="159"/>
                  </a:lnTo>
                  <a:lnTo>
                    <a:pt x="2028" y="278"/>
                  </a:lnTo>
                  <a:lnTo>
                    <a:pt x="1710" y="398"/>
                  </a:lnTo>
                  <a:lnTo>
                    <a:pt x="1472" y="596"/>
                  </a:lnTo>
                  <a:lnTo>
                    <a:pt x="1193" y="795"/>
                  </a:lnTo>
                  <a:lnTo>
                    <a:pt x="955" y="994"/>
                  </a:lnTo>
                  <a:lnTo>
                    <a:pt x="756" y="1233"/>
                  </a:lnTo>
                  <a:lnTo>
                    <a:pt x="557" y="1511"/>
                  </a:lnTo>
                  <a:lnTo>
                    <a:pt x="398" y="1789"/>
                  </a:lnTo>
                  <a:lnTo>
                    <a:pt x="239" y="2107"/>
                  </a:lnTo>
                  <a:lnTo>
                    <a:pt x="120" y="2426"/>
                  </a:lnTo>
                  <a:lnTo>
                    <a:pt x="40" y="2783"/>
                  </a:lnTo>
                  <a:lnTo>
                    <a:pt x="0" y="3102"/>
                  </a:lnTo>
                  <a:lnTo>
                    <a:pt x="0" y="3420"/>
                  </a:lnTo>
                  <a:lnTo>
                    <a:pt x="40" y="3778"/>
                  </a:lnTo>
                  <a:lnTo>
                    <a:pt x="80" y="4096"/>
                  </a:lnTo>
                  <a:lnTo>
                    <a:pt x="159" y="4414"/>
                  </a:lnTo>
                  <a:lnTo>
                    <a:pt x="279" y="4692"/>
                  </a:lnTo>
                  <a:lnTo>
                    <a:pt x="438" y="4970"/>
                  </a:lnTo>
                  <a:lnTo>
                    <a:pt x="597" y="5249"/>
                  </a:lnTo>
                  <a:lnTo>
                    <a:pt x="796" y="5527"/>
                  </a:lnTo>
                  <a:lnTo>
                    <a:pt x="994" y="5766"/>
                  </a:lnTo>
                  <a:lnTo>
                    <a:pt x="1233" y="5964"/>
                  </a:lnTo>
                  <a:lnTo>
                    <a:pt x="1511" y="6163"/>
                  </a:lnTo>
                  <a:lnTo>
                    <a:pt x="1790" y="6322"/>
                  </a:lnTo>
                  <a:lnTo>
                    <a:pt x="2108" y="6481"/>
                  </a:lnTo>
                  <a:lnTo>
                    <a:pt x="2426" y="6601"/>
                  </a:lnTo>
                  <a:lnTo>
                    <a:pt x="2784" y="6680"/>
                  </a:lnTo>
                  <a:lnTo>
                    <a:pt x="3102" y="6720"/>
                  </a:lnTo>
                  <a:lnTo>
                    <a:pt x="3420" y="6720"/>
                  </a:lnTo>
                  <a:lnTo>
                    <a:pt x="3778" y="6680"/>
                  </a:lnTo>
                  <a:lnTo>
                    <a:pt x="4096" y="6640"/>
                  </a:lnTo>
                  <a:lnTo>
                    <a:pt x="4414" y="6561"/>
                  </a:lnTo>
                  <a:lnTo>
                    <a:pt x="4692" y="6442"/>
                  </a:lnTo>
                  <a:lnTo>
                    <a:pt x="5010" y="6283"/>
                  </a:lnTo>
                  <a:lnTo>
                    <a:pt x="5249" y="6124"/>
                  </a:lnTo>
                  <a:lnTo>
                    <a:pt x="5527" y="5925"/>
                  </a:lnTo>
                  <a:lnTo>
                    <a:pt x="5766" y="5726"/>
                  </a:lnTo>
                  <a:lnTo>
                    <a:pt x="5965" y="5448"/>
                  </a:lnTo>
                  <a:lnTo>
                    <a:pt x="6164" y="5209"/>
                  </a:lnTo>
                  <a:lnTo>
                    <a:pt x="6323" y="4931"/>
                  </a:lnTo>
                  <a:lnTo>
                    <a:pt x="6482" y="4613"/>
                  </a:lnTo>
                  <a:lnTo>
                    <a:pt x="6601" y="4294"/>
                  </a:lnTo>
                  <a:lnTo>
                    <a:pt x="6680" y="3937"/>
                  </a:lnTo>
                  <a:lnTo>
                    <a:pt x="6720" y="3618"/>
                  </a:lnTo>
                  <a:lnTo>
                    <a:pt x="6720" y="3261"/>
                  </a:lnTo>
                  <a:lnTo>
                    <a:pt x="6680" y="2942"/>
                  </a:lnTo>
                  <a:lnTo>
                    <a:pt x="6641" y="2624"/>
                  </a:lnTo>
                  <a:lnTo>
                    <a:pt x="6561" y="2306"/>
                  </a:lnTo>
                  <a:lnTo>
                    <a:pt x="6442" y="2028"/>
                  </a:lnTo>
                  <a:lnTo>
                    <a:pt x="6283" y="1710"/>
                  </a:lnTo>
                  <a:lnTo>
                    <a:pt x="6124" y="1432"/>
                  </a:lnTo>
                  <a:lnTo>
                    <a:pt x="5925" y="1193"/>
                  </a:lnTo>
                  <a:lnTo>
                    <a:pt x="5726" y="954"/>
                  </a:lnTo>
                  <a:lnTo>
                    <a:pt x="5488" y="756"/>
                  </a:lnTo>
                  <a:lnTo>
                    <a:pt x="5209" y="557"/>
                  </a:lnTo>
                  <a:lnTo>
                    <a:pt x="4931" y="358"/>
                  </a:lnTo>
                  <a:lnTo>
                    <a:pt x="4613" y="239"/>
                  </a:lnTo>
                  <a:lnTo>
                    <a:pt x="4295" y="119"/>
                  </a:lnTo>
                  <a:lnTo>
                    <a:pt x="3937" y="40"/>
                  </a:lnTo>
                  <a:lnTo>
                    <a:pt x="36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15"/>
            <p:cNvSpPr/>
            <p:nvPr/>
          </p:nvSpPr>
          <p:spPr>
            <a:xfrm>
              <a:off x="3261275" y="5409275"/>
              <a:ext cx="67600" cy="67600"/>
            </a:xfrm>
            <a:custGeom>
              <a:rect b="b" l="l" r="r" t="t"/>
              <a:pathLst>
                <a:path extrusionOk="0" h="2704" w="2704">
                  <a:moveTo>
                    <a:pt x="1431" y="0"/>
                  </a:moveTo>
                  <a:lnTo>
                    <a:pt x="1193" y="40"/>
                  </a:lnTo>
                  <a:lnTo>
                    <a:pt x="915" y="80"/>
                  </a:lnTo>
                  <a:lnTo>
                    <a:pt x="676" y="199"/>
                  </a:lnTo>
                  <a:lnTo>
                    <a:pt x="477" y="318"/>
                  </a:lnTo>
                  <a:lnTo>
                    <a:pt x="278" y="517"/>
                  </a:lnTo>
                  <a:lnTo>
                    <a:pt x="159" y="756"/>
                  </a:lnTo>
                  <a:lnTo>
                    <a:pt x="40" y="994"/>
                  </a:lnTo>
                  <a:lnTo>
                    <a:pt x="0" y="1273"/>
                  </a:lnTo>
                  <a:lnTo>
                    <a:pt x="0" y="1511"/>
                  </a:lnTo>
                  <a:lnTo>
                    <a:pt x="80" y="1789"/>
                  </a:lnTo>
                  <a:lnTo>
                    <a:pt x="159" y="2028"/>
                  </a:lnTo>
                  <a:lnTo>
                    <a:pt x="318" y="2227"/>
                  </a:lnTo>
                  <a:lnTo>
                    <a:pt x="517" y="2426"/>
                  </a:lnTo>
                  <a:lnTo>
                    <a:pt x="716" y="2545"/>
                  </a:lnTo>
                  <a:lnTo>
                    <a:pt x="954" y="2664"/>
                  </a:lnTo>
                  <a:lnTo>
                    <a:pt x="1233" y="2704"/>
                  </a:lnTo>
                  <a:lnTo>
                    <a:pt x="1511" y="2704"/>
                  </a:lnTo>
                  <a:lnTo>
                    <a:pt x="1750" y="2624"/>
                  </a:lnTo>
                  <a:lnTo>
                    <a:pt x="1988" y="2545"/>
                  </a:lnTo>
                  <a:lnTo>
                    <a:pt x="2227" y="2386"/>
                  </a:lnTo>
                  <a:lnTo>
                    <a:pt x="2386" y="2187"/>
                  </a:lnTo>
                  <a:lnTo>
                    <a:pt x="2545" y="1988"/>
                  </a:lnTo>
                  <a:lnTo>
                    <a:pt x="2624" y="1750"/>
                  </a:lnTo>
                  <a:lnTo>
                    <a:pt x="2704" y="1471"/>
                  </a:lnTo>
                  <a:lnTo>
                    <a:pt x="2664" y="1193"/>
                  </a:lnTo>
                  <a:lnTo>
                    <a:pt x="2624" y="954"/>
                  </a:lnTo>
                  <a:lnTo>
                    <a:pt x="2505" y="716"/>
                  </a:lnTo>
                  <a:lnTo>
                    <a:pt x="2386" y="477"/>
                  </a:lnTo>
                  <a:lnTo>
                    <a:pt x="2187" y="318"/>
                  </a:lnTo>
                  <a:lnTo>
                    <a:pt x="1948" y="159"/>
                  </a:lnTo>
                  <a:lnTo>
                    <a:pt x="1710" y="80"/>
                  </a:lnTo>
                  <a:lnTo>
                    <a:pt x="14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15"/>
            <p:cNvSpPr/>
            <p:nvPr/>
          </p:nvSpPr>
          <p:spPr>
            <a:xfrm>
              <a:off x="4049550" y="4952000"/>
              <a:ext cx="117325" cy="117325"/>
            </a:xfrm>
            <a:custGeom>
              <a:rect b="b" l="l" r="r" t="t"/>
              <a:pathLst>
                <a:path extrusionOk="0" h="4693" w="4693">
                  <a:moveTo>
                    <a:pt x="2546" y="0"/>
                  </a:moveTo>
                  <a:lnTo>
                    <a:pt x="2068" y="40"/>
                  </a:lnTo>
                  <a:lnTo>
                    <a:pt x="1631" y="120"/>
                  </a:lnTo>
                  <a:lnTo>
                    <a:pt x="1194" y="318"/>
                  </a:lnTo>
                  <a:lnTo>
                    <a:pt x="836" y="557"/>
                  </a:lnTo>
                  <a:lnTo>
                    <a:pt x="518" y="875"/>
                  </a:lnTo>
                  <a:lnTo>
                    <a:pt x="279" y="1273"/>
                  </a:lnTo>
                  <a:lnTo>
                    <a:pt x="160" y="1471"/>
                  </a:lnTo>
                  <a:lnTo>
                    <a:pt x="80" y="1710"/>
                  </a:lnTo>
                  <a:lnTo>
                    <a:pt x="41" y="1949"/>
                  </a:lnTo>
                  <a:lnTo>
                    <a:pt x="1" y="2187"/>
                  </a:lnTo>
                  <a:lnTo>
                    <a:pt x="1" y="2625"/>
                  </a:lnTo>
                  <a:lnTo>
                    <a:pt x="120" y="3102"/>
                  </a:lnTo>
                  <a:lnTo>
                    <a:pt x="279" y="3499"/>
                  </a:lnTo>
                  <a:lnTo>
                    <a:pt x="557" y="3857"/>
                  </a:lnTo>
                  <a:lnTo>
                    <a:pt x="876" y="4175"/>
                  </a:lnTo>
                  <a:lnTo>
                    <a:pt x="1273" y="4454"/>
                  </a:lnTo>
                  <a:lnTo>
                    <a:pt x="1472" y="4533"/>
                  </a:lnTo>
                  <a:lnTo>
                    <a:pt x="1711" y="4613"/>
                  </a:lnTo>
                  <a:lnTo>
                    <a:pt x="1949" y="4692"/>
                  </a:lnTo>
                  <a:lnTo>
                    <a:pt x="2625" y="4692"/>
                  </a:lnTo>
                  <a:lnTo>
                    <a:pt x="3063" y="4613"/>
                  </a:lnTo>
                  <a:lnTo>
                    <a:pt x="3500" y="4414"/>
                  </a:lnTo>
                  <a:lnTo>
                    <a:pt x="3858" y="4175"/>
                  </a:lnTo>
                  <a:lnTo>
                    <a:pt x="4176" y="3817"/>
                  </a:lnTo>
                  <a:lnTo>
                    <a:pt x="4454" y="3460"/>
                  </a:lnTo>
                  <a:lnTo>
                    <a:pt x="4534" y="3221"/>
                  </a:lnTo>
                  <a:lnTo>
                    <a:pt x="4613" y="3022"/>
                  </a:lnTo>
                  <a:lnTo>
                    <a:pt x="4653" y="2784"/>
                  </a:lnTo>
                  <a:lnTo>
                    <a:pt x="4693" y="2545"/>
                  </a:lnTo>
                  <a:lnTo>
                    <a:pt x="4693" y="2068"/>
                  </a:lnTo>
                  <a:lnTo>
                    <a:pt x="4574" y="1631"/>
                  </a:lnTo>
                  <a:lnTo>
                    <a:pt x="4414" y="1233"/>
                  </a:lnTo>
                  <a:lnTo>
                    <a:pt x="4136" y="835"/>
                  </a:lnTo>
                  <a:lnTo>
                    <a:pt x="3818" y="517"/>
                  </a:lnTo>
                  <a:lnTo>
                    <a:pt x="3460" y="279"/>
                  </a:lnTo>
                  <a:lnTo>
                    <a:pt x="3222" y="159"/>
                  </a:lnTo>
                  <a:lnTo>
                    <a:pt x="2983" y="80"/>
                  </a:lnTo>
                  <a:lnTo>
                    <a:pt x="2784" y="40"/>
                  </a:lnTo>
                  <a:lnTo>
                    <a:pt x="25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15"/>
            <p:cNvSpPr/>
            <p:nvPr/>
          </p:nvSpPr>
          <p:spPr>
            <a:xfrm>
              <a:off x="3039575" y="4649800"/>
              <a:ext cx="168025" cy="168025"/>
            </a:xfrm>
            <a:custGeom>
              <a:rect b="b" l="l" r="r" t="t"/>
              <a:pathLst>
                <a:path extrusionOk="0" h="6721" w="6721">
                  <a:moveTo>
                    <a:pt x="2943" y="0"/>
                  </a:moveTo>
                  <a:lnTo>
                    <a:pt x="2625" y="80"/>
                  </a:lnTo>
                  <a:lnTo>
                    <a:pt x="2307" y="159"/>
                  </a:lnTo>
                  <a:lnTo>
                    <a:pt x="2029" y="279"/>
                  </a:lnTo>
                  <a:lnTo>
                    <a:pt x="1751" y="398"/>
                  </a:lnTo>
                  <a:lnTo>
                    <a:pt x="1472" y="597"/>
                  </a:lnTo>
                  <a:lnTo>
                    <a:pt x="1194" y="756"/>
                  </a:lnTo>
                  <a:lnTo>
                    <a:pt x="955" y="994"/>
                  </a:lnTo>
                  <a:lnTo>
                    <a:pt x="756" y="1233"/>
                  </a:lnTo>
                  <a:lnTo>
                    <a:pt x="558" y="1511"/>
                  </a:lnTo>
                  <a:lnTo>
                    <a:pt x="399" y="1790"/>
                  </a:lnTo>
                  <a:lnTo>
                    <a:pt x="240" y="2108"/>
                  </a:lnTo>
                  <a:lnTo>
                    <a:pt x="120" y="2426"/>
                  </a:lnTo>
                  <a:lnTo>
                    <a:pt x="41" y="2744"/>
                  </a:lnTo>
                  <a:lnTo>
                    <a:pt x="1" y="3102"/>
                  </a:lnTo>
                  <a:lnTo>
                    <a:pt x="1" y="3420"/>
                  </a:lnTo>
                  <a:lnTo>
                    <a:pt x="41" y="3738"/>
                  </a:lnTo>
                  <a:lnTo>
                    <a:pt x="80" y="4056"/>
                  </a:lnTo>
                  <a:lnTo>
                    <a:pt x="160" y="4374"/>
                  </a:lnTo>
                  <a:lnTo>
                    <a:pt x="279" y="4692"/>
                  </a:lnTo>
                  <a:lnTo>
                    <a:pt x="438" y="4971"/>
                  </a:lnTo>
                  <a:lnTo>
                    <a:pt x="597" y="5249"/>
                  </a:lnTo>
                  <a:lnTo>
                    <a:pt x="796" y="5527"/>
                  </a:lnTo>
                  <a:lnTo>
                    <a:pt x="995" y="5766"/>
                  </a:lnTo>
                  <a:lnTo>
                    <a:pt x="1273" y="5965"/>
                  </a:lnTo>
                  <a:lnTo>
                    <a:pt x="1512" y="6164"/>
                  </a:lnTo>
                  <a:lnTo>
                    <a:pt x="1790" y="6323"/>
                  </a:lnTo>
                  <a:lnTo>
                    <a:pt x="2108" y="6482"/>
                  </a:lnTo>
                  <a:lnTo>
                    <a:pt x="2426" y="6561"/>
                  </a:lnTo>
                  <a:lnTo>
                    <a:pt x="2784" y="6641"/>
                  </a:lnTo>
                  <a:lnTo>
                    <a:pt x="3102" y="6681"/>
                  </a:lnTo>
                  <a:lnTo>
                    <a:pt x="3460" y="6720"/>
                  </a:lnTo>
                  <a:lnTo>
                    <a:pt x="3778" y="6681"/>
                  </a:lnTo>
                  <a:lnTo>
                    <a:pt x="4097" y="6641"/>
                  </a:lnTo>
                  <a:lnTo>
                    <a:pt x="4415" y="6561"/>
                  </a:lnTo>
                  <a:lnTo>
                    <a:pt x="4693" y="6442"/>
                  </a:lnTo>
                  <a:lnTo>
                    <a:pt x="5011" y="6283"/>
                  </a:lnTo>
                  <a:lnTo>
                    <a:pt x="5289" y="6124"/>
                  </a:lnTo>
                  <a:lnTo>
                    <a:pt x="5528" y="5925"/>
                  </a:lnTo>
                  <a:lnTo>
                    <a:pt x="5767" y="5686"/>
                  </a:lnTo>
                  <a:lnTo>
                    <a:pt x="5965" y="5448"/>
                  </a:lnTo>
                  <a:lnTo>
                    <a:pt x="6164" y="5209"/>
                  </a:lnTo>
                  <a:lnTo>
                    <a:pt x="6363" y="4891"/>
                  </a:lnTo>
                  <a:lnTo>
                    <a:pt x="6482" y="4613"/>
                  </a:lnTo>
                  <a:lnTo>
                    <a:pt x="6602" y="4255"/>
                  </a:lnTo>
                  <a:lnTo>
                    <a:pt x="6681" y="3937"/>
                  </a:lnTo>
                  <a:lnTo>
                    <a:pt x="6721" y="3619"/>
                  </a:lnTo>
                  <a:lnTo>
                    <a:pt x="6721" y="3261"/>
                  </a:lnTo>
                  <a:lnTo>
                    <a:pt x="6721" y="2943"/>
                  </a:lnTo>
                  <a:lnTo>
                    <a:pt x="6641" y="2625"/>
                  </a:lnTo>
                  <a:lnTo>
                    <a:pt x="6562" y="2307"/>
                  </a:lnTo>
                  <a:lnTo>
                    <a:pt x="6443" y="1988"/>
                  </a:lnTo>
                  <a:lnTo>
                    <a:pt x="6283" y="1710"/>
                  </a:lnTo>
                  <a:lnTo>
                    <a:pt x="6124" y="1432"/>
                  </a:lnTo>
                  <a:lnTo>
                    <a:pt x="5926" y="1193"/>
                  </a:lnTo>
                  <a:lnTo>
                    <a:pt x="5727" y="955"/>
                  </a:lnTo>
                  <a:lnTo>
                    <a:pt x="5488" y="716"/>
                  </a:lnTo>
                  <a:lnTo>
                    <a:pt x="5210" y="517"/>
                  </a:lnTo>
                  <a:lnTo>
                    <a:pt x="4932" y="358"/>
                  </a:lnTo>
                  <a:lnTo>
                    <a:pt x="4613" y="239"/>
                  </a:lnTo>
                  <a:lnTo>
                    <a:pt x="4295" y="120"/>
                  </a:lnTo>
                  <a:lnTo>
                    <a:pt x="3937" y="40"/>
                  </a:lnTo>
                  <a:lnTo>
                    <a:pt x="36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15"/>
            <p:cNvSpPr/>
            <p:nvPr/>
          </p:nvSpPr>
          <p:spPr>
            <a:xfrm>
              <a:off x="1572350" y="4220350"/>
              <a:ext cx="117325" cy="117325"/>
            </a:xfrm>
            <a:custGeom>
              <a:rect b="b" l="l" r="r" t="t"/>
              <a:pathLst>
                <a:path extrusionOk="0" h="4693" w="4693">
                  <a:moveTo>
                    <a:pt x="2068" y="1"/>
                  </a:moveTo>
                  <a:lnTo>
                    <a:pt x="1631" y="80"/>
                  </a:lnTo>
                  <a:lnTo>
                    <a:pt x="1193" y="279"/>
                  </a:lnTo>
                  <a:lnTo>
                    <a:pt x="835" y="518"/>
                  </a:lnTo>
                  <a:lnTo>
                    <a:pt x="517" y="876"/>
                  </a:lnTo>
                  <a:lnTo>
                    <a:pt x="279" y="1233"/>
                  </a:lnTo>
                  <a:lnTo>
                    <a:pt x="159" y="1472"/>
                  </a:lnTo>
                  <a:lnTo>
                    <a:pt x="80" y="1671"/>
                  </a:lnTo>
                  <a:lnTo>
                    <a:pt x="40" y="1909"/>
                  </a:lnTo>
                  <a:lnTo>
                    <a:pt x="0" y="2148"/>
                  </a:lnTo>
                  <a:lnTo>
                    <a:pt x="0" y="2625"/>
                  </a:lnTo>
                  <a:lnTo>
                    <a:pt x="120" y="3063"/>
                  </a:lnTo>
                  <a:lnTo>
                    <a:pt x="279" y="3460"/>
                  </a:lnTo>
                  <a:lnTo>
                    <a:pt x="557" y="3858"/>
                  </a:lnTo>
                  <a:lnTo>
                    <a:pt x="875" y="4176"/>
                  </a:lnTo>
                  <a:lnTo>
                    <a:pt x="1273" y="4414"/>
                  </a:lnTo>
                  <a:lnTo>
                    <a:pt x="1472" y="4534"/>
                  </a:lnTo>
                  <a:lnTo>
                    <a:pt x="1710" y="4613"/>
                  </a:lnTo>
                  <a:lnTo>
                    <a:pt x="1949" y="4653"/>
                  </a:lnTo>
                  <a:lnTo>
                    <a:pt x="2187" y="4693"/>
                  </a:lnTo>
                  <a:lnTo>
                    <a:pt x="2625" y="4693"/>
                  </a:lnTo>
                  <a:lnTo>
                    <a:pt x="3102" y="4574"/>
                  </a:lnTo>
                  <a:lnTo>
                    <a:pt x="3499" y="4375"/>
                  </a:lnTo>
                  <a:lnTo>
                    <a:pt x="3857" y="4136"/>
                  </a:lnTo>
                  <a:lnTo>
                    <a:pt x="4175" y="3818"/>
                  </a:lnTo>
                  <a:lnTo>
                    <a:pt x="4454" y="3420"/>
                  </a:lnTo>
                  <a:lnTo>
                    <a:pt x="4533" y="3222"/>
                  </a:lnTo>
                  <a:lnTo>
                    <a:pt x="4613" y="2983"/>
                  </a:lnTo>
                  <a:lnTo>
                    <a:pt x="4653" y="2744"/>
                  </a:lnTo>
                  <a:lnTo>
                    <a:pt x="4692" y="2506"/>
                  </a:lnTo>
                  <a:lnTo>
                    <a:pt x="4692" y="2068"/>
                  </a:lnTo>
                  <a:lnTo>
                    <a:pt x="4573" y="1591"/>
                  </a:lnTo>
                  <a:lnTo>
                    <a:pt x="4414" y="1194"/>
                  </a:lnTo>
                  <a:lnTo>
                    <a:pt x="4175" y="836"/>
                  </a:lnTo>
                  <a:lnTo>
                    <a:pt x="3817" y="518"/>
                  </a:lnTo>
                  <a:lnTo>
                    <a:pt x="3460" y="239"/>
                  </a:lnTo>
                  <a:lnTo>
                    <a:pt x="3221" y="160"/>
                  </a:lnTo>
                  <a:lnTo>
                    <a:pt x="2982" y="80"/>
                  </a:lnTo>
                  <a:lnTo>
                    <a:pt x="27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15"/>
            <p:cNvSpPr/>
            <p:nvPr/>
          </p:nvSpPr>
          <p:spPr>
            <a:xfrm>
              <a:off x="1968975" y="4893350"/>
              <a:ext cx="117325" cy="117325"/>
            </a:xfrm>
            <a:custGeom>
              <a:rect b="b" l="l" r="r" t="t"/>
              <a:pathLst>
                <a:path extrusionOk="0" h="4693" w="4693">
                  <a:moveTo>
                    <a:pt x="2068" y="0"/>
                  </a:moveTo>
                  <a:lnTo>
                    <a:pt x="1631" y="120"/>
                  </a:lnTo>
                  <a:lnTo>
                    <a:pt x="1233" y="279"/>
                  </a:lnTo>
                  <a:lnTo>
                    <a:pt x="836" y="557"/>
                  </a:lnTo>
                  <a:lnTo>
                    <a:pt x="517" y="875"/>
                  </a:lnTo>
                  <a:lnTo>
                    <a:pt x="279" y="1273"/>
                  </a:lnTo>
                  <a:lnTo>
                    <a:pt x="160" y="1471"/>
                  </a:lnTo>
                  <a:lnTo>
                    <a:pt x="80" y="1710"/>
                  </a:lnTo>
                  <a:lnTo>
                    <a:pt x="40" y="1949"/>
                  </a:lnTo>
                  <a:lnTo>
                    <a:pt x="1" y="2187"/>
                  </a:lnTo>
                  <a:lnTo>
                    <a:pt x="40" y="2625"/>
                  </a:lnTo>
                  <a:lnTo>
                    <a:pt x="120" y="3062"/>
                  </a:lnTo>
                  <a:lnTo>
                    <a:pt x="319" y="3499"/>
                  </a:lnTo>
                  <a:lnTo>
                    <a:pt x="557" y="3857"/>
                  </a:lnTo>
                  <a:lnTo>
                    <a:pt x="875" y="4175"/>
                  </a:lnTo>
                  <a:lnTo>
                    <a:pt x="1273" y="4454"/>
                  </a:lnTo>
                  <a:lnTo>
                    <a:pt x="1472" y="4533"/>
                  </a:lnTo>
                  <a:lnTo>
                    <a:pt x="1710" y="4613"/>
                  </a:lnTo>
                  <a:lnTo>
                    <a:pt x="1949" y="4652"/>
                  </a:lnTo>
                  <a:lnTo>
                    <a:pt x="2188" y="4692"/>
                  </a:lnTo>
                  <a:lnTo>
                    <a:pt x="2625" y="4692"/>
                  </a:lnTo>
                  <a:lnTo>
                    <a:pt x="3102" y="4573"/>
                  </a:lnTo>
                  <a:lnTo>
                    <a:pt x="3500" y="4414"/>
                  </a:lnTo>
                  <a:lnTo>
                    <a:pt x="3858" y="4136"/>
                  </a:lnTo>
                  <a:lnTo>
                    <a:pt x="4176" y="3817"/>
                  </a:lnTo>
                  <a:lnTo>
                    <a:pt x="4454" y="3420"/>
                  </a:lnTo>
                  <a:lnTo>
                    <a:pt x="4534" y="3221"/>
                  </a:lnTo>
                  <a:lnTo>
                    <a:pt x="4613" y="2982"/>
                  </a:lnTo>
                  <a:lnTo>
                    <a:pt x="4693" y="2744"/>
                  </a:lnTo>
                  <a:lnTo>
                    <a:pt x="4693" y="2545"/>
                  </a:lnTo>
                  <a:lnTo>
                    <a:pt x="4693" y="2068"/>
                  </a:lnTo>
                  <a:lnTo>
                    <a:pt x="4613" y="1631"/>
                  </a:lnTo>
                  <a:lnTo>
                    <a:pt x="4414" y="1193"/>
                  </a:lnTo>
                  <a:lnTo>
                    <a:pt x="4176" y="835"/>
                  </a:lnTo>
                  <a:lnTo>
                    <a:pt x="3818" y="517"/>
                  </a:lnTo>
                  <a:lnTo>
                    <a:pt x="3460" y="279"/>
                  </a:lnTo>
                  <a:lnTo>
                    <a:pt x="3221" y="159"/>
                  </a:lnTo>
                  <a:lnTo>
                    <a:pt x="3023" y="80"/>
                  </a:lnTo>
                  <a:lnTo>
                    <a:pt x="2784" y="40"/>
                  </a:lnTo>
                  <a:lnTo>
                    <a:pt x="25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15"/>
            <p:cNvSpPr/>
            <p:nvPr/>
          </p:nvSpPr>
          <p:spPr>
            <a:xfrm>
              <a:off x="2182700" y="4698500"/>
              <a:ext cx="168025" cy="168025"/>
            </a:xfrm>
            <a:custGeom>
              <a:rect b="b" l="l" r="r" t="t"/>
              <a:pathLst>
                <a:path extrusionOk="0" h="6721" w="6721">
                  <a:moveTo>
                    <a:pt x="2983" y="1"/>
                  </a:moveTo>
                  <a:lnTo>
                    <a:pt x="2625" y="80"/>
                  </a:lnTo>
                  <a:lnTo>
                    <a:pt x="2347" y="160"/>
                  </a:lnTo>
                  <a:lnTo>
                    <a:pt x="2028" y="279"/>
                  </a:lnTo>
                  <a:lnTo>
                    <a:pt x="1750" y="398"/>
                  </a:lnTo>
                  <a:lnTo>
                    <a:pt x="1472" y="597"/>
                  </a:lnTo>
                  <a:lnTo>
                    <a:pt x="1193" y="796"/>
                  </a:lnTo>
                  <a:lnTo>
                    <a:pt x="955" y="995"/>
                  </a:lnTo>
                  <a:lnTo>
                    <a:pt x="756" y="1233"/>
                  </a:lnTo>
                  <a:lnTo>
                    <a:pt x="557" y="1512"/>
                  </a:lnTo>
                  <a:lnTo>
                    <a:pt x="398" y="1790"/>
                  </a:lnTo>
                  <a:lnTo>
                    <a:pt x="239" y="2108"/>
                  </a:lnTo>
                  <a:lnTo>
                    <a:pt x="160" y="2426"/>
                  </a:lnTo>
                  <a:lnTo>
                    <a:pt x="80" y="2744"/>
                  </a:lnTo>
                  <a:lnTo>
                    <a:pt x="1" y="3102"/>
                  </a:lnTo>
                  <a:lnTo>
                    <a:pt x="1" y="3420"/>
                  </a:lnTo>
                  <a:lnTo>
                    <a:pt x="40" y="3738"/>
                  </a:lnTo>
                  <a:lnTo>
                    <a:pt x="80" y="4096"/>
                  </a:lnTo>
                  <a:lnTo>
                    <a:pt x="160" y="4375"/>
                  </a:lnTo>
                  <a:lnTo>
                    <a:pt x="279" y="4693"/>
                  </a:lnTo>
                  <a:lnTo>
                    <a:pt x="438" y="4971"/>
                  </a:lnTo>
                  <a:lnTo>
                    <a:pt x="597" y="5249"/>
                  </a:lnTo>
                  <a:lnTo>
                    <a:pt x="796" y="5528"/>
                  </a:lnTo>
                  <a:lnTo>
                    <a:pt x="1034" y="5766"/>
                  </a:lnTo>
                  <a:lnTo>
                    <a:pt x="1273" y="5965"/>
                  </a:lnTo>
                  <a:lnTo>
                    <a:pt x="1512" y="6164"/>
                  </a:lnTo>
                  <a:lnTo>
                    <a:pt x="1830" y="6323"/>
                  </a:lnTo>
                  <a:lnTo>
                    <a:pt x="2108" y="6482"/>
                  </a:lnTo>
                  <a:lnTo>
                    <a:pt x="2466" y="6601"/>
                  </a:lnTo>
                  <a:lnTo>
                    <a:pt x="2784" y="6641"/>
                  </a:lnTo>
                  <a:lnTo>
                    <a:pt x="3102" y="6721"/>
                  </a:lnTo>
                  <a:lnTo>
                    <a:pt x="3460" y="6721"/>
                  </a:lnTo>
                  <a:lnTo>
                    <a:pt x="3778" y="6681"/>
                  </a:lnTo>
                  <a:lnTo>
                    <a:pt x="4096" y="6641"/>
                  </a:lnTo>
                  <a:lnTo>
                    <a:pt x="4414" y="6562"/>
                  </a:lnTo>
                  <a:lnTo>
                    <a:pt x="4732" y="6442"/>
                  </a:lnTo>
                  <a:lnTo>
                    <a:pt x="5011" y="6283"/>
                  </a:lnTo>
                  <a:lnTo>
                    <a:pt x="5289" y="6124"/>
                  </a:lnTo>
                  <a:lnTo>
                    <a:pt x="5528" y="5925"/>
                  </a:lnTo>
                  <a:lnTo>
                    <a:pt x="5766" y="5687"/>
                  </a:lnTo>
                  <a:lnTo>
                    <a:pt x="6005" y="5448"/>
                  </a:lnTo>
                  <a:lnTo>
                    <a:pt x="6204" y="5210"/>
                  </a:lnTo>
                  <a:lnTo>
                    <a:pt x="6363" y="4892"/>
                  </a:lnTo>
                  <a:lnTo>
                    <a:pt x="6482" y="4613"/>
                  </a:lnTo>
                  <a:lnTo>
                    <a:pt x="6601" y="4255"/>
                  </a:lnTo>
                  <a:lnTo>
                    <a:pt x="6681" y="3937"/>
                  </a:lnTo>
                  <a:lnTo>
                    <a:pt x="6720" y="3619"/>
                  </a:lnTo>
                  <a:lnTo>
                    <a:pt x="6720" y="3261"/>
                  </a:lnTo>
                  <a:lnTo>
                    <a:pt x="6720" y="2943"/>
                  </a:lnTo>
                  <a:lnTo>
                    <a:pt x="6641" y="2625"/>
                  </a:lnTo>
                  <a:lnTo>
                    <a:pt x="6561" y="2307"/>
                  </a:lnTo>
                  <a:lnTo>
                    <a:pt x="6442" y="1989"/>
                  </a:lnTo>
                  <a:lnTo>
                    <a:pt x="6323" y="1711"/>
                  </a:lnTo>
                  <a:lnTo>
                    <a:pt x="6124" y="1432"/>
                  </a:lnTo>
                  <a:lnTo>
                    <a:pt x="5965" y="1194"/>
                  </a:lnTo>
                  <a:lnTo>
                    <a:pt x="5726" y="955"/>
                  </a:lnTo>
                  <a:lnTo>
                    <a:pt x="5488" y="716"/>
                  </a:lnTo>
                  <a:lnTo>
                    <a:pt x="5209" y="557"/>
                  </a:lnTo>
                  <a:lnTo>
                    <a:pt x="4931" y="359"/>
                  </a:lnTo>
                  <a:lnTo>
                    <a:pt x="4613" y="239"/>
                  </a:lnTo>
                  <a:lnTo>
                    <a:pt x="4295" y="120"/>
                  </a:lnTo>
                  <a:lnTo>
                    <a:pt x="3977" y="40"/>
                  </a:lnTo>
                  <a:lnTo>
                    <a:pt x="36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15"/>
            <p:cNvSpPr/>
            <p:nvPr/>
          </p:nvSpPr>
          <p:spPr>
            <a:xfrm>
              <a:off x="3068425" y="4078200"/>
              <a:ext cx="139175" cy="140200"/>
            </a:xfrm>
            <a:custGeom>
              <a:rect b="b" l="l" r="r" t="t"/>
              <a:pathLst>
                <a:path extrusionOk="0" h="5608" w="5567">
                  <a:moveTo>
                    <a:pt x="2704" y="1"/>
                  </a:moveTo>
                  <a:lnTo>
                    <a:pt x="2426" y="40"/>
                  </a:lnTo>
                  <a:lnTo>
                    <a:pt x="2187" y="80"/>
                  </a:lnTo>
                  <a:lnTo>
                    <a:pt x="1909" y="160"/>
                  </a:lnTo>
                  <a:lnTo>
                    <a:pt x="1670" y="239"/>
                  </a:lnTo>
                  <a:lnTo>
                    <a:pt x="1432" y="359"/>
                  </a:lnTo>
                  <a:lnTo>
                    <a:pt x="1193" y="518"/>
                  </a:lnTo>
                  <a:lnTo>
                    <a:pt x="994" y="677"/>
                  </a:lnTo>
                  <a:lnTo>
                    <a:pt x="795" y="836"/>
                  </a:lnTo>
                  <a:lnTo>
                    <a:pt x="597" y="1035"/>
                  </a:lnTo>
                  <a:lnTo>
                    <a:pt x="437" y="1273"/>
                  </a:lnTo>
                  <a:lnTo>
                    <a:pt x="318" y="1512"/>
                  </a:lnTo>
                  <a:lnTo>
                    <a:pt x="199" y="1750"/>
                  </a:lnTo>
                  <a:lnTo>
                    <a:pt x="80" y="2029"/>
                  </a:lnTo>
                  <a:lnTo>
                    <a:pt x="40" y="2307"/>
                  </a:lnTo>
                  <a:lnTo>
                    <a:pt x="0" y="2585"/>
                  </a:lnTo>
                  <a:lnTo>
                    <a:pt x="0" y="2864"/>
                  </a:lnTo>
                  <a:lnTo>
                    <a:pt x="0" y="3142"/>
                  </a:lnTo>
                  <a:lnTo>
                    <a:pt x="40" y="3420"/>
                  </a:lnTo>
                  <a:lnTo>
                    <a:pt x="119" y="3659"/>
                  </a:lnTo>
                  <a:lnTo>
                    <a:pt x="199" y="3937"/>
                  </a:lnTo>
                  <a:lnTo>
                    <a:pt x="318" y="4176"/>
                  </a:lnTo>
                  <a:lnTo>
                    <a:pt x="477" y="4375"/>
                  </a:lnTo>
                  <a:lnTo>
                    <a:pt x="636" y="4613"/>
                  </a:lnTo>
                  <a:lnTo>
                    <a:pt x="835" y="4812"/>
                  </a:lnTo>
                  <a:lnTo>
                    <a:pt x="1034" y="4971"/>
                  </a:lnTo>
                  <a:lnTo>
                    <a:pt x="1233" y="5130"/>
                  </a:lnTo>
                  <a:lnTo>
                    <a:pt x="1471" y="5289"/>
                  </a:lnTo>
                  <a:lnTo>
                    <a:pt x="1750" y="5408"/>
                  </a:lnTo>
                  <a:lnTo>
                    <a:pt x="2028" y="5488"/>
                  </a:lnTo>
                  <a:lnTo>
                    <a:pt x="2306" y="5568"/>
                  </a:lnTo>
                  <a:lnTo>
                    <a:pt x="2585" y="5607"/>
                  </a:lnTo>
                  <a:lnTo>
                    <a:pt x="2863" y="5607"/>
                  </a:lnTo>
                  <a:lnTo>
                    <a:pt x="3102" y="5568"/>
                  </a:lnTo>
                  <a:lnTo>
                    <a:pt x="3380" y="5528"/>
                  </a:lnTo>
                  <a:lnTo>
                    <a:pt x="3658" y="5448"/>
                  </a:lnTo>
                  <a:lnTo>
                    <a:pt x="3897" y="5369"/>
                  </a:lnTo>
                  <a:lnTo>
                    <a:pt x="4135" y="5249"/>
                  </a:lnTo>
                  <a:lnTo>
                    <a:pt x="4374" y="5090"/>
                  </a:lnTo>
                  <a:lnTo>
                    <a:pt x="4573" y="4931"/>
                  </a:lnTo>
                  <a:lnTo>
                    <a:pt x="4772" y="4772"/>
                  </a:lnTo>
                  <a:lnTo>
                    <a:pt x="4970" y="4573"/>
                  </a:lnTo>
                  <a:lnTo>
                    <a:pt x="5129" y="4335"/>
                  </a:lnTo>
                  <a:lnTo>
                    <a:pt x="5249" y="4096"/>
                  </a:lnTo>
                  <a:lnTo>
                    <a:pt x="5368" y="3858"/>
                  </a:lnTo>
                  <a:lnTo>
                    <a:pt x="5448" y="3579"/>
                  </a:lnTo>
                  <a:lnTo>
                    <a:pt x="5527" y="3301"/>
                  </a:lnTo>
                  <a:lnTo>
                    <a:pt x="5567" y="3023"/>
                  </a:lnTo>
                  <a:lnTo>
                    <a:pt x="5567" y="2744"/>
                  </a:lnTo>
                  <a:lnTo>
                    <a:pt x="5567" y="2466"/>
                  </a:lnTo>
                  <a:lnTo>
                    <a:pt x="5487" y="2188"/>
                  </a:lnTo>
                  <a:lnTo>
                    <a:pt x="5448" y="1949"/>
                  </a:lnTo>
                  <a:lnTo>
                    <a:pt x="5328" y="1711"/>
                  </a:lnTo>
                  <a:lnTo>
                    <a:pt x="5209" y="1432"/>
                  </a:lnTo>
                  <a:lnTo>
                    <a:pt x="5090" y="1233"/>
                  </a:lnTo>
                  <a:lnTo>
                    <a:pt x="4931" y="995"/>
                  </a:lnTo>
                  <a:lnTo>
                    <a:pt x="4732" y="796"/>
                  </a:lnTo>
                  <a:lnTo>
                    <a:pt x="4533" y="637"/>
                  </a:lnTo>
                  <a:lnTo>
                    <a:pt x="4294" y="478"/>
                  </a:lnTo>
                  <a:lnTo>
                    <a:pt x="4056" y="319"/>
                  </a:lnTo>
                  <a:lnTo>
                    <a:pt x="3817" y="200"/>
                  </a:lnTo>
                  <a:lnTo>
                    <a:pt x="3539" y="120"/>
                  </a:lnTo>
                  <a:lnTo>
                    <a:pt x="3261" y="40"/>
                  </a:lnTo>
                  <a:lnTo>
                    <a:pt x="2982" y="40"/>
                  </a:lnTo>
                  <a:lnTo>
                    <a:pt x="2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15"/>
            <p:cNvSpPr/>
            <p:nvPr/>
          </p:nvSpPr>
          <p:spPr>
            <a:xfrm>
              <a:off x="2567400" y="3906225"/>
              <a:ext cx="117325" cy="118325"/>
            </a:xfrm>
            <a:custGeom>
              <a:rect b="b" l="l" r="r" t="t"/>
              <a:pathLst>
                <a:path extrusionOk="0" h="4733" w="4693">
                  <a:moveTo>
                    <a:pt x="2546" y="1"/>
                  </a:moveTo>
                  <a:lnTo>
                    <a:pt x="2068" y="41"/>
                  </a:lnTo>
                  <a:lnTo>
                    <a:pt x="1631" y="120"/>
                  </a:lnTo>
                  <a:lnTo>
                    <a:pt x="1233" y="319"/>
                  </a:lnTo>
                  <a:lnTo>
                    <a:pt x="836" y="557"/>
                  </a:lnTo>
                  <a:lnTo>
                    <a:pt x="518" y="876"/>
                  </a:lnTo>
                  <a:lnTo>
                    <a:pt x="279" y="1273"/>
                  </a:lnTo>
                  <a:lnTo>
                    <a:pt x="160" y="1512"/>
                  </a:lnTo>
                  <a:lnTo>
                    <a:pt x="80" y="1711"/>
                  </a:lnTo>
                  <a:lnTo>
                    <a:pt x="40" y="1949"/>
                  </a:lnTo>
                  <a:lnTo>
                    <a:pt x="1" y="2188"/>
                  </a:lnTo>
                  <a:lnTo>
                    <a:pt x="40" y="2665"/>
                  </a:lnTo>
                  <a:lnTo>
                    <a:pt x="120" y="3102"/>
                  </a:lnTo>
                  <a:lnTo>
                    <a:pt x="319" y="3500"/>
                  </a:lnTo>
                  <a:lnTo>
                    <a:pt x="557" y="3898"/>
                  </a:lnTo>
                  <a:lnTo>
                    <a:pt x="875" y="4216"/>
                  </a:lnTo>
                  <a:lnTo>
                    <a:pt x="1273" y="4454"/>
                  </a:lnTo>
                  <a:lnTo>
                    <a:pt x="1472" y="4534"/>
                  </a:lnTo>
                  <a:lnTo>
                    <a:pt x="1710" y="4613"/>
                  </a:lnTo>
                  <a:lnTo>
                    <a:pt x="1949" y="4693"/>
                  </a:lnTo>
                  <a:lnTo>
                    <a:pt x="2188" y="4733"/>
                  </a:lnTo>
                  <a:lnTo>
                    <a:pt x="2665" y="4693"/>
                  </a:lnTo>
                  <a:lnTo>
                    <a:pt x="3102" y="4613"/>
                  </a:lnTo>
                  <a:lnTo>
                    <a:pt x="3500" y="4414"/>
                  </a:lnTo>
                  <a:lnTo>
                    <a:pt x="3858" y="4176"/>
                  </a:lnTo>
                  <a:lnTo>
                    <a:pt x="4176" y="3858"/>
                  </a:lnTo>
                  <a:lnTo>
                    <a:pt x="4454" y="3460"/>
                  </a:lnTo>
                  <a:lnTo>
                    <a:pt x="4534" y="3261"/>
                  </a:lnTo>
                  <a:lnTo>
                    <a:pt x="4613" y="3023"/>
                  </a:lnTo>
                  <a:lnTo>
                    <a:pt x="4693" y="2784"/>
                  </a:lnTo>
                  <a:lnTo>
                    <a:pt x="4693" y="2546"/>
                  </a:lnTo>
                  <a:lnTo>
                    <a:pt x="4693" y="2068"/>
                  </a:lnTo>
                  <a:lnTo>
                    <a:pt x="4613" y="1631"/>
                  </a:lnTo>
                  <a:lnTo>
                    <a:pt x="4414" y="1233"/>
                  </a:lnTo>
                  <a:lnTo>
                    <a:pt x="4176" y="836"/>
                  </a:lnTo>
                  <a:lnTo>
                    <a:pt x="3858" y="518"/>
                  </a:lnTo>
                  <a:lnTo>
                    <a:pt x="3460" y="279"/>
                  </a:lnTo>
                  <a:lnTo>
                    <a:pt x="3221" y="200"/>
                  </a:lnTo>
                  <a:lnTo>
                    <a:pt x="3023" y="120"/>
                  </a:lnTo>
                  <a:lnTo>
                    <a:pt x="2784" y="41"/>
                  </a:lnTo>
                  <a:lnTo>
                    <a:pt x="25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15"/>
            <p:cNvSpPr/>
            <p:nvPr/>
          </p:nvSpPr>
          <p:spPr>
            <a:xfrm>
              <a:off x="3448150" y="3110975"/>
              <a:ext cx="92475" cy="92475"/>
            </a:xfrm>
            <a:custGeom>
              <a:rect b="b" l="l" r="r" t="t"/>
              <a:pathLst>
                <a:path extrusionOk="0" h="3699" w="3699">
                  <a:moveTo>
                    <a:pt x="1829" y="1"/>
                  </a:moveTo>
                  <a:lnTo>
                    <a:pt x="1472" y="40"/>
                  </a:lnTo>
                  <a:lnTo>
                    <a:pt x="1114" y="160"/>
                  </a:lnTo>
                  <a:lnTo>
                    <a:pt x="796" y="319"/>
                  </a:lnTo>
                  <a:lnTo>
                    <a:pt x="517" y="557"/>
                  </a:lnTo>
                  <a:lnTo>
                    <a:pt x="319" y="796"/>
                  </a:lnTo>
                  <a:lnTo>
                    <a:pt x="120" y="1114"/>
                  </a:lnTo>
                  <a:lnTo>
                    <a:pt x="0" y="1472"/>
                  </a:lnTo>
                  <a:lnTo>
                    <a:pt x="0" y="1869"/>
                  </a:lnTo>
                  <a:lnTo>
                    <a:pt x="0" y="2227"/>
                  </a:lnTo>
                  <a:lnTo>
                    <a:pt x="120" y="2585"/>
                  </a:lnTo>
                  <a:lnTo>
                    <a:pt x="319" y="2903"/>
                  </a:lnTo>
                  <a:lnTo>
                    <a:pt x="517" y="3182"/>
                  </a:lnTo>
                  <a:lnTo>
                    <a:pt x="796" y="3380"/>
                  </a:lnTo>
                  <a:lnTo>
                    <a:pt x="1114" y="3579"/>
                  </a:lnTo>
                  <a:lnTo>
                    <a:pt x="1472" y="3659"/>
                  </a:lnTo>
                  <a:lnTo>
                    <a:pt x="1829" y="3698"/>
                  </a:lnTo>
                  <a:lnTo>
                    <a:pt x="2227" y="3659"/>
                  </a:lnTo>
                  <a:lnTo>
                    <a:pt x="2585" y="3579"/>
                  </a:lnTo>
                  <a:lnTo>
                    <a:pt x="2863" y="3380"/>
                  </a:lnTo>
                  <a:lnTo>
                    <a:pt x="3142" y="3182"/>
                  </a:lnTo>
                  <a:lnTo>
                    <a:pt x="3380" y="2903"/>
                  </a:lnTo>
                  <a:lnTo>
                    <a:pt x="3539" y="2585"/>
                  </a:lnTo>
                  <a:lnTo>
                    <a:pt x="3659" y="2227"/>
                  </a:lnTo>
                  <a:lnTo>
                    <a:pt x="3698" y="1869"/>
                  </a:lnTo>
                  <a:lnTo>
                    <a:pt x="3659" y="1472"/>
                  </a:lnTo>
                  <a:lnTo>
                    <a:pt x="3539" y="1114"/>
                  </a:lnTo>
                  <a:lnTo>
                    <a:pt x="3380" y="796"/>
                  </a:lnTo>
                  <a:lnTo>
                    <a:pt x="3142" y="557"/>
                  </a:lnTo>
                  <a:lnTo>
                    <a:pt x="2863" y="319"/>
                  </a:lnTo>
                  <a:lnTo>
                    <a:pt x="2585" y="160"/>
                  </a:lnTo>
                  <a:lnTo>
                    <a:pt x="2227" y="40"/>
                  </a:lnTo>
                  <a:lnTo>
                    <a:pt x="18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15"/>
            <p:cNvSpPr/>
            <p:nvPr/>
          </p:nvSpPr>
          <p:spPr>
            <a:xfrm>
              <a:off x="3764250" y="3208400"/>
              <a:ext cx="112375" cy="112350"/>
            </a:xfrm>
            <a:custGeom>
              <a:rect b="b" l="l" r="r" t="t"/>
              <a:pathLst>
                <a:path extrusionOk="0" h="4494" w="4495">
                  <a:moveTo>
                    <a:pt x="2267" y="0"/>
                  </a:moveTo>
                  <a:lnTo>
                    <a:pt x="1790" y="40"/>
                  </a:lnTo>
                  <a:lnTo>
                    <a:pt x="1393" y="199"/>
                  </a:lnTo>
                  <a:lnTo>
                    <a:pt x="995" y="398"/>
                  </a:lnTo>
                  <a:lnTo>
                    <a:pt x="677" y="676"/>
                  </a:lnTo>
                  <a:lnTo>
                    <a:pt x="399" y="994"/>
                  </a:lnTo>
                  <a:lnTo>
                    <a:pt x="200" y="1392"/>
                  </a:lnTo>
                  <a:lnTo>
                    <a:pt x="41" y="1790"/>
                  </a:lnTo>
                  <a:lnTo>
                    <a:pt x="1" y="2267"/>
                  </a:lnTo>
                  <a:lnTo>
                    <a:pt x="41" y="2704"/>
                  </a:lnTo>
                  <a:lnTo>
                    <a:pt x="200" y="3142"/>
                  </a:lnTo>
                  <a:lnTo>
                    <a:pt x="399" y="3499"/>
                  </a:lnTo>
                  <a:lnTo>
                    <a:pt x="677" y="3857"/>
                  </a:lnTo>
                  <a:lnTo>
                    <a:pt x="995" y="4136"/>
                  </a:lnTo>
                  <a:lnTo>
                    <a:pt x="1393" y="4334"/>
                  </a:lnTo>
                  <a:lnTo>
                    <a:pt x="1790" y="4454"/>
                  </a:lnTo>
                  <a:lnTo>
                    <a:pt x="2267" y="4493"/>
                  </a:lnTo>
                  <a:lnTo>
                    <a:pt x="2705" y="4454"/>
                  </a:lnTo>
                  <a:lnTo>
                    <a:pt x="3142" y="4334"/>
                  </a:lnTo>
                  <a:lnTo>
                    <a:pt x="3500" y="4136"/>
                  </a:lnTo>
                  <a:lnTo>
                    <a:pt x="3858" y="3857"/>
                  </a:lnTo>
                  <a:lnTo>
                    <a:pt x="4136" y="3499"/>
                  </a:lnTo>
                  <a:lnTo>
                    <a:pt x="4335" y="3142"/>
                  </a:lnTo>
                  <a:lnTo>
                    <a:pt x="4454" y="2704"/>
                  </a:lnTo>
                  <a:lnTo>
                    <a:pt x="4494" y="2267"/>
                  </a:lnTo>
                  <a:lnTo>
                    <a:pt x="4454" y="1790"/>
                  </a:lnTo>
                  <a:lnTo>
                    <a:pt x="4335" y="1392"/>
                  </a:lnTo>
                  <a:lnTo>
                    <a:pt x="4136" y="994"/>
                  </a:lnTo>
                  <a:lnTo>
                    <a:pt x="3858" y="676"/>
                  </a:lnTo>
                  <a:lnTo>
                    <a:pt x="3500" y="398"/>
                  </a:lnTo>
                  <a:lnTo>
                    <a:pt x="3142" y="199"/>
                  </a:lnTo>
                  <a:lnTo>
                    <a:pt x="2705" y="40"/>
                  </a:lnTo>
                  <a:lnTo>
                    <a:pt x="22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15"/>
            <p:cNvSpPr/>
            <p:nvPr/>
          </p:nvSpPr>
          <p:spPr>
            <a:xfrm>
              <a:off x="1820850" y="3036425"/>
              <a:ext cx="118325" cy="119300"/>
            </a:xfrm>
            <a:custGeom>
              <a:rect b="b" l="l" r="r" t="t"/>
              <a:pathLst>
                <a:path extrusionOk="0" h="4772" w="4733">
                  <a:moveTo>
                    <a:pt x="2546" y="0"/>
                  </a:moveTo>
                  <a:lnTo>
                    <a:pt x="2069" y="40"/>
                  </a:lnTo>
                  <a:lnTo>
                    <a:pt x="1631" y="120"/>
                  </a:lnTo>
                  <a:lnTo>
                    <a:pt x="1234" y="318"/>
                  </a:lnTo>
                  <a:lnTo>
                    <a:pt x="836" y="557"/>
                  </a:lnTo>
                  <a:lnTo>
                    <a:pt x="518" y="915"/>
                  </a:lnTo>
                  <a:lnTo>
                    <a:pt x="240" y="1312"/>
                  </a:lnTo>
                  <a:lnTo>
                    <a:pt x="160" y="1511"/>
                  </a:lnTo>
                  <a:lnTo>
                    <a:pt x="80" y="1750"/>
                  </a:lnTo>
                  <a:lnTo>
                    <a:pt x="41" y="1988"/>
                  </a:lnTo>
                  <a:lnTo>
                    <a:pt x="1" y="2227"/>
                  </a:lnTo>
                  <a:lnTo>
                    <a:pt x="1" y="2704"/>
                  </a:lnTo>
                  <a:lnTo>
                    <a:pt x="120" y="3142"/>
                  </a:lnTo>
                  <a:lnTo>
                    <a:pt x="279" y="3539"/>
                  </a:lnTo>
                  <a:lnTo>
                    <a:pt x="558" y="3937"/>
                  </a:lnTo>
                  <a:lnTo>
                    <a:pt x="876" y="4255"/>
                  </a:lnTo>
                  <a:lnTo>
                    <a:pt x="1273" y="4494"/>
                  </a:lnTo>
                  <a:lnTo>
                    <a:pt x="1472" y="4613"/>
                  </a:lnTo>
                  <a:lnTo>
                    <a:pt x="1711" y="4692"/>
                  </a:lnTo>
                  <a:lnTo>
                    <a:pt x="1949" y="4732"/>
                  </a:lnTo>
                  <a:lnTo>
                    <a:pt x="2188" y="4772"/>
                  </a:lnTo>
                  <a:lnTo>
                    <a:pt x="2665" y="4772"/>
                  </a:lnTo>
                  <a:lnTo>
                    <a:pt x="3102" y="4653"/>
                  </a:lnTo>
                  <a:lnTo>
                    <a:pt x="3540" y="4494"/>
                  </a:lnTo>
                  <a:lnTo>
                    <a:pt x="3898" y="4215"/>
                  </a:lnTo>
                  <a:lnTo>
                    <a:pt x="4216" y="3897"/>
                  </a:lnTo>
                  <a:lnTo>
                    <a:pt x="4494" y="3499"/>
                  </a:lnTo>
                  <a:lnTo>
                    <a:pt x="4574" y="3301"/>
                  </a:lnTo>
                  <a:lnTo>
                    <a:pt x="4653" y="3062"/>
                  </a:lnTo>
                  <a:lnTo>
                    <a:pt x="4733" y="2823"/>
                  </a:lnTo>
                  <a:lnTo>
                    <a:pt x="4733" y="2585"/>
                  </a:lnTo>
                  <a:lnTo>
                    <a:pt x="4733" y="2108"/>
                  </a:lnTo>
                  <a:lnTo>
                    <a:pt x="4653" y="1670"/>
                  </a:lnTo>
                  <a:lnTo>
                    <a:pt x="4454" y="1233"/>
                  </a:lnTo>
                  <a:lnTo>
                    <a:pt x="4216" y="875"/>
                  </a:lnTo>
                  <a:lnTo>
                    <a:pt x="3858" y="557"/>
                  </a:lnTo>
                  <a:lnTo>
                    <a:pt x="3460" y="279"/>
                  </a:lnTo>
                  <a:lnTo>
                    <a:pt x="3261" y="199"/>
                  </a:lnTo>
                  <a:lnTo>
                    <a:pt x="3023" y="120"/>
                  </a:lnTo>
                  <a:lnTo>
                    <a:pt x="2784" y="40"/>
                  </a:lnTo>
                  <a:lnTo>
                    <a:pt x="25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15"/>
            <p:cNvSpPr/>
            <p:nvPr/>
          </p:nvSpPr>
          <p:spPr>
            <a:xfrm>
              <a:off x="3957100" y="2074150"/>
              <a:ext cx="95475" cy="95475"/>
            </a:xfrm>
            <a:custGeom>
              <a:rect b="b" l="l" r="r" t="t"/>
              <a:pathLst>
                <a:path extrusionOk="0" h="3819" w="3819">
                  <a:moveTo>
                    <a:pt x="1909" y="1"/>
                  </a:moveTo>
                  <a:lnTo>
                    <a:pt x="1552" y="41"/>
                  </a:lnTo>
                  <a:lnTo>
                    <a:pt x="1194" y="160"/>
                  </a:lnTo>
                  <a:lnTo>
                    <a:pt x="876" y="359"/>
                  </a:lnTo>
                  <a:lnTo>
                    <a:pt x="597" y="558"/>
                  </a:lnTo>
                  <a:lnTo>
                    <a:pt x="359" y="876"/>
                  </a:lnTo>
                  <a:lnTo>
                    <a:pt x="160" y="1194"/>
                  </a:lnTo>
                  <a:lnTo>
                    <a:pt x="41" y="1552"/>
                  </a:lnTo>
                  <a:lnTo>
                    <a:pt x="1" y="1910"/>
                  </a:lnTo>
                  <a:lnTo>
                    <a:pt x="41" y="2307"/>
                  </a:lnTo>
                  <a:lnTo>
                    <a:pt x="160" y="2665"/>
                  </a:lnTo>
                  <a:lnTo>
                    <a:pt x="359" y="2983"/>
                  </a:lnTo>
                  <a:lnTo>
                    <a:pt x="597" y="3261"/>
                  </a:lnTo>
                  <a:lnTo>
                    <a:pt x="876" y="3500"/>
                  </a:lnTo>
                  <a:lnTo>
                    <a:pt x="1194" y="3699"/>
                  </a:lnTo>
                  <a:lnTo>
                    <a:pt x="1552" y="3778"/>
                  </a:lnTo>
                  <a:lnTo>
                    <a:pt x="1909" y="3818"/>
                  </a:lnTo>
                  <a:lnTo>
                    <a:pt x="2307" y="3778"/>
                  </a:lnTo>
                  <a:lnTo>
                    <a:pt x="2665" y="3699"/>
                  </a:lnTo>
                  <a:lnTo>
                    <a:pt x="2983" y="3500"/>
                  </a:lnTo>
                  <a:lnTo>
                    <a:pt x="3261" y="3261"/>
                  </a:lnTo>
                  <a:lnTo>
                    <a:pt x="3500" y="2983"/>
                  </a:lnTo>
                  <a:lnTo>
                    <a:pt x="3699" y="2665"/>
                  </a:lnTo>
                  <a:lnTo>
                    <a:pt x="3778" y="2307"/>
                  </a:lnTo>
                  <a:lnTo>
                    <a:pt x="3818" y="1910"/>
                  </a:lnTo>
                  <a:lnTo>
                    <a:pt x="3778" y="1552"/>
                  </a:lnTo>
                  <a:lnTo>
                    <a:pt x="3699" y="1194"/>
                  </a:lnTo>
                  <a:lnTo>
                    <a:pt x="3500" y="876"/>
                  </a:lnTo>
                  <a:lnTo>
                    <a:pt x="3261" y="558"/>
                  </a:lnTo>
                  <a:lnTo>
                    <a:pt x="2983" y="359"/>
                  </a:lnTo>
                  <a:lnTo>
                    <a:pt x="2665" y="160"/>
                  </a:lnTo>
                  <a:lnTo>
                    <a:pt x="2307" y="41"/>
                  </a:lnTo>
                  <a:lnTo>
                    <a:pt x="19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1" name="Google Shape;3481;p115"/>
          <p:cNvGrpSpPr/>
          <p:nvPr/>
        </p:nvGrpSpPr>
        <p:grpSpPr>
          <a:xfrm>
            <a:off x="6196822" y="2757208"/>
            <a:ext cx="3264272" cy="2910427"/>
            <a:chOff x="1572350" y="1151675"/>
            <a:chExt cx="4851050" cy="4325200"/>
          </a:xfrm>
        </p:grpSpPr>
        <p:sp>
          <p:nvSpPr>
            <p:cNvPr id="3482" name="Google Shape;3482;p115"/>
            <p:cNvSpPr/>
            <p:nvPr/>
          </p:nvSpPr>
          <p:spPr>
            <a:xfrm>
              <a:off x="3968050" y="3267050"/>
              <a:ext cx="2041825" cy="1687950"/>
            </a:xfrm>
            <a:custGeom>
              <a:rect b="b" l="l" r="r" t="t"/>
              <a:pathLst>
                <a:path extrusionOk="0" h="67518" w="81673">
                  <a:moveTo>
                    <a:pt x="62229" y="676"/>
                  </a:moveTo>
                  <a:lnTo>
                    <a:pt x="80917" y="40638"/>
                  </a:lnTo>
                  <a:lnTo>
                    <a:pt x="57298" y="66722"/>
                  </a:lnTo>
                  <a:lnTo>
                    <a:pt x="32964" y="54475"/>
                  </a:lnTo>
                  <a:lnTo>
                    <a:pt x="955" y="36662"/>
                  </a:lnTo>
                  <a:lnTo>
                    <a:pt x="27277" y="3579"/>
                  </a:lnTo>
                  <a:lnTo>
                    <a:pt x="62229" y="676"/>
                  </a:lnTo>
                  <a:close/>
                  <a:moveTo>
                    <a:pt x="62587" y="0"/>
                  </a:moveTo>
                  <a:lnTo>
                    <a:pt x="27079" y="2943"/>
                  </a:lnTo>
                  <a:lnTo>
                    <a:pt x="26959" y="2982"/>
                  </a:lnTo>
                  <a:lnTo>
                    <a:pt x="0" y="36860"/>
                  </a:lnTo>
                  <a:lnTo>
                    <a:pt x="32645" y="55032"/>
                  </a:lnTo>
                  <a:lnTo>
                    <a:pt x="57418" y="67518"/>
                  </a:lnTo>
                  <a:lnTo>
                    <a:pt x="81673" y="40717"/>
                  </a:lnTo>
                  <a:lnTo>
                    <a:pt x="62706" y="199"/>
                  </a:lnTo>
                  <a:lnTo>
                    <a:pt x="625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15"/>
            <p:cNvSpPr/>
            <p:nvPr/>
          </p:nvSpPr>
          <p:spPr>
            <a:xfrm>
              <a:off x="3938225" y="4013600"/>
              <a:ext cx="1469250" cy="918525"/>
            </a:xfrm>
            <a:custGeom>
              <a:rect b="b" l="l" r="r" t="t"/>
              <a:pathLst>
                <a:path extrusionOk="0" h="36741" w="58770">
                  <a:moveTo>
                    <a:pt x="24852" y="676"/>
                  </a:moveTo>
                  <a:lnTo>
                    <a:pt x="55708" y="12565"/>
                  </a:lnTo>
                  <a:lnTo>
                    <a:pt x="3340" y="6760"/>
                  </a:lnTo>
                  <a:lnTo>
                    <a:pt x="24852" y="676"/>
                  </a:lnTo>
                  <a:close/>
                  <a:moveTo>
                    <a:pt x="24892" y="0"/>
                  </a:moveTo>
                  <a:lnTo>
                    <a:pt x="0" y="7038"/>
                  </a:lnTo>
                  <a:lnTo>
                    <a:pt x="57378" y="13400"/>
                  </a:lnTo>
                  <a:lnTo>
                    <a:pt x="58133" y="36741"/>
                  </a:lnTo>
                  <a:lnTo>
                    <a:pt x="58770" y="36741"/>
                  </a:lnTo>
                  <a:lnTo>
                    <a:pt x="58014" y="12764"/>
                  </a:lnTo>
                  <a:lnTo>
                    <a:pt x="248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15"/>
            <p:cNvSpPr/>
            <p:nvPr/>
          </p:nvSpPr>
          <p:spPr>
            <a:xfrm>
              <a:off x="4769250" y="3825700"/>
              <a:ext cx="621325" cy="828100"/>
            </a:xfrm>
            <a:custGeom>
              <a:rect b="b" l="l" r="r" t="t"/>
              <a:pathLst>
                <a:path extrusionOk="0" h="33124" w="24853">
                  <a:moveTo>
                    <a:pt x="17656" y="1591"/>
                  </a:moveTo>
                  <a:lnTo>
                    <a:pt x="24057" y="20479"/>
                  </a:lnTo>
                  <a:lnTo>
                    <a:pt x="1512" y="31692"/>
                  </a:lnTo>
                  <a:lnTo>
                    <a:pt x="17656" y="1591"/>
                  </a:lnTo>
                  <a:close/>
                  <a:moveTo>
                    <a:pt x="17815" y="1"/>
                  </a:moveTo>
                  <a:lnTo>
                    <a:pt x="1" y="33123"/>
                  </a:lnTo>
                  <a:lnTo>
                    <a:pt x="1" y="33123"/>
                  </a:lnTo>
                  <a:lnTo>
                    <a:pt x="24853" y="20797"/>
                  </a:lnTo>
                  <a:lnTo>
                    <a:pt x="178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15"/>
            <p:cNvSpPr/>
            <p:nvPr/>
          </p:nvSpPr>
          <p:spPr>
            <a:xfrm>
              <a:off x="4550575" y="3238225"/>
              <a:ext cx="1476200" cy="1111375"/>
            </a:xfrm>
            <a:custGeom>
              <a:rect b="b" l="l" r="r" t="t"/>
              <a:pathLst>
                <a:path extrusionOk="0" h="44455" w="59048">
                  <a:moveTo>
                    <a:pt x="38530" y="3300"/>
                  </a:moveTo>
                  <a:lnTo>
                    <a:pt x="35031" y="28669"/>
                  </a:lnTo>
                  <a:lnTo>
                    <a:pt x="26919" y="24136"/>
                  </a:lnTo>
                  <a:lnTo>
                    <a:pt x="32208" y="14712"/>
                  </a:lnTo>
                  <a:lnTo>
                    <a:pt x="35787" y="8311"/>
                  </a:lnTo>
                  <a:lnTo>
                    <a:pt x="38530" y="3300"/>
                  </a:lnTo>
                  <a:close/>
                  <a:moveTo>
                    <a:pt x="4056" y="5050"/>
                  </a:moveTo>
                  <a:lnTo>
                    <a:pt x="25925" y="24096"/>
                  </a:lnTo>
                  <a:lnTo>
                    <a:pt x="756" y="30936"/>
                  </a:lnTo>
                  <a:lnTo>
                    <a:pt x="4056" y="5050"/>
                  </a:lnTo>
                  <a:close/>
                  <a:moveTo>
                    <a:pt x="35508" y="29663"/>
                  </a:moveTo>
                  <a:lnTo>
                    <a:pt x="56940" y="41592"/>
                  </a:lnTo>
                  <a:lnTo>
                    <a:pt x="33560" y="43779"/>
                  </a:lnTo>
                  <a:lnTo>
                    <a:pt x="35508" y="29663"/>
                  </a:lnTo>
                  <a:close/>
                  <a:moveTo>
                    <a:pt x="39484" y="0"/>
                  </a:moveTo>
                  <a:lnTo>
                    <a:pt x="39365" y="40"/>
                  </a:lnTo>
                  <a:lnTo>
                    <a:pt x="39286" y="80"/>
                  </a:lnTo>
                  <a:lnTo>
                    <a:pt x="39286" y="119"/>
                  </a:lnTo>
                  <a:lnTo>
                    <a:pt x="38809" y="1392"/>
                  </a:lnTo>
                  <a:lnTo>
                    <a:pt x="38371" y="2267"/>
                  </a:lnTo>
                  <a:lnTo>
                    <a:pt x="37337" y="4135"/>
                  </a:lnTo>
                  <a:lnTo>
                    <a:pt x="34117" y="9981"/>
                  </a:lnTo>
                  <a:lnTo>
                    <a:pt x="26442" y="23699"/>
                  </a:lnTo>
                  <a:lnTo>
                    <a:pt x="3579" y="3778"/>
                  </a:lnTo>
                  <a:lnTo>
                    <a:pt x="0" y="31771"/>
                  </a:lnTo>
                  <a:lnTo>
                    <a:pt x="26442" y="24613"/>
                  </a:lnTo>
                  <a:lnTo>
                    <a:pt x="34912" y="29345"/>
                  </a:lnTo>
                  <a:lnTo>
                    <a:pt x="32844" y="44455"/>
                  </a:lnTo>
                  <a:lnTo>
                    <a:pt x="59048" y="42069"/>
                  </a:lnTo>
                  <a:lnTo>
                    <a:pt x="35628" y="28987"/>
                  </a:lnTo>
                  <a:lnTo>
                    <a:pt x="39604" y="199"/>
                  </a:lnTo>
                  <a:lnTo>
                    <a:pt x="39604" y="119"/>
                  </a:lnTo>
                  <a:lnTo>
                    <a:pt x="39564" y="80"/>
                  </a:lnTo>
                  <a:lnTo>
                    <a:pt x="394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15"/>
            <p:cNvSpPr/>
            <p:nvPr/>
          </p:nvSpPr>
          <p:spPr>
            <a:xfrm>
              <a:off x="4560500" y="4022550"/>
              <a:ext cx="25" cy="25"/>
            </a:xfrm>
            <a:custGeom>
              <a:rect b="b" l="l" r="r" t="t"/>
              <a:pathLst>
                <a:path extrusionOk="0" fill="none" h="1" w="1">
                  <a:moveTo>
                    <a:pt x="1" y="0"/>
                  </a:moveTo>
                  <a:lnTo>
                    <a:pt x="1" y="0"/>
                  </a:lnTo>
                </a:path>
              </a:pathLst>
            </a:custGeom>
            <a:solidFill>
              <a:schemeClr val="lt2"/>
            </a:solidFill>
            <a:ln cap="rnd" cmpd="sng" w="11925">
              <a:solidFill>
                <a:srgbClr val="FAFAF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15"/>
            <p:cNvSpPr/>
            <p:nvPr/>
          </p:nvSpPr>
          <p:spPr>
            <a:xfrm>
              <a:off x="5320975" y="4864525"/>
              <a:ext cx="162050" cy="162050"/>
            </a:xfrm>
            <a:custGeom>
              <a:rect b="b" l="l" r="r" t="t"/>
              <a:pathLst>
                <a:path extrusionOk="0" h="6482" w="6482">
                  <a:moveTo>
                    <a:pt x="2903" y="0"/>
                  </a:moveTo>
                  <a:lnTo>
                    <a:pt x="2585" y="40"/>
                  </a:lnTo>
                  <a:lnTo>
                    <a:pt x="2306" y="119"/>
                  </a:lnTo>
                  <a:lnTo>
                    <a:pt x="1988" y="239"/>
                  </a:lnTo>
                  <a:lnTo>
                    <a:pt x="1710" y="398"/>
                  </a:lnTo>
                  <a:lnTo>
                    <a:pt x="1432" y="557"/>
                  </a:lnTo>
                  <a:lnTo>
                    <a:pt x="1153" y="756"/>
                  </a:lnTo>
                  <a:lnTo>
                    <a:pt x="915" y="994"/>
                  </a:lnTo>
                  <a:lnTo>
                    <a:pt x="716" y="1233"/>
                  </a:lnTo>
                  <a:lnTo>
                    <a:pt x="517" y="1471"/>
                  </a:lnTo>
                  <a:lnTo>
                    <a:pt x="358" y="1750"/>
                  </a:lnTo>
                  <a:lnTo>
                    <a:pt x="239" y="2028"/>
                  </a:lnTo>
                  <a:lnTo>
                    <a:pt x="120" y="2346"/>
                  </a:lnTo>
                  <a:lnTo>
                    <a:pt x="40" y="2624"/>
                  </a:lnTo>
                  <a:lnTo>
                    <a:pt x="0" y="2943"/>
                  </a:lnTo>
                  <a:lnTo>
                    <a:pt x="0" y="3261"/>
                  </a:lnTo>
                  <a:lnTo>
                    <a:pt x="0" y="3579"/>
                  </a:lnTo>
                  <a:lnTo>
                    <a:pt x="80" y="3857"/>
                  </a:lnTo>
                  <a:lnTo>
                    <a:pt x="159" y="4175"/>
                  </a:lnTo>
                  <a:lnTo>
                    <a:pt x="239" y="4493"/>
                  </a:lnTo>
                  <a:lnTo>
                    <a:pt x="398" y="4772"/>
                  </a:lnTo>
                  <a:lnTo>
                    <a:pt x="557" y="5050"/>
                  </a:lnTo>
                  <a:lnTo>
                    <a:pt x="756" y="5328"/>
                  </a:lnTo>
                  <a:lnTo>
                    <a:pt x="994" y="5567"/>
                  </a:lnTo>
                  <a:lnTo>
                    <a:pt x="1233" y="5766"/>
                  </a:lnTo>
                  <a:lnTo>
                    <a:pt x="1471" y="5965"/>
                  </a:lnTo>
                  <a:lnTo>
                    <a:pt x="1750" y="6124"/>
                  </a:lnTo>
                  <a:lnTo>
                    <a:pt x="2028" y="6243"/>
                  </a:lnTo>
                  <a:lnTo>
                    <a:pt x="2346" y="6362"/>
                  </a:lnTo>
                  <a:lnTo>
                    <a:pt x="2625" y="6402"/>
                  </a:lnTo>
                  <a:lnTo>
                    <a:pt x="2943" y="6442"/>
                  </a:lnTo>
                  <a:lnTo>
                    <a:pt x="3261" y="6481"/>
                  </a:lnTo>
                  <a:lnTo>
                    <a:pt x="3579" y="6442"/>
                  </a:lnTo>
                  <a:lnTo>
                    <a:pt x="3897" y="6402"/>
                  </a:lnTo>
                  <a:lnTo>
                    <a:pt x="4175" y="6322"/>
                  </a:lnTo>
                  <a:lnTo>
                    <a:pt x="4493" y="6203"/>
                  </a:lnTo>
                  <a:lnTo>
                    <a:pt x="4772" y="6084"/>
                  </a:lnTo>
                  <a:lnTo>
                    <a:pt x="5090" y="5925"/>
                  </a:lnTo>
                  <a:lnTo>
                    <a:pt x="5328" y="5686"/>
                  </a:lnTo>
                  <a:lnTo>
                    <a:pt x="5567" y="5487"/>
                  </a:lnTo>
                  <a:lnTo>
                    <a:pt x="5806" y="5249"/>
                  </a:lnTo>
                  <a:lnTo>
                    <a:pt x="5965" y="4970"/>
                  </a:lnTo>
                  <a:lnTo>
                    <a:pt x="6124" y="4732"/>
                  </a:lnTo>
                  <a:lnTo>
                    <a:pt x="6243" y="4414"/>
                  </a:lnTo>
                  <a:lnTo>
                    <a:pt x="6362" y="4135"/>
                  </a:lnTo>
                  <a:lnTo>
                    <a:pt x="6442" y="3817"/>
                  </a:lnTo>
                  <a:lnTo>
                    <a:pt x="6482" y="3539"/>
                  </a:lnTo>
                  <a:lnTo>
                    <a:pt x="6482" y="3221"/>
                  </a:lnTo>
                  <a:lnTo>
                    <a:pt x="6482" y="2903"/>
                  </a:lnTo>
                  <a:lnTo>
                    <a:pt x="6442" y="2585"/>
                  </a:lnTo>
                  <a:lnTo>
                    <a:pt x="6362" y="2267"/>
                  </a:lnTo>
                  <a:lnTo>
                    <a:pt x="6243" y="1988"/>
                  </a:lnTo>
                  <a:lnTo>
                    <a:pt x="6084" y="1670"/>
                  </a:lnTo>
                  <a:lnTo>
                    <a:pt x="5925" y="1392"/>
                  </a:lnTo>
                  <a:lnTo>
                    <a:pt x="5726" y="1153"/>
                  </a:lnTo>
                  <a:lnTo>
                    <a:pt x="5487" y="915"/>
                  </a:lnTo>
                  <a:lnTo>
                    <a:pt x="5249" y="676"/>
                  </a:lnTo>
                  <a:lnTo>
                    <a:pt x="5010" y="517"/>
                  </a:lnTo>
                  <a:lnTo>
                    <a:pt x="4732" y="358"/>
                  </a:lnTo>
                  <a:lnTo>
                    <a:pt x="4454" y="199"/>
                  </a:lnTo>
                  <a:lnTo>
                    <a:pt x="4136" y="119"/>
                  </a:lnTo>
                  <a:lnTo>
                    <a:pt x="3857" y="40"/>
                  </a:lnTo>
                  <a:lnTo>
                    <a:pt x="3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15"/>
            <p:cNvSpPr/>
            <p:nvPr/>
          </p:nvSpPr>
          <p:spPr>
            <a:xfrm>
              <a:off x="5457150" y="3205400"/>
              <a:ext cx="141175" cy="141200"/>
            </a:xfrm>
            <a:custGeom>
              <a:rect b="b" l="l" r="r" t="t"/>
              <a:pathLst>
                <a:path extrusionOk="0" h="5648" w="5647">
                  <a:moveTo>
                    <a:pt x="2546" y="1"/>
                  </a:moveTo>
                  <a:lnTo>
                    <a:pt x="2267" y="41"/>
                  </a:lnTo>
                  <a:lnTo>
                    <a:pt x="2029" y="120"/>
                  </a:lnTo>
                  <a:lnTo>
                    <a:pt x="1750" y="200"/>
                  </a:lnTo>
                  <a:lnTo>
                    <a:pt x="1512" y="319"/>
                  </a:lnTo>
                  <a:lnTo>
                    <a:pt x="1233" y="478"/>
                  </a:lnTo>
                  <a:lnTo>
                    <a:pt x="1035" y="637"/>
                  </a:lnTo>
                  <a:lnTo>
                    <a:pt x="796" y="836"/>
                  </a:lnTo>
                  <a:lnTo>
                    <a:pt x="637" y="1075"/>
                  </a:lnTo>
                  <a:lnTo>
                    <a:pt x="478" y="1273"/>
                  </a:lnTo>
                  <a:lnTo>
                    <a:pt x="319" y="1512"/>
                  </a:lnTo>
                  <a:lnTo>
                    <a:pt x="200" y="1751"/>
                  </a:lnTo>
                  <a:lnTo>
                    <a:pt x="120" y="2029"/>
                  </a:lnTo>
                  <a:lnTo>
                    <a:pt x="80" y="2267"/>
                  </a:lnTo>
                  <a:lnTo>
                    <a:pt x="40" y="2546"/>
                  </a:lnTo>
                  <a:lnTo>
                    <a:pt x="1" y="2824"/>
                  </a:lnTo>
                  <a:lnTo>
                    <a:pt x="40" y="3102"/>
                  </a:lnTo>
                  <a:lnTo>
                    <a:pt x="80" y="3381"/>
                  </a:lnTo>
                  <a:lnTo>
                    <a:pt x="120" y="3619"/>
                  </a:lnTo>
                  <a:lnTo>
                    <a:pt x="239" y="3898"/>
                  </a:lnTo>
                  <a:lnTo>
                    <a:pt x="359" y="4136"/>
                  </a:lnTo>
                  <a:lnTo>
                    <a:pt x="518" y="4415"/>
                  </a:lnTo>
                  <a:lnTo>
                    <a:pt x="677" y="4613"/>
                  </a:lnTo>
                  <a:lnTo>
                    <a:pt x="875" y="4852"/>
                  </a:lnTo>
                  <a:lnTo>
                    <a:pt x="1074" y="5011"/>
                  </a:lnTo>
                  <a:lnTo>
                    <a:pt x="1313" y="5170"/>
                  </a:lnTo>
                  <a:lnTo>
                    <a:pt x="1551" y="5329"/>
                  </a:lnTo>
                  <a:lnTo>
                    <a:pt x="1790" y="5448"/>
                  </a:lnTo>
                  <a:lnTo>
                    <a:pt x="2068" y="5528"/>
                  </a:lnTo>
                  <a:lnTo>
                    <a:pt x="2307" y="5568"/>
                  </a:lnTo>
                  <a:lnTo>
                    <a:pt x="2585" y="5608"/>
                  </a:lnTo>
                  <a:lnTo>
                    <a:pt x="2864" y="5647"/>
                  </a:lnTo>
                  <a:lnTo>
                    <a:pt x="3142" y="5608"/>
                  </a:lnTo>
                  <a:lnTo>
                    <a:pt x="3381" y="5568"/>
                  </a:lnTo>
                  <a:lnTo>
                    <a:pt x="3659" y="5528"/>
                  </a:lnTo>
                  <a:lnTo>
                    <a:pt x="3937" y="5409"/>
                  </a:lnTo>
                  <a:lnTo>
                    <a:pt x="4176" y="5289"/>
                  </a:lnTo>
                  <a:lnTo>
                    <a:pt x="4414" y="5130"/>
                  </a:lnTo>
                  <a:lnTo>
                    <a:pt x="4653" y="4971"/>
                  </a:lnTo>
                  <a:lnTo>
                    <a:pt x="4852" y="4773"/>
                  </a:lnTo>
                  <a:lnTo>
                    <a:pt x="5051" y="4574"/>
                  </a:lnTo>
                  <a:lnTo>
                    <a:pt x="5210" y="4335"/>
                  </a:lnTo>
                  <a:lnTo>
                    <a:pt x="5369" y="4097"/>
                  </a:lnTo>
                  <a:lnTo>
                    <a:pt x="5448" y="3858"/>
                  </a:lnTo>
                  <a:lnTo>
                    <a:pt x="5567" y="3580"/>
                  </a:lnTo>
                  <a:lnTo>
                    <a:pt x="5607" y="3341"/>
                  </a:lnTo>
                  <a:lnTo>
                    <a:pt x="5647" y="3063"/>
                  </a:lnTo>
                  <a:lnTo>
                    <a:pt x="5647" y="2784"/>
                  </a:lnTo>
                  <a:lnTo>
                    <a:pt x="5647" y="2506"/>
                  </a:lnTo>
                  <a:lnTo>
                    <a:pt x="5607" y="2267"/>
                  </a:lnTo>
                  <a:lnTo>
                    <a:pt x="5528" y="1989"/>
                  </a:lnTo>
                  <a:lnTo>
                    <a:pt x="5448" y="1711"/>
                  </a:lnTo>
                  <a:lnTo>
                    <a:pt x="5329" y="1472"/>
                  </a:lnTo>
                  <a:lnTo>
                    <a:pt x="5170" y="1234"/>
                  </a:lnTo>
                  <a:lnTo>
                    <a:pt x="5011" y="995"/>
                  </a:lnTo>
                  <a:lnTo>
                    <a:pt x="4812" y="796"/>
                  </a:lnTo>
                  <a:lnTo>
                    <a:pt x="4613" y="597"/>
                  </a:lnTo>
                  <a:lnTo>
                    <a:pt x="4375" y="438"/>
                  </a:lnTo>
                  <a:lnTo>
                    <a:pt x="4136" y="279"/>
                  </a:lnTo>
                  <a:lnTo>
                    <a:pt x="3897" y="200"/>
                  </a:lnTo>
                  <a:lnTo>
                    <a:pt x="3619" y="81"/>
                  </a:lnTo>
                  <a:lnTo>
                    <a:pt x="3381" y="41"/>
                  </a:lnTo>
                  <a:lnTo>
                    <a:pt x="310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15"/>
            <p:cNvSpPr/>
            <p:nvPr/>
          </p:nvSpPr>
          <p:spPr>
            <a:xfrm>
              <a:off x="4476000" y="3938050"/>
              <a:ext cx="168025" cy="168025"/>
            </a:xfrm>
            <a:custGeom>
              <a:rect b="b" l="l" r="r" t="t"/>
              <a:pathLst>
                <a:path extrusionOk="0" h="6721" w="6721">
                  <a:moveTo>
                    <a:pt x="3023" y="0"/>
                  </a:moveTo>
                  <a:lnTo>
                    <a:pt x="2705" y="80"/>
                  </a:lnTo>
                  <a:lnTo>
                    <a:pt x="2387" y="159"/>
                  </a:lnTo>
                  <a:lnTo>
                    <a:pt x="2069" y="279"/>
                  </a:lnTo>
                  <a:lnTo>
                    <a:pt x="1751" y="398"/>
                  </a:lnTo>
                  <a:lnTo>
                    <a:pt x="1472" y="597"/>
                  </a:lnTo>
                  <a:lnTo>
                    <a:pt x="1194" y="795"/>
                  </a:lnTo>
                  <a:lnTo>
                    <a:pt x="955" y="1034"/>
                  </a:lnTo>
                  <a:lnTo>
                    <a:pt x="717" y="1273"/>
                  </a:lnTo>
                  <a:lnTo>
                    <a:pt x="518" y="1551"/>
                  </a:lnTo>
                  <a:lnTo>
                    <a:pt x="359" y="1829"/>
                  </a:lnTo>
                  <a:lnTo>
                    <a:pt x="240" y="2108"/>
                  </a:lnTo>
                  <a:lnTo>
                    <a:pt x="120" y="2426"/>
                  </a:lnTo>
                  <a:lnTo>
                    <a:pt x="41" y="2744"/>
                  </a:lnTo>
                  <a:lnTo>
                    <a:pt x="1" y="3062"/>
                  </a:lnTo>
                  <a:lnTo>
                    <a:pt x="1" y="3380"/>
                  </a:lnTo>
                  <a:lnTo>
                    <a:pt x="1" y="3698"/>
                  </a:lnTo>
                  <a:lnTo>
                    <a:pt x="81" y="4016"/>
                  </a:lnTo>
                  <a:lnTo>
                    <a:pt x="160" y="4334"/>
                  </a:lnTo>
                  <a:lnTo>
                    <a:pt x="279" y="4652"/>
                  </a:lnTo>
                  <a:lnTo>
                    <a:pt x="399" y="4971"/>
                  </a:lnTo>
                  <a:lnTo>
                    <a:pt x="597" y="5249"/>
                  </a:lnTo>
                  <a:lnTo>
                    <a:pt x="796" y="5527"/>
                  </a:lnTo>
                  <a:lnTo>
                    <a:pt x="1035" y="5766"/>
                  </a:lnTo>
                  <a:lnTo>
                    <a:pt x="1273" y="6004"/>
                  </a:lnTo>
                  <a:lnTo>
                    <a:pt x="1552" y="6203"/>
                  </a:lnTo>
                  <a:lnTo>
                    <a:pt x="1830" y="6362"/>
                  </a:lnTo>
                  <a:lnTo>
                    <a:pt x="2108" y="6482"/>
                  </a:lnTo>
                  <a:lnTo>
                    <a:pt x="2427" y="6601"/>
                  </a:lnTo>
                  <a:lnTo>
                    <a:pt x="2745" y="6680"/>
                  </a:lnTo>
                  <a:lnTo>
                    <a:pt x="3063" y="6720"/>
                  </a:lnTo>
                  <a:lnTo>
                    <a:pt x="3699" y="6720"/>
                  </a:lnTo>
                  <a:lnTo>
                    <a:pt x="4017" y="6641"/>
                  </a:lnTo>
                  <a:lnTo>
                    <a:pt x="4335" y="6561"/>
                  </a:lnTo>
                  <a:lnTo>
                    <a:pt x="4653" y="6482"/>
                  </a:lnTo>
                  <a:lnTo>
                    <a:pt x="4971" y="6322"/>
                  </a:lnTo>
                  <a:lnTo>
                    <a:pt x="5250" y="6124"/>
                  </a:lnTo>
                  <a:lnTo>
                    <a:pt x="5528" y="5925"/>
                  </a:lnTo>
                  <a:lnTo>
                    <a:pt x="5767" y="5686"/>
                  </a:lnTo>
                  <a:lnTo>
                    <a:pt x="6005" y="5448"/>
                  </a:lnTo>
                  <a:lnTo>
                    <a:pt x="6204" y="5169"/>
                  </a:lnTo>
                  <a:lnTo>
                    <a:pt x="6363" y="4891"/>
                  </a:lnTo>
                  <a:lnTo>
                    <a:pt x="6482" y="4613"/>
                  </a:lnTo>
                  <a:lnTo>
                    <a:pt x="6602" y="4295"/>
                  </a:lnTo>
                  <a:lnTo>
                    <a:pt x="6681" y="3976"/>
                  </a:lnTo>
                  <a:lnTo>
                    <a:pt x="6721" y="3658"/>
                  </a:lnTo>
                  <a:lnTo>
                    <a:pt x="6721" y="3340"/>
                  </a:lnTo>
                  <a:lnTo>
                    <a:pt x="6721" y="3022"/>
                  </a:lnTo>
                  <a:lnTo>
                    <a:pt x="6641" y="2704"/>
                  </a:lnTo>
                  <a:lnTo>
                    <a:pt x="6562" y="2386"/>
                  </a:lnTo>
                  <a:lnTo>
                    <a:pt x="6482" y="2068"/>
                  </a:lnTo>
                  <a:lnTo>
                    <a:pt x="6323" y="1750"/>
                  </a:lnTo>
                  <a:lnTo>
                    <a:pt x="6124" y="1471"/>
                  </a:lnTo>
                  <a:lnTo>
                    <a:pt x="5926" y="1193"/>
                  </a:lnTo>
                  <a:lnTo>
                    <a:pt x="5687" y="954"/>
                  </a:lnTo>
                  <a:lnTo>
                    <a:pt x="5448" y="716"/>
                  </a:lnTo>
                  <a:lnTo>
                    <a:pt x="5170" y="517"/>
                  </a:lnTo>
                  <a:lnTo>
                    <a:pt x="4892" y="358"/>
                  </a:lnTo>
                  <a:lnTo>
                    <a:pt x="4613" y="239"/>
                  </a:lnTo>
                  <a:lnTo>
                    <a:pt x="4295" y="119"/>
                  </a:lnTo>
                  <a:lnTo>
                    <a:pt x="3977" y="40"/>
                  </a:lnTo>
                  <a:lnTo>
                    <a:pt x="36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15"/>
            <p:cNvSpPr/>
            <p:nvPr/>
          </p:nvSpPr>
          <p:spPr>
            <a:xfrm>
              <a:off x="5916425" y="4199475"/>
              <a:ext cx="169000" cy="169025"/>
            </a:xfrm>
            <a:custGeom>
              <a:rect b="b" l="l" r="r" t="t"/>
              <a:pathLst>
                <a:path extrusionOk="0" h="6761" w="6760">
                  <a:moveTo>
                    <a:pt x="3340" y="1"/>
                  </a:moveTo>
                  <a:lnTo>
                    <a:pt x="3022" y="41"/>
                  </a:lnTo>
                  <a:lnTo>
                    <a:pt x="2704" y="80"/>
                  </a:lnTo>
                  <a:lnTo>
                    <a:pt x="2386" y="160"/>
                  </a:lnTo>
                  <a:lnTo>
                    <a:pt x="2068" y="279"/>
                  </a:lnTo>
                  <a:lnTo>
                    <a:pt x="1789" y="438"/>
                  </a:lnTo>
                  <a:lnTo>
                    <a:pt x="1471" y="597"/>
                  </a:lnTo>
                  <a:lnTo>
                    <a:pt x="1193" y="796"/>
                  </a:lnTo>
                  <a:lnTo>
                    <a:pt x="954" y="1035"/>
                  </a:lnTo>
                  <a:lnTo>
                    <a:pt x="756" y="1313"/>
                  </a:lnTo>
                  <a:lnTo>
                    <a:pt x="557" y="1552"/>
                  </a:lnTo>
                  <a:lnTo>
                    <a:pt x="398" y="1830"/>
                  </a:lnTo>
                  <a:lnTo>
                    <a:pt x="239" y="2148"/>
                  </a:lnTo>
                  <a:lnTo>
                    <a:pt x="159" y="2426"/>
                  </a:lnTo>
                  <a:lnTo>
                    <a:pt x="80" y="2744"/>
                  </a:lnTo>
                  <a:lnTo>
                    <a:pt x="40" y="3063"/>
                  </a:lnTo>
                  <a:lnTo>
                    <a:pt x="0" y="3420"/>
                  </a:lnTo>
                  <a:lnTo>
                    <a:pt x="40" y="3739"/>
                  </a:lnTo>
                  <a:lnTo>
                    <a:pt x="80" y="4057"/>
                  </a:lnTo>
                  <a:lnTo>
                    <a:pt x="159" y="4375"/>
                  </a:lnTo>
                  <a:lnTo>
                    <a:pt x="278" y="4693"/>
                  </a:lnTo>
                  <a:lnTo>
                    <a:pt x="437" y="4971"/>
                  </a:lnTo>
                  <a:lnTo>
                    <a:pt x="596" y="5289"/>
                  </a:lnTo>
                  <a:lnTo>
                    <a:pt x="795" y="5568"/>
                  </a:lnTo>
                  <a:lnTo>
                    <a:pt x="1034" y="5806"/>
                  </a:lnTo>
                  <a:lnTo>
                    <a:pt x="1272" y="6005"/>
                  </a:lnTo>
                  <a:lnTo>
                    <a:pt x="1551" y="6204"/>
                  </a:lnTo>
                  <a:lnTo>
                    <a:pt x="1829" y="6363"/>
                  </a:lnTo>
                  <a:lnTo>
                    <a:pt x="2147" y="6522"/>
                  </a:lnTo>
                  <a:lnTo>
                    <a:pt x="2426" y="6601"/>
                  </a:lnTo>
                  <a:lnTo>
                    <a:pt x="2744" y="6681"/>
                  </a:lnTo>
                  <a:lnTo>
                    <a:pt x="3062" y="6721"/>
                  </a:lnTo>
                  <a:lnTo>
                    <a:pt x="3380" y="6760"/>
                  </a:lnTo>
                  <a:lnTo>
                    <a:pt x="3738" y="6721"/>
                  </a:lnTo>
                  <a:lnTo>
                    <a:pt x="4056" y="6681"/>
                  </a:lnTo>
                  <a:lnTo>
                    <a:pt x="4374" y="6601"/>
                  </a:lnTo>
                  <a:lnTo>
                    <a:pt x="4692" y="6482"/>
                  </a:lnTo>
                  <a:lnTo>
                    <a:pt x="4970" y="6323"/>
                  </a:lnTo>
                  <a:lnTo>
                    <a:pt x="5288" y="6164"/>
                  </a:lnTo>
                  <a:lnTo>
                    <a:pt x="5567" y="5965"/>
                  </a:lnTo>
                  <a:lnTo>
                    <a:pt x="5805" y="5727"/>
                  </a:lnTo>
                  <a:lnTo>
                    <a:pt x="6004" y="5488"/>
                  </a:lnTo>
                  <a:lnTo>
                    <a:pt x="6203" y="5210"/>
                  </a:lnTo>
                  <a:lnTo>
                    <a:pt x="6362" y="4931"/>
                  </a:lnTo>
                  <a:lnTo>
                    <a:pt x="6521" y="4613"/>
                  </a:lnTo>
                  <a:lnTo>
                    <a:pt x="6601" y="4335"/>
                  </a:lnTo>
                  <a:lnTo>
                    <a:pt x="6680" y="4017"/>
                  </a:lnTo>
                  <a:lnTo>
                    <a:pt x="6720" y="3699"/>
                  </a:lnTo>
                  <a:lnTo>
                    <a:pt x="6760" y="3381"/>
                  </a:lnTo>
                  <a:lnTo>
                    <a:pt x="6720" y="3023"/>
                  </a:lnTo>
                  <a:lnTo>
                    <a:pt x="6680" y="2705"/>
                  </a:lnTo>
                  <a:lnTo>
                    <a:pt x="6601" y="2387"/>
                  </a:lnTo>
                  <a:lnTo>
                    <a:pt x="6481" y="2068"/>
                  </a:lnTo>
                  <a:lnTo>
                    <a:pt x="6322" y="1790"/>
                  </a:lnTo>
                  <a:lnTo>
                    <a:pt x="6163" y="1472"/>
                  </a:lnTo>
                  <a:lnTo>
                    <a:pt x="5964" y="1194"/>
                  </a:lnTo>
                  <a:lnTo>
                    <a:pt x="5726" y="955"/>
                  </a:lnTo>
                  <a:lnTo>
                    <a:pt x="5448" y="756"/>
                  </a:lnTo>
                  <a:lnTo>
                    <a:pt x="5209" y="557"/>
                  </a:lnTo>
                  <a:lnTo>
                    <a:pt x="4931" y="398"/>
                  </a:lnTo>
                  <a:lnTo>
                    <a:pt x="4613" y="239"/>
                  </a:lnTo>
                  <a:lnTo>
                    <a:pt x="4334" y="160"/>
                  </a:lnTo>
                  <a:lnTo>
                    <a:pt x="4016" y="80"/>
                  </a:lnTo>
                  <a:lnTo>
                    <a:pt x="3698" y="41"/>
                  </a:lnTo>
                  <a:lnTo>
                    <a:pt x="334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15"/>
            <p:cNvSpPr/>
            <p:nvPr/>
          </p:nvSpPr>
          <p:spPr>
            <a:xfrm>
              <a:off x="5308050" y="4268075"/>
              <a:ext cx="141175" cy="141175"/>
            </a:xfrm>
            <a:custGeom>
              <a:rect b="b" l="l" r="r" t="t"/>
              <a:pathLst>
                <a:path extrusionOk="0" h="5647" w="5647">
                  <a:moveTo>
                    <a:pt x="2545" y="0"/>
                  </a:moveTo>
                  <a:lnTo>
                    <a:pt x="2267" y="40"/>
                  </a:lnTo>
                  <a:lnTo>
                    <a:pt x="1988" y="120"/>
                  </a:lnTo>
                  <a:lnTo>
                    <a:pt x="1750" y="199"/>
                  </a:lnTo>
                  <a:lnTo>
                    <a:pt x="1472" y="319"/>
                  </a:lnTo>
                  <a:lnTo>
                    <a:pt x="1233" y="478"/>
                  </a:lnTo>
                  <a:lnTo>
                    <a:pt x="994" y="676"/>
                  </a:lnTo>
                  <a:lnTo>
                    <a:pt x="796" y="835"/>
                  </a:lnTo>
                  <a:lnTo>
                    <a:pt x="597" y="1074"/>
                  </a:lnTo>
                  <a:lnTo>
                    <a:pt x="438" y="1273"/>
                  </a:lnTo>
                  <a:lnTo>
                    <a:pt x="318" y="1511"/>
                  </a:lnTo>
                  <a:lnTo>
                    <a:pt x="199" y="1790"/>
                  </a:lnTo>
                  <a:lnTo>
                    <a:pt x="120" y="2028"/>
                  </a:lnTo>
                  <a:lnTo>
                    <a:pt x="40" y="2307"/>
                  </a:lnTo>
                  <a:lnTo>
                    <a:pt x="0" y="2545"/>
                  </a:lnTo>
                  <a:lnTo>
                    <a:pt x="0" y="2824"/>
                  </a:lnTo>
                  <a:lnTo>
                    <a:pt x="0" y="3102"/>
                  </a:lnTo>
                  <a:lnTo>
                    <a:pt x="40" y="3380"/>
                  </a:lnTo>
                  <a:lnTo>
                    <a:pt x="120" y="3659"/>
                  </a:lnTo>
                  <a:lnTo>
                    <a:pt x="199" y="3897"/>
                  </a:lnTo>
                  <a:lnTo>
                    <a:pt x="318" y="4176"/>
                  </a:lnTo>
                  <a:lnTo>
                    <a:pt x="477" y="4414"/>
                  </a:lnTo>
                  <a:lnTo>
                    <a:pt x="676" y="4653"/>
                  </a:lnTo>
                  <a:lnTo>
                    <a:pt x="875" y="4851"/>
                  </a:lnTo>
                  <a:lnTo>
                    <a:pt x="1074" y="5011"/>
                  </a:lnTo>
                  <a:lnTo>
                    <a:pt x="1273" y="5209"/>
                  </a:lnTo>
                  <a:lnTo>
                    <a:pt x="1511" y="5329"/>
                  </a:lnTo>
                  <a:lnTo>
                    <a:pt x="1790" y="5448"/>
                  </a:lnTo>
                  <a:lnTo>
                    <a:pt x="2028" y="5527"/>
                  </a:lnTo>
                  <a:lnTo>
                    <a:pt x="2307" y="5607"/>
                  </a:lnTo>
                  <a:lnTo>
                    <a:pt x="2585" y="5647"/>
                  </a:lnTo>
                  <a:lnTo>
                    <a:pt x="2823" y="5647"/>
                  </a:lnTo>
                  <a:lnTo>
                    <a:pt x="3102" y="5607"/>
                  </a:lnTo>
                  <a:lnTo>
                    <a:pt x="3380" y="5567"/>
                  </a:lnTo>
                  <a:lnTo>
                    <a:pt x="3658" y="5527"/>
                  </a:lnTo>
                  <a:lnTo>
                    <a:pt x="3897" y="5408"/>
                  </a:lnTo>
                  <a:lnTo>
                    <a:pt x="4175" y="5289"/>
                  </a:lnTo>
                  <a:lnTo>
                    <a:pt x="4414" y="5130"/>
                  </a:lnTo>
                  <a:lnTo>
                    <a:pt x="4653" y="4971"/>
                  </a:lnTo>
                  <a:lnTo>
                    <a:pt x="4851" y="4772"/>
                  </a:lnTo>
                  <a:lnTo>
                    <a:pt x="5050" y="4573"/>
                  </a:lnTo>
                  <a:lnTo>
                    <a:pt x="5209" y="4335"/>
                  </a:lnTo>
                  <a:lnTo>
                    <a:pt x="5329" y="4096"/>
                  </a:lnTo>
                  <a:lnTo>
                    <a:pt x="5448" y="3857"/>
                  </a:lnTo>
                  <a:lnTo>
                    <a:pt x="5527" y="3619"/>
                  </a:lnTo>
                  <a:lnTo>
                    <a:pt x="5607" y="3341"/>
                  </a:lnTo>
                  <a:lnTo>
                    <a:pt x="5647" y="3062"/>
                  </a:lnTo>
                  <a:lnTo>
                    <a:pt x="5647" y="2784"/>
                  </a:lnTo>
                  <a:lnTo>
                    <a:pt x="5647" y="2545"/>
                  </a:lnTo>
                  <a:lnTo>
                    <a:pt x="5607" y="2267"/>
                  </a:lnTo>
                  <a:lnTo>
                    <a:pt x="5527" y="1989"/>
                  </a:lnTo>
                  <a:lnTo>
                    <a:pt x="5408" y="1710"/>
                  </a:lnTo>
                  <a:lnTo>
                    <a:pt x="5289" y="1472"/>
                  </a:lnTo>
                  <a:lnTo>
                    <a:pt x="5169" y="1233"/>
                  </a:lnTo>
                  <a:lnTo>
                    <a:pt x="4971" y="995"/>
                  </a:lnTo>
                  <a:lnTo>
                    <a:pt x="4772" y="796"/>
                  </a:lnTo>
                  <a:lnTo>
                    <a:pt x="4573" y="597"/>
                  </a:lnTo>
                  <a:lnTo>
                    <a:pt x="4334" y="438"/>
                  </a:lnTo>
                  <a:lnTo>
                    <a:pt x="4096" y="319"/>
                  </a:lnTo>
                  <a:lnTo>
                    <a:pt x="3857" y="199"/>
                  </a:lnTo>
                  <a:lnTo>
                    <a:pt x="3619" y="120"/>
                  </a:lnTo>
                  <a:lnTo>
                    <a:pt x="3340" y="40"/>
                  </a:lnTo>
                  <a:lnTo>
                    <a:pt x="30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15"/>
            <p:cNvSpPr/>
            <p:nvPr/>
          </p:nvSpPr>
          <p:spPr>
            <a:xfrm>
              <a:off x="4575425" y="3277975"/>
              <a:ext cx="141175" cy="141175"/>
            </a:xfrm>
            <a:custGeom>
              <a:rect b="b" l="l" r="r" t="t"/>
              <a:pathLst>
                <a:path extrusionOk="0" h="5647" w="5647">
                  <a:moveTo>
                    <a:pt x="2784" y="1"/>
                  </a:moveTo>
                  <a:lnTo>
                    <a:pt x="2545" y="40"/>
                  </a:lnTo>
                  <a:lnTo>
                    <a:pt x="2267" y="80"/>
                  </a:lnTo>
                  <a:lnTo>
                    <a:pt x="1988" y="120"/>
                  </a:lnTo>
                  <a:lnTo>
                    <a:pt x="1710" y="239"/>
                  </a:lnTo>
                  <a:lnTo>
                    <a:pt x="1471" y="359"/>
                  </a:lnTo>
                  <a:lnTo>
                    <a:pt x="1233" y="518"/>
                  </a:lnTo>
                  <a:lnTo>
                    <a:pt x="994" y="677"/>
                  </a:lnTo>
                  <a:lnTo>
                    <a:pt x="795" y="875"/>
                  </a:lnTo>
                  <a:lnTo>
                    <a:pt x="597" y="1074"/>
                  </a:lnTo>
                  <a:lnTo>
                    <a:pt x="438" y="1313"/>
                  </a:lnTo>
                  <a:lnTo>
                    <a:pt x="318" y="1551"/>
                  </a:lnTo>
                  <a:lnTo>
                    <a:pt x="199" y="1790"/>
                  </a:lnTo>
                  <a:lnTo>
                    <a:pt x="120" y="2029"/>
                  </a:lnTo>
                  <a:lnTo>
                    <a:pt x="40" y="2307"/>
                  </a:lnTo>
                  <a:lnTo>
                    <a:pt x="0" y="2585"/>
                  </a:lnTo>
                  <a:lnTo>
                    <a:pt x="0" y="2864"/>
                  </a:lnTo>
                  <a:lnTo>
                    <a:pt x="0" y="3102"/>
                  </a:lnTo>
                  <a:lnTo>
                    <a:pt x="40" y="3381"/>
                  </a:lnTo>
                  <a:lnTo>
                    <a:pt x="120" y="3659"/>
                  </a:lnTo>
                  <a:lnTo>
                    <a:pt x="199" y="3937"/>
                  </a:lnTo>
                  <a:lnTo>
                    <a:pt x="318" y="4176"/>
                  </a:lnTo>
                  <a:lnTo>
                    <a:pt x="477" y="4414"/>
                  </a:lnTo>
                  <a:lnTo>
                    <a:pt x="676" y="4653"/>
                  </a:lnTo>
                  <a:lnTo>
                    <a:pt x="835" y="4852"/>
                  </a:lnTo>
                  <a:lnTo>
                    <a:pt x="1074" y="5051"/>
                  </a:lnTo>
                  <a:lnTo>
                    <a:pt x="1273" y="5210"/>
                  </a:lnTo>
                  <a:lnTo>
                    <a:pt x="1511" y="5329"/>
                  </a:lnTo>
                  <a:lnTo>
                    <a:pt x="1790" y="5448"/>
                  </a:lnTo>
                  <a:lnTo>
                    <a:pt x="2028" y="5528"/>
                  </a:lnTo>
                  <a:lnTo>
                    <a:pt x="2306" y="5607"/>
                  </a:lnTo>
                  <a:lnTo>
                    <a:pt x="2545" y="5647"/>
                  </a:lnTo>
                  <a:lnTo>
                    <a:pt x="3102" y="5647"/>
                  </a:lnTo>
                  <a:lnTo>
                    <a:pt x="3380" y="5607"/>
                  </a:lnTo>
                  <a:lnTo>
                    <a:pt x="3658" y="5528"/>
                  </a:lnTo>
                  <a:lnTo>
                    <a:pt x="3897" y="5448"/>
                  </a:lnTo>
                  <a:lnTo>
                    <a:pt x="4175" y="5329"/>
                  </a:lnTo>
                  <a:lnTo>
                    <a:pt x="4414" y="5170"/>
                  </a:lnTo>
                  <a:lnTo>
                    <a:pt x="4652" y="4971"/>
                  </a:lnTo>
                  <a:lnTo>
                    <a:pt x="4851" y="4812"/>
                  </a:lnTo>
                  <a:lnTo>
                    <a:pt x="5050" y="4573"/>
                  </a:lnTo>
                  <a:lnTo>
                    <a:pt x="5209" y="4375"/>
                  </a:lnTo>
                  <a:lnTo>
                    <a:pt x="5328" y="4136"/>
                  </a:lnTo>
                  <a:lnTo>
                    <a:pt x="5448" y="3858"/>
                  </a:lnTo>
                  <a:lnTo>
                    <a:pt x="5527" y="3619"/>
                  </a:lnTo>
                  <a:lnTo>
                    <a:pt x="5607" y="3341"/>
                  </a:lnTo>
                  <a:lnTo>
                    <a:pt x="5647" y="3102"/>
                  </a:lnTo>
                  <a:lnTo>
                    <a:pt x="5647" y="2824"/>
                  </a:lnTo>
                  <a:lnTo>
                    <a:pt x="5647" y="2545"/>
                  </a:lnTo>
                  <a:lnTo>
                    <a:pt x="5567" y="2267"/>
                  </a:lnTo>
                  <a:lnTo>
                    <a:pt x="5527" y="1989"/>
                  </a:lnTo>
                  <a:lnTo>
                    <a:pt x="5408" y="1750"/>
                  </a:lnTo>
                  <a:lnTo>
                    <a:pt x="5289" y="1472"/>
                  </a:lnTo>
                  <a:lnTo>
                    <a:pt x="5169" y="1233"/>
                  </a:lnTo>
                  <a:lnTo>
                    <a:pt x="4971" y="995"/>
                  </a:lnTo>
                  <a:lnTo>
                    <a:pt x="4772" y="796"/>
                  </a:lnTo>
                  <a:lnTo>
                    <a:pt x="4573" y="637"/>
                  </a:lnTo>
                  <a:lnTo>
                    <a:pt x="4334" y="478"/>
                  </a:lnTo>
                  <a:lnTo>
                    <a:pt x="4096" y="319"/>
                  </a:lnTo>
                  <a:lnTo>
                    <a:pt x="3857" y="199"/>
                  </a:lnTo>
                  <a:lnTo>
                    <a:pt x="3619" y="120"/>
                  </a:lnTo>
                  <a:lnTo>
                    <a:pt x="3340" y="40"/>
                  </a:lnTo>
                  <a:lnTo>
                    <a:pt x="3062" y="40"/>
                  </a:lnTo>
                  <a:lnTo>
                    <a:pt x="27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15"/>
            <p:cNvSpPr/>
            <p:nvPr/>
          </p:nvSpPr>
          <p:spPr>
            <a:xfrm>
              <a:off x="4717575" y="4565300"/>
              <a:ext cx="141175" cy="141175"/>
            </a:xfrm>
            <a:custGeom>
              <a:rect b="b" l="l" r="r" t="t"/>
              <a:pathLst>
                <a:path extrusionOk="0" h="5647" w="5647">
                  <a:moveTo>
                    <a:pt x="2505" y="1"/>
                  </a:moveTo>
                  <a:lnTo>
                    <a:pt x="2267" y="40"/>
                  </a:lnTo>
                  <a:lnTo>
                    <a:pt x="1988" y="120"/>
                  </a:lnTo>
                  <a:lnTo>
                    <a:pt x="1710" y="239"/>
                  </a:lnTo>
                  <a:lnTo>
                    <a:pt x="1472" y="358"/>
                  </a:lnTo>
                  <a:lnTo>
                    <a:pt x="1233" y="478"/>
                  </a:lnTo>
                  <a:lnTo>
                    <a:pt x="994" y="676"/>
                  </a:lnTo>
                  <a:lnTo>
                    <a:pt x="796" y="875"/>
                  </a:lnTo>
                  <a:lnTo>
                    <a:pt x="597" y="1074"/>
                  </a:lnTo>
                  <a:lnTo>
                    <a:pt x="438" y="1313"/>
                  </a:lnTo>
                  <a:lnTo>
                    <a:pt x="318" y="1551"/>
                  </a:lnTo>
                  <a:lnTo>
                    <a:pt x="199" y="1790"/>
                  </a:lnTo>
                  <a:lnTo>
                    <a:pt x="80" y="2028"/>
                  </a:lnTo>
                  <a:lnTo>
                    <a:pt x="40" y="2307"/>
                  </a:lnTo>
                  <a:lnTo>
                    <a:pt x="0" y="2585"/>
                  </a:lnTo>
                  <a:lnTo>
                    <a:pt x="0" y="2824"/>
                  </a:lnTo>
                  <a:lnTo>
                    <a:pt x="0" y="3102"/>
                  </a:lnTo>
                  <a:lnTo>
                    <a:pt x="40" y="3380"/>
                  </a:lnTo>
                  <a:lnTo>
                    <a:pt x="120" y="3659"/>
                  </a:lnTo>
                  <a:lnTo>
                    <a:pt x="199" y="3897"/>
                  </a:lnTo>
                  <a:lnTo>
                    <a:pt x="318" y="4176"/>
                  </a:lnTo>
                  <a:lnTo>
                    <a:pt x="477" y="4414"/>
                  </a:lnTo>
                  <a:lnTo>
                    <a:pt x="637" y="4653"/>
                  </a:lnTo>
                  <a:lnTo>
                    <a:pt x="835" y="4852"/>
                  </a:lnTo>
                  <a:lnTo>
                    <a:pt x="1074" y="5050"/>
                  </a:lnTo>
                  <a:lnTo>
                    <a:pt x="1273" y="5209"/>
                  </a:lnTo>
                  <a:lnTo>
                    <a:pt x="1511" y="5329"/>
                  </a:lnTo>
                  <a:lnTo>
                    <a:pt x="1750" y="5448"/>
                  </a:lnTo>
                  <a:lnTo>
                    <a:pt x="2028" y="5528"/>
                  </a:lnTo>
                  <a:lnTo>
                    <a:pt x="2307" y="5607"/>
                  </a:lnTo>
                  <a:lnTo>
                    <a:pt x="2545" y="5647"/>
                  </a:lnTo>
                  <a:lnTo>
                    <a:pt x="3102" y="5647"/>
                  </a:lnTo>
                  <a:lnTo>
                    <a:pt x="3380" y="5607"/>
                  </a:lnTo>
                  <a:lnTo>
                    <a:pt x="3658" y="5528"/>
                  </a:lnTo>
                  <a:lnTo>
                    <a:pt x="3897" y="5448"/>
                  </a:lnTo>
                  <a:lnTo>
                    <a:pt x="4175" y="5329"/>
                  </a:lnTo>
                  <a:lnTo>
                    <a:pt x="4414" y="5170"/>
                  </a:lnTo>
                  <a:lnTo>
                    <a:pt x="4653" y="4971"/>
                  </a:lnTo>
                  <a:lnTo>
                    <a:pt x="4851" y="4772"/>
                  </a:lnTo>
                  <a:lnTo>
                    <a:pt x="5010" y="4573"/>
                  </a:lnTo>
                  <a:lnTo>
                    <a:pt x="5169" y="4374"/>
                  </a:lnTo>
                  <a:lnTo>
                    <a:pt x="5328" y="4136"/>
                  </a:lnTo>
                  <a:lnTo>
                    <a:pt x="5448" y="3858"/>
                  </a:lnTo>
                  <a:lnTo>
                    <a:pt x="5527" y="3619"/>
                  </a:lnTo>
                  <a:lnTo>
                    <a:pt x="5607" y="3341"/>
                  </a:lnTo>
                  <a:lnTo>
                    <a:pt x="5607" y="3062"/>
                  </a:lnTo>
                  <a:lnTo>
                    <a:pt x="5647" y="2824"/>
                  </a:lnTo>
                  <a:lnTo>
                    <a:pt x="5607" y="2545"/>
                  </a:lnTo>
                  <a:lnTo>
                    <a:pt x="5567" y="2267"/>
                  </a:lnTo>
                  <a:lnTo>
                    <a:pt x="5527" y="1989"/>
                  </a:lnTo>
                  <a:lnTo>
                    <a:pt x="5408" y="1750"/>
                  </a:lnTo>
                  <a:lnTo>
                    <a:pt x="5289" y="1472"/>
                  </a:lnTo>
                  <a:lnTo>
                    <a:pt x="5130" y="1233"/>
                  </a:lnTo>
                  <a:lnTo>
                    <a:pt x="4971" y="995"/>
                  </a:lnTo>
                  <a:lnTo>
                    <a:pt x="4772" y="796"/>
                  </a:lnTo>
                  <a:lnTo>
                    <a:pt x="4573" y="597"/>
                  </a:lnTo>
                  <a:lnTo>
                    <a:pt x="4334" y="438"/>
                  </a:lnTo>
                  <a:lnTo>
                    <a:pt x="4096" y="319"/>
                  </a:lnTo>
                  <a:lnTo>
                    <a:pt x="3857" y="199"/>
                  </a:lnTo>
                  <a:lnTo>
                    <a:pt x="3579" y="120"/>
                  </a:lnTo>
                  <a:lnTo>
                    <a:pt x="3340" y="40"/>
                  </a:lnTo>
                  <a:lnTo>
                    <a:pt x="30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15"/>
            <p:cNvSpPr/>
            <p:nvPr/>
          </p:nvSpPr>
          <p:spPr>
            <a:xfrm>
              <a:off x="5161925" y="3794900"/>
              <a:ext cx="101400" cy="100425"/>
            </a:xfrm>
            <a:custGeom>
              <a:rect b="b" l="l" r="r" t="t"/>
              <a:pathLst>
                <a:path extrusionOk="0" h="4017" w="4056">
                  <a:moveTo>
                    <a:pt x="2028" y="0"/>
                  </a:moveTo>
                  <a:lnTo>
                    <a:pt x="1630" y="40"/>
                  </a:lnTo>
                  <a:lnTo>
                    <a:pt x="1273" y="159"/>
                  </a:lnTo>
                  <a:lnTo>
                    <a:pt x="875" y="358"/>
                  </a:lnTo>
                  <a:lnTo>
                    <a:pt x="597" y="597"/>
                  </a:lnTo>
                  <a:lnTo>
                    <a:pt x="318" y="915"/>
                  </a:lnTo>
                  <a:lnTo>
                    <a:pt x="159" y="1273"/>
                  </a:lnTo>
                  <a:lnTo>
                    <a:pt x="40" y="1631"/>
                  </a:lnTo>
                  <a:lnTo>
                    <a:pt x="0" y="2028"/>
                  </a:lnTo>
                  <a:lnTo>
                    <a:pt x="40" y="2426"/>
                  </a:lnTo>
                  <a:lnTo>
                    <a:pt x="159" y="2784"/>
                  </a:lnTo>
                  <a:lnTo>
                    <a:pt x="358" y="3142"/>
                  </a:lnTo>
                  <a:lnTo>
                    <a:pt x="636" y="3460"/>
                  </a:lnTo>
                  <a:lnTo>
                    <a:pt x="955" y="3698"/>
                  </a:lnTo>
                  <a:lnTo>
                    <a:pt x="1273" y="3897"/>
                  </a:lnTo>
                  <a:lnTo>
                    <a:pt x="1670" y="3977"/>
                  </a:lnTo>
                  <a:lnTo>
                    <a:pt x="2028" y="4016"/>
                  </a:lnTo>
                  <a:lnTo>
                    <a:pt x="2426" y="3977"/>
                  </a:lnTo>
                  <a:lnTo>
                    <a:pt x="2823" y="3857"/>
                  </a:lnTo>
                  <a:lnTo>
                    <a:pt x="3181" y="3659"/>
                  </a:lnTo>
                  <a:lnTo>
                    <a:pt x="3499" y="3420"/>
                  </a:lnTo>
                  <a:lnTo>
                    <a:pt x="3738" y="3102"/>
                  </a:lnTo>
                  <a:lnTo>
                    <a:pt x="3897" y="2744"/>
                  </a:lnTo>
                  <a:lnTo>
                    <a:pt x="4016" y="2386"/>
                  </a:lnTo>
                  <a:lnTo>
                    <a:pt x="4056" y="1988"/>
                  </a:lnTo>
                  <a:lnTo>
                    <a:pt x="4016" y="1591"/>
                  </a:lnTo>
                  <a:lnTo>
                    <a:pt x="3897" y="1233"/>
                  </a:lnTo>
                  <a:lnTo>
                    <a:pt x="3698" y="875"/>
                  </a:lnTo>
                  <a:lnTo>
                    <a:pt x="3420" y="557"/>
                  </a:lnTo>
                  <a:lnTo>
                    <a:pt x="3141" y="318"/>
                  </a:lnTo>
                  <a:lnTo>
                    <a:pt x="2784" y="120"/>
                  </a:lnTo>
                  <a:lnTo>
                    <a:pt x="2426" y="40"/>
                  </a:lnTo>
                  <a:lnTo>
                    <a:pt x="20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15"/>
            <p:cNvSpPr/>
            <p:nvPr/>
          </p:nvSpPr>
          <p:spPr>
            <a:xfrm>
              <a:off x="3475975" y="1202350"/>
              <a:ext cx="2910650" cy="2071675"/>
            </a:xfrm>
            <a:custGeom>
              <a:rect b="b" l="l" r="r" t="t"/>
              <a:pathLst>
                <a:path extrusionOk="0" h="82867" w="116426">
                  <a:moveTo>
                    <a:pt x="68870" y="2546"/>
                  </a:moveTo>
                  <a:lnTo>
                    <a:pt x="88990" y="16900"/>
                  </a:lnTo>
                  <a:lnTo>
                    <a:pt x="64058" y="11015"/>
                  </a:lnTo>
                  <a:lnTo>
                    <a:pt x="68870" y="2546"/>
                  </a:lnTo>
                  <a:close/>
                  <a:moveTo>
                    <a:pt x="29067" y="3818"/>
                  </a:moveTo>
                  <a:lnTo>
                    <a:pt x="36304" y="23898"/>
                  </a:lnTo>
                  <a:lnTo>
                    <a:pt x="29465" y="29545"/>
                  </a:lnTo>
                  <a:lnTo>
                    <a:pt x="29067" y="3818"/>
                  </a:lnTo>
                  <a:close/>
                  <a:moveTo>
                    <a:pt x="91972" y="18252"/>
                  </a:moveTo>
                  <a:lnTo>
                    <a:pt x="114159" y="23501"/>
                  </a:lnTo>
                  <a:lnTo>
                    <a:pt x="115591" y="35072"/>
                  </a:lnTo>
                  <a:lnTo>
                    <a:pt x="91972" y="18252"/>
                  </a:lnTo>
                  <a:close/>
                  <a:moveTo>
                    <a:pt x="54754" y="9464"/>
                  </a:moveTo>
                  <a:lnTo>
                    <a:pt x="63064" y="11453"/>
                  </a:lnTo>
                  <a:lnTo>
                    <a:pt x="44336" y="44376"/>
                  </a:lnTo>
                  <a:lnTo>
                    <a:pt x="37060" y="24097"/>
                  </a:lnTo>
                  <a:lnTo>
                    <a:pt x="54754" y="9464"/>
                  </a:lnTo>
                  <a:close/>
                  <a:moveTo>
                    <a:pt x="28829" y="30857"/>
                  </a:moveTo>
                  <a:lnTo>
                    <a:pt x="29226" y="57935"/>
                  </a:lnTo>
                  <a:lnTo>
                    <a:pt x="21552" y="36901"/>
                  </a:lnTo>
                  <a:lnTo>
                    <a:pt x="28829" y="30857"/>
                  </a:lnTo>
                  <a:close/>
                  <a:moveTo>
                    <a:pt x="36543" y="24535"/>
                  </a:moveTo>
                  <a:lnTo>
                    <a:pt x="43938" y="45092"/>
                  </a:lnTo>
                  <a:lnTo>
                    <a:pt x="43740" y="45410"/>
                  </a:lnTo>
                  <a:lnTo>
                    <a:pt x="44098" y="45609"/>
                  </a:lnTo>
                  <a:lnTo>
                    <a:pt x="44137" y="45688"/>
                  </a:lnTo>
                  <a:lnTo>
                    <a:pt x="44257" y="45688"/>
                  </a:lnTo>
                  <a:lnTo>
                    <a:pt x="44296" y="45728"/>
                  </a:lnTo>
                  <a:lnTo>
                    <a:pt x="44296" y="45688"/>
                  </a:lnTo>
                  <a:lnTo>
                    <a:pt x="74755" y="49426"/>
                  </a:lnTo>
                  <a:lnTo>
                    <a:pt x="59883" y="74357"/>
                  </a:lnTo>
                  <a:lnTo>
                    <a:pt x="30022" y="59685"/>
                  </a:lnTo>
                  <a:lnTo>
                    <a:pt x="29942" y="59566"/>
                  </a:lnTo>
                  <a:lnTo>
                    <a:pt x="29902" y="59566"/>
                  </a:lnTo>
                  <a:lnTo>
                    <a:pt x="29465" y="30340"/>
                  </a:lnTo>
                  <a:lnTo>
                    <a:pt x="36543" y="24535"/>
                  </a:lnTo>
                  <a:close/>
                  <a:moveTo>
                    <a:pt x="28073" y="61474"/>
                  </a:moveTo>
                  <a:lnTo>
                    <a:pt x="13679" y="82111"/>
                  </a:lnTo>
                  <a:lnTo>
                    <a:pt x="1472" y="77936"/>
                  </a:lnTo>
                  <a:lnTo>
                    <a:pt x="28073" y="61474"/>
                  </a:lnTo>
                  <a:close/>
                  <a:moveTo>
                    <a:pt x="28391" y="1"/>
                  </a:moveTo>
                  <a:lnTo>
                    <a:pt x="28829" y="30062"/>
                  </a:lnTo>
                  <a:lnTo>
                    <a:pt x="20797" y="36702"/>
                  </a:lnTo>
                  <a:lnTo>
                    <a:pt x="29226" y="59764"/>
                  </a:lnTo>
                  <a:lnTo>
                    <a:pt x="28988" y="60162"/>
                  </a:lnTo>
                  <a:lnTo>
                    <a:pt x="1" y="78095"/>
                  </a:lnTo>
                  <a:lnTo>
                    <a:pt x="13918" y="82867"/>
                  </a:lnTo>
                  <a:lnTo>
                    <a:pt x="29425" y="60599"/>
                  </a:lnTo>
                  <a:lnTo>
                    <a:pt x="29902" y="60321"/>
                  </a:lnTo>
                  <a:lnTo>
                    <a:pt x="60122" y="75192"/>
                  </a:lnTo>
                  <a:lnTo>
                    <a:pt x="75828" y="48909"/>
                  </a:lnTo>
                  <a:lnTo>
                    <a:pt x="44654" y="45092"/>
                  </a:lnTo>
                  <a:lnTo>
                    <a:pt x="63701" y="11612"/>
                  </a:lnTo>
                  <a:lnTo>
                    <a:pt x="90341" y="17854"/>
                  </a:lnTo>
                  <a:lnTo>
                    <a:pt x="116426" y="36463"/>
                  </a:lnTo>
                  <a:lnTo>
                    <a:pt x="114756" y="22984"/>
                  </a:lnTo>
                  <a:lnTo>
                    <a:pt x="90620" y="17298"/>
                  </a:lnTo>
                  <a:lnTo>
                    <a:pt x="68671" y="1631"/>
                  </a:lnTo>
                  <a:lnTo>
                    <a:pt x="63422" y="10856"/>
                  </a:lnTo>
                  <a:lnTo>
                    <a:pt x="54595" y="8789"/>
                  </a:lnTo>
                  <a:lnTo>
                    <a:pt x="36821" y="23461"/>
                  </a:lnTo>
                  <a:lnTo>
                    <a:pt x="2839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15"/>
            <p:cNvSpPr/>
            <p:nvPr/>
          </p:nvSpPr>
          <p:spPr>
            <a:xfrm>
              <a:off x="3486925" y="1242125"/>
              <a:ext cx="1707825" cy="1914600"/>
            </a:xfrm>
            <a:custGeom>
              <a:rect b="b" l="l" r="r" t="t"/>
              <a:pathLst>
                <a:path extrusionOk="0" h="76584" w="68313">
                  <a:moveTo>
                    <a:pt x="28033" y="0"/>
                  </a:moveTo>
                  <a:lnTo>
                    <a:pt x="20438" y="35111"/>
                  </a:lnTo>
                  <a:lnTo>
                    <a:pt x="0" y="76305"/>
                  </a:lnTo>
                  <a:lnTo>
                    <a:pt x="557" y="76584"/>
                  </a:lnTo>
                  <a:lnTo>
                    <a:pt x="21035" y="35350"/>
                  </a:lnTo>
                  <a:lnTo>
                    <a:pt x="21035" y="35310"/>
                  </a:lnTo>
                  <a:lnTo>
                    <a:pt x="28550" y="637"/>
                  </a:lnTo>
                  <a:lnTo>
                    <a:pt x="68312" y="835"/>
                  </a:lnTo>
                  <a:lnTo>
                    <a:pt x="68312" y="199"/>
                  </a:lnTo>
                  <a:lnTo>
                    <a:pt x="280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15"/>
            <p:cNvSpPr/>
            <p:nvPr/>
          </p:nvSpPr>
          <p:spPr>
            <a:xfrm>
              <a:off x="3775200" y="1242125"/>
              <a:ext cx="2600500" cy="2037875"/>
            </a:xfrm>
            <a:custGeom>
              <a:rect b="b" l="l" r="r" t="t"/>
              <a:pathLst>
                <a:path extrusionOk="0" h="81515" w="104020">
                  <a:moveTo>
                    <a:pt x="56543" y="995"/>
                  </a:moveTo>
                  <a:lnTo>
                    <a:pt x="61195" y="34435"/>
                  </a:lnTo>
                  <a:lnTo>
                    <a:pt x="32685" y="43382"/>
                  </a:lnTo>
                  <a:lnTo>
                    <a:pt x="42984" y="7754"/>
                  </a:lnTo>
                  <a:lnTo>
                    <a:pt x="56543" y="995"/>
                  </a:lnTo>
                  <a:close/>
                  <a:moveTo>
                    <a:pt x="99924" y="22944"/>
                  </a:moveTo>
                  <a:lnTo>
                    <a:pt x="63581" y="47040"/>
                  </a:lnTo>
                  <a:lnTo>
                    <a:pt x="61871" y="34872"/>
                  </a:lnTo>
                  <a:lnTo>
                    <a:pt x="99924" y="22944"/>
                  </a:lnTo>
                  <a:close/>
                  <a:moveTo>
                    <a:pt x="61275" y="35071"/>
                  </a:moveTo>
                  <a:lnTo>
                    <a:pt x="62984" y="47398"/>
                  </a:lnTo>
                  <a:lnTo>
                    <a:pt x="40956" y="59327"/>
                  </a:lnTo>
                  <a:lnTo>
                    <a:pt x="32725" y="44058"/>
                  </a:lnTo>
                  <a:lnTo>
                    <a:pt x="61275" y="35071"/>
                  </a:lnTo>
                  <a:close/>
                  <a:moveTo>
                    <a:pt x="40678" y="60201"/>
                  </a:moveTo>
                  <a:lnTo>
                    <a:pt x="47556" y="72925"/>
                  </a:lnTo>
                  <a:lnTo>
                    <a:pt x="3658" y="80282"/>
                  </a:lnTo>
                  <a:lnTo>
                    <a:pt x="3658" y="80282"/>
                  </a:lnTo>
                  <a:lnTo>
                    <a:pt x="40678" y="60201"/>
                  </a:lnTo>
                  <a:close/>
                  <a:moveTo>
                    <a:pt x="57060" y="0"/>
                  </a:moveTo>
                  <a:lnTo>
                    <a:pt x="42427" y="7317"/>
                  </a:lnTo>
                  <a:lnTo>
                    <a:pt x="31930" y="43620"/>
                  </a:lnTo>
                  <a:lnTo>
                    <a:pt x="31890" y="43620"/>
                  </a:lnTo>
                  <a:lnTo>
                    <a:pt x="9305" y="34912"/>
                  </a:lnTo>
                  <a:lnTo>
                    <a:pt x="9106" y="35509"/>
                  </a:lnTo>
                  <a:lnTo>
                    <a:pt x="31890" y="44296"/>
                  </a:lnTo>
                  <a:lnTo>
                    <a:pt x="32089" y="44217"/>
                  </a:lnTo>
                  <a:lnTo>
                    <a:pt x="40399" y="59645"/>
                  </a:lnTo>
                  <a:lnTo>
                    <a:pt x="0" y="81514"/>
                  </a:lnTo>
                  <a:lnTo>
                    <a:pt x="48511" y="73403"/>
                  </a:lnTo>
                  <a:lnTo>
                    <a:pt x="41234" y="59883"/>
                  </a:lnTo>
                  <a:lnTo>
                    <a:pt x="63064" y="48074"/>
                  </a:lnTo>
                  <a:lnTo>
                    <a:pt x="63064" y="48113"/>
                  </a:lnTo>
                  <a:lnTo>
                    <a:pt x="104019" y="20995"/>
                  </a:lnTo>
                  <a:lnTo>
                    <a:pt x="104019" y="20995"/>
                  </a:lnTo>
                  <a:lnTo>
                    <a:pt x="61791" y="34236"/>
                  </a:lnTo>
                  <a:lnTo>
                    <a:pt x="570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15"/>
            <p:cNvSpPr/>
            <p:nvPr/>
          </p:nvSpPr>
          <p:spPr>
            <a:xfrm>
              <a:off x="4215575" y="2341575"/>
              <a:ext cx="356875" cy="355900"/>
            </a:xfrm>
            <a:custGeom>
              <a:rect b="b" l="l" r="r" t="t"/>
              <a:pathLst>
                <a:path extrusionOk="0" fill="none" h="14236" w="14275">
                  <a:moveTo>
                    <a:pt x="14275" y="0"/>
                  </a:moveTo>
                  <a:lnTo>
                    <a:pt x="0" y="14235"/>
                  </a:ln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15"/>
            <p:cNvSpPr/>
            <p:nvPr/>
          </p:nvSpPr>
          <p:spPr>
            <a:xfrm>
              <a:off x="4191700" y="1243125"/>
              <a:ext cx="2214825" cy="1835075"/>
            </a:xfrm>
            <a:custGeom>
              <a:rect b="b" l="l" r="r" t="t"/>
              <a:pathLst>
                <a:path extrusionOk="0" h="73403" w="88593">
                  <a:moveTo>
                    <a:pt x="200" y="0"/>
                  </a:moveTo>
                  <a:lnTo>
                    <a:pt x="1" y="597"/>
                  </a:lnTo>
                  <a:lnTo>
                    <a:pt x="25807" y="7794"/>
                  </a:lnTo>
                  <a:lnTo>
                    <a:pt x="46364" y="47676"/>
                  </a:lnTo>
                  <a:lnTo>
                    <a:pt x="46483" y="47914"/>
                  </a:lnTo>
                  <a:lnTo>
                    <a:pt x="85411" y="35111"/>
                  </a:lnTo>
                  <a:lnTo>
                    <a:pt x="85411" y="35111"/>
                  </a:lnTo>
                  <a:lnTo>
                    <a:pt x="31175" y="72885"/>
                  </a:lnTo>
                  <a:lnTo>
                    <a:pt x="31572" y="73402"/>
                  </a:lnTo>
                  <a:lnTo>
                    <a:pt x="88552" y="33719"/>
                  </a:lnTo>
                  <a:lnTo>
                    <a:pt x="88592" y="33640"/>
                  </a:lnTo>
                  <a:lnTo>
                    <a:pt x="88592" y="33520"/>
                  </a:lnTo>
                  <a:lnTo>
                    <a:pt x="88513" y="33480"/>
                  </a:lnTo>
                  <a:lnTo>
                    <a:pt x="88393" y="33441"/>
                  </a:lnTo>
                  <a:lnTo>
                    <a:pt x="46802" y="47159"/>
                  </a:lnTo>
                  <a:lnTo>
                    <a:pt x="26284" y="7237"/>
                  </a:lnTo>
                  <a:lnTo>
                    <a:pt x="2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15"/>
            <p:cNvSpPr/>
            <p:nvPr/>
          </p:nvSpPr>
          <p:spPr>
            <a:xfrm>
              <a:off x="4516775" y="2272975"/>
              <a:ext cx="128250" cy="128250"/>
            </a:xfrm>
            <a:custGeom>
              <a:rect b="b" l="l" r="r" t="t"/>
              <a:pathLst>
                <a:path extrusionOk="0" h="5130" w="5130">
                  <a:moveTo>
                    <a:pt x="2306" y="0"/>
                  </a:moveTo>
                  <a:lnTo>
                    <a:pt x="2028" y="40"/>
                  </a:lnTo>
                  <a:lnTo>
                    <a:pt x="1790" y="120"/>
                  </a:lnTo>
                  <a:lnTo>
                    <a:pt x="1551" y="199"/>
                  </a:lnTo>
                  <a:lnTo>
                    <a:pt x="1352" y="279"/>
                  </a:lnTo>
                  <a:lnTo>
                    <a:pt x="1114" y="438"/>
                  </a:lnTo>
                  <a:lnTo>
                    <a:pt x="756" y="756"/>
                  </a:lnTo>
                  <a:lnTo>
                    <a:pt x="438" y="1114"/>
                  </a:lnTo>
                  <a:lnTo>
                    <a:pt x="279" y="1352"/>
                  </a:lnTo>
                  <a:lnTo>
                    <a:pt x="199" y="1551"/>
                  </a:lnTo>
                  <a:lnTo>
                    <a:pt x="120" y="1790"/>
                  </a:lnTo>
                  <a:lnTo>
                    <a:pt x="40" y="2028"/>
                  </a:lnTo>
                  <a:lnTo>
                    <a:pt x="0" y="2307"/>
                  </a:lnTo>
                  <a:lnTo>
                    <a:pt x="0" y="2545"/>
                  </a:lnTo>
                  <a:lnTo>
                    <a:pt x="0" y="2824"/>
                  </a:lnTo>
                  <a:lnTo>
                    <a:pt x="40" y="3062"/>
                  </a:lnTo>
                  <a:lnTo>
                    <a:pt x="120" y="3341"/>
                  </a:lnTo>
                  <a:lnTo>
                    <a:pt x="199" y="3579"/>
                  </a:lnTo>
                  <a:lnTo>
                    <a:pt x="279" y="3778"/>
                  </a:lnTo>
                  <a:lnTo>
                    <a:pt x="438" y="4017"/>
                  </a:lnTo>
                  <a:lnTo>
                    <a:pt x="756" y="4374"/>
                  </a:lnTo>
                  <a:lnTo>
                    <a:pt x="1114" y="4692"/>
                  </a:lnTo>
                  <a:lnTo>
                    <a:pt x="1352" y="4812"/>
                  </a:lnTo>
                  <a:lnTo>
                    <a:pt x="1551" y="4931"/>
                  </a:lnTo>
                  <a:lnTo>
                    <a:pt x="1790" y="5011"/>
                  </a:lnTo>
                  <a:lnTo>
                    <a:pt x="2028" y="5090"/>
                  </a:lnTo>
                  <a:lnTo>
                    <a:pt x="2306" y="5130"/>
                  </a:lnTo>
                  <a:lnTo>
                    <a:pt x="2823" y="5130"/>
                  </a:lnTo>
                  <a:lnTo>
                    <a:pt x="3102" y="5090"/>
                  </a:lnTo>
                  <a:lnTo>
                    <a:pt x="3340" y="5011"/>
                  </a:lnTo>
                  <a:lnTo>
                    <a:pt x="3579" y="4931"/>
                  </a:lnTo>
                  <a:lnTo>
                    <a:pt x="3778" y="4812"/>
                  </a:lnTo>
                  <a:lnTo>
                    <a:pt x="4016" y="4692"/>
                  </a:lnTo>
                  <a:lnTo>
                    <a:pt x="4374" y="4374"/>
                  </a:lnTo>
                  <a:lnTo>
                    <a:pt x="4692" y="4017"/>
                  </a:lnTo>
                  <a:lnTo>
                    <a:pt x="4812" y="3778"/>
                  </a:lnTo>
                  <a:lnTo>
                    <a:pt x="4931" y="3579"/>
                  </a:lnTo>
                  <a:lnTo>
                    <a:pt x="5010" y="3341"/>
                  </a:lnTo>
                  <a:lnTo>
                    <a:pt x="5090" y="3062"/>
                  </a:lnTo>
                  <a:lnTo>
                    <a:pt x="5130" y="2824"/>
                  </a:lnTo>
                  <a:lnTo>
                    <a:pt x="5130" y="2545"/>
                  </a:lnTo>
                  <a:lnTo>
                    <a:pt x="5130" y="2307"/>
                  </a:lnTo>
                  <a:lnTo>
                    <a:pt x="5090" y="2028"/>
                  </a:lnTo>
                  <a:lnTo>
                    <a:pt x="5010" y="1790"/>
                  </a:lnTo>
                  <a:lnTo>
                    <a:pt x="4931" y="1551"/>
                  </a:lnTo>
                  <a:lnTo>
                    <a:pt x="4812" y="1352"/>
                  </a:lnTo>
                  <a:lnTo>
                    <a:pt x="4692" y="1114"/>
                  </a:lnTo>
                  <a:lnTo>
                    <a:pt x="4374" y="756"/>
                  </a:lnTo>
                  <a:lnTo>
                    <a:pt x="4016" y="438"/>
                  </a:lnTo>
                  <a:lnTo>
                    <a:pt x="3778" y="279"/>
                  </a:lnTo>
                  <a:lnTo>
                    <a:pt x="3579" y="199"/>
                  </a:lnTo>
                  <a:lnTo>
                    <a:pt x="3340" y="120"/>
                  </a:lnTo>
                  <a:lnTo>
                    <a:pt x="3102" y="40"/>
                  </a:lnTo>
                  <a:lnTo>
                    <a:pt x="28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15"/>
            <p:cNvSpPr/>
            <p:nvPr/>
          </p:nvSpPr>
          <p:spPr>
            <a:xfrm>
              <a:off x="4130075" y="2611950"/>
              <a:ext cx="172000" cy="172000"/>
            </a:xfrm>
            <a:custGeom>
              <a:rect b="b" l="l" r="r" t="t"/>
              <a:pathLst>
                <a:path extrusionOk="0" h="6880" w="6880">
                  <a:moveTo>
                    <a:pt x="3062" y="1"/>
                  </a:moveTo>
                  <a:lnTo>
                    <a:pt x="2744" y="80"/>
                  </a:lnTo>
                  <a:lnTo>
                    <a:pt x="2386" y="160"/>
                  </a:lnTo>
                  <a:lnTo>
                    <a:pt x="2108" y="279"/>
                  </a:lnTo>
                  <a:lnTo>
                    <a:pt x="1790" y="398"/>
                  </a:lnTo>
                  <a:lnTo>
                    <a:pt x="1512" y="597"/>
                  </a:lnTo>
                  <a:lnTo>
                    <a:pt x="1233" y="796"/>
                  </a:lnTo>
                  <a:lnTo>
                    <a:pt x="995" y="995"/>
                  </a:lnTo>
                  <a:lnTo>
                    <a:pt x="796" y="1233"/>
                  </a:lnTo>
                  <a:lnTo>
                    <a:pt x="597" y="1512"/>
                  </a:lnTo>
                  <a:lnTo>
                    <a:pt x="398" y="1790"/>
                  </a:lnTo>
                  <a:lnTo>
                    <a:pt x="279" y="2108"/>
                  </a:lnTo>
                  <a:lnTo>
                    <a:pt x="160" y="2426"/>
                  </a:lnTo>
                  <a:lnTo>
                    <a:pt x="80" y="2744"/>
                  </a:lnTo>
                  <a:lnTo>
                    <a:pt x="1" y="3062"/>
                  </a:lnTo>
                  <a:lnTo>
                    <a:pt x="1" y="3420"/>
                  </a:lnTo>
                  <a:lnTo>
                    <a:pt x="1" y="3778"/>
                  </a:lnTo>
                  <a:lnTo>
                    <a:pt x="80" y="4136"/>
                  </a:lnTo>
                  <a:lnTo>
                    <a:pt x="160" y="4454"/>
                  </a:lnTo>
                  <a:lnTo>
                    <a:pt x="279" y="4772"/>
                  </a:lnTo>
                  <a:lnTo>
                    <a:pt x="398" y="5090"/>
                  </a:lnTo>
                  <a:lnTo>
                    <a:pt x="597" y="5369"/>
                  </a:lnTo>
                  <a:lnTo>
                    <a:pt x="796" y="5607"/>
                  </a:lnTo>
                  <a:lnTo>
                    <a:pt x="995" y="5846"/>
                  </a:lnTo>
                  <a:lnTo>
                    <a:pt x="1233" y="6084"/>
                  </a:lnTo>
                  <a:lnTo>
                    <a:pt x="1512" y="6283"/>
                  </a:lnTo>
                  <a:lnTo>
                    <a:pt x="1790" y="6442"/>
                  </a:lnTo>
                  <a:lnTo>
                    <a:pt x="2108" y="6601"/>
                  </a:lnTo>
                  <a:lnTo>
                    <a:pt x="2386" y="6721"/>
                  </a:lnTo>
                  <a:lnTo>
                    <a:pt x="2744" y="6800"/>
                  </a:lnTo>
                  <a:lnTo>
                    <a:pt x="3062" y="6840"/>
                  </a:lnTo>
                  <a:lnTo>
                    <a:pt x="3420" y="6880"/>
                  </a:lnTo>
                  <a:lnTo>
                    <a:pt x="3778" y="6840"/>
                  </a:lnTo>
                  <a:lnTo>
                    <a:pt x="4136" y="6800"/>
                  </a:lnTo>
                  <a:lnTo>
                    <a:pt x="4454" y="6721"/>
                  </a:lnTo>
                  <a:lnTo>
                    <a:pt x="4772" y="6601"/>
                  </a:lnTo>
                  <a:lnTo>
                    <a:pt x="5050" y="6442"/>
                  </a:lnTo>
                  <a:lnTo>
                    <a:pt x="5329" y="6283"/>
                  </a:lnTo>
                  <a:lnTo>
                    <a:pt x="5607" y="6084"/>
                  </a:lnTo>
                  <a:lnTo>
                    <a:pt x="5846" y="5846"/>
                  </a:lnTo>
                  <a:lnTo>
                    <a:pt x="6084" y="5607"/>
                  </a:lnTo>
                  <a:lnTo>
                    <a:pt x="6283" y="5369"/>
                  </a:lnTo>
                  <a:lnTo>
                    <a:pt x="6442" y="5090"/>
                  </a:lnTo>
                  <a:lnTo>
                    <a:pt x="6601" y="4772"/>
                  </a:lnTo>
                  <a:lnTo>
                    <a:pt x="6720" y="4454"/>
                  </a:lnTo>
                  <a:lnTo>
                    <a:pt x="6800" y="4136"/>
                  </a:lnTo>
                  <a:lnTo>
                    <a:pt x="6840" y="3778"/>
                  </a:lnTo>
                  <a:lnTo>
                    <a:pt x="6880" y="3420"/>
                  </a:lnTo>
                  <a:lnTo>
                    <a:pt x="6840" y="3062"/>
                  </a:lnTo>
                  <a:lnTo>
                    <a:pt x="6800" y="2744"/>
                  </a:lnTo>
                  <a:lnTo>
                    <a:pt x="6720" y="2426"/>
                  </a:lnTo>
                  <a:lnTo>
                    <a:pt x="6601" y="2108"/>
                  </a:lnTo>
                  <a:lnTo>
                    <a:pt x="6442" y="1790"/>
                  </a:lnTo>
                  <a:lnTo>
                    <a:pt x="6283" y="1512"/>
                  </a:lnTo>
                  <a:lnTo>
                    <a:pt x="6084" y="1233"/>
                  </a:lnTo>
                  <a:lnTo>
                    <a:pt x="5846" y="995"/>
                  </a:lnTo>
                  <a:lnTo>
                    <a:pt x="5607" y="796"/>
                  </a:lnTo>
                  <a:lnTo>
                    <a:pt x="5329" y="597"/>
                  </a:lnTo>
                  <a:lnTo>
                    <a:pt x="5050" y="398"/>
                  </a:lnTo>
                  <a:lnTo>
                    <a:pt x="4772" y="279"/>
                  </a:lnTo>
                  <a:lnTo>
                    <a:pt x="4454" y="160"/>
                  </a:lnTo>
                  <a:lnTo>
                    <a:pt x="4136" y="80"/>
                  </a:lnTo>
                  <a:lnTo>
                    <a:pt x="37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15"/>
            <p:cNvSpPr/>
            <p:nvPr/>
          </p:nvSpPr>
          <p:spPr>
            <a:xfrm>
              <a:off x="4800075" y="1388250"/>
              <a:ext cx="85525" cy="85525"/>
            </a:xfrm>
            <a:custGeom>
              <a:rect b="b" l="l" r="r" t="t"/>
              <a:pathLst>
                <a:path extrusionOk="0" h="3421" w="3421">
                  <a:moveTo>
                    <a:pt x="1353" y="1"/>
                  </a:moveTo>
                  <a:lnTo>
                    <a:pt x="1034" y="120"/>
                  </a:lnTo>
                  <a:lnTo>
                    <a:pt x="756" y="279"/>
                  </a:lnTo>
                  <a:lnTo>
                    <a:pt x="478" y="478"/>
                  </a:lnTo>
                  <a:lnTo>
                    <a:pt x="279" y="756"/>
                  </a:lnTo>
                  <a:lnTo>
                    <a:pt x="120" y="1034"/>
                  </a:lnTo>
                  <a:lnTo>
                    <a:pt x="40" y="1353"/>
                  </a:lnTo>
                  <a:lnTo>
                    <a:pt x="1" y="1710"/>
                  </a:lnTo>
                  <a:lnTo>
                    <a:pt x="40" y="2028"/>
                  </a:lnTo>
                  <a:lnTo>
                    <a:pt x="120" y="2386"/>
                  </a:lnTo>
                  <a:lnTo>
                    <a:pt x="279" y="2665"/>
                  </a:lnTo>
                  <a:lnTo>
                    <a:pt x="478" y="2903"/>
                  </a:lnTo>
                  <a:lnTo>
                    <a:pt x="756" y="3142"/>
                  </a:lnTo>
                  <a:lnTo>
                    <a:pt x="1034" y="3301"/>
                  </a:lnTo>
                  <a:lnTo>
                    <a:pt x="1353" y="3380"/>
                  </a:lnTo>
                  <a:lnTo>
                    <a:pt x="1710" y="3420"/>
                  </a:lnTo>
                  <a:lnTo>
                    <a:pt x="2068" y="3380"/>
                  </a:lnTo>
                  <a:lnTo>
                    <a:pt x="2386" y="3301"/>
                  </a:lnTo>
                  <a:lnTo>
                    <a:pt x="2665" y="3142"/>
                  </a:lnTo>
                  <a:lnTo>
                    <a:pt x="2943" y="2903"/>
                  </a:lnTo>
                  <a:lnTo>
                    <a:pt x="3142" y="2665"/>
                  </a:lnTo>
                  <a:lnTo>
                    <a:pt x="3301" y="2386"/>
                  </a:lnTo>
                  <a:lnTo>
                    <a:pt x="3380" y="2028"/>
                  </a:lnTo>
                  <a:lnTo>
                    <a:pt x="3420" y="1710"/>
                  </a:lnTo>
                  <a:lnTo>
                    <a:pt x="3380" y="1353"/>
                  </a:lnTo>
                  <a:lnTo>
                    <a:pt x="3301" y="1034"/>
                  </a:lnTo>
                  <a:lnTo>
                    <a:pt x="3142" y="756"/>
                  </a:lnTo>
                  <a:lnTo>
                    <a:pt x="2943" y="478"/>
                  </a:lnTo>
                  <a:lnTo>
                    <a:pt x="2665" y="279"/>
                  </a:lnTo>
                  <a:lnTo>
                    <a:pt x="2386" y="120"/>
                  </a:lnTo>
                  <a:lnTo>
                    <a:pt x="20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15"/>
            <p:cNvSpPr/>
            <p:nvPr/>
          </p:nvSpPr>
          <p:spPr>
            <a:xfrm>
              <a:off x="5087375" y="1151675"/>
              <a:ext cx="214725" cy="214725"/>
            </a:xfrm>
            <a:custGeom>
              <a:rect b="b" l="l" r="r" t="t"/>
              <a:pathLst>
                <a:path extrusionOk="0" h="8589" w="8589">
                  <a:moveTo>
                    <a:pt x="3857" y="0"/>
                  </a:moveTo>
                  <a:lnTo>
                    <a:pt x="3459" y="80"/>
                  </a:lnTo>
                  <a:lnTo>
                    <a:pt x="3022" y="199"/>
                  </a:lnTo>
                  <a:lnTo>
                    <a:pt x="2624" y="318"/>
                  </a:lnTo>
                  <a:lnTo>
                    <a:pt x="2266" y="517"/>
                  </a:lnTo>
                  <a:lnTo>
                    <a:pt x="1909" y="716"/>
                  </a:lnTo>
                  <a:lnTo>
                    <a:pt x="1591" y="994"/>
                  </a:lnTo>
                  <a:lnTo>
                    <a:pt x="1272" y="1272"/>
                  </a:lnTo>
                  <a:lnTo>
                    <a:pt x="994" y="1551"/>
                  </a:lnTo>
                  <a:lnTo>
                    <a:pt x="756" y="1909"/>
                  </a:lnTo>
                  <a:lnTo>
                    <a:pt x="517" y="2227"/>
                  </a:lnTo>
                  <a:lnTo>
                    <a:pt x="358" y="2624"/>
                  </a:lnTo>
                  <a:lnTo>
                    <a:pt x="199" y="3022"/>
                  </a:lnTo>
                  <a:lnTo>
                    <a:pt x="80" y="3420"/>
                  </a:lnTo>
                  <a:lnTo>
                    <a:pt x="40" y="3857"/>
                  </a:lnTo>
                  <a:lnTo>
                    <a:pt x="0" y="4294"/>
                  </a:lnTo>
                  <a:lnTo>
                    <a:pt x="40" y="4732"/>
                  </a:lnTo>
                  <a:lnTo>
                    <a:pt x="80" y="5169"/>
                  </a:lnTo>
                  <a:lnTo>
                    <a:pt x="199" y="5567"/>
                  </a:lnTo>
                  <a:lnTo>
                    <a:pt x="358" y="5964"/>
                  </a:lnTo>
                  <a:lnTo>
                    <a:pt x="517" y="6322"/>
                  </a:lnTo>
                  <a:lnTo>
                    <a:pt x="756" y="6680"/>
                  </a:lnTo>
                  <a:lnTo>
                    <a:pt x="994" y="7038"/>
                  </a:lnTo>
                  <a:lnTo>
                    <a:pt x="1272" y="7316"/>
                  </a:lnTo>
                  <a:lnTo>
                    <a:pt x="1591" y="7595"/>
                  </a:lnTo>
                  <a:lnTo>
                    <a:pt x="1909" y="7833"/>
                  </a:lnTo>
                  <a:lnTo>
                    <a:pt x="2266" y="8072"/>
                  </a:lnTo>
                  <a:lnTo>
                    <a:pt x="2624" y="8231"/>
                  </a:lnTo>
                  <a:lnTo>
                    <a:pt x="3022" y="8390"/>
                  </a:lnTo>
                  <a:lnTo>
                    <a:pt x="3459" y="8509"/>
                  </a:lnTo>
                  <a:lnTo>
                    <a:pt x="3857" y="8549"/>
                  </a:lnTo>
                  <a:lnTo>
                    <a:pt x="4294" y="8589"/>
                  </a:lnTo>
                  <a:lnTo>
                    <a:pt x="4732" y="8549"/>
                  </a:lnTo>
                  <a:lnTo>
                    <a:pt x="5169" y="8509"/>
                  </a:lnTo>
                  <a:lnTo>
                    <a:pt x="5567" y="8390"/>
                  </a:lnTo>
                  <a:lnTo>
                    <a:pt x="5964" y="8231"/>
                  </a:lnTo>
                  <a:lnTo>
                    <a:pt x="6362" y="8072"/>
                  </a:lnTo>
                  <a:lnTo>
                    <a:pt x="6720" y="7833"/>
                  </a:lnTo>
                  <a:lnTo>
                    <a:pt x="7038" y="7595"/>
                  </a:lnTo>
                  <a:lnTo>
                    <a:pt x="7356" y="7316"/>
                  </a:lnTo>
                  <a:lnTo>
                    <a:pt x="7634" y="7038"/>
                  </a:lnTo>
                  <a:lnTo>
                    <a:pt x="7873" y="6680"/>
                  </a:lnTo>
                  <a:lnTo>
                    <a:pt x="8072" y="6322"/>
                  </a:lnTo>
                  <a:lnTo>
                    <a:pt x="8271" y="5964"/>
                  </a:lnTo>
                  <a:lnTo>
                    <a:pt x="8390" y="5567"/>
                  </a:lnTo>
                  <a:lnTo>
                    <a:pt x="8509" y="5169"/>
                  </a:lnTo>
                  <a:lnTo>
                    <a:pt x="8589" y="4732"/>
                  </a:lnTo>
                  <a:lnTo>
                    <a:pt x="8589" y="4294"/>
                  </a:lnTo>
                  <a:lnTo>
                    <a:pt x="8589" y="3857"/>
                  </a:lnTo>
                  <a:lnTo>
                    <a:pt x="8509" y="3420"/>
                  </a:lnTo>
                  <a:lnTo>
                    <a:pt x="8390" y="3022"/>
                  </a:lnTo>
                  <a:lnTo>
                    <a:pt x="8271" y="2624"/>
                  </a:lnTo>
                  <a:lnTo>
                    <a:pt x="8072" y="2227"/>
                  </a:lnTo>
                  <a:lnTo>
                    <a:pt x="7873" y="1909"/>
                  </a:lnTo>
                  <a:lnTo>
                    <a:pt x="7634" y="1551"/>
                  </a:lnTo>
                  <a:lnTo>
                    <a:pt x="7356" y="1272"/>
                  </a:lnTo>
                  <a:lnTo>
                    <a:pt x="7038" y="994"/>
                  </a:lnTo>
                  <a:lnTo>
                    <a:pt x="6720" y="716"/>
                  </a:lnTo>
                  <a:lnTo>
                    <a:pt x="6362" y="517"/>
                  </a:lnTo>
                  <a:lnTo>
                    <a:pt x="5964" y="318"/>
                  </a:lnTo>
                  <a:lnTo>
                    <a:pt x="5567" y="199"/>
                  </a:lnTo>
                  <a:lnTo>
                    <a:pt x="5169" y="80"/>
                  </a:lnTo>
                  <a:lnTo>
                    <a:pt x="473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15"/>
            <p:cNvSpPr/>
            <p:nvPr/>
          </p:nvSpPr>
          <p:spPr>
            <a:xfrm>
              <a:off x="4108200" y="1164575"/>
              <a:ext cx="172000" cy="172000"/>
            </a:xfrm>
            <a:custGeom>
              <a:rect b="b" l="l" r="r" t="t"/>
              <a:pathLst>
                <a:path extrusionOk="0" h="6880" w="6880">
                  <a:moveTo>
                    <a:pt x="3102" y="1"/>
                  </a:moveTo>
                  <a:lnTo>
                    <a:pt x="2744" y="80"/>
                  </a:lnTo>
                  <a:lnTo>
                    <a:pt x="2426" y="160"/>
                  </a:lnTo>
                  <a:lnTo>
                    <a:pt x="2108" y="279"/>
                  </a:lnTo>
                  <a:lnTo>
                    <a:pt x="1790" y="399"/>
                  </a:lnTo>
                  <a:lnTo>
                    <a:pt x="1512" y="597"/>
                  </a:lnTo>
                  <a:lnTo>
                    <a:pt x="1273" y="796"/>
                  </a:lnTo>
                  <a:lnTo>
                    <a:pt x="995" y="995"/>
                  </a:lnTo>
                  <a:lnTo>
                    <a:pt x="796" y="1234"/>
                  </a:lnTo>
                  <a:lnTo>
                    <a:pt x="597" y="1512"/>
                  </a:lnTo>
                  <a:lnTo>
                    <a:pt x="438" y="1790"/>
                  </a:lnTo>
                  <a:lnTo>
                    <a:pt x="279" y="2108"/>
                  </a:lnTo>
                  <a:lnTo>
                    <a:pt x="160" y="2426"/>
                  </a:lnTo>
                  <a:lnTo>
                    <a:pt x="80" y="2745"/>
                  </a:lnTo>
                  <a:lnTo>
                    <a:pt x="41" y="3063"/>
                  </a:lnTo>
                  <a:lnTo>
                    <a:pt x="1" y="3421"/>
                  </a:lnTo>
                  <a:lnTo>
                    <a:pt x="41" y="3778"/>
                  </a:lnTo>
                  <a:lnTo>
                    <a:pt x="80" y="4136"/>
                  </a:lnTo>
                  <a:lnTo>
                    <a:pt x="160" y="4454"/>
                  </a:lnTo>
                  <a:lnTo>
                    <a:pt x="279" y="4772"/>
                  </a:lnTo>
                  <a:lnTo>
                    <a:pt x="438" y="5051"/>
                  </a:lnTo>
                  <a:lnTo>
                    <a:pt x="597" y="5369"/>
                  </a:lnTo>
                  <a:lnTo>
                    <a:pt x="796" y="5607"/>
                  </a:lnTo>
                  <a:lnTo>
                    <a:pt x="995" y="5846"/>
                  </a:lnTo>
                  <a:lnTo>
                    <a:pt x="1273" y="6085"/>
                  </a:lnTo>
                  <a:lnTo>
                    <a:pt x="1512" y="6283"/>
                  </a:lnTo>
                  <a:lnTo>
                    <a:pt x="1790" y="6443"/>
                  </a:lnTo>
                  <a:lnTo>
                    <a:pt x="2108" y="6602"/>
                  </a:lnTo>
                  <a:lnTo>
                    <a:pt x="2426" y="6721"/>
                  </a:lnTo>
                  <a:lnTo>
                    <a:pt x="2744" y="6800"/>
                  </a:lnTo>
                  <a:lnTo>
                    <a:pt x="3102" y="6840"/>
                  </a:lnTo>
                  <a:lnTo>
                    <a:pt x="3460" y="6880"/>
                  </a:lnTo>
                  <a:lnTo>
                    <a:pt x="3778" y="6840"/>
                  </a:lnTo>
                  <a:lnTo>
                    <a:pt x="4136" y="6800"/>
                  </a:lnTo>
                  <a:lnTo>
                    <a:pt x="4454" y="6721"/>
                  </a:lnTo>
                  <a:lnTo>
                    <a:pt x="4772" y="6602"/>
                  </a:lnTo>
                  <a:lnTo>
                    <a:pt x="5090" y="6443"/>
                  </a:lnTo>
                  <a:lnTo>
                    <a:pt x="5369" y="6283"/>
                  </a:lnTo>
                  <a:lnTo>
                    <a:pt x="5647" y="6085"/>
                  </a:lnTo>
                  <a:lnTo>
                    <a:pt x="5886" y="5846"/>
                  </a:lnTo>
                  <a:lnTo>
                    <a:pt x="6084" y="5607"/>
                  </a:lnTo>
                  <a:lnTo>
                    <a:pt x="6283" y="5369"/>
                  </a:lnTo>
                  <a:lnTo>
                    <a:pt x="6482" y="5051"/>
                  </a:lnTo>
                  <a:lnTo>
                    <a:pt x="6601" y="4772"/>
                  </a:lnTo>
                  <a:lnTo>
                    <a:pt x="6721" y="4454"/>
                  </a:lnTo>
                  <a:lnTo>
                    <a:pt x="6800" y="4136"/>
                  </a:lnTo>
                  <a:lnTo>
                    <a:pt x="6880" y="3778"/>
                  </a:lnTo>
                  <a:lnTo>
                    <a:pt x="6880" y="3421"/>
                  </a:lnTo>
                  <a:lnTo>
                    <a:pt x="6880" y="3063"/>
                  </a:lnTo>
                  <a:lnTo>
                    <a:pt x="6800" y="2745"/>
                  </a:lnTo>
                  <a:lnTo>
                    <a:pt x="6721" y="2426"/>
                  </a:lnTo>
                  <a:lnTo>
                    <a:pt x="6601" y="2108"/>
                  </a:lnTo>
                  <a:lnTo>
                    <a:pt x="6482" y="1790"/>
                  </a:lnTo>
                  <a:lnTo>
                    <a:pt x="6283" y="1512"/>
                  </a:lnTo>
                  <a:lnTo>
                    <a:pt x="6084" y="1234"/>
                  </a:lnTo>
                  <a:lnTo>
                    <a:pt x="5886" y="995"/>
                  </a:lnTo>
                  <a:lnTo>
                    <a:pt x="5647" y="796"/>
                  </a:lnTo>
                  <a:lnTo>
                    <a:pt x="5369" y="597"/>
                  </a:lnTo>
                  <a:lnTo>
                    <a:pt x="5090" y="399"/>
                  </a:lnTo>
                  <a:lnTo>
                    <a:pt x="4772" y="279"/>
                  </a:lnTo>
                  <a:lnTo>
                    <a:pt x="4454" y="160"/>
                  </a:lnTo>
                  <a:lnTo>
                    <a:pt x="4136" y="80"/>
                  </a:lnTo>
                  <a:lnTo>
                    <a:pt x="37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15"/>
            <p:cNvSpPr/>
            <p:nvPr/>
          </p:nvSpPr>
          <p:spPr>
            <a:xfrm>
              <a:off x="5272250" y="2345550"/>
              <a:ext cx="172000" cy="172000"/>
            </a:xfrm>
            <a:custGeom>
              <a:rect b="b" l="l" r="r" t="t"/>
              <a:pathLst>
                <a:path extrusionOk="0" h="6880" w="6880">
                  <a:moveTo>
                    <a:pt x="3102" y="0"/>
                  </a:moveTo>
                  <a:lnTo>
                    <a:pt x="2744" y="80"/>
                  </a:lnTo>
                  <a:lnTo>
                    <a:pt x="2426" y="159"/>
                  </a:lnTo>
                  <a:lnTo>
                    <a:pt x="2108" y="278"/>
                  </a:lnTo>
                  <a:lnTo>
                    <a:pt x="1790" y="398"/>
                  </a:lnTo>
                  <a:lnTo>
                    <a:pt x="1512" y="597"/>
                  </a:lnTo>
                  <a:lnTo>
                    <a:pt x="1273" y="795"/>
                  </a:lnTo>
                  <a:lnTo>
                    <a:pt x="995" y="994"/>
                  </a:lnTo>
                  <a:lnTo>
                    <a:pt x="796" y="1233"/>
                  </a:lnTo>
                  <a:lnTo>
                    <a:pt x="597" y="1511"/>
                  </a:lnTo>
                  <a:lnTo>
                    <a:pt x="398" y="1789"/>
                  </a:lnTo>
                  <a:lnTo>
                    <a:pt x="279" y="2108"/>
                  </a:lnTo>
                  <a:lnTo>
                    <a:pt x="160" y="2426"/>
                  </a:lnTo>
                  <a:lnTo>
                    <a:pt x="80" y="2744"/>
                  </a:lnTo>
                  <a:lnTo>
                    <a:pt x="41" y="3102"/>
                  </a:lnTo>
                  <a:lnTo>
                    <a:pt x="1" y="3420"/>
                  </a:lnTo>
                  <a:lnTo>
                    <a:pt x="41" y="3778"/>
                  </a:lnTo>
                  <a:lnTo>
                    <a:pt x="80" y="4135"/>
                  </a:lnTo>
                  <a:lnTo>
                    <a:pt x="160" y="4454"/>
                  </a:lnTo>
                  <a:lnTo>
                    <a:pt x="279" y="4772"/>
                  </a:lnTo>
                  <a:lnTo>
                    <a:pt x="398" y="5090"/>
                  </a:lnTo>
                  <a:lnTo>
                    <a:pt x="597" y="5368"/>
                  </a:lnTo>
                  <a:lnTo>
                    <a:pt x="796" y="5607"/>
                  </a:lnTo>
                  <a:lnTo>
                    <a:pt x="995" y="5885"/>
                  </a:lnTo>
                  <a:lnTo>
                    <a:pt x="1273" y="6084"/>
                  </a:lnTo>
                  <a:lnTo>
                    <a:pt x="1512" y="6283"/>
                  </a:lnTo>
                  <a:lnTo>
                    <a:pt x="1790" y="6442"/>
                  </a:lnTo>
                  <a:lnTo>
                    <a:pt x="2108" y="6601"/>
                  </a:lnTo>
                  <a:lnTo>
                    <a:pt x="2426" y="6720"/>
                  </a:lnTo>
                  <a:lnTo>
                    <a:pt x="2744" y="6800"/>
                  </a:lnTo>
                  <a:lnTo>
                    <a:pt x="3102" y="6839"/>
                  </a:lnTo>
                  <a:lnTo>
                    <a:pt x="3420" y="6879"/>
                  </a:lnTo>
                  <a:lnTo>
                    <a:pt x="3778" y="6839"/>
                  </a:lnTo>
                  <a:lnTo>
                    <a:pt x="4136" y="6800"/>
                  </a:lnTo>
                  <a:lnTo>
                    <a:pt x="4454" y="6720"/>
                  </a:lnTo>
                  <a:lnTo>
                    <a:pt x="4772" y="6601"/>
                  </a:lnTo>
                  <a:lnTo>
                    <a:pt x="5090" y="6442"/>
                  </a:lnTo>
                  <a:lnTo>
                    <a:pt x="5369" y="6283"/>
                  </a:lnTo>
                  <a:lnTo>
                    <a:pt x="5607" y="6084"/>
                  </a:lnTo>
                  <a:lnTo>
                    <a:pt x="5886" y="5885"/>
                  </a:lnTo>
                  <a:lnTo>
                    <a:pt x="6085" y="5607"/>
                  </a:lnTo>
                  <a:lnTo>
                    <a:pt x="6283" y="5368"/>
                  </a:lnTo>
                  <a:lnTo>
                    <a:pt x="6442" y="5090"/>
                  </a:lnTo>
                  <a:lnTo>
                    <a:pt x="6601" y="4772"/>
                  </a:lnTo>
                  <a:lnTo>
                    <a:pt x="6721" y="4454"/>
                  </a:lnTo>
                  <a:lnTo>
                    <a:pt x="6800" y="4135"/>
                  </a:lnTo>
                  <a:lnTo>
                    <a:pt x="6840" y="3778"/>
                  </a:lnTo>
                  <a:lnTo>
                    <a:pt x="6880" y="3420"/>
                  </a:lnTo>
                  <a:lnTo>
                    <a:pt x="6840" y="3102"/>
                  </a:lnTo>
                  <a:lnTo>
                    <a:pt x="6800" y="2744"/>
                  </a:lnTo>
                  <a:lnTo>
                    <a:pt x="6721" y="2426"/>
                  </a:lnTo>
                  <a:lnTo>
                    <a:pt x="6601" y="2108"/>
                  </a:lnTo>
                  <a:lnTo>
                    <a:pt x="6442" y="1789"/>
                  </a:lnTo>
                  <a:lnTo>
                    <a:pt x="6283" y="1511"/>
                  </a:lnTo>
                  <a:lnTo>
                    <a:pt x="6085" y="1233"/>
                  </a:lnTo>
                  <a:lnTo>
                    <a:pt x="5886" y="994"/>
                  </a:lnTo>
                  <a:lnTo>
                    <a:pt x="5607" y="795"/>
                  </a:lnTo>
                  <a:lnTo>
                    <a:pt x="5369" y="597"/>
                  </a:lnTo>
                  <a:lnTo>
                    <a:pt x="5090" y="398"/>
                  </a:lnTo>
                  <a:lnTo>
                    <a:pt x="4772" y="278"/>
                  </a:lnTo>
                  <a:lnTo>
                    <a:pt x="4454" y="159"/>
                  </a:lnTo>
                  <a:lnTo>
                    <a:pt x="4136" y="80"/>
                  </a:lnTo>
                  <a:lnTo>
                    <a:pt x="37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15"/>
            <p:cNvSpPr/>
            <p:nvPr/>
          </p:nvSpPr>
          <p:spPr>
            <a:xfrm>
              <a:off x="6332925" y="2049300"/>
              <a:ext cx="86500" cy="85525"/>
            </a:xfrm>
            <a:custGeom>
              <a:rect b="b" l="l" r="r" t="t"/>
              <a:pathLst>
                <a:path extrusionOk="0" h="3421" w="3460">
                  <a:moveTo>
                    <a:pt x="1710" y="1"/>
                  </a:moveTo>
                  <a:lnTo>
                    <a:pt x="1392" y="41"/>
                  </a:lnTo>
                  <a:lnTo>
                    <a:pt x="1074" y="120"/>
                  </a:lnTo>
                  <a:lnTo>
                    <a:pt x="756" y="279"/>
                  </a:lnTo>
                  <a:lnTo>
                    <a:pt x="518" y="518"/>
                  </a:lnTo>
                  <a:lnTo>
                    <a:pt x="319" y="756"/>
                  </a:lnTo>
                  <a:lnTo>
                    <a:pt x="160" y="1035"/>
                  </a:lnTo>
                  <a:lnTo>
                    <a:pt x="40" y="1353"/>
                  </a:lnTo>
                  <a:lnTo>
                    <a:pt x="1" y="1711"/>
                  </a:lnTo>
                  <a:lnTo>
                    <a:pt x="40" y="2069"/>
                  </a:lnTo>
                  <a:lnTo>
                    <a:pt x="160" y="2387"/>
                  </a:lnTo>
                  <a:lnTo>
                    <a:pt x="319" y="2665"/>
                  </a:lnTo>
                  <a:lnTo>
                    <a:pt x="518" y="2943"/>
                  </a:lnTo>
                  <a:lnTo>
                    <a:pt x="756" y="3142"/>
                  </a:lnTo>
                  <a:lnTo>
                    <a:pt x="1074" y="3301"/>
                  </a:lnTo>
                  <a:lnTo>
                    <a:pt x="1392" y="3381"/>
                  </a:lnTo>
                  <a:lnTo>
                    <a:pt x="1710" y="3420"/>
                  </a:lnTo>
                  <a:lnTo>
                    <a:pt x="2068" y="3381"/>
                  </a:lnTo>
                  <a:lnTo>
                    <a:pt x="2386" y="3301"/>
                  </a:lnTo>
                  <a:lnTo>
                    <a:pt x="2704" y="3142"/>
                  </a:lnTo>
                  <a:lnTo>
                    <a:pt x="2943" y="2943"/>
                  </a:lnTo>
                  <a:lnTo>
                    <a:pt x="3142" y="2665"/>
                  </a:lnTo>
                  <a:lnTo>
                    <a:pt x="3301" y="2387"/>
                  </a:lnTo>
                  <a:lnTo>
                    <a:pt x="3420" y="2069"/>
                  </a:lnTo>
                  <a:lnTo>
                    <a:pt x="3460" y="1711"/>
                  </a:lnTo>
                  <a:lnTo>
                    <a:pt x="3420" y="1353"/>
                  </a:lnTo>
                  <a:lnTo>
                    <a:pt x="3301" y="1035"/>
                  </a:lnTo>
                  <a:lnTo>
                    <a:pt x="3142" y="756"/>
                  </a:lnTo>
                  <a:lnTo>
                    <a:pt x="2943" y="518"/>
                  </a:lnTo>
                  <a:lnTo>
                    <a:pt x="2704" y="279"/>
                  </a:lnTo>
                  <a:lnTo>
                    <a:pt x="2386" y="120"/>
                  </a:lnTo>
                  <a:lnTo>
                    <a:pt x="2068" y="41"/>
                  </a:lnTo>
                  <a:lnTo>
                    <a:pt x="17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15"/>
            <p:cNvSpPr/>
            <p:nvPr/>
          </p:nvSpPr>
          <p:spPr>
            <a:xfrm>
              <a:off x="6251425" y="1692425"/>
              <a:ext cx="171975" cy="172000"/>
            </a:xfrm>
            <a:custGeom>
              <a:rect b="b" l="l" r="r" t="t"/>
              <a:pathLst>
                <a:path extrusionOk="0" h="6880" w="6879">
                  <a:moveTo>
                    <a:pt x="3459" y="1"/>
                  </a:moveTo>
                  <a:lnTo>
                    <a:pt x="3102" y="41"/>
                  </a:lnTo>
                  <a:lnTo>
                    <a:pt x="2744" y="81"/>
                  </a:lnTo>
                  <a:lnTo>
                    <a:pt x="2426" y="160"/>
                  </a:lnTo>
                  <a:lnTo>
                    <a:pt x="2107" y="279"/>
                  </a:lnTo>
                  <a:lnTo>
                    <a:pt x="1789" y="438"/>
                  </a:lnTo>
                  <a:lnTo>
                    <a:pt x="1511" y="597"/>
                  </a:lnTo>
                  <a:lnTo>
                    <a:pt x="1272" y="796"/>
                  </a:lnTo>
                  <a:lnTo>
                    <a:pt x="994" y="1035"/>
                  </a:lnTo>
                  <a:lnTo>
                    <a:pt x="795" y="1273"/>
                  </a:lnTo>
                  <a:lnTo>
                    <a:pt x="597" y="1512"/>
                  </a:lnTo>
                  <a:lnTo>
                    <a:pt x="437" y="1830"/>
                  </a:lnTo>
                  <a:lnTo>
                    <a:pt x="278" y="2108"/>
                  </a:lnTo>
                  <a:lnTo>
                    <a:pt x="159" y="2427"/>
                  </a:lnTo>
                  <a:lnTo>
                    <a:pt x="80" y="2745"/>
                  </a:lnTo>
                  <a:lnTo>
                    <a:pt x="40" y="3102"/>
                  </a:lnTo>
                  <a:lnTo>
                    <a:pt x="0" y="3460"/>
                  </a:lnTo>
                  <a:lnTo>
                    <a:pt x="40" y="3818"/>
                  </a:lnTo>
                  <a:lnTo>
                    <a:pt x="80" y="4136"/>
                  </a:lnTo>
                  <a:lnTo>
                    <a:pt x="159" y="4454"/>
                  </a:lnTo>
                  <a:lnTo>
                    <a:pt x="278" y="4773"/>
                  </a:lnTo>
                  <a:lnTo>
                    <a:pt x="437" y="5091"/>
                  </a:lnTo>
                  <a:lnTo>
                    <a:pt x="597" y="5369"/>
                  </a:lnTo>
                  <a:lnTo>
                    <a:pt x="795" y="5647"/>
                  </a:lnTo>
                  <a:lnTo>
                    <a:pt x="994" y="5886"/>
                  </a:lnTo>
                  <a:lnTo>
                    <a:pt x="1272" y="6085"/>
                  </a:lnTo>
                  <a:lnTo>
                    <a:pt x="1511" y="6284"/>
                  </a:lnTo>
                  <a:lnTo>
                    <a:pt x="1789" y="6482"/>
                  </a:lnTo>
                  <a:lnTo>
                    <a:pt x="2107" y="6602"/>
                  </a:lnTo>
                  <a:lnTo>
                    <a:pt x="2426" y="6721"/>
                  </a:lnTo>
                  <a:lnTo>
                    <a:pt x="2744" y="6800"/>
                  </a:lnTo>
                  <a:lnTo>
                    <a:pt x="3102" y="6880"/>
                  </a:lnTo>
                  <a:lnTo>
                    <a:pt x="3778" y="6880"/>
                  </a:lnTo>
                  <a:lnTo>
                    <a:pt x="4135" y="6800"/>
                  </a:lnTo>
                  <a:lnTo>
                    <a:pt x="4453" y="6721"/>
                  </a:lnTo>
                  <a:lnTo>
                    <a:pt x="4772" y="6602"/>
                  </a:lnTo>
                  <a:lnTo>
                    <a:pt x="5090" y="6482"/>
                  </a:lnTo>
                  <a:lnTo>
                    <a:pt x="5368" y="6284"/>
                  </a:lnTo>
                  <a:lnTo>
                    <a:pt x="5646" y="6085"/>
                  </a:lnTo>
                  <a:lnTo>
                    <a:pt x="5885" y="5886"/>
                  </a:lnTo>
                  <a:lnTo>
                    <a:pt x="6084" y="5647"/>
                  </a:lnTo>
                  <a:lnTo>
                    <a:pt x="6283" y="5369"/>
                  </a:lnTo>
                  <a:lnTo>
                    <a:pt x="6481" y="5091"/>
                  </a:lnTo>
                  <a:lnTo>
                    <a:pt x="6601" y="4773"/>
                  </a:lnTo>
                  <a:lnTo>
                    <a:pt x="6720" y="4454"/>
                  </a:lnTo>
                  <a:lnTo>
                    <a:pt x="6799" y="4136"/>
                  </a:lnTo>
                  <a:lnTo>
                    <a:pt x="6879" y="3818"/>
                  </a:lnTo>
                  <a:lnTo>
                    <a:pt x="6879" y="3460"/>
                  </a:lnTo>
                  <a:lnTo>
                    <a:pt x="6879" y="3102"/>
                  </a:lnTo>
                  <a:lnTo>
                    <a:pt x="6799" y="2745"/>
                  </a:lnTo>
                  <a:lnTo>
                    <a:pt x="6720" y="2427"/>
                  </a:lnTo>
                  <a:lnTo>
                    <a:pt x="6601" y="2108"/>
                  </a:lnTo>
                  <a:lnTo>
                    <a:pt x="6481" y="1830"/>
                  </a:lnTo>
                  <a:lnTo>
                    <a:pt x="6283" y="1512"/>
                  </a:lnTo>
                  <a:lnTo>
                    <a:pt x="6084" y="1273"/>
                  </a:lnTo>
                  <a:lnTo>
                    <a:pt x="5885" y="1035"/>
                  </a:lnTo>
                  <a:lnTo>
                    <a:pt x="5646" y="796"/>
                  </a:lnTo>
                  <a:lnTo>
                    <a:pt x="5368" y="597"/>
                  </a:lnTo>
                  <a:lnTo>
                    <a:pt x="5090" y="438"/>
                  </a:lnTo>
                  <a:lnTo>
                    <a:pt x="4772" y="279"/>
                  </a:lnTo>
                  <a:lnTo>
                    <a:pt x="4453" y="160"/>
                  </a:lnTo>
                  <a:lnTo>
                    <a:pt x="4135" y="81"/>
                  </a:lnTo>
                  <a:lnTo>
                    <a:pt x="3778" y="41"/>
                  </a:lnTo>
                  <a:lnTo>
                    <a:pt x="34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15"/>
            <p:cNvSpPr/>
            <p:nvPr/>
          </p:nvSpPr>
          <p:spPr>
            <a:xfrm>
              <a:off x="4868675" y="2955900"/>
              <a:ext cx="214725" cy="214750"/>
            </a:xfrm>
            <a:custGeom>
              <a:rect b="b" l="l" r="r" t="t"/>
              <a:pathLst>
                <a:path extrusionOk="0" h="8590" w="8589">
                  <a:moveTo>
                    <a:pt x="3857" y="1"/>
                  </a:moveTo>
                  <a:lnTo>
                    <a:pt x="3420" y="80"/>
                  </a:lnTo>
                  <a:lnTo>
                    <a:pt x="3022" y="160"/>
                  </a:lnTo>
                  <a:lnTo>
                    <a:pt x="2625" y="319"/>
                  </a:lnTo>
                  <a:lnTo>
                    <a:pt x="2227" y="517"/>
                  </a:lnTo>
                  <a:lnTo>
                    <a:pt x="1909" y="716"/>
                  </a:lnTo>
                  <a:lnTo>
                    <a:pt x="1551" y="955"/>
                  </a:lnTo>
                  <a:lnTo>
                    <a:pt x="1273" y="1233"/>
                  </a:lnTo>
                  <a:lnTo>
                    <a:pt x="994" y="1551"/>
                  </a:lnTo>
                  <a:lnTo>
                    <a:pt x="716" y="1869"/>
                  </a:lnTo>
                  <a:lnTo>
                    <a:pt x="517" y="2227"/>
                  </a:lnTo>
                  <a:lnTo>
                    <a:pt x="318" y="2625"/>
                  </a:lnTo>
                  <a:lnTo>
                    <a:pt x="199" y="2983"/>
                  </a:lnTo>
                  <a:lnTo>
                    <a:pt x="80" y="3420"/>
                  </a:lnTo>
                  <a:lnTo>
                    <a:pt x="0" y="3858"/>
                  </a:lnTo>
                  <a:lnTo>
                    <a:pt x="0" y="4295"/>
                  </a:lnTo>
                  <a:lnTo>
                    <a:pt x="0" y="4732"/>
                  </a:lnTo>
                  <a:lnTo>
                    <a:pt x="80" y="5130"/>
                  </a:lnTo>
                  <a:lnTo>
                    <a:pt x="199" y="5567"/>
                  </a:lnTo>
                  <a:lnTo>
                    <a:pt x="318" y="5965"/>
                  </a:lnTo>
                  <a:lnTo>
                    <a:pt x="517" y="6323"/>
                  </a:lnTo>
                  <a:lnTo>
                    <a:pt x="716" y="6681"/>
                  </a:lnTo>
                  <a:lnTo>
                    <a:pt x="994" y="6999"/>
                  </a:lnTo>
                  <a:lnTo>
                    <a:pt x="1273" y="7317"/>
                  </a:lnTo>
                  <a:lnTo>
                    <a:pt x="1551" y="7595"/>
                  </a:lnTo>
                  <a:lnTo>
                    <a:pt x="1909" y="7834"/>
                  </a:lnTo>
                  <a:lnTo>
                    <a:pt x="2227" y="8072"/>
                  </a:lnTo>
                  <a:lnTo>
                    <a:pt x="2625" y="8231"/>
                  </a:lnTo>
                  <a:lnTo>
                    <a:pt x="3022" y="8390"/>
                  </a:lnTo>
                  <a:lnTo>
                    <a:pt x="3420" y="8470"/>
                  </a:lnTo>
                  <a:lnTo>
                    <a:pt x="3857" y="8550"/>
                  </a:lnTo>
                  <a:lnTo>
                    <a:pt x="4295" y="8589"/>
                  </a:lnTo>
                  <a:lnTo>
                    <a:pt x="4732" y="8550"/>
                  </a:lnTo>
                  <a:lnTo>
                    <a:pt x="5169" y="8470"/>
                  </a:lnTo>
                  <a:lnTo>
                    <a:pt x="5567" y="8390"/>
                  </a:lnTo>
                  <a:lnTo>
                    <a:pt x="5965" y="8231"/>
                  </a:lnTo>
                  <a:lnTo>
                    <a:pt x="6322" y="8072"/>
                  </a:lnTo>
                  <a:lnTo>
                    <a:pt x="6680" y="7834"/>
                  </a:lnTo>
                  <a:lnTo>
                    <a:pt x="7038" y="7595"/>
                  </a:lnTo>
                  <a:lnTo>
                    <a:pt x="7317" y="7317"/>
                  </a:lnTo>
                  <a:lnTo>
                    <a:pt x="7595" y="6999"/>
                  </a:lnTo>
                  <a:lnTo>
                    <a:pt x="7873" y="6681"/>
                  </a:lnTo>
                  <a:lnTo>
                    <a:pt x="8072" y="6323"/>
                  </a:lnTo>
                  <a:lnTo>
                    <a:pt x="8231" y="5965"/>
                  </a:lnTo>
                  <a:lnTo>
                    <a:pt x="8390" y="5567"/>
                  </a:lnTo>
                  <a:lnTo>
                    <a:pt x="8509" y="5130"/>
                  </a:lnTo>
                  <a:lnTo>
                    <a:pt x="8549" y="4732"/>
                  </a:lnTo>
                  <a:lnTo>
                    <a:pt x="8589" y="4295"/>
                  </a:lnTo>
                  <a:lnTo>
                    <a:pt x="8549" y="3858"/>
                  </a:lnTo>
                  <a:lnTo>
                    <a:pt x="8509" y="3420"/>
                  </a:lnTo>
                  <a:lnTo>
                    <a:pt x="8390" y="2983"/>
                  </a:lnTo>
                  <a:lnTo>
                    <a:pt x="8231" y="2625"/>
                  </a:lnTo>
                  <a:lnTo>
                    <a:pt x="8072" y="2227"/>
                  </a:lnTo>
                  <a:lnTo>
                    <a:pt x="7873" y="1869"/>
                  </a:lnTo>
                  <a:lnTo>
                    <a:pt x="7595" y="1551"/>
                  </a:lnTo>
                  <a:lnTo>
                    <a:pt x="7317" y="1233"/>
                  </a:lnTo>
                  <a:lnTo>
                    <a:pt x="7038" y="955"/>
                  </a:lnTo>
                  <a:lnTo>
                    <a:pt x="6680" y="716"/>
                  </a:lnTo>
                  <a:lnTo>
                    <a:pt x="6322" y="517"/>
                  </a:lnTo>
                  <a:lnTo>
                    <a:pt x="5965" y="319"/>
                  </a:lnTo>
                  <a:lnTo>
                    <a:pt x="5567" y="160"/>
                  </a:lnTo>
                  <a:lnTo>
                    <a:pt x="5169" y="80"/>
                  </a:lnTo>
                  <a:lnTo>
                    <a:pt x="47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15"/>
            <p:cNvSpPr/>
            <p:nvPr/>
          </p:nvSpPr>
          <p:spPr>
            <a:xfrm>
              <a:off x="1862600" y="3088100"/>
              <a:ext cx="2253575" cy="2372875"/>
            </a:xfrm>
            <a:custGeom>
              <a:rect b="b" l="l" r="r" t="t"/>
              <a:pathLst>
                <a:path extrusionOk="0" h="94915" w="90143">
                  <a:moveTo>
                    <a:pt x="43024" y="30141"/>
                  </a:moveTo>
                  <a:lnTo>
                    <a:pt x="50301" y="41792"/>
                  </a:lnTo>
                  <a:lnTo>
                    <a:pt x="45171" y="40002"/>
                  </a:lnTo>
                  <a:lnTo>
                    <a:pt x="43024" y="30141"/>
                  </a:lnTo>
                  <a:close/>
                  <a:moveTo>
                    <a:pt x="1432" y="717"/>
                  </a:moveTo>
                  <a:lnTo>
                    <a:pt x="64973" y="2904"/>
                  </a:lnTo>
                  <a:lnTo>
                    <a:pt x="83980" y="43780"/>
                  </a:lnTo>
                  <a:lnTo>
                    <a:pt x="50738" y="65172"/>
                  </a:lnTo>
                  <a:lnTo>
                    <a:pt x="45330" y="40718"/>
                  </a:lnTo>
                  <a:lnTo>
                    <a:pt x="51812" y="43024"/>
                  </a:lnTo>
                  <a:lnTo>
                    <a:pt x="51812" y="43024"/>
                  </a:lnTo>
                  <a:lnTo>
                    <a:pt x="41593" y="26682"/>
                  </a:lnTo>
                  <a:lnTo>
                    <a:pt x="44456" y="39724"/>
                  </a:lnTo>
                  <a:lnTo>
                    <a:pt x="30777" y="34873"/>
                  </a:lnTo>
                  <a:lnTo>
                    <a:pt x="1432" y="717"/>
                  </a:lnTo>
                  <a:close/>
                  <a:moveTo>
                    <a:pt x="84218" y="44853"/>
                  </a:moveTo>
                  <a:lnTo>
                    <a:pt x="89427" y="76783"/>
                  </a:lnTo>
                  <a:lnTo>
                    <a:pt x="57736" y="93523"/>
                  </a:lnTo>
                  <a:lnTo>
                    <a:pt x="84218" y="44853"/>
                  </a:lnTo>
                  <a:close/>
                  <a:moveTo>
                    <a:pt x="1" y="1"/>
                  </a:moveTo>
                  <a:lnTo>
                    <a:pt x="30380" y="35350"/>
                  </a:lnTo>
                  <a:lnTo>
                    <a:pt x="30419" y="35430"/>
                  </a:lnTo>
                  <a:lnTo>
                    <a:pt x="44615" y="40480"/>
                  </a:lnTo>
                  <a:lnTo>
                    <a:pt x="50301" y="66206"/>
                  </a:lnTo>
                  <a:lnTo>
                    <a:pt x="83542" y="44814"/>
                  </a:lnTo>
                  <a:lnTo>
                    <a:pt x="56384" y="94716"/>
                  </a:lnTo>
                  <a:lnTo>
                    <a:pt x="56384" y="94796"/>
                  </a:lnTo>
                  <a:lnTo>
                    <a:pt x="56424" y="94875"/>
                  </a:lnTo>
                  <a:lnTo>
                    <a:pt x="56464" y="94915"/>
                  </a:lnTo>
                  <a:lnTo>
                    <a:pt x="56543" y="94875"/>
                  </a:lnTo>
                  <a:lnTo>
                    <a:pt x="90143" y="77141"/>
                  </a:lnTo>
                  <a:lnTo>
                    <a:pt x="84735" y="43939"/>
                  </a:lnTo>
                  <a:lnTo>
                    <a:pt x="85252" y="42945"/>
                  </a:lnTo>
                  <a:lnTo>
                    <a:pt x="84536" y="43422"/>
                  </a:lnTo>
                  <a:lnTo>
                    <a:pt x="65371" y="2307"/>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15"/>
            <p:cNvSpPr/>
            <p:nvPr/>
          </p:nvSpPr>
          <p:spPr>
            <a:xfrm>
              <a:off x="1589250" y="3124900"/>
              <a:ext cx="2383800" cy="2334100"/>
            </a:xfrm>
            <a:custGeom>
              <a:rect b="b" l="l" r="r" t="t"/>
              <a:pathLst>
                <a:path extrusionOk="0" h="93364" w="95352">
                  <a:moveTo>
                    <a:pt x="74515" y="6561"/>
                  </a:moveTo>
                  <a:lnTo>
                    <a:pt x="66563" y="40837"/>
                  </a:lnTo>
                  <a:lnTo>
                    <a:pt x="62428" y="40638"/>
                  </a:lnTo>
                  <a:lnTo>
                    <a:pt x="74515" y="6561"/>
                  </a:lnTo>
                  <a:close/>
                  <a:moveTo>
                    <a:pt x="74436" y="2505"/>
                  </a:moveTo>
                  <a:lnTo>
                    <a:pt x="52726" y="26721"/>
                  </a:lnTo>
                  <a:lnTo>
                    <a:pt x="52845" y="26800"/>
                  </a:lnTo>
                  <a:lnTo>
                    <a:pt x="41393" y="33361"/>
                  </a:lnTo>
                  <a:lnTo>
                    <a:pt x="4136" y="45091"/>
                  </a:lnTo>
                  <a:lnTo>
                    <a:pt x="4136" y="45091"/>
                  </a:lnTo>
                  <a:lnTo>
                    <a:pt x="74436" y="2505"/>
                  </a:lnTo>
                  <a:close/>
                  <a:moveTo>
                    <a:pt x="75271" y="2545"/>
                  </a:moveTo>
                  <a:lnTo>
                    <a:pt x="61553" y="41234"/>
                  </a:lnTo>
                  <a:lnTo>
                    <a:pt x="66404" y="41433"/>
                  </a:lnTo>
                  <a:lnTo>
                    <a:pt x="61115" y="64217"/>
                  </a:lnTo>
                  <a:lnTo>
                    <a:pt x="67438" y="92329"/>
                  </a:lnTo>
                  <a:lnTo>
                    <a:pt x="67438" y="92329"/>
                  </a:lnTo>
                  <a:lnTo>
                    <a:pt x="18251" y="73005"/>
                  </a:lnTo>
                  <a:lnTo>
                    <a:pt x="27397" y="66563"/>
                  </a:lnTo>
                  <a:lnTo>
                    <a:pt x="54237" y="26005"/>
                  </a:lnTo>
                  <a:lnTo>
                    <a:pt x="75271" y="2545"/>
                  </a:lnTo>
                  <a:close/>
                  <a:moveTo>
                    <a:pt x="76702" y="0"/>
                  </a:moveTo>
                  <a:lnTo>
                    <a:pt x="75907" y="875"/>
                  </a:lnTo>
                  <a:lnTo>
                    <a:pt x="80" y="46801"/>
                  </a:lnTo>
                  <a:lnTo>
                    <a:pt x="0" y="46881"/>
                  </a:lnTo>
                  <a:lnTo>
                    <a:pt x="40" y="46960"/>
                  </a:lnTo>
                  <a:lnTo>
                    <a:pt x="80" y="47000"/>
                  </a:lnTo>
                  <a:lnTo>
                    <a:pt x="159" y="47000"/>
                  </a:lnTo>
                  <a:lnTo>
                    <a:pt x="41632" y="33958"/>
                  </a:lnTo>
                  <a:lnTo>
                    <a:pt x="41672" y="33958"/>
                  </a:lnTo>
                  <a:lnTo>
                    <a:pt x="52248" y="27914"/>
                  </a:lnTo>
                  <a:lnTo>
                    <a:pt x="26920" y="66126"/>
                  </a:lnTo>
                  <a:lnTo>
                    <a:pt x="16939" y="73164"/>
                  </a:lnTo>
                  <a:lnTo>
                    <a:pt x="68352" y="93363"/>
                  </a:lnTo>
                  <a:lnTo>
                    <a:pt x="61752" y="64217"/>
                  </a:lnTo>
                  <a:lnTo>
                    <a:pt x="67040" y="41473"/>
                  </a:lnTo>
                  <a:lnTo>
                    <a:pt x="95311" y="42745"/>
                  </a:lnTo>
                  <a:lnTo>
                    <a:pt x="95351" y="42109"/>
                  </a:lnTo>
                  <a:lnTo>
                    <a:pt x="67199" y="40837"/>
                  </a:lnTo>
                  <a:lnTo>
                    <a:pt x="76424" y="1233"/>
                  </a:lnTo>
                  <a:lnTo>
                    <a:pt x="76702" y="398"/>
                  </a:lnTo>
                  <a:lnTo>
                    <a:pt x="76702" y="398"/>
                  </a:lnTo>
                  <a:lnTo>
                    <a:pt x="76583" y="477"/>
                  </a:lnTo>
                  <a:lnTo>
                    <a:pt x="76583" y="477"/>
                  </a:lnTo>
                  <a:lnTo>
                    <a:pt x="767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15"/>
            <p:cNvSpPr/>
            <p:nvPr/>
          </p:nvSpPr>
          <p:spPr>
            <a:xfrm>
              <a:off x="1620050" y="3054325"/>
              <a:ext cx="1676025" cy="2386775"/>
            </a:xfrm>
            <a:custGeom>
              <a:rect b="b" l="l" r="r" t="t"/>
              <a:pathLst>
                <a:path extrusionOk="0" h="95471" w="67041">
                  <a:moveTo>
                    <a:pt x="10140" y="3778"/>
                  </a:moveTo>
                  <a:lnTo>
                    <a:pt x="14673" y="59923"/>
                  </a:lnTo>
                  <a:lnTo>
                    <a:pt x="717" y="48869"/>
                  </a:lnTo>
                  <a:lnTo>
                    <a:pt x="10140" y="3778"/>
                  </a:lnTo>
                  <a:close/>
                  <a:moveTo>
                    <a:pt x="40360" y="37178"/>
                  </a:moveTo>
                  <a:lnTo>
                    <a:pt x="59645" y="66722"/>
                  </a:lnTo>
                  <a:lnTo>
                    <a:pt x="26443" y="68829"/>
                  </a:lnTo>
                  <a:lnTo>
                    <a:pt x="26443" y="68829"/>
                  </a:lnTo>
                  <a:lnTo>
                    <a:pt x="40360" y="37178"/>
                  </a:lnTo>
                  <a:close/>
                  <a:moveTo>
                    <a:pt x="1472" y="50260"/>
                  </a:moveTo>
                  <a:lnTo>
                    <a:pt x="14753" y="60758"/>
                  </a:lnTo>
                  <a:lnTo>
                    <a:pt x="15866" y="74476"/>
                  </a:lnTo>
                  <a:lnTo>
                    <a:pt x="15866" y="74476"/>
                  </a:lnTo>
                  <a:lnTo>
                    <a:pt x="1472" y="50260"/>
                  </a:lnTo>
                  <a:close/>
                  <a:moveTo>
                    <a:pt x="10299" y="0"/>
                  </a:moveTo>
                  <a:lnTo>
                    <a:pt x="10260" y="80"/>
                  </a:lnTo>
                  <a:lnTo>
                    <a:pt x="1" y="49147"/>
                  </a:lnTo>
                  <a:lnTo>
                    <a:pt x="80" y="49187"/>
                  </a:lnTo>
                  <a:lnTo>
                    <a:pt x="16741" y="77180"/>
                  </a:lnTo>
                  <a:lnTo>
                    <a:pt x="15429" y="61314"/>
                  </a:lnTo>
                  <a:lnTo>
                    <a:pt x="25051" y="68909"/>
                  </a:lnTo>
                  <a:lnTo>
                    <a:pt x="24773" y="68909"/>
                  </a:lnTo>
                  <a:lnTo>
                    <a:pt x="66683" y="95471"/>
                  </a:lnTo>
                  <a:lnTo>
                    <a:pt x="67041" y="94954"/>
                  </a:lnTo>
                  <a:lnTo>
                    <a:pt x="26801" y="69426"/>
                  </a:lnTo>
                  <a:lnTo>
                    <a:pt x="60758" y="67318"/>
                  </a:lnTo>
                  <a:lnTo>
                    <a:pt x="40241" y="35826"/>
                  </a:lnTo>
                  <a:lnTo>
                    <a:pt x="25807" y="68670"/>
                  </a:lnTo>
                  <a:lnTo>
                    <a:pt x="15389" y="60440"/>
                  </a:lnTo>
                  <a:lnTo>
                    <a:pt x="10458" y="80"/>
                  </a:lnTo>
                  <a:lnTo>
                    <a:pt x="10458" y="40"/>
                  </a:lnTo>
                  <a:lnTo>
                    <a:pt x="1037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15"/>
            <p:cNvSpPr/>
            <p:nvPr/>
          </p:nvSpPr>
          <p:spPr>
            <a:xfrm>
              <a:off x="2866625" y="3743200"/>
              <a:ext cx="100425" cy="100425"/>
            </a:xfrm>
            <a:custGeom>
              <a:rect b="b" l="l" r="r" t="t"/>
              <a:pathLst>
                <a:path extrusionOk="0" h="4017" w="4017">
                  <a:moveTo>
                    <a:pt x="1750" y="1"/>
                  </a:moveTo>
                  <a:lnTo>
                    <a:pt x="1392" y="80"/>
                  </a:lnTo>
                  <a:lnTo>
                    <a:pt x="1034" y="239"/>
                  </a:lnTo>
                  <a:lnTo>
                    <a:pt x="716" y="438"/>
                  </a:lnTo>
                  <a:lnTo>
                    <a:pt x="438" y="716"/>
                  </a:lnTo>
                  <a:lnTo>
                    <a:pt x="239" y="1074"/>
                  </a:lnTo>
                  <a:lnTo>
                    <a:pt x="80" y="1432"/>
                  </a:lnTo>
                  <a:lnTo>
                    <a:pt x="0" y="1830"/>
                  </a:lnTo>
                  <a:lnTo>
                    <a:pt x="0" y="2227"/>
                  </a:lnTo>
                  <a:lnTo>
                    <a:pt x="80" y="2625"/>
                  </a:lnTo>
                  <a:lnTo>
                    <a:pt x="239" y="2983"/>
                  </a:lnTo>
                  <a:lnTo>
                    <a:pt x="477" y="3301"/>
                  </a:lnTo>
                  <a:lnTo>
                    <a:pt x="756" y="3579"/>
                  </a:lnTo>
                  <a:lnTo>
                    <a:pt x="1074" y="3778"/>
                  </a:lnTo>
                  <a:lnTo>
                    <a:pt x="1471" y="3937"/>
                  </a:lnTo>
                  <a:lnTo>
                    <a:pt x="1869" y="4017"/>
                  </a:lnTo>
                  <a:lnTo>
                    <a:pt x="2267" y="4017"/>
                  </a:lnTo>
                  <a:lnTo>
                    <a:pt x="2625" y="3937"/>
                  </a:lnTo>
                  <a:lnTo>
                    <a:pt x="2982" y="3778"/>
                  </a:lnTo>
                  <a:lnTo>
                    <a:pt x="3301" y="3540"/>
                  </a:lnTo>
                  <a:lnTo>
                    <a:pt x="3579" y="3261"/>
                  </a:lnTo>
                  <a:lnTo>
                    <a:pt x="3817" y="2943"/>
                  </a:lnTo>
                  <a:lnTo>
                    <a:pt x="3937" y="2545"/>
                  </a:lnTo>
                  <a:lnTo>
                    <a:pt x="4016" y="2148"/>
                  </a:lnTo>
                  <a:lnTo>
                    <a:pt x="4016" y="1750"/>
                  </a:lnTo>
                  <a:lnTo>
                    <a:pt x="3937" y="1392"/>
                  </a:lnTo>
                  <a:lnTo>
                    <a:pt x="3778" y="1035"/>
                  </a:lnTo>
                  <a:lnTo>
                    <a:pt x="3539" y="716"/>
                  </a:lnTo>
                  <a:lnTo>
                    <a:pt x="3261" y="438"/>
                  </a:lnTo>
                  <a:lnTo>
                    <a:pt x="2943" y="199"/>
                  </a:lnTo>
                  <a:lnTo>
                    <a:pt x="2585" y="80"/>
                  </a:lnTo>
                  <a:lnTo>
                    <a:pt x="21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15"/>
            <p:cNvSpPr/>
            <p:nvPr/>
          </p:nvSpPr>
          <p:spPr>
            <a:xfrm>
              <a:off x="3896475" y="4102075"/>
              <a:ext cx="168025" cy="168000"/>
            </a:xfrm>
            <a:custGeom>
              <a:rect b="b" l="l" r="r" t="t"/>
              <a:pathLst>
                <a:path extrusionOk="0" h="6720" w="6721">
                  <a:moveTo>
                    <a:pt x="2943" y="0"/>
                  </a:moveTo>
                  <a:lnTo>
                    <a:pt x="2625" y="80"/>
                  </a:lnTo>
                  <a:lnTo>
                    <a:pt x="2307" y="159"/>
                  </a:lnTo>
                  <a:lnTo>
                    <a:pt x="2028" y="278"/>
                  </a:lnTo>
                  <a:lnTo>
                    <a:pt x="1710" y="398"/>
                  </a:lnTo>
                  <a:lnTo>
                    <a:pt x="1472" y="596"/>
                  </a:lnTo>
                  <a:lnTo>
                    <a:pt x="1193" y="795"/>
                  </a:lnTo>
                  <a:lnTo>
                    <a:pt x="955" y="994"/>
                  </a:lnTo>
                  <a:lnTo>
                    <a:pt x="756" y="1233"/>
                  </a:lnTo>
                  <a:lnTo>
                    <a:pt x="557" y="1511"/>
                  </a:lnTo>
                  <a:lnTo>
                    <a:pt x="398" y="1789"/>
                  </a:lnTo>
                  <a:lnTo>
                    <a:pt x="239" y="2107"/>
                  </a:lnTo>
                  <a:lnTo>
                    <a:pt x="120" y="2426"/>
                  </a:lnTo>
                  <a:lnTo>
                    <a:pt x="40" y="2783"/>
                  </a:lnTo>
                  <a:lnTo>
                    <a:pt x="0" y="3102"/>
                  </a:lnTo>
                  <a:lnTo>
                    <a:pt x="0" y="3420"/>
                  </a:lnTo>
                  <a:lnTo>
                    <a:pt x="40" y="3778"/>
                  </a:lnTo>
                  <a:lnTo>
                    <a:pt x="80" y="4096"/>
                  </a:lnTo>
                  <a:lnTo>
                    <a:pt x="159" y="4414"/>
                  </a:lnTo>
                  <a:lnTo>
                    <a:pt x="279" y="4692"/>
                  </a:lnTo>
                  <a:lnTo>
                    <a:pt x="438" y="4970"/>
                  </a:lnTo>
                  <a:lnTo>
                    <a:pt x="597" y="5249"/>
                  </a:lnTo>
                  <a:lnTo>
                    <a:pt x="796" y="5527"/>
                  </a:lnTo>
                  <a:lnTo>
                    <a:pt x="994" y="5766"/>
                  </a:lnTo>
                  <a:lnTo>
                    <a:pt x="1233" y="5964"/>
                  </a:lnTo>
                  <a:lnTo>
                    <a:pt x="1511" y="6163"/>
                  </a:lnTo>
                  <a:lnTo>
                    <a:pt x="1790" y="6322"/>
                  </a:lnTo>
                  <a:lnTo>
                    <a:pt x="2108" y="6481"/>
                  </a:lnTo>
                  <a:lnTo>
                    <a:pt x="2426" y="6601"/>
                  </a:lnTo>
                  <a:lnTo>
                    <a:pt x="2784" y="6680"/>
                  </a:lnTo>
                  <a:lnTo>
                    <a:pt x="3102" y="6720"/>
                  </a:lnTo>
                  <a:lnTo>
                    <a:pt x="3420" y="6720"/>
                  </a:lnTo>
                  <a:lnTo>
                    <a:pt x="3778" y="6680"/>
                  </a:lnTo>
                  <a:lnTo>
                    <a:pt x="4096" y="6640"/>
                  </a:lnTo>
                  <a:lnTo>
                    <a:pt x="4414" y="6561"/>
                  </a:lnTo>
                  <a:lnTo>
                    <a:pt x="4692" y="6442"/>
                  </a:lnTo>
                  <a:lnTo>
                    <a:pt x="5010" y="6283"/>
                  </a:lnTo>
                  <a:lnTo>
                    <a:pt x="5249" y="6124"/>
                  </a:lnTo>
                  <a:lnTo>
                    <a:pt x="5527" y="5925"/>
                  </a:lnTo>
                  <a:lnTo>
                    <a:pt x="5766" y="5726"/>
                  </a:lnTo>
                  <a:lnTo>
                    <a:pt x="5965" y="5448"/>
                  </a:lnTo>
                  <a:lnTo>
                    <a:pt x="6164" y="5209"/>
                  </a:lnTo>
                  <a:lnTo>
                    <a:pt x="6323" y="4931"/>
                  </a:lnTo>
                  <a:lnTo>
                    <a:pt x="6482" y="4613"/>
                  </a:lnTo>
                  <a:lnTo>
                    <a:pt x="6601" y="4294"/>
                  </a:lnTo>
                  <a:lnTo>
                    <a:pt x="6680" y="3937"/>
                  </a:lnTo>
                  <a:lnTo>
                    <a:pt x="6720" y="3618"/>
                  </a:lnTo>
                  <a:lnTo>
                    <a:pt x="6720" y="3261"/>
                  </a:lnTo>
                  <a:lnTo>
                    <a:pt x="6680" y="2942"/>
                  </a:lnTo>
                  <a:lnTo>
                    <a:pt x="6641" y="2624"/>
                  </a:lnTo>
                  <a:lnTo>
                    <a:pt x="6561" y="2306"/>
                  </a:lnTo>
                  <a:lnTo>
                    <a:pt x="6442" y="2028"/>
                  </a:lnTo>
                  <a:lnTo>
                    <a:pt x="6283" y="1710"/>
                  </a:lnTo>
                  <a:lnTo>
                    <a:pt x="6124" y="1432"/>
                  </a:lnTo>
                  <a:lnTo>
                    <a:pt x="5925" y="1193"/>
                  </a:lnTo>
                  <a:lnTo>
                    <a:pt x="5726" y="954"/>
                  </a:lnTo>
                  <a:lnTo>
                    <a:pt x="5488" y="756"/>
                  </a:lnTo>
                  <a:lnTo>
                    <a:pt x="5209" y="557"/>
                  </a:lnTo>
                  <a:lnTo>
                    <a:pt x="4931" y="358"/>
                  </a:lnTo>
                  <a:lnTo>
                    <a:pt x="4613" y="239"/>
                  </a:lnTo>
                  <a:lnTo>
                    <a:pt x="4295" y="119"/>
                  </a:lnTo>
                  <a:lnTo>
                    <a:pt x="3937" y="40"/>
                  </a:lnTo>
                  <a:lnTo>
                    <a:pt x="36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15"/>
            <p:cNvSpPr/>
            <p:nvPr/>
          </p:nvSpPr>
          <p:spPr>
            <a:xfrm>
              <a:off x="3261275" y="5409275"/>
              <a:ext cx="67600" cy="67600"/>
            </a:xfrm>
            <a:custGeom>
              <a:rect b="b" l="l" r="r" t="t"/>
              <a:pathLst>
                <a:path extrusionOk="0" h="2704" w="2704">
                  <a:moveTo>
                    <a:pt x="1431" y="0"/>
                  </a:moveTo>
                  <a:lnTo>
                    <a:pt x="1193" y="40"/>
                  </a:lnTo>
                  <a:lnTo>
                    <a:pt x="915" y="80"/>
                  </a:lnTo>
                  <a:lnTo>
                    <a:pt x="676" y="199"/>
                  </a:lnTo>
                  <a:lnTo>
                    <a:pt x="477" y="318"/>
                  </a:lnTo>
                  <a:lnTo>
                    <a:pt x="278" y="517"/>
                  </a:lnTo>
                  <a:lnTo>
                    <a:pt x="159" y="756"/>
                  </a:lnTo>
                  <a:lnTo>
                    <a:pt x="40" y="994"/>
                  </a:lnTo>
                  <a:lnTo>
                    <a:pt x="0" y="1273"/>
                  </a:lnTo>
                  <a:lnTo>
                    <a:pt x="0" y="1511"/>
                  </a:lnTo>
                  <a:lnTo>
                    <a:pt x="80" y="1789"/>
                  </a:lnTo>
                  <a:lnTo>
                    <a:pt x="159" y="2028"/>
                  </a:lnTo>
                  <a:lnTo>
                    <a:pt x="318" y="2227"/>
                  </a:lnTo>
                  <a:lnTo>
                    <a:pt x="517" y="2426"/>
                  </a:lnTo>
                  <a:lnTo>
                    <a:pt x="716" y="2545"/>
                  </a:lnTo>
                  <a:lnTo>
                    <a:pt x="954" y="2664"/>
                  </a:lnTo>
                  <a:lnTo>
                    <a:pt x="1233" y="2704"/>
                  </a:lnTo>
                  <a:lnTo>
                    <a:pt x="1511" y="2704"/>
                  </a:lnTo>
                  <a:lnTo>
                    <a:pt x="1750" y="2624"/>
                  </a:lnTo>
                  <a:lnTo>
                    <a:pt x="1988" y="2545"/>
                  </a:lnTo>
                  <a:lnTo>
                    <a:pt x="2227" y="2386"/>
                  </a:lnTo>
                  <a:lnTo>
                    <a:pt x="2386" y="2187"/>
                  </a:lnTo>
                  <a:lnTo>
                    <a:pt x="2545" y="1988"/>
                  </a:lnTo>
                  <a:lnTo>
                    <a:pt x="2624" y="1750"/>
                  </a:lnTo>
                  <a:lnTo>
                    <a:pt x="2704" y="1471"/>
                  </a:lnTo>
                  <a:lnTo>
                    <a:pt x="2664" y="1193"/>
                  </a:lnTo>
                  <a:lnTo>
                    <a:pt x="2624" y="954"/>
                  </a:lnTo>
                  <a:lnTo>
                    <a:pt x="2505" y="716"/>
                  </a:lnTo>
                  <a:lnTo>
                    <a:pt x="2386" y="477"/>
                  </a:lnTo>
                  <a:lnTo>
                    <a:pt x="2187" y="318"/>
                  </a:lnTo>
                  <a:lnTo>
                    <a:pt x="1948" y="159"/>
                  </a:lnTo>
                  <a:lnTo>
                    <a:pt x="1710" y="80"/>
                  </a:lnTo>
                  <a:lnTo>
                    <a:pt x="14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15"/>
            <p:cNvSpPr/>
            <p:nvPr/>
          </p:nvSpPr>
          <p:spPr>
            <a:xfrm>
              <a:off x="4049550" y="4952000"/>
              <a:ext cx="117325" cy="117325"/>
            </a:xfrm>
            <a:custGeom>
              <a:rect b="b" l="l" r="r" t="t"/>
              <a:pathLst>
                <a:path extrusionOk="0" h="4693" w="4693">
                  <a:moveTo>
                    <a:pt x="2546" y="0"/>
                  </a:moveTo>
                  <a:lnTo>
                    <a:pt x="2068" y="40"/>
                  </a:lnTo>
                  <a:lnTo>
                    <a:pt x="1631" y="120"/>
                  </a:lnTo>
                  <a:lnTo>
                    <a:pt x="1194" y="318"/>
                  </a:lnTo>
                  <a:lnTo>
                    <a:pt x="836" y="557"/>
                  </a:lnTo>
                  <a:lnTo>
                    <a:pt x="518" y="875"/>
                  </a:lnTo>
                  <a:lnTo>
                    <a:pt x="279" y="1273"/>
                  </a:lnTo>
                  <a:lnTo>
                    <a:pt x="160" y="1471"/>
                  </a:lnTo>
                  <a:lnTo>
                    <a:pt x="80" y="1710"/>
                  </a:lnTo>
                  <a:lnTo>
                    <a:pt x="41" y="1949"/>
                  </a:lnTo>
                  <a:lnTo>
                    <a:pt x="1" y="2187"/>
                  </a:lnTo>
                  <a:lnTo>
                    <a:pt x="1" y="2625"/>
                  </a:lnTo>
                  <a:lnTo>
                    <a:pt x="120" y="3102"/>
                  </a:lnTo>
                  <a:lnTo>
                    <a:pt x="279" y="3499"/>
                  </a:lnTo>
                  <a:lnTo>
                    <a:pt x="557" y="3857"/>
                  </a:lnTo>
                  <a:lnTo>
                    <a:pt x="876" y="4175"/>
                  </a:lnTo>
                  <a:lnTo>
                    <a:pt x="1273" y="4454"/>
                  </a:lnTo>
                  <a:lnTo>
                    <a:pt x="1472" y="4533"/>
                  </a:lnTo>
                  <a:lnTo>
                    <a:pt x="1711" y="4613"/>
                  </a:lnTo>
                  <a:lnTo>
                    <a:pt x="1949" y="4692"/>
                  </a:lnTo>
                  <a:lnTo>
                    <a:pt x="2625" y="4692"/>
                  </a:lnTo>
                  <a:lnTo>
                    <a:pt x="3063" y="4613"/>
                  </a:lnTo>
                  <a:lnTo>
                    <a:pt x="3500" y="4414"/>
                  </a:lnTo>
                  <a:lnTo>
                    <a:pt x="3858" y="4175"/>
                  </a:lnTo>
                  <a:lnTo>
                    <a:pt x="4176" y="3817"/>
                  </a:lnTo>
                  <a:lnTo>
                    <a:pt x="4454" y="3460"/>
                  </a:lnTo>
                  <a:lnTo>
                    <a:pt x="4534" y="3221"/>
                  </a:lnTo>
                  <a:lnTo>
                    <a:pt x="4613" y="3022"/>
                  </a:lnTo>
                  <a:lnTo>
                    <a:pt x="4653" y="2784"/>
                  </a:lnTo>
                  <a:lnTo>
                    <a:pt x="4693" y="2545"/>
                  </a:lnTo>
                  <a:lnTo>
                    <a:pt x="4693" y="2068"/>
                  </a:lnTo>
                  <a:lnTo>
                    <a:pt x="4574" y="1631"/>
                  </a:lnTo>
                  <a:lnTo>
                    <a:pt x="4414" y="1233"/>
                  </a:lnTo>
                  <a:lnTo>
                    <a:pt x="4136" y="835"/>
                  </a:lnTo>
                  <a:lnTo>
                    <a:pt x="3818" y="517"/>
                  </a:lnTo>
                  <a:lnTo>
                    <a:pt x="3460" y="279"/>
                  </a:lnTo>
                  <a:lnTo>
                    <a:pt x="3222" y="159"/>
                  </a:lnTo>
                  <a:lnTo>
                    <a:pt x="2983" y="80"/>
                  </a:lnTo>
                  <a:lnTo>
                    <a:pt x="2784" y="40"/>
                  </a:lnTo>
                  <a:lnTo>
                    <a:pt x="25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15"/>
            <p:cNvSpPr/>
            <p:nvPr/>
          </p:nvSpPr>
          <p:spPr>
            <a:xfrm>
              <a:off x="3039575" y="4649800"/>
              <a:ext cx="168025" cy="168025"/>
            </a:xfrm>
            <a:custGeom>
              <a:rect b="b" l="l" r="r" t="t"/>
              <a:pathLst>
                <a:path extrusionOk="0" h="6721" w="6721">
                  <a:moveTo>
                    <a:pt x="2943" y="0"/>
                  </a:moveTo>
                  <a:lnTo>
                    <a:pt x="2625" y="80"/>
                  </a:lnTo>
                  <a:lnTo>
                    <a:pt x="2307" y="159"/>
                  </a:lnTo>
                  <a:lnTo>
                    <a:pt x="2029" y="279"/>
                  </a:lnTo>
                  <a:lnTo>
                    <a:pt x="1751" y="398"/>
                  </a:lnTo>
                  <a:lnTo>
                    <a:pt x="1472" y="597"/>
                  </a:lnTo>
                  <a:lnTo>
                    <a:pt x="1194" y="756"/>
                  </a:lnTo>
                  <a:lnTo>
                    <a:pt x="955" y="994"/>
                  </a:lnTo>
                  <a:lnTo>
                    <a:pt x="756" y="1233"/>
                  </a:lnTo>
                  <a:lnTo>
                    <a:pt x="558" y="1511"/>
                  </a:lnTo>
                  <a:lnTo>
                    <a:pt x="399" y="1790"/>
                  </a:lnTo>
                  <a:lnTo>
                    <a:pt x="240" y="2108"/>
                  </a:lnTo>
                  <a:lnTo>
                    <a:pt x="120" y="2426"/>
                  </a:lnTo>
                  <a:lnTo>
                    <a:pt x="41" y="2744"/>
                  </a:lnTo>
                  <a:lnTo>
                    <a:pt x="1" y="3102"/>
                  </a:lnTo>
                  <a:lnTo>
                    <a:pt x="1" y="3420"/>
                  </a:lnTo>
                  <a:lnTo>
                    <a:pt x="41" y="3738"/>
                  </a:lnTo>
                  <a:lnTo>
                    <a:pt x="80" y="4056"/>
                  </a:lnTo>
                  <a:lnTo>
                    <a:pt x="160" y="4374"/>
                  </a:lnTo>
                  <a:lnTo>
                    <a:pt x="279" y="4692"/>
                  </a:lnTo>
                  <a:lnTo>
                    <a:pt x="438" y="4971"/>
                  </a:lnTo>
                  <a:lnTo>
                    <a:pt x="597" y="5249"/>
                  </a:lnTo>
                  <a:lnTo>
                    <a:pt x="796" y="5527"/>
                  </a:lnTo>
                  <a:lnTo>
                    <a:pt x="995" y="5766"/>
                  </a:lnTo>
                  <a:lnTo>
                    <a:pt x="1273" y="5965"/>
                  </a:lnTo>
                  <a:lnTo>
                    <a:pt x="1512" y="6164"/>
                  </a:lnTo>
                  <a:lnTo>
                    <a:pt x="1790" y="6323"/>
                  </a:lnTo>
                  <a:lnTo>
                    <a:pt x="2108" y="6482"/>
                  </a:lnTo>
                  <a:lnTo>
                    <a:pt x="2426" y="6561"/>
                  </a:lnTo>
                  <a:lnTo>
                    <a:pt x="2784" y="6641"/>
                  </a:lnTo>
                  <a:lnTo>
                    <a:pt x="3102" y="6681"/>
                  </a:lnTo>
                  <a:lnTo>
                    <a:pt x="3460" y="6720"/>
                  </a:lnTo>
                  <a:lnTo>
                    <a:pt x="3778" y="6681"/>
                  </a:lnTo>
                  <a:lnTo>
                    <a:pt x="4097" y="6641"/>
                  </a:lnTo>
                  <a:lnTo>
                    <a:pt x="4415" y="6561"/>
                  </a:lnTo>
                  <a:lnTo>
                    <a:pt x="4693" y="6442"/>
                  </a:lnTo>
                  <a:lnTo>
                    <a:pt x="5011" y="6283"/>
                  </a:lnTo>
                  <a:lnTo>
                    <a:pt x="5289" y="6124"/>
                  </a:lnTo>
                  <a:lnTo>
                    <a:pt x="5528" y="5925"/>
                  </a:lnTo>
                  <a:lnTo>
                    <a:pt x="5767" y="5686"/>
                  </a:lnTo>
                  <a:lnTo>
                    <a:pt x="5965" y="5448"/>
                  </a:lnTo>
                  <a:lnTo>
                    <a:pt x="6164" y="5209"/>
                  </a:lnTo>
                  <a:lnTo>
                    <a:pt x="6363" y="4891"/>
                  </a:lnTo>
                  <a:lnTo>
                    <a:pt x="6482" y="4613"/>
                  </a:lnTo>
                  <a:lnTo>
                    <a:pt x="6602" y="4255"/>
                  </a:lnTo>
                  <a:lnTo>
                    <a:pt x="6681" y="3937"/>
                  </a:lnTo>
                  <a:lnTo>
                    <a:pt x="6721" y="3619"/>
                  </a:lnTo>
                  <a:lnTo>
                    <a:pt x="6721" y="3261"/>
                  </a:lnTo>
                  <a:lnTo>
                    <a:pt x="6721" y="2943"/>
                  </a:lnTo>
                  <a:lnTo>
                    <a:pt x="6641" y="2625"/>
                  </a:lnTo>
                  <a:lnTo>
                    <a:pt x="6562" y="2307"/>
                  </a:lnTo>
                  <a:lnTo>
                    <a:pt x="6443" y="1988"/>
                  </a:lnTo>
                  <a:lnTo>
                    <a:pt x="6283" y="1710"/>
                  </a:lnTo>
                  <a:lnTo>
                    <a:pt x="6124" y="1432"/>
                  </a:lnTo>
                  <a:lnTo>
                    <a:pt x="5926" y="1193"/>
                  </a:lnTo>
                  <a:lnTo>
                    <a:pt x="5727" y="955"/>
                  </a:lnTo>
                  <a:lnTo>
                    <a:pt x="5488" y="716"/>
                  </a:lnTo>
                  <a:lnTo>
                    <a:pt x="5210" y="517"/>
                  </a:lnTo>
                  <a:lnTo>
                    <a:pt x="4932" y="358"/>
                  </a:lnTo>
                  <a:lnTo>
                    <a:pt x="4613" y="239"/>
                  </a:lnTo>
                  <a:lnTo>
                    <a:pt x="4295" y="120"/>
                  </a:lnTo>
                  <a:lnTo>
                    <a:pt x="3937" y="40"/>
                  </a:lnTo>
                  <a:lnTo>
                    <a:pt x="36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15"/>
            <p:cNvSpPr/>
            <p:nvPr/>
          </p:nvSpPr>
          <p:spPr>
            <a:xfrm>
              <a:off x="1572350" y="4220350"/>
              <a:ext cx="117325" cy="117325"/>
            </a:xfrm>
            <a:custGeom>
              <a:rect b="b" l="l" r="r" t="t"/>
              <a:pathLst>
                <a:path extrusionOk="0" h="4693" w="4693">
                  <a:moveTo>
                    <a:pt x="2068" y="1"/>
                  </a:moveTo>
                  <a:lnTo>
                    <a:pt x="1631" y="80"/>
                  </a:lnTo>
                  <a:lnTo>
                    <a:pt x="1193" y="279"/>
                  </a:lnTo>
                  <a:lnTo>
                    <a:pt x="835" y="518"/>
                  </a:lnTo>
                  <a:lnTo>
                    <a:pt x="517" y="876"/>
                  </a:lnTo>
                  <a:lnTo>
                    <a:pt x="279" y="1233"/>
                  </a:lnTo>
                  <a:lnTo>
                    <a:pt x="159" y="1472"/>
                  </a:lnTo>
                  <a:lnTo>
                    <a:pt x="80" y="1671"/>
                  </a:lnTo>
                  <a:lnTo>
                    <a:pt x="40" y="1909"/>
                  </a:lnTo>
                  <a:lnTo>
                    <a:pt x="0" y="2148"/>
                  </a:lnTo>
                  <a:lnTo>
                    <a:pt x="0" y="2625"/>
                  </a:lnTo>
                  <a:lnTo>
                    <a:pt x="120" y="3063"/>
                  </a:lnTo>
                  <a:lnTo>
                    <a:pt x="279" y="3460"/>
                  </a:lnTo>
                  <a:lnTo>
                    <a:pt x="557" y="3858"/>
                  </a:lnTo>
                  <a:lnTo>
                    <a:pt x="875" y="4176"/>
                  </a:lnTo>
                  <a:lnTo>
                    <a:pt x="1273" y="4414"/>
                  </a:lnTo>
                  <a:lnTo>
                    <a:pt x="1472" y="4534"/>
                  </a:lnTo>
                  <a:lnTo>
                    <a:pt x="1710" y="4613"/>
                  </a:lnTo>
                  <a:lnTo>
                    <a:pt x="1949" y="4653"/>
                  </a:lnTo>
                  <a:lnTo>
                    <a:pt x="2187" y="4693"/>
                  </a:lnTo>
                  <a:lnTo>
                    <a:pt x="2625" y="4693"/>
                  </a:lnTo>
                  <a:lnTo>
                    <a:pt x="3102" y="4574"/>
                  </a:lnTo>
                  <a:lnTo>
                    <a:pt x="3499" y="4375"/>
                  </a:lnTo>
                  <a:lnTo>
                    <a:pt x="3857" y="4136"/>
                  </a:lnTo>
                  <a:lnTo>
                    <a:pt x="4175" y="3818"/>
                  </a:lnTo>
                  <a:lnTo>
                    <a:pt x="4454" y="3420"/>
                  </a:lnTo>
                  <a:lnTo>
                    <a:pt x="4533" y="3222"/>
                  </a:lnTo>
                  <a:lnTo>
                    <a:pt x="4613" y="2983"/>
                  </a:lnTo>
                  <a:lnTo>
                    <a:pt x="4653" y="2744"/>
                  </a:lnTo>
                  <a:lnTo>
                    <a:pt x="4692" y="2506"/>
                  </a:lnTo>
                  <a:lnTo>
                    <a:pt x="4692" y="2068"/>
                  </a:lnTo>
                  <a:lnTo>
                    <a:pt x="4573" y="1591"/>
                  </a:lnTo>
                  <a:lnTo>
                    <a:pt x="4414" y="1194"/>
                  </a:lnTo>
                  <a:lnTo>
                    <a:pt x="4175" y="836"/>
                  </a:lnTo>
                  <a:lnTo>
                    <a:pt x="3817" y="518"/>
                  </a:lnTo>
                  <a:lnTo>
                    <a:pt x="3460" y="239"/>
                  </a:lnTo>
                  <a:lnTo>
                    <a:pt x="3221" y="160"/>
                  </a:lnTo>
                  <a:lnTo>
                    <a:pt x="2982" y="80"/>
                  </a:lnTo>
                  <a:lnTo>
                    <a:pt x="27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15"/>
            <p:cNvSpPr/>
            <p:nvPr/>
          </p:nvSpPr>
          <p:spPr>
            <a:xfrm>
              <a:off x="1968975" y="4893350"/>
              <a:ext cx="117325" cy="117325"/>
            </a:xfrm>
            <a:custGeom>
              <a:rect b="b" l="l" r="r" t="t"/>
              <a:pathLst>
                <a:path extrusionOk="0" h="4693" w="4693">
                  <a:moveTo>
                    <a:pt x="2068" y="0"/>
                  </a:moveTo>
                  <a:lnTo>
                    <a:pt x="1631" y="120"/>
                  </a:lnTo>
                  <a:lnTo>
                    <a:pt x="1233" y="279"/>
                  </a:lnTo>
                  <a:lnTo>
                    <a:pt x="836" y="557"/>
                  </a:lnTo>
                  <a:lnTo>
                    <a:pt x="517" y="875"/>
                  </a:lnTo>
                  <a:lnTo>
                    <a:pt x="279" y="1273"/>
                  </a:lnTo>
                  <a:lnTo>
                    <a:pt x="160" y="1471"/>
                  </a:lnTo>
                  <a:lnTo>
                    <a:pt x="80" y="1710"/>
                  </a:lnTo>
                  <a:lnTo>
                    <a:pt x="40" y="1949"/>
                  </a:lnTo>
                  <a:lnTo>
                    <a:pt x="1" y="2187"/>
                  </a:lnTo>
                  <a:lnTo>
                    <a:pt x="40" y="2625"/>
                  </a:lnTo>
                  <a:lnTo>
                    <a:pt x="120" y="3062"/>
                  </a:lnTo>
                  <a:lnTo>
                    <a:pt x="319" y="3499"/>
                  </a:lnTo>
                  <a:lnTo>
                    <a:pt x="557" y="3857"/>
                  </a:lnTo>
                  <a:lnTo>
                    <a:pt x="875" y="4175"/>
                  </a:lnTo>
                  <a:lnTo>
                    <a:pt x="1273" y="4454"/>
                  </a:lnTo>
                  <a:lnTo>
                    <a:pt x="1472" y="4533"/>
                  </a:lnTo>
                  <a:lnTo>
                    <a:pt x="1710" y="4613"/>
                  </a:lnTo>
                  <a:lnTo>
                    <a:pt x="1949" y="4652"/>
                  </a:lnTo>
                  <a:lnTo>
                    <a:pt x="2188" y="4692"/>
                  </a:lnTo>
                  <a:lnTo>
                    <a:pt x="2625" y="4692"/>
                  </a:lnTo>
                  <a:lnTo>
                    <a:pt x="3102" y="4573"/>
                  </a:lnTo>
                  <a:lnTo>
                    <a:pt x="3500" y="4414"/>
                  </a:lnTo>
                  <a:lnTo>
                    <a:pt x="3858" y="4136"/>
                  </a:lnTo>
                  <a:lnTo>
                    <a:pt x="4176" y="3817"/>
                  </a:lnTo>
                  <a:lnTo>
                    <a:pt x="4454" y="3420"/>
                  </a:lnTo>
                  <a:lnTo>
                    <a:pt x="4534" y="3221"/>
                  </a:lnTo>
                  <a:lnTo>
                    <a:pt x="4613" y="2982"/>
                  </a:lnTo>
                  <a:lnTo>
                    <a:pt x="4693" y="2744"/>
                  </a:lnTo>
                  <a:lnTo>
                    <a:pt x="4693" y="2545"/>
                  </a:lnTo>
                  <a:lnTo>
                    <a:pt x="4693" y="2068"/>
                  </a:lnTo>
                  <a:lnTo>
                    <a:pt x="4613" y="1631"/>
                  </a:lnTo>
                  <a:lnTo>
                    <a:pt x="4414" y="1193"/>
                  </a:lnTo>
                  <a:lnTo>
                    <a:pt x="4176" y="835"/>
                  </a:lnTo>
                  <a:lnTo>
                    <a:pt x="3818" y="517"/>
                  </a:lnTo>
                  <a:lnTo>
                    <a:pt x="3460" y="279"/>
                  </a:lnTo>
                  <a:lnTo>
                    <a:pt x="3221" y="159"/>
                  </a:lnTo>
                  <a:lnTo>
                    <a:pt x="3023" y="80"/>
                  </a:lnTo>
                  <a:lnTo>
                    <a:pt x="2784" y="40"/>
                  </a:lnTo>
                  <a:lnTo>
                    <a:pt x="25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15"/>
            <p:cNvSpPr/>
            <p:nvPr/>
          </p:nvSpPr>
          <p:spPr>
            <a:xfrm>
              <a:off x="2182700" y="4698500"/>
              <a:ext cx="168025" cy="168025"/>
            </a:xfrm>
            <a:custGeom>
              <a:rect b="b" l="l" r="r" t="t"/>
              <a:pathLst>
                <a:path extrusionOk="0" h="6721" w="6721">
                  <a:moveTo>
                    <a:pt x="2983" y="1"/>
                  </a:moveTo>
                  <a:lnTo>
                    <a:pt x="2625" y="80"/>
                  </a:lnTo>
                  <a:lnTo>
                    <a:pt x="2347" y="160"/>
                  </a:lnTo>
                  <a:lnTo>
                    <a:pt x="2028" y="279"/>
                  </a:lnTo>
                  <a:lnTo>
                    <a:pt x="1750" y="398"/>
                  </a:lnTo>
                  <a:lnTo>
                    <a:pt x="1472" y="597"/>
                  </a:lnTo>
                  <a:lnTo>
                    <a:pt x="1193" y="796"/>
                  </a:lnTo>
                  <a:lnTo>
                    <a:pt x="955" y="995"/>
                  </a:lnTo>
                  <a:lnTo>
                    <a:pt x="756" y="1233"/>
                  </a:lnTo>
                  <a:lnTo>
                    <a:pt x="557" y="1512"/>
                  </a:lnTo>
                  <a:lnTo>
                    <a:pt x="398" y="1790"/>
                  </a:lnTo>
                  <a:lnTo>
                    <a:pt x="239" y="2108"/>
                  </a:lnTo>
                  <a:lnTo>
                    <a:pt x="160" y="2426"/>
                  </a:lnTo>
                  <a:lnTo>
                    <a:pt x="80" y="2744"/>
                  </a:lnTo>
                  <a:lnTo>
                    <a:pt x="1" y="3102"/>
                  </a:lnTo>
                  <a:lnTo>
                    <a:pt x="1" y="3420"/>
                  </a:lnTo>
                  <a:lnTo>
                    <a:pt x="40" y="3738"/>
                  </a:lnTo>
                  <a:lnTo>
                    <a:pt x="80" y="4096"/>
                  </a:lnTo>
                  <a:lnTo>
                    <a:pt x="160" y="4375"/>
                  </a:lnTo>
                  <a:lnTo>
                    <a:pt x="279" y="4693"/>
                  </a:lnTo>
                  <a:lnTo>
                    <a:pt x="438" y="4971"/>
                  </a:lnTo>
                  <a:lnTo>
                    <a:pt x="597" y="5249"/>
                  </a:lnTo>
                  <a:lnTo>
                    <a:pt x="796" y="5528"/>
                  </a:lnTo>
                  <a:lnTo>
                    <a:pt x="1034" y="5766"/>
                  </a:lnTo>
                  <a:lnTo>
                    <a:pt x="1273" y="5965"/>
                  </a:lnTo>
                  <a:lnTo>
                    <a:pt x="1512" y="6164"/>
                  </a:lnTo>
                  <a:lnTo>
                    <a:pt x="1830" y="6323"/>
                  </a:lnTo>
                  <a:lnTo>
                    <a:pt x="2108" y="6482"/>
                  </a:lnTo>
                  <a:lnTo>
                    <a:pt x="2466" y="6601"/>
                  </a:lnTo>
                  <a:lnTo>
                    <a:pt x="2784" y="6641"/>
                  </a:lnTo>
                  <a:lnTo>
                    <a:pt x="3102" y="6721"/>
                  </a:lnTo>
                  <a:lnTo>
                    <a:pt x="3460" y="6721"/>
                  </a:lnTo>
                  <a:lnTo>
                    <a:pt x="3778" y="6681"/>
                  </a:lnTo>
                  <a:lnTo>
                    <a:pt x="4096" y="6641"/>
                  </a:lnTo>
                  <a:lnTo>
                    <a:pt x="4414" y="6562"/>
                  </a:lnTo>
                  <a:lnTo>
                    <a:pt x="4732" y="6442"/>
                  </a:lnTo>
                  <a:lnTo>
                    <a:pt x="5011" y="6283"/>
                  </a:lnTo>
                  <a:lnTo>
                    <a:pt x="5289" y="6124"/>
                  </a:lnTo>
                  <a:lnTo>
                    <a:pt x="5528" y="5925"/>
                  </a:lnTo>
                  <a:lnTo>
                    <a:pt x="5766" y="5687"/>
                  </a:lnTo>
                  <a:lnTo>
                    <a:pt x="6005" y="5448"/>
                  </a:lnTo>
                  <a:lnTo>
                    <a:pt x="6204" y="5210"/>
                  </a:lnTo>
                  <a:lnTo>
                    <a:pt x="6363" y="4892"/>
                  </a:lnTo>
                  <a:lnTo>
                    <a:pt x="6482" y="4613"/>
                  </a:lnTo>
                  <a:lnTo>
                    <a:pt x="6601" y="4255"/>
                  </a:lnTo>
                  <a:lnTo>
                    <a:pt x="6681" y="3937"/>
                  </a:lnTo>
                  <a:lnTo>
                    <a:pt x="6720" y="3619"/>
                  </a:lnTo>
                  <a:lnTo>
                    <a:pt x="6720" y="3261"/>
                  </a:lnTo>
                  <a:lnTo>
                    <a:pt x="6720" y="2943"/>
                  </a:lnTo>
                  <a:lnTo>
                    <a:pt x="6641" y="2625"/>
                  </a:lnTo>
                  <a:lnTo>
                    <a:pt x="6561" y="2307"/>
                  </a:lnTo>
                  <a:lnTo>
                    <a:pt x="6442" y="1989"/>
                  </a:lnTo>
                  <a:lnTo>
                    <a:pt x="6323" y="1711"/>
                  </a:lnTo>
                  <a:lnTo>
                    <a:pt x="6124" y="1432"/>
                  </a:lnTo>
                  <a:lnTo>
                    <a:pt x="5965" y="1194"/>
                  </a:lnTo>
                  <a:lnTo>
                    <a:pt x="5726" y="955"/>
                  </a:lnTo>
                  <a:lnTo>
                    <a:pt x="5488" y="716"/>
                  </a:lnTo>
                  <a:lnTo>
                    <a:pt x="5209" y="557"/>
                  </a:lnTo>
                  <a:lnTo>
                    <a:pt x="4931" y="359"/>
                  </a:lnTo>
                  <a:lnTo>
                    <a:pt x="4613" y="239"/>
                  </a:lnTo>
                  <a:lnTo>
                    <a:pt x="4295" y="120"/>
                  </a:lnTo>
                  <a:lnTo>
                    <a:pt x="3977" y="40"/>
                  </a:lnTo>
                  <a:lnTo>
                    <a:pt x="36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15"/>
            <p:cNvSpPr/>
            <p:nvPr/>
          </p:nvSpPr>
          <p:spPr>
            <a:xfrm>
              <a:off x="3068425" y="4078200"/>
              <a:ext cx="139175" cy="140200"/>
            </a:xfrm>
            <a:custGeom>
              <a:rect b="b" l="l" r="r" t="t"/>
              <a:pathLst>
                <a:path extrusionOk="0" h="5608" w="5567">
                  <a:moveTo>
                    <a:pt x="2704" y="1"/>
                  </a:moveTo>
                  <a:lnTo>
                    <a:pt x="2426" y="40"/>
                  </a:lnTo>
                  <a:lnTo>
                    <a:pt x="2187" y="80"/>
                  </a:lnTo>
                  <a:lnTo>
                    <a:pt x="1909" y="160"/>
                  </a:lnTo>
                  <a:lnTo>
                    <a:pt x="1670" y="239"/>
                  </a:lnTo>
                  <a:lnTo>
                    <a:pt x="1432" y="359"/>
                  </a:lnTo>
                  <a:lnTo>
                    <a:pt x="1193" y="518"/>
                  </a:lnTo>
                  <a:lnTo>
                    <a:pt x="994" y="677"/>
                  </a:lnTo>
                  <a:lnTo>
                    <a:pt x="795" y="836"/>
                  </a:lnTo>
                  <a:lnTo>
                    <a:pt x="597" y="1035"/>
                  </a:lnTo>
                  <a:lnTo>
                    <a:pt x="437" y="1273"/>
                  </a:lnTo>
                  <a:lnTo>
                    <a:pt x="318" y="1512"/>
                  </a:lnTo>
                  <a:lnTo>
                    <a:pt x="199" y="1750"/>
                  </a:lnTo>
                  <a:lnTo>
                    <a:pt x="80" y="2029"/>
                  </a:lnTo>
                  <a:lnTo>
                    <a:pt x="40" y="2307"/>
                  </a:lnTo>
                  <a:lnTo>
                    <a:pt x="0" y="2585"/>
                  </a:lnTo>
                  <a:lnTo>
                    <a:pt x="0" y="2864"/>
                  </a:lnTo>
                  <a:lnTo>
                    <a:pt x="0" y="3142"/>
                  </a:lnTo>
                  <a:lnTo>
                    <a:pt x="40" y="3420"/>
                  </a:lnTo>
                  <a:lnTo>
                    <a:pt x="119" y="3659"/>
                  </a:lnTo>
                  <a:lnTo>
                    <a:pt x="199" y="3937"/>
                  </a:lnTo>
                  <a:lnTo>
                    <a:pt x="318" y="4176"/>
                  </a:lnTo>
                  <a:lnTo>
                    <a:pt x="477" y="4375"/>
                  </a:lnTo>
                  <a:lnTo>
                    <a:pt x="636" y="4613"/>
                  </a:lnTo>
                  <a:lnTo>
                    <a:pt x="835" y="4812"/>
                  </a:lnTo>
                  <a:lnTo>
                    <a:pt x="1034" y="4971"/>
                  </a:lnTo>
                  <a:lnTo>
                    <a:pt x="1233" y="5130"/>
                  </a:lnTo>
                  <a:lnTo>
                    <a:pt x="1471" y="5289"/>
                  </a:lnTo>
                  <a:lnTo>
                    <a:pt x="1750" y="5408"/>
                  </a:lnTo>
                  <a:lnTo>
                    <a:pt x="2028" y="5488"/>
                  </a:lnTo>
                  <a:lnTo>
                    <a:pt x="2306" y="5568"/>
                  </a:lnTo>
                  <a:lnTo>
                    <a:pt x="2585" y="5607"/>
                  </a:lnTo>
                  <a:lnTo>
                    <a:pt x="2863" y="5607"/>
                  </a:lnTo>
                  <a:lnTo>
                    <a:pt x="3102" y="5568"/>
                  </a:lnTo>
                  <a:lnTo>
                    <a:pt x="3380" y="5528"/>
                  </a:lnTo>
                  <a:lnTo>
                    <a:pt x="3658" y="5448"/>
                  </a:lnTo>
                  <a:lnTo>
                    <a:pt x="3897" y="5369"/>
                  </a:lnTo>
                  <a:lnTo>
                    <a:pt x="4135" y="5249"/>
                  </a:lnTo>
                  <a:lnTo>
                    <a:pt x="4374" y="5090"/>
                  </a:lnTo>
                  <a:lnTo>
                    <a:pt x="4573" y="4931"/>
                  </a:lnTo>
                  <a:lnTo>
                    <a:pt x="4772" y="4772"/>
                  </a:lnTo>
                  <a:lnTo>
                    <a:pt x="4970" y="4573"/>
                  </a:lnTo>
                  <a:lnTo>
                    <a:pt x="5129" y="4335"/>
                  </a:lnTo>
                  <a:lnTo>
                    <a:pt x="5249" y="4096"/>
                  </a:lnTo>
                  <a:lnTo>
                    <a:pt x="5368" y="3858"/>
                  </a:lnTo>
                  <a:lnTo>
                    <a:pt x="5448" y="3579"/>
                  </a:lnTo>
                  <a:lnTo>
                    <a:pt x="5527" y="3301"/>
                  </a:lnTo>
                  <a:lnTo>
                    <a:pt x="5567" y="3023"/>
                  </a:lnTo>
                  <a:lnTo>
                    <a:pt x="5567" y="2744"/>
                  </a:lnTo>
                  <a:lnTo>
                    <a:pt x="5567" y="2466"/>
                  </a:lnTo>
                  <a:lnTo>
                    <a:pt x="5487" y="2188"/>
                  </a:lnTo>
                  <a:lnTo>
                    <a:pt x="5448" y="1949"/>
                  </a:lnTo>
                  <a:lnTo>
                    <a:pt x="5328" y="1711"/>
                  </a:lnTo>
                  <a:lnTo>
                    <a:pt x="5209" y="1432"/>
                  </a:lnTo>
                  <a:lnTo>
                    <a:pt x="5090" y="1233"/>
                  </a:lnTo>
                  <a:lnTo>
                    <a:pt x="4931" y="995"/>
                  </a:lnTo>
                  <a:lnTo>
                    <a:pt x="4732" y="796"/>
                  </a:lnTo>
                  <a:lnTo>
                    <a:pt x="4533" y="637"/>
                  </a:lnTo>
                  <a:lnTo>
                    <a:pt x="4294" y="478"/>
                  </a:lnTo>
                  <a:lnTo>
                    <a:pt x="4056" y="319"/>
                  </a:lnTo>
                  <a:lnTo>
                    <a:pt x="3817" y="200"/>
                  </a:lnTo>
                  <a:lnTo>
                    <a:pt x="3539" y="120"/>
                  </a:lnTo>
                  <a:lnTo>
                    <a:pt x="3261" y="40"/>
                  </a:lnTo>
                  <a:lnTo>
                    <a:pt x="2982" y="40"/>
                  </a:lnTo>
                  <a:lnTo>
                    <a:pt x="2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15"/>
            <p:cNvSpPr/>
            <p:nvPr/>
          </p:nvSpPr>
          <p:spPr>
            <a:xfrm>
              <a:off x="2567400" y="3906225"/>
              <a:ext cx="117325" cy="118325"/>
            </a:xfrm>
            <a:custGeom>
              <a:rect b="b" l="l" r="r" t="t"/>
              <a:pathLst>
                <a:path extrusionOk="0" h="4733" w="4693">
                  <a:moveTo>
                    <a:pt x="2546" y="1"/>
                  </a:moveTo>
                  <a:lnTo>
                    <a:pt x="2068" y="41"/>
                  </a:lnTo>
                  <a:lnTo>
                    <a:pt x="1631" y="120"/>
                  </a:lnTo>
                  <a:lnTo>
                    <a:pt x="1233" y="319"/>
                  </a:lnTo>
                  <a:lnTo>
                    <a:pt x="836" y="557"/>
                  </a:lnTo>
                  <a:lnTo>
                    <a:pt x="518" y="876"/>
                  </a:lnTo>
                  <a:lnTo>
                    <a:pt x="279" y="1273"/>
                  </a:lnTo>
                  <a:lnTo>
                    <a:pt x="160" y="1512"/>
                  </a:lnTo>
                  <a:lnTo>
                    <a:pt x="80" y="1711"/>
                  </a:lnTo>
                  <a:lnTo>
                    <a:pt x="40" y="1949"/>
                  </a:lnTo>
                  <a:lnTo>
                    <a:pt x="1" y="2188"/>
                  </a:lnTo>
                  <a:lnTo>
                    <a:pt x="40" y="2665"/>
                  </a:lnTo>
                  <a:lnTo>
                    <a:pt x="120" y="3102"/>
                  </a:lnTo>
                  <a:lnTo>
                    <a:pt x="319" y="3500"/>
                  </a:lnTo>
                  <a:lnTo>
                    <a:pt x="557" y="3898"/>
                  </a:lnTo>
                  <a:lnTo>
                    <a:pt x="875" y="4216"/>
                  </a:lnTo>
                  <a:lnTo>
                    <a:pt x="1273" y="4454"/>
                  </a:lnTo>
                  <a:lnTo>
                    <a:pt x="1472" y="4534"/>
                  </a:lnTo>
                  <a:lnTo>
                    <a:pt x="1710" y="4613"/>
                  </a:lnTo>
                  <a:lnTo>
                    <a:pt x="1949" y="4693"/>
                  </a:lnTo>
                  <a:lnTo>
                    <a:pt x="2188" y="4733"/>
                  </a:lnTo>
                  <a:lnTo>
                    <a:pt x="2665" y="4693"/>
                  </a:lnTo>
                  <a:lnTo>
                    <a:pt x="3102" y="4613"/>
                  </a:lnTo>
                  <a:lnTo>
                    <a:pt x="3500" y="4414"/>
                  </a:lnTo>
                  <a:lnTo>
                    <a:pt x="3858" y="4176"/>
                  </a:lnTo>
                  <a:lnTo>
                    <a:pt x="4176" y="3858"/>
                  </a:lnTo>
                  <a:lnTo>
                    <a:pt x="4454" y="3460"/>
                  </a:lnTo>
                  <a:lnTo>
                    <a:pt x="4534" y="3261"/>
                  </a:lnTo>
                  <a:lnTo>
                    <a:pt x="4613" y="3023"/>
                  </a:lnTo>
                  <a:lnTo>
                    <a:pt x="4693" y="2784"/>
                  </a:lnTo>
                  <a:lnTo>
                    <a:pt x="4693" y="2546"/>
                  </a:lnTo>
                  <a:lnTo>
                    <a:pt x="4693" y="2068"/>
                  </a:lnTo>
                  <a:lnTo>
                    <a:pt x="4613" y="1631"/>
                  </a:lnTo>
                  <a:lnTo>
                    <a:pt x="4414" y="1233"/>
                  </a:lnTo>
                  <a:lnTo>
                    <a:pt x="4176" y="836"/>
                  </a:lnTo>
                  <a:lnTo>
                    <a:pt x="3858" y="518"/>
                  </a:lnTo>
                  <a:lnTo>
                    <a:pt x="3460" y="279"/>
                  </a:lnTo>
                  <a:lnTo>
                    <a:pt x="3221" y="200"/>
                  </a:lnTo>
                  <a:lnTo>
                    <a:pt x="3023" y="120"/>
                  </a:lnTo>
                  <a:lnTo>
                    <a:pt x="2784" y="41"/>
                  </a:lnTo>
                  <a:lnTo>
                    <a:pt x="25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15"/>
            <p:cNvSpPr/>
            <p:nvPr/>
          </p:nvSpPr>
          <p:spPr>
            <a:xfrm>
              <a:off x="3448150" y="3110975"/>
              <a:ext cx="92475" cy="92475"/>
            </a:xfrm>
            <a:custGeom>
              <a:rect b="b" l="l" r="r" t="t"/>
              <a:pathLst>
                <a:path extrusionOk="0" h="3699" w="3699">
                  <a:moveTo>
                    <a:pt x="1829" y="1"/>
                  </a:moveTo>
                  <a:lnTo>
                    <a:pt x="1472" y="40"/>
                  </a:lnTo>
                  <a:lnTo>
                    <a:pt x="1114" y="160"/>
                  </a:lnTo>
                  <a:lnTo>
                    <a:pt x="796" y="319"/>
                  </a:lnTo>
                  <a:lnTo>
                    <a:pt x="517" y="557"/>
                  </a:lnTo>
                  <a:lnTo>
                    <a:pt x="319" y="796"/>
                  </a:lnTo>
                  <a:lnTo>
                    <a:pt x="120" y="1114"/>
                  </a:lnTo>
                  <a:lnTo>
                    <a:pt x="0" y="1472"/>
                  </a:lnTo>
                  <a:lnTo>
                    <a:pt x="0" y="1869"/>
                  </a:lnTo>
                  <a:lnTo>
                    <a:pt x="0" y="2227"/>
                  </a:lnTo>
                  <a:lnTo>
                    <a:pt x="120" y="2585"/>
                  </a:lnTo>
                  <a:lnTo>
                    <a:pt x="319" y="2903"/>
                  </a:lnTo>
                  <a:lnTo>
                    <a:pt x="517" y="3182"/>
                  </a:lnTo>
                  <a:lnTo>
                    <a:pt x="796" y="3380"/>
                  </a:lnTo>
                  <a:lnTo>
                    <a:pt x="1114" y="3579"/>
                  </a:lnTo>
                  <a:lnTo>
                    <a:pt x="1472" y="3659"/>
                  </a:lnTo>
                  <a:lnTo>
                    <a:pt x="1829" y="3698"/>
                  </a:lnTo>
                  <a:lnTo>
                    <a:pt x="2227" y="3659"/>
                  </a:lnTo>
                  <a:lnTo>
                    <a:pt x="2585" y="3579"/>
                  </a:lnTo>
                  <a:lnTo>
                    <a:pt x="2863" y="3380"/>
                  </a:lnTo>
                  <a:lnTo>
                    <a:pt x="3142" y="3182"/>
                  </a:lnTo>
                  <a:lnTo>
                    <a:pt x="3380" y="2903"/>
                  </a:lnTo>
                  <a:lnTo>
                    <a:pt x="3539" y="2585"/>
                  </a:lnTo>
                  <a:lnTo>
                    <a:pt x="3659" y="2227"/>
                  </a:lnTo>
                  <a:lnTo>
                    <a:pt x="3698" y="1869"/>
                  </a:lnTo>
                  <a:lnTo>
                    <a:pt x="3659" y="1472"/>
                  </a:lnTo>
                  <a:lnTo>
                    <a:pt x="3539" y="1114"/>
                  </a:lnTo>
                  <a:lnTo>
                    <a:pt x="3380" y="796"/>
                  </a:lnTo>
                  <a:lnTo>
                    <a:pt x="3142" y="557"/>
                  </a:lnTo>
                  <a:lnTo>
                    <a:pt x="2863" y="319"/>
                  </a:lnTo>
                  <a:lnTo>
                    <a:pt x="2585" y="160"/>
                  </a:lnTo>
                  <a:lnTo>
                    <a:pt x="2227" y="40"/>
                  </a:lnTo>
                  <a:lnTo>
                    <a:pt x="18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15"/>
            <p:cNvSpPr/>
            <p:nvPr/>
          </p:nvSpPr>
          <p:spPr>
            <a:xfrm>
              <a:off x="3764250" y="3208400"/>
              <a:ext cx="112375" cy="112350"/>
            </a:xfrm>
            <a:custGeom>
              <a:rect b="b" l="l" r="r" t="t"/>
              <a:pathLst>
                <a:path extrusionOk="0" h="4494" w="4495">
                  <a:moveTo>
                    <a:pt x="2267" y="0"/>
                  </a:moveTo>
                  <a:lnTo>
                    <a:pt x="1790" y="40"/>
                  </a:lnTo>
                  <a:lnTo>
                    <a:pt x="1393" y="199"/>
                  </a:lnTo>
                  <a:lnTo>
                    <a:pt x="995" y="398"/>
                  </a:lnTo>
                  <a:lnTo>
                    <a:pt x="677" y="676"/>
                  </a:lnTo>
                  <a:lnTo>
                    <a:pt x="399" y="994"/>
                  </a:lnTo>
                  <a:lnTo>
                    <a:pt x="200" y="1392"/>
                  </a:lnTo>
                  <a:lnTo>
                    <a:pt x="41" y="1790"/>
                  </a:lnTo>
                  <a:lnTo>
                    <a:pt x="1" y="2267"/>
                  </a:lnTo>
                  <a:lnTo>
                    <a:pt x="41" y="2704"/>
                  </a:lnTo>
                  <a:lnTo>
                    <a:pt x="200" y="3142"/>
                  </a:lnTo>
                  <a:lnTo>
                    <a:pt x="399" y="3499"/>
                  </a:lnTo>
                  <a:lnTo>
                    <a:pt x="677" y="3857"/>
                  </a:lnTo>
                  <a:lnTo>
                    <a:pt x="995" y="4136"/>
                  </a:lnTo>
                  <a:lnTo>
                    <a:pt x="1393" y="4334"/>
                  </a:lnTo>
                  <a:lnTo>
                    <a:pt x="1790" y="4454"/>
                  </a:lnTo>
                  <a:lnTo>
                    <a:pt x="2267" y="4493"/>
                  </a:lnTo>
                  <a:lnTo>
                    <a:pt x="2705" y="4454"/>
                  </a:lnTo>
                  <a:lnTo>
                    <a:pt x="3142" y="4334"/>
                  </a:lnTo>
                  <a:lnTo>
                    <a:pt x="3500" y="4136"/>
                  </a:lnTo>
                  <a:lnTo>
                    <a:pt x="3858" y="3857"/>
                  </a:lnTo>
                  <a:lnTo>
                    <a:pt x="4136" y="3499"/>
                  </a:lnTo>
                  <a:lnTo>
                    <a:pt x="4335" y="3142"/>
                  </a:lnTo>
                  <a:lnTo>
                    <a:pt x="4454" y="2704"/>
                  </a:lnTo>
                  <a:lnTo>
                    <a:pt x="4494" y="2267"/>
                  </a:lnTo>
                  <a:lnTo>
                    <a:pt x="4454" y="1790"/>
                  </a:lnTo>
                  <a:lnTo>
                    <a:pt x="4335" y="1392"/>
                  </a:lnTo>
                  <a:lnTo>
                    <a:pt x="4136" y="994"/>
                  </a:lnTo>
                  <a:lnTo>
                    <a:pt x="3858" y="676"/>
                  </a:lnTo>
                  <a:lnTo>
                    <a:pt x="3500" y="398"/>
                  </a:lnTo>
                  <a:lnTo>
                    <a:pt x="3142" y="199"/>
                  </a:lnTo>
                  <a:lnTo>
                    <a:pt x="2705" y="40"/>
                  </a:lnTo>
                  <a:lnTo>
                    <a:pt x="22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15"/>
            <p:cNvSpPr/>
            <p:nvPr/>
          </p:nvSpPr>
          <p:spPr>
            <a:xfrm>
              <a:off x="1820850" y="3036425"/>
              <a:ext cx="118325" cy="119300"/>
            </a:xfrm>
            <a:custGeom>
              <a:rect b="b" l="l" r="r" t="t"/>
              <a:pathLst>
                <a:path extrusionOk="0" h="4772" w="4733">
                  <a:moveTo>
                    <a:pt x="2546" y="0"/>
                  </a:moveTo>
                  <a:lnTo>
                    <a:pt x="2069" y="40"/>
                  </a:lnTo>
                  <a:lnTo>
                    <a:pt x="1631" y="120"/>
                  </a:lnTo>
                  <a:lnTo>
                    <a:pt x="1234" y="318"/>
                  </a:lnTo>
                  <a:lnTo>
                    <a:pt x="836" y="557"/>
                  </a:lnTo>
                  <a:lnTo>
                    <a:pt x="518" y="915"/>
                  </a:lnTo>
                  <a:lnTo>
                    <a:pt x="240" y="1312"/>
                  </a:lnTo>
                  <a:lnTo>
                    <a:pt x="160" y="1511"/>
                  </a:lnTo>
                  <a:lnTo>
                    <a:pt x="80" y="1750"/>
                  </a:lnTo>
                  <a:lnTo>
                    <a:pt x="41" y="1988"/>
                  </a:lnTo>
                  <a:lnTo>
                    <a:pt x="1" y="2227"/>
                  </a:lnTo>
                  <a:lnTo>
                    <a:pt x="1" y="2704"/>
                  </a:lnTo>
                  <a:lnTo>
                    <a:pt x="120" y="3142"/>
                  </a:lnTo>
                  <a:lnTo>
                    <a:pt x="279" y="3539"/>
                  </a:lnTo>
                  <a:lnTo>
                    <a:pt x="558" y="3937"/>
                  </a:lnTo>
                  <a:lnTo>
                    <a:pt x="876" y="4255"/>
                  </a:lnTo>
                  <a:lnTo>
                    <a:pt x="1273" y="4494"/>
                  </a:lnTo>
                  <a:lnTo>
                    <a:pt x="1472" y="4613"/>
                  </a:lnTo>
                  <a:lnTo>
                    <a:pt x="1711" y="4692"/>
                  </a:lnTo>
                  <a:lnTo>
                    <a:pt x="1949" y="4732"/>
                  </a:lnTo>
                  <a:lnTo>
                    <a:pt x="2188" y="4772"/>
                  </a:lnTo>
                  <a:lnTo>
                    <a:pt x="2665" y="4772"/>
                  </a:lnTo>
                  <a:lnTo>
                    <a:pt x="3102" y="4653"/>
                  </a:lnTo>
                  <a:lnTo>
                    <a:pt x="3540" y="4494"/>
                  </a:lnTo>
                  <a:lnTo>
                    <a:pt x="3898" y="4215"/>
                  </a:lnTo>
                  <a:lnTo>
                    <a:pt x="4216" y="3897"/>
                  </a:lnTo>
                  <a:lnTo>
                    <a:pt x="4494" y="3499"/>
                  </a:lnTo>
                  <a:lnTo>
                    <a:pt x="4574" y="3301"/>
                  </a:lnTo>
                  <a:lnTo>
                    <a:pt x="4653" y="3062"/>
                  </a:lnTo>
                  <a:lnTo>
                    <a:pt x="4733" y="2823"/>
                  </a:lnTo>
                  <a:lnTo>
                    <a:pt x="4733" y="2585"/>
                  </a:lnTo>
                  <a:lnTo>
                    <a:pt x="4733" y="2108"/>
                  </a:lnTo>
                  <a:lnTo>
                    <a:pt x="4653" y="1670"/>
                  </a:lnTo>
                  <a:lnTo>
                    <a:pt x="4454" y="1233"/>
                  </a:lnTo>
                  <a:lnTo>
                    <a:pt x="4216" y="875"/>
                  </a:lnTo>
                  <a:lnTo>
                    <a:pt x="3858" y="557"/>
                  </a:lnTo>
                  <a:lnTo>
                    <a:pt x="3460" y="279"/>
                  </a:lnTo>
                  <a:lnTo>
                    <a:pt x="3261" y="199"/>
                  </a:lnTo>
                  <a:lnTo>
                    <a:pt x="3023" y="120"/>
                  </a:lnTo>
                  <a:lnTo>
                    <a:pt x="2784" y="40"/>
                  </a:lnTo>
                  <a:lnTo>
                    <a:pt x="254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15"/>
            <p:cNvSpPr/>
            <p:nvPr/>
          </p:nvSpPr>
          <p:spPr>
            <a:xfrm>
              <a:off x="3957100" y="2074150"/>
              <a:ext cx="95475" cy="95475"/>
            </a:xfrm>
            <a:custGeom>
              <a:rect b="b" l="l" r="r" t="t"/>
              <a:pathLst>
                <a:path extrusionOk="0" h="3819" w="3819">
                  <a:moveTo>
                    <a:pt x="1909" y="1"/>
                  </a:moveTo>
                  <a:lnTo>
                    <a:pt x="1552" y="41"/>
                  </a:lnTo>
                  <a:lnTo>
                    <a:pt x="1194" y="160"/>
                  </a:lnTo>
                  <a:lnTo>
                    <a:pt x="876" y="359"/>
                  </a:lnTo>
                  <a:lnTo>
                    <a:pt x="597" y="558"/>
                  </a:lnTo>
                  <a:lnTo>
                    <a:pt x="359" y="876"/>
                  </a:lnTo>
                  <a:lnTo>
                    <a:pt x="160" y="1194"/>
                  </a:lnTo>
                  <a:lnTo>
                    <a:pt x="41" y="1552"/>
                  </a:lnTo>
                  <a:lnTo>
                    <a:pt x="1" y="1910"/>
                  </a:lnTo>
                  <a:lnTo>
                    <a:pt x="41" y="2307"/>
                  </a:lnTo>
                  <a:lnTo>
                    <a:pt x="160" y="2665"/>
                  </a:lnTo>
                  <a:lnTo>
                    <a:pt x="359" y="2983"/>
                  </a:lnTo>
                  <a:lnTo>
                    <a:pt x="597" y="3261"/>
                  </a:lnTo>
                  <a:lnTo>
                    <a:pt x="876" y="3500"/>
                  </a:lnTo>
                  <a:lnTo>
                    <a:pt x="1194" y="3699"/>
                  </a:lnTo>
                  <a:lnTo>
                    <a:pt x="1552" y="3778"/>
                  </a:lnTo>
                  <a:lnTo>
                    <a:pt x="1909" y="3818"/>
                  </a:lnTo>
                  <a:lnTo>
                    <a:pt x="2307" y="3778"/>
                  </a:lnTo>
                  <a:lnTo>
                    <a:pt x="2665" y="3699"/>
                  </a:lnTo>
                  <a:lnTo>
                    <a:pt x="2983" y="3500"/>
                  </a:lnTo>
                  <a:lnTo>
                    <a:pt x="3261" y="3261"/>
                  </a:lnTo>
                  <a:lnTo>
                    <a:pt x="3500" y="2983"/>
                  </a:lnTo>
                  <a:lnTo>
                    <a:pt x="3699" y="2665"/>
                  </a:lnTo>
                  <a:lnTo>
                    <a:pt x="3778" y="2307"/>
                  </a:lnTo>
                  <a:lnTo>
                    <a:pt x="3818" y="1910"/>
                  </a:lnTo>
                  <a:lnTo>
                    <a:pt x="3778" y="1552"/>
                  </a:lnTo>
                  <a:lnTo>
                    <a:pt x="3699" y="1194"/>
                  </a:lnTo>
                  <a:lnTo>
                    <a:pt x="3500" y="876"/>
                  </a:lnTo>
                  <a:lnTo>
                    <a:pt x="3261" y="558"/>
                  </a:lnTo>
                  <a:lnTo>
                    <a:pt x="2983" y="359"/>
                  </a:lnTo>
                  <a:lnTo>
                    <a:pt x="2665" y="160"/>
                  </a:lnTo>
                  <a:lnTo>
                    <a:pt x="2307" y="41"/>
                  </a:lnTo>
                  <a:lnTo>
                    <a:pt x="19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6" name="Google Shape;3526;p115"/>
          <p:cNvGrpSpPr/>
          <p:nvPr/>
        </p:nvGrpSpPr>
        <p:grpSpPr>
          <a:xfrm rot="-2700000">
            <a:off x="11566" y="3977770"/>
            <a:ext cx="1755181" cy="1699685"/>
            <a:chOff x="1196600" y="239100"/>
            <a:chExt cx="2608450" cy="2525975"/>
          </a:xfrm>
        </p:grpSpPr>
        <p:sp>
          <p:nvSpPr>
            <p:cNvPr id="3527" name="Google Shape;3527;p115"/>
            <p:cNvSpPr/>
            <p:nvPr/>
          </p:nvSpPr>
          <p:spPr>
            <a:xfrm>
              <a:off x="1213475" y="271900"/>
              <a:ext cx="2059750" cy="2462350"/>
            </a:xfrm>
            <a:custGeom>
              <a:rect b="b" l="l" r="r" t="t"/>
              <a:pathLst>
                <a:path extrusionOk="0" h="98494" w="82390">
                  <a:moveTo>
                    <a:pt x="14037" y="1035"/>
                  </a:moveTo>
                  <a:lnTo>
                    <a:pt x="35827" y="10975"/>
                  </a:lnTo>
                  <a:lnTo>
                    <a:pt x="17019" y="26801"/>
                  </a:lnTo>
                  <a:lnTo>
                    <a:pt x="14037" y="1035"/>
                  </a:lnTo>
                  <a:close/>
                  <a:moveTo>
                    <a:pt x="16542" y="28034"/>
                  </a:moveTo>
                  <a:lnTo>
                    <a:pt x="17457" y="36185"/>
                  </a:lnTo>
                  <a:lnTo>
                    <a:pt x="2466" y="39883"/>
                  </a:lnTo>
                  <a:lnTo>
                    <a:pt x="16542" y="28034"/>
                  </a:lnTo>
                  <a:close/>
                  <a:moveTo>
                    <a:pt x="41513" y="54158"/>
                  </a:moveTo>
                  <a:lnTo>
                    <a:pt x="46523" y="56305"/>
                  </a:lnTo>
                  <a:lnTo>
                    <a:pt x="48074" y="66246"/>
                  </a:lnTo>
                  <a:lnTo>
                    <a:pt x="48074" y="66246"/>
                  </a:lnTo>
                  <a:lnTo>
                    <a:pt x="41513" y="54158"/>
                  </a:lnTo>
                  <a:close/>
                  <a:moveTo>
                    <a:pt x="42467" y="30698"/>
                  </a:moveTo>
                  <a:lnTo>
                    <a:pt x="46404" y="55550"/>
                  </a:lnTo>
                  <a:lnTo>
                    <a:pt x="40082" y="52885"/>
                  </a:lnTo>
                  <a:lnTo>
                    <a:pt x="49307" y="69785"/>
                  </a:lnTo>
                  <a:lnTo>
                    <a:pt x="47199" y="56583"/>
                  </a:lnTo>
                  <a:lnTo>
                    <a:pt x="60559" y="62230"/>
                  </a:lnTo>
                  <a:lnTo>
                    <a:pt x="81196" y="97738"/>
                  </a:lnTo>
                  <a:lnTo>
                    <a:pt x="24614" y="92131"/>
                  </a:lnTo>
                  <a:lnTo>
                    <a:pt x="18172" y="36662"/>
                  </a:lnTo>
                  <a:lnTo>
                    <a:pt x="42467" y="30698"/>
                  </a:lnTo>
                  <a:close/>
                  <a:moveTo>
                    <a:pt x="13282" y="1"/>
                  </a:moveTo>
                  <a:lnTo>
                    <a:pt x="16423" y="27278"/>
                  </a:lnTo>
                  <a:lnTo>
                    <a:pt x="1" y="41116"/>
                  </a:lnTo>
                  <a:lnTo>
                    <a:pt x="17536" y="36821"/>
                  </a:lnTo>
                  <a:lnTo>
                    <a:pt x="24057" y="92688"/>
                  </a:lnTo>
                  <a:lnTo>
                    <a:pt x="82389" y="98493"/>
                  </a:lnTo>
                  <a:lnTo>
                    <a:pt x="61037" y="61832"/>
                  </a:lnTo>
                  <a:lnTo>
                    <a:pt x="60997" y="61753"/>
                  </a:lnTo>
                  <a:lnTo>
                    <a:pt x="47080" y="55828"/>
                  </a:lnTo>
                  <a:lnTo>
                    <a:pt x="42984" y="29942"/>
                  </a:lnTo>
                  <a:lnTo>
                    <a:pt x="18093" y="36026"/>
                  </a:lnTo>
                  <a:lnTo>
                    <a:pt x="17099" y="27557"/>
                  </a:lnTo>
                  <a:lnTo>
                    <a:pt x="37020" y="10816"/>
                  </a:lnTo>
                  <a:lnTo>
                    <a:pt x="132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15"/>
            <p:cNvSpPr/>
            <p:nvPr/>
          </p:nvSpPr>
          <p:spPr>
            <a:xfrm>
              <a:off x="1242325" y="534350"/>
              <a:ext cx="2532900" cy="2075650"/>
            </a:xfrm>
            <a:custGeom>
              <a:rect b="b" l="l" r="r" t="t"/>
              <a:pathLst>
                <a:path extrusionOk="0" h="83026" w="101316">
                  <a:moveTo>
                    <a:pt x="35349" y="41950"/>
                  </a:moveTo>
                  <a:lnTo>
                    <a:pt x="39206" y="43222"/>
                  </a:lnTo>
                  <a:lnTo>
                    <a:pt x="25090" y="76583"/>
                  </a:lnTo>
                  <a:lnTo>
                    <a:pt x="35349" y="41950"/>
                  </a:lnTo>
                  <a:close/>
                  <a:moveTo>
                    <a:pt x="35707" y="756"/>
                  </a:moveTo>
                  <a:lnTo>
                    <a:pt x="91414" y="7436"/>
                  </a:lnTo>
                  <a:lnTo>
                    <a:pt x="75748" y="19484"/>
                  </a:lnTo>
                  <a:lnTo>
                    <a:pt x="75708" y="19524"/>
                  </a:lnTo>
                  <a:lnTo>
                    <a:pt x="46483" y="58372"/>
                  </a:lnTo>
                  <a:lnTo>
                    <a:pt x="24096" y="80560"/>
                  </a:lnTo>
                  <a:lnTo>
                    <a:pt x="40081" y="42825"/>
                  </a:lnTo>
                  <a:lnTo>
                    <a:pt x="35548" y="41314"/>
                  </a:lnTo>
                  <a:lnTo>
                    <a:pt x="41910" y="19842"/>
                  </a:lnTo>
                  <a:lnTo>
                    <a:pt x="35707" y="756"/>
                  </a:lnTo>
                  <a:close/>
                  <a:moveTo>
                    <a:pt x="97617" y="42348"/>
                  </a:moveTo>
                  <a:lnTo>
                    <a:pt x="24931" y="80639"/>
                  </a:lnTo>
                  <a:lnTo>
                    <a:pt x="48033" y="57736"/>
                  </a:lnTo>
                  <a:lnTo>
                    <a:pt x="47954" y="57656"/>
                  </a:lnTo>
                  <a:lnTo>
                    <a:pt x="59724" y="51811"/>
                  </a:lnTo>
                  <a:lnTo>
                    <a:pt x="97617" y="42348"/>
                  </a:lnTo>
                  <a:close/>
                  <a:moveTo>
                    <a:pt x="34792" y="0"/>
                  </a:moveTo>
                  <a:lnTo>
                    <a:pt x="41234" y="19842"/>
                  </a:lnTo>
                  <a:lnTo>
                    <a:pt x="34912" y="41115"/>
                  </a:lnTo>
                  <a:lnTo>
                    <a:pt x="199" y="29703"/>
                  </a:lnTo>
                  <a:lnTo>
                    <a:pt x="0" y="30300"/>
                  </a:lnTo>
                  <a:lnTo>
                    <a:pt x="34753" y="41751"/>
                  </a:lnTo>
                  <a:lnTo>
                    <a:pt x="22864" y="81792"/>
                  </a:lnTo>
                  <a:lnTo>
                    <a:pt x="22546" y="82588"/>
                  </a:lnTo>
                  <a:lnTo>
                    <a:pt x="22665" y="82548"/>
                  </a:lnTo>
                  <a:lnTo>
                    <a:pt x="22506" y="83025"/>
                  </a:lnTo>
                  <a:lnTo>
                    <a:pt x="23381" y="82150"/>
                  </a:lnTo>
                  <a:lnTo>
                    <a:pt x="101236" y="41155"/>
                  </a:lnTo>
                  <a:lnTo>
                    <a:pt x="101315" y="41115"/>
                  </a:lnTo>
                  <a:lnTo>
                    <a:pt x="101315" y="41036"/>
                  </a:lnTo>
                  <a:lnTo>
                    <a:pt x="101315" y="40916"/>
                  </a:lnTo>
                  <a:lnTo>
                    <a:pt x="101236" y="40837"/>
                  </a:lnTo>
                  <a:lnTo>
                    <a:pt x="101196" y="40797"/>
                  </a:lnTo>
                  <a:lnTo>
                    <a:pt x="101117" y="40797"/>
                  </a:lnTo>
                  <a:lnTo>
                    <a:pt x="59525" y="51175"/>
                  </a:lnTo>
                  <a:lnTo>
                    <a:pt x="48590" y="56623"/>
                  </a:lnTo>
                  <a:lnTo>
                    <a:pt x="76185" y="19961"/>
                  </a:lnTo>
                  <a:lnTo>
                    <a:pt x="93045" y="6999"/>
                  </a:lnTo>
                  <a:lnTo>
                    <a:pt x="347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15"/>
            <p:cNvSpPr/>
            <p:nvPr/>
          </p:nvSpPr>
          <p:spPr>
            <a:xfrm>
              <a:off x="2120075" y="537325"/>
              <a:ext cx="1637250" cy="2199900"/>
            </a:xfrm>
            <a:custGeom>
              <a:rect b="b" l="l" r="r" t="t"/>
              <a:pathLst>
                <a:path extrusionOk="0" h="87996" w="65490">
                  <a:moveTo>
                    <a:pt x="57259" y="8907"/>
                  </a:moveTo>
                  <a:lnTo>
                    <a:pt x="64655" y="40439"/>
                  </a:lnTo>
                  <a:lnTo>
                    <a:pt x="54078" y="31016"/>
                  </a:lnTo>
                  <a:lnTo>
                    <a:pt x="57259" y="8907"/>
                  </a:lnTo>
                  <a:close/>
                  <a:moveTo>
                    <a:pt x="40320" y="19962"/>
                  </a:moveTo>
                  <a:lnTo>
                    <a:pt x="24494" y="50698"/>
                  </a:lnTo>
                  <a:lnTo>
                    <a:pt x="6999" y="20041"/>
                  </a:lnTo>
                  <a:lnTo>
                    <a:pt x="40320" y="19962"/>
                  </a:lnTo>
                  <a:close/>
                  <a:moveTo>
                    <a:pt x="53998" y="31771"/>
                  </a:moveTo>
                  <a:lnTo>
                    <a:pt x="64734" y="41354"/>
                  </a:lnTo>
                  <a:lnTo>
                    <a:pt x="46324" y="85212"/>
                  </a:lnTo>
                  <a:lnTo>
                    <a:pt x="53998" y="31771"/>
                  </a:lnTo>
                  <a:close/>
                  <a:moveTo>
                    <a:pt x="239" y="1"/>
                  </a:moveTo>
                  <a:lnTo>
                    <a:pt x="1" y="597"/>
                  </a:lnTo>
                  <a:lnTo>
                    <a:pt x="39564" y="19325"/>
                  </a:lnTo>
                  <a:lnTo>
                    <a:pt x="5925" y="19405"/>
                  </a:lnTo>
                  <a:lnTo>
                    <a:pt x="24534" y="52050"/>
                  </a:lnTo>
                  <a:lnTo>
                    <a:pt x="40916" y="20121"/>
                  </a:lnTo>
                  <a:lnTo>
                    <a:pt x="53402" y="31254"/>
                  </a:lnTo>
                  <a:lnTo>
                    <a:pt x="45330" y="87638"/>
                  </a:lnTo>
                  <a:lnTo>
                    <a:pt x="45330" y="87757"/>
                  </a:lnTo>
                  <a:lnTo>
                    <a:pt x="45409" y="87837"/>
                  </a:lnTo>
                  <a:lnTo>
                    <a:pt x="45489" y="87916"/>
                  </a:lnTo>
                  <a:lnTo>
                    <a:pt x="45568" y="87956"/>
                  </a:lnTo>
                  <a:lnTo>
                    <a:pt x="45688" y="87996"/>
                  </a:lnTo>
                  <a:lnTo>
                    <a:pt x="45767" y="87956"/>
                  </a:lnTo>
                  <a:lnTo>
                    <a:pt x="45887" y="87876"/>
                  </a:lnTo>
                  <a:lnTo>
                    <a:pt x="45926" y="87797"/>
                  </a:lnTo>
                  <a:lnTo>
                    <a:pt x="65450" y="41274"/>
                  </a:lnTo>
                  <a:lnTo>
                    <a:pt x="65490" y="41274"/>
                  </a:lnTo>
                  <a:lnTo>
                    <a:pt x="65490" y="41235"/>
                  </a:lnTo>
                  <a:lnTo>
                    <a:pt x="65490" y="41195"/>
                  </a:lnTo>
                  <a:lnTo>
                    <a:pt x="65490" y="41155"/>
                  </a:lnTo>
                  <a:lnTo>
                    <a:pt x="57100" y="5448"/>
                  </a:lnTo>
                  <a:lnTo>
                    <a:pt x="53521" y="30499"/>
                  </a:lnTo>
                  <a:lnTo>
                    <a:pt x="41672" y="19922"/>
                  </a:lnTo>
                  <a:lnTo>
                    <a:pt x="42387" y="19922"/>
                  </a:lnTo>
                  <a:lnTo>
                    <a:pt x="40877" y="19246"/>
                  </a:lnTo>
                  <a:lnTo>
                    <a:pt x="40717" y="19087"/>
                  </a:lnTo>
                  <a:lnTo>
                    <a:pt x="40717" y="19166"/>
                  </a:lnTo>
                  <a:lnTo>
                    <a:pt x="2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15"/>
            <p:cNvSpPr/>
            <p:nvPr/>
          </p:nvSpPr>
          <p:spPr>
            <a:xfrm>
              <a:off x="3218525" y="2685525"/>
              <a:ext cx="79550" cy="79550"/>
            </a:xfrm>
            <a:custGeom>
              <a:rect b="b" l="l" r="r" t="t"/>
              <a:pathLst>
                <a:path extrusionOk="0" h="3182" w="3182">
                  <a:moveTo>
                    <a:pt x="1511" y="0"/>
                  </a:moveTo>
                  <a:lnTo>
                    <a:pt x="1193" y="40"/>
                  </a:lnTo>
                  <a:lnTo>
                    <a:pt x="915" y="159"/>
                  </a:lnTo>
                  <a:lnTo>
                    <a:pt x="636" y="318"/>
                  </a:lnTo>
                  <a:lnTo>
                    <a:pt x="438" y="517"/>
                  </a:lnTo>
                  <a:lnTo>
                    <a:pt x="239" y="756"/>
                  </a:lnTo>
                  <a:lnTo>
                    <a:pt x="120" y="1074"/>
                  </a:lnTo>
                  <a:lnTo>
                    <a:pt x="40" y="1392"/>
                  </a:lnTo>
                  <a:lnTo>
                    <a:pt x="0" y="1710"/>
                  </a:lnTo>
                  <a:lnTo>
                    <a:pt x="80" y="1988"/>
                  </a:lnTo>
                  <a:lnTo>
                    <a:pt x="159" y="2267"/>
                  </a:lnTo>
                  <a:lnTo>
                    <a:pt x="318" y="2545"/>
                  </a:lnTo>
                  <a:lnTo>
                    <a:pt x="517" y="2783"/>
                  </a:lnTo>
                  <a:lnTo>
                    <a:pt x="795" y="2942"/>
                  </a:lnTo>
                  <a:lnTo>
                    <a:pt x="1074" y="3102"/>
                  </a:lnTo>
                  <a:lnTo>
                    <a:pt x="1392" y="3181"/>
                  </a:lnTo>
                  <a:lnTo>
                    <a:pt x="1710" y="3181"/>
                  </a:lnTo>
                  <a:lnTo>
                    <a:pt x="1988" y="3141"/>
                  </a:lnTo>
                  <a:lnTo>
                    <a:pt x="2306" y="3022"/>
                  </a:lnTo>
                  <a:lnTo>
                    <a:pt x="2545" y="2863"/>
                  </a:lnTo>
                  <a:lnTo>
                    <a:pt x="2784" y="2664"/>
                  </a:lnTo>
                  <a:lnTo>
                    <a:pt x="2982" y="2426"/>
                  </a:lnTo>
                  <a:lnTo>
                    <a:pt x="3102" y="2107"/>
                  </a:lnTo>
                  <a:lnTo>
                    <a:pt x="3181" y="1829"/>
                  </a:lnTo>
                  <a:lnTo>
                    <a:pt x="3181" y="1511"/>
                  </a:lnTo>
                  <a:lnTo>
                    <a:pt x="3141" y="1193"/>
                  </a:lnTo>
                  <a:lnTo>
                    <a:pt x="3022" y="915"/>
                  </a:lnTo>
                  <a:lnTo>
                    <a:pt x="2863" y="636"/>
                  </a:lnTo>
                  <a:lnTo>
                    <a:pt x="2664" y="437"/>
                  </a:lnTo>
                  <a:lnTo>
                    <a:pt x="2426" y="239"/>
                  </a:lnTo>
                  <a:lnTo>
                    <a:pt x="2147" y="80"/>
                  </a:lnTo>
                  <a:lnTo>
                    <a:pt x="18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15"/>
            <p:cNvSpPr/>
            <p:nvPr/>
          </p:nvSpPr>
          <p:spPr>
            <a:xfrm>
              <a:off x="1196600" y="1236150"/>
              <a:ext cx="95450" cy="95475"/>
            </a:xfrm>
            <a:custGeom>
              <a:rect b="b" l="l" r="r" t="t"/>
              <a:pathLst>
                <a:path extrusionOk="0" h="3819" w="3818">
                  <a:moveTo>
                    <a:pt x="1789" y="1"/>
                  </a:moveTo>
                  <a:lnTo>
                    <a:pt x="1431" y="41"/>
                  </a:lnTo>
                  <a:lnTo>
                    <a:pt x="1074" y="200"/>
                  </a:lnTo>
                  <a:lnTo>
                    <a:pt x="795" y="359"/>
                  </a:lnTo>
                  <a:lnTo>
                    <a:pt x="517" y="637"/>
                  </a:lnTo>
                  <a:lnTo>
                    <a:pt x="278" y="915"/>
                  </a:lnTo>
                  <a:lnTo>
                    <a:pt x="119" y="1273"/>
                  </a:lnTo>
                  <a:lnTo>
                    <a:pt x="40" y="1631"/>
                  </a:lnTo>
                  <a:lnTo>
                    <a:pt x="0" y="2029"/>
                  </a:lnTo>
                  <a:lnTo>
                    <a:pt x="80" y="2387"/>
                  </a:lnTo>
                  <a:lnTo>
                    <a:pt x="199" y="2744"/>
                  </a:lnTo>
                  <a:lnTo>
                    <a:pt x="398" y="3023"/>
                  </a:lnTo>
                  <a:lnTo>
                    <a:pt x="636" y="3301"/>
                  </a:lnTo>
                  <a:lnTo>
                    <a:pt x="915" y="3540"/>
                  </a:lnTo>
                  <a:lnTo>
                    <a:pt x="1272" y="3699"/>
                  </a:lnTo>
                  <a:lnTo>
                    <a:pt x="1670" y="3778"/>
                  </a:lnTo>
                  <a:lnTo>
                    <a:pt x="2028" y="3818"/>
                  </a:lnTo>
                  <a:lnTo>
                    <a:pt x="2386" y="3739"/>
                  </a:lnTo>
                  <a:lnTo>
                    <a:pt x="2744" y="3619"/>
                  </a:lnTo>
                  <a:lnTo>
                    <a:pt x="3062" y="3420"/>
                  </a:lnTo>
                  <a:lnTo>
                    <a:pt x="3340" y="3182"/>
                  </a:lnTo>
                  <a:lnTo>
                    <a:pt x="3539" y="2904"/>
                  </a:lnTo>
                  <a:lnTo>
                    <a:pt x="3698" y="2546"/>
                  </a:lnTo>
                  <a:lnTo>
                    <a:pt x="3817" y="2148"/>
                  </a:lnTo>
                  <a:lnTo>
                    <a:pt x="3817" y="1790"/>
                  </a:lnTo>
                  <a:lnTo>
                    <a:pt x="3777" y="1432"/>
                  </a:lnTo>
                  <a:lnTo>
                    <a:pt x="3618" y="1074"/>
                  </a:lnTo>
                  <a:lnTo>
                    <a:pt x="3459" y="756"/>
                  </a:lnTo>
                  <a:lnTo>
                    <a:pt x="3181" y="478"/>
                  </a:lnTo>
                  <a:lnTo>
                    <a:pt x="2903" y="279"/>
                  </a:lnTo>
                  <a:lnTo>
                    <a:pt x="2545" y="120"/>
                  </a:lnTo>
                  <a:lnTo>
                    <a:pt x="21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15"/>
            <p:cNvSpPr/>
            <p:nvPr/>
          </p:nvSpPr>
          <p:spPr>
            <a:xfrm>
              <a:off x="1750275" y="2517525"/>
              <a:ext cx="137225" cy="137200"/>
            </a:xfrm>
            <a:custGeom>
              <a:rect b="b" l="l" r="r" t="t"/>
              <a:pathLst>
                <a:path extrusionOk="0" h="5488" w="5489">
                  <a:moveTo>
                    <a:pt x="2546" y="0"/>
                  </a:moveTo>
                  <a:lnTo>
                    <a:pt x="2307" y="40"/>
                  </a:lnTo>
                  <a:lnTo>
                    <a:pt x="2029" y="80"/>
                  </a:lnTo>
                  <a:lnTo>
                    <a:pt x="1790" y="159"/>
                  </a:lnTo>
                  <a:lnTo>
                    <a:pt x="1552" y="278"/>
                  </a:lnTo>
                  <a:lnTo>
                    <a:pt x="1313" y="398"/>
                  </a:lnTo>
                  <a:lnTo>
                    <a:pt x="1114" y="557"/>
                  </a:lnTo>
                  <a:lnTo>
                    <a:pt x="876" y="716"/>
                  </a:lnTo>
                  <a:lnTo>
                    <a:pt x="717" y="915"/>
                  </a:lnTo>
                  <a:lnTo>
                    <a:pt x="518" y="1113"/>
                  </a:lnTo>
                  <a:lnTo>
                    <a:pt x="398" y="1312"/>
                  </a:lnTo>
                  <a:lnTo>
                    <a:pt x="239" y="1591"/>
                  </a:lnTo>
                  <a:lnTo>
                    <a:pt x="160" y="1829"/>
                  </a:lnTo>
                  <a:lnTo>
                    <a:pt x="80" y="2108"/>
                  </a:lnTo>
                  <a:lnTo>
                    <a:pt x="1" y="2386"/>
                  </a:lnTo>
                  <a:lnTo>
                    <a:pt x="1" y="2624"/>
                  </a:lnTo>
                  <a:lnTo>
                    <a:pt x="1" y="2903"/>
                  </a:lnTo>
                  <a:lnTo>
                    <a:pt x="41" y="3181"/>
                  </a:lnTo>
                  <a:lnTo>
                    <a:pt x="80" y="3420"/>
                  </a:lnTo>
                  <a:lnTo>
                    <a:pt x="160" y="3698"/>
                  </a:lnTo>
                  <a:lnTo>
                    <a:pt x="239" y="3937"/>
                  </a:lnTo>
                  <a:lnTo>
                    <a:pt x="398" y="4175"/>
                  </a:lnTo>
                  <a:lnTo>
                    <a:pt x="518" y="4374"/>
                  </a:lnTo>
                  <a:lnTo>
                    <a:pt x="717" y="4573"/>
                  </a:lnTo>
                  <a:lnTo>
                    <a:pt x="876" y="4772"/>
                  </a:lnTo>
                  <a:lnTo>
                    <a:pt x="1074" y="4931"/>
                  </a:lnTo>
                  <a:lnTo>
                    <a:pt x="1313" y="5090"/>
                  </a:lnTo>
                  <a:lnTo>
                    <a:pt x="1552" y="5209"/>
                  </a:lnTo>
                  <a:lnTo>
                    <a:pt x="1830" y="5328"/>
                  </a:lnTo>
                  <a:lnTo>
                    <a:pt x="2108" y="5408"/>
                  </a:lnTo>
                  <a:lnTo>
                    <a:pt x="2347" y="5448"/>
                  </a:lnTo>
                  <a:lnTo>
                    <a:pt x="2625" y="5487"/>
                  </a:lnTo>
                  <a:lnTo>
                    <a:pt x="2903" y="5487"/>
                  </a:lnTo>
                  <a:lnTo>
                    <a:pt x="3182" y="5448"/>
                  </a:lnTo>
                  <a:lnTo>
                    <a:pt x="3420" y="5408"/>
                  </a:lnTo>
                  <a:lnTo>
                    <a:pt x="3659" y="5328"/>
                  </a:lnTo>
                  <a:lnTo>
                    <a:pt x="3937" y="5209"/>
                  </a:lnTo>
                  <a:lnTo>
                    <a:pt x="4136" y="5090"/>
                  </a:lnTo>
                  <a:lnTo>
                    <a:pt x="4375" y="4931"/>
                  </a:lnTo>
                  <a:lnTo>
                    <a:pt x="4574" y="4772"/>
                  </a:lnTo>
                  <a:lnTo>
                    <a:pt x="4772" y="4573"/>
                  </a:lnTo>
                  <a:lnTo>
                    <a:pt x="4931" y="4374"/>
                  </a:lnTo>
                  <a:lnTo>
                    <a:pt x="5090" y="4175"/>
                  </a:lnTo>
                  <a:lnTo>
                    <a:pt x="5210" y="3897"/>
                  </a:lnTo>
                  <a:lnTo>
                    <a:pt x="5329" y="3658"/>
                  </a:lnTo>
                  <a:lnTo>
                    <a:pt x="5409" y="3380"/>
                  </a:lnTo>
                  <a:lnTo>
                    <a:pt x="5448" y="3102"/>
                  </a:lnTo>
                  <a:lnTo>
                    <a:pt x="5488" y="2863"/>
                  </a:lnTo>
                  <a:lnTo>
                    <a:pt x="5488" y="2585"/>
                  </a:lnTo>
                  <a:lnTo>
                    <a:pt x="5448" y="2306"/>
                  </a:lnTo>
                  <a:lnTo>
                    <a:pt x="5369" y="2068"/>
                  </a:lnTo>
                  <a:lnTo>
                    <a:pt x="5289" y="1789"/>
                  </a:lnTo>
                  <a:lnTo>
                    <a:pt x="5210" y="1551"/>
                  </a:lnTo>
                  <a:lnTo>
                    <a:pt x="5090" y="1312"/>
                  </a:lnTo>
                  <a:lnTo>
                    <a:pt x="4931" y="1113"/>
                  </a:lnTo>
                  <a:lnTo>
                    <a:pt x="4772" y="915"/>
                  </a:lnTo>
                  <a:lnTo>
                    <a:pt x="4574" y="716"/>
                  </a:lnTo>
                  <a:lnTo>
                    <a:pt x="4375" y="557"/>
                  </a:lnTo>
                  <a:lnTo>
                    <a:pt x="4136" y="398"/>
                  </a:lnTo>
                  <a:lnTo>
                    <a:pt x="3898" y="278"/>
                  </a:lnTo>
                  <a:lnTo>
                    <a:pt x="3659" y="159"/>
                  </a:lnTo>
                  <a:lnTo>
                    <a:pt x="3381" y="80"/>
                  </a:lnTo>
                  <a:lnTo>
                    <a:pt x="3102" y="40"/>
                  </a:lnTo>
                  <a:lnTo>
                    <a:pt x="28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15"/>
            <p:cNvSpPr/>
            <p:nvPr/>
          </p:nvSpPr>
          <p:spPr>
            <a:xfrm>
              <a:off x="2386475" y="1930025"/>
              <a:ext cx="94475" cy="95450"/>
            </a:xfrm>
            <a:custGeom>
              <a:rect b="b" l="l" r="r" t="t"/>
              <a:pathLst>
                <a:path extrusionOk="0" h="3818" w="3779">
                  <a:moveTo>
                    <a:pt x="1790" y="0"/>
                  </a:moveTo>
                  <a:lnTo>
                    <a:pt x="1393" y="40"/>
                  </a:lnTo>
                  <a:lnTo>
                    <a:pt x="1074" y="199"/>
                  </a:lnTo>
                  <a:lnTo>
                    <a:pt x="756" y="358"/>
                  </a:lnTo>
                  <a:lnTo>
                    <a:pt x="478" y="597"/>
                  </a:lnTo>
                  <a:lnTo>
                    <a:pt x="239" y="915"/>
                  </a:lnTo>
                  <a:lnTo>
                    <a:pt x="80" y="1273"/>
                  </a:lnTo>
                  <a:lnTo>
                    <a:pt x="1" y="1631"/>
                  </a:lnTo>
                  <a:lnTo>
                    <a:pt x="1" y="2028"/>
                  </a:lnTo>
                  <a:lnTo>
                    <a:pt x="41" y="2386"/>
                  </a:lnTo>
                  <a:lnTo>
                    <a:pt x="160" y="2744"/>
                  </a:lnTo>
                  <a:lnTo>
                    <a:pt x="359" y="3022"/>
                  </a:lnTo>
                  <a:lnTo>
                    <a:pt x="597" y="3301"/>
                  </a:lnTo>
                  <a:lnTo>
                    <a:pt x="915" y="3539"/>
                  </a:lnTo>
                  <a:lnTo>
                    <a:pt x="1273" y="3698"/>
                  </a:lnTo>
                  <a:lnTo>
                    <a:pt x="1631" y="3778"/>
                  </a:lnTo>
                  <a:lnTo>
                    <a:pt x="1989" y="3818"/>
                  </a:lnTo>
                  <a:lnTo>
                    <a:pt x="2387" y="3738"/>
                  </a:lnTo>
                  <a:lnTo>
                    <a:pt x="2705" y="3619"/>
                  </a:lnTo>
                  <a:lnTo>
                    <a:pt x="3023" y="3420"/>
                  </a:lnTo>
                  <a:lnTo>
                    <a:pt x="3301" y="3181"/>
                  </a:lnTo>
                  <a:lnTo>
                    <a:pt x="3540" y="2903"/>
                  </a:lnTo>
                  <a:lnTo>
                    <a:pt x="3699" y="2545"/>
                  </a:lnTo>
                  <a:lnTo>
                    <a:pt x="3778" y="2147"/>
                  </a:lnTo>
                  <a:lnTo>
                    <a:pt x="3778" y="1790"/>
                  </a:lnTo>
                  <a:lnTo>
                    <a:pt x="3739" y="1432"/>
                  </a:lnTo>
                  <a:lnTo>
                    <a:pt x="3619" y="1074"/>
                  </a:lnTo>
                  <a:lnTo>
                    <a:pt x="3420" y="756"/>
                  </a:lnTo>
                  <a:lnTo>
                    <a:pt x="3182" y="477"/>
                  </a:lnTo>
                  <a:lnTo>
                    <a:pt x="2864" y="279"/>
                  </a:lnTo>
                  <a:lnTo>
                    <a:pt x="2506" y="120"/>
                  </a:lnTo>
                  <a:lnTo>
                    <a:pt x="214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15"/>
            <p:cNvSpPr/>
            <p:nvPr/>
          </p:nvSpPr>
          <p:spPr>
            <a:xfrm>
              <a:off x="2236375" y="978700"/>
              <a:ext cx="94475" cy="95450"/>
            </a:xfrm>
            <a:custGeom>
              <a:rect b="b" l="l" r="r" t="t"/>
              <a:pathLst>
                <a:path extrusionOk="0" h="3818" w="3779">
                  <a:moveTo>
                    <a:pt x="1790" y="0"/>
                  </a:moveTo>
                  <a:lnTo>
                    <a:pt x="1392" y="80"/>
                  </a:lnTo>
                  <a:lnTo>
                    <a:pt x="1074" y="199"/>
                  </a:lnTo>
                  <a:lnTo>
                    <a:pt x="756" y="398"/>
                  </a:lnTo>
                  <a:lnTo>
                    <a:pt x="478" y="636"/>
                  </a:lnTo>
                  <a:lnTo>
                    <a:pt x="239" y="915"/>
                  </a:lnTo>
                  <a:lnTo>
                    <a:pt x="80" y="1273"/>
                  </a:lnTo>
                  <a:lnTo>
                    <a:pt x="1" y="1670"/>
                  </a:lnTo>
                  <a:lnTo>
                    <a:pt x="1" y="2028"/>
                  </a:lnTo>
                  <a:lnTo>
                    <a:pt x="40" y="2386"/>
                  </a:lnTo>
                  <a:lnTo>
                    <a:pt x="160" y="2744"/>
                  </a:lnTo>
                  <a:lnTo>
                    <a:pt x="359" y="3062"/>
                  </a:lnTo>
                  <a:lnTo>
                    <a:pt x="597" y="3340"/>
                  </a:lnTo>
                  <a:lnTo>
                    <a:pt x="915" y="3539"/>
                  </a:lnTo>
                  <a:lnTo>
                    <a:pt x="1273" y="3698"/>
                  </a:lnTo>
                  <a:lnTo>
                    <a:pt x="1631" y="3818"/>
                  </a:lnTo>
                  <a:lnTo>
                    <a:pt x="2029" y="3818"/>
                  </a:lnTo>
                  <a:lnTo>
                    <a:pt x="2386" y="3778"/>
                  </a:lnTo>
                  <a:lnTo>
                    <a:pt x="2705" y="3619"/>
                  </a:lnTo>
                  <a:lnTo>
                    <a:pt x="3023" y="3460"/>
                  </a:lnTo>
                  <a:lnTo>
                    <a:pt x="3301" y="3181"/>
                  </a:lnTo>
                  <a:lnTo>
                    <a:pt x="3540" y="2903"/>
                  </a:lnTo>
                  <a:lnTo>
                    <a:pt x="3699" y="2545"/>
                  </a:lnTo>
                  <a:lnTo>
                    <a:pt x="3778" y="2187"/>
                  </a:lnTo>
                  <a:lnTo>
                    <a:pt x="3778" y="1790"/>
                  </a:lnTo>
                  <a:lnTo>
                    <a:pt x="3738" y="1432"/>
                  </a:lnTo>
                  <a:lnTo>
                    <a:pt x="3619" y="1074"/>
                  </a:lnTo>
                  <a:lnTo>
                    <a:pt x="3420" y="796"/>
                  </a:lnTo>
                  <a:lnTo>
                    <a:pt x="3182" y="517"/>
                  </a:lnTo>
                  <a:lnTo>
                    <a:pt x="2864" y="279"/>
                  </a:lnTo>
                  <a:lnTo>
                    <a:pt x="2546" y="120"/>
                  </a:lnTo>
                  <a:lnTo>
                    <a:pt x="2148" y="40"/>
                  </a:lnTo>
                  <a:lnTo>
                    <a:pt x="17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15"/>
            <p:cNvSpPr/>
            <p:nvPr/>
          </p:nvSpPr>
          <p:spPr>
            <a:xfrm>
              <a:off x="2175750" y="1551275"/>
              <a:ext cx="117325" cy="117325"/>
            </a:xfrm>
            <a:custGeom>
              <a:rect b="b" l="l" r="r" t="t"/>
              <a:pathLst>
                <a:path extrusionOk="0" h="4693" w="4693">
                  <a:moveTo>
                    <a:pt x="2187" y="1"/>
                  </a:moveTo>
                  <a:lnTo>
                    <a:pt x="1750" y="40"/>
                  </a:lnTo>
                  <a:lnTo>
                    <a:pt x="1312" y="199"/>
                  </a:lnTo>
                  <a:lnTo>
                    <a:pt x="955" y="438"/>
                  </a:lnTo>
                  <a:lnTo>
                    <a:pt x="597" y="756"/>
                  </a:lnTo>
                  <a:lnTo>
                    <a:pt x="318" y="1114"/>
                  </a:lnTo>
                  <a:lnTo>
                    <a:pt x="199" y="1353"/>
                  </a:lnTo>
                  <a:lnTo>
                    <a:pt x="119" y="1551"/>
                  </a:lnTo>
                  <a:lnTo>
                    <a:pt x="40" y="1790"/>
                  </a:lnTo>
                  <a:lnTo>
                    <a:pt x="0" y="2029"/>
                  </a:lnTo>
                  <a:lnTo>
                    <a:pt x="0" y="2466"/>
                  </a:lnTo>
                  <a:lnTo>
                    <a:pt x="80" y="2943"/>
                  </a:lnTo>
                  <a:lnTo>
                    <a:pt x="239" y="3381"/>
                  </a:lnTo>
                  <a:lnTo>
                    <a:pt x="438" y="3738"/>
                  </a:lnTo>
                  <a:lnTo>
                    <a:pt x="756" y="4096"/>
                  </a:lnTo>
                  <a:lnTo>
                    <a:pt x="1114" y="4375"/>
                  </a:lnTo>
                  <a:lnTo>
                    <a:pt x="1352" y="4494"/>
                  </a:lnTo>
                  <a:lnTo>
                    <a:pt x="1551" y="4573"/>
                  </a:lnTo>
                  <a:lnTo>
                    <a:pt x="1790" y="4653"/>
                  </a:lnTo>
                  <a:lnTo>
                    <a:pt x="2028" y="4693"/>
                  </a:lnTo>
                  <a:lnTo>
                    <a:pt x="2505" y="4693"/>
                  </a:lnTo>
                  <a:lnTo>
                    <a:pt x="2943" y="4613"/>
                  </a:lnTo>
                  <a:lnTo>
                    <a:pt x="3380" y="4454"/>
                  </a:lnTo>
                  <a:lnTo>
                    <a:pt x="3738" y="4216"/>
                  </a:lnTo>
                  <a:lnTo>
                    <a:pt x="4096" y="3937"/>
                  </a:lnTo>
                  <a:lnTo>
                    <a:pt x="4374" y="3540"/>
                  </a:lnTo>
                  <a:lnTo>
                    <a:pt x="4493" y="3341"/>
                  </a:lnTo>
                  <a:lnTo>
                    <a:pt x="4573" y="3142"/>
                  </a:lnTo>
                  <a:lnTo>
                    <a:pt x="4652" y="2903"/>
                  </a:lnTo>
                  <a:lnTo>
                    <a:pt x="4692" y="2665"/>
                  </a:lnTo>
                  <a:lnTo>
                    <a:pt x="4692" y="2188"/>
                  </a:lnTo>
                  <a:lnTo>
                    <a:pt x="4613" y="1750"/>
                  </a:lnTo>
                  <a:lnTo>
                    <a:pt x="4493" y="1313"/>
                  </a:lnTo>
                  <a:lnTo>
                    <a:pt x="4255" y="915"/>
                  </a:lnTo>
                  <a:lnTo>
                    <a:pt x="3937" y="597"/>
                  </a:lnTo>
                  <a:lnTo>
                    <a:pt x="3579" y="319"/>
                  </a:lnTo>
                  <a:lnTo>
                    <a:pt x="3340" y="199"/>
                  </a:lnTo>
                  <a:lnTo>
                    <a:pt x="3141" y="120"/>
                  </a:lnTo>
                  <a:lnTo>
                    <a:pt x="2903" y="40"/>
                  </a:lnTo>
                  <a:lnTo>
                    <a:pt x="26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15"/>
            <p:cNvSpPr/>
            <p:nvPr/>
          </p:nvSpPr>
          <p:spPr>
            <a:xfrm>
              <a:off x="3687725" y="1511525"/>
              <a:ext cx="117325" cy="117325"/>
            </a:xfrm>
            <a:custGeom>
              <a:rect b="b" l="l" r="r" t="t"/>
              <a:pathLst>
                <a:path extrusionOk="0" h="4693" w="4693">
                  <a:moveTo>
                    <a:pt x="2187" y="0"/>
                  </a:moveTo>
                  <a:lnTo>
                    <a:pt x="1750" y="40"/>
                  </a:lnTo>
                  <a:lnTo>
                    <a:pt x="1312" y="199"/>
                  </a:lnTo>
                  <a:lnTo>
                    <a:pt x="955" y="438"/>
                  </a:lnTo>
                  <a:lnTo>
                    <a:pt x="597" y="756"/>
                  </a:lnTo>
                  <a:lnTo>
                    <a:pt x="318" y="1114"/>
                  </a:lnTo>
                  <a:lnTo>
                    <a:pt x="199" y="1312"/>
                  </a:lnTo>
                  <a:lnTo>
                    <a:pt x="119" y="1551"/>
                  </a:lnTo>
                  <a:lnTo>
                    <a:pt x="40" y="1789"/>
                  </a:lnTo>
                  <a:lnTo>
                    <a:pt x="0" y="2028"/>
                  </a:lnTo>
                  <a:lnTo>
                    <a:pt x="0" y="2465"/>
                  </a:lnTo>
                  <a:lnTo>
                    <a:pt x="80" y="2943"/>
                  </a:lnTo>
                  <a:lnTo>
                    <a:pt x="199" y="3340"/>
                  </a:lnTo>
                  <a:lnTo>
                    <a:pt x="438" y="3738"/>
                  </a:lnTo>
                  <a:lnTo>
                    <a:pt x="756" y="4056"/>
                  </a:lnTo>
                  <a:lnTo>
                    <a:pt x="1114" y="4334"/>
                  </a:lnTo>
                  <a:lnTo>
                    <a:pt x="1352" y="4454"/>
                  </a:lnTo>
                  <a:lnTo>
                    <a:pt x="1551" y="4533"/>
                  </a:lnTo>
                  <a:lnTo>
                    <a:pt x="1790" y="4613"/>
                  </a:lnTo>
                  <a:lnTo>
                    <a:pt x="2028" y="4652"/>
                  </a:lnTo>
                  <a:lnTo>
                    <a:pt x="2465" y="4692"/>
                  </a:lnTo>
                  <a:lnTo>
                    <a:pt x="2943" y="4613"/>
                  </a:lnTo>
                  <a:lnTo>
                    <a:pt x="3340" y="4454"/>
                  </a:lnTo>
                  <a:lnTo>
                    <a:pt x="3738" y="4215"/>
                  </a:lnTo>
                  <a:lnTo>
                    <a:pt x="4096" y="3897"/>
                  </a:lnTo>
                  <a:lnTo>
                    <a:pt x="4374" y="3539"/>
                  </a:lnTo>
                  <a:lnTo>
                    <a:pt x="4454" y="3340"/>
                  </a:lnTo>
                  <a:lnTo>
                    <a:pt x="4573" y="3102"/>
                  </a:lnTo>
                  <a:lnTo>
                    <a:pt x="4613" y="2863"/>
                  </a:lnTo>
                  <a:lnTo>
                    <a:pt x="4692" y="2664"/>
                  </a:lnTo>
                  <a:lnTo>
                    <a:pt x="4692" y="2187"/>
                  </a:lnTo>
                  <a:lnTo>
                    <a:pt x="4613" y="1750"/>
                  </a:lnTo>
                  <a:lnTo>
                    <a:pt x="4454" y="1312"/>
                  </a:lnTo>
                  <a:lnTo>
                    <a:pt x="4215" y="915"/>
                  </a:lnTo>
                  <a:lnTo>
                    <a:pt x="3937" y="597"/>
                  </a:lnTo>
                  <a:lnTo>
                    <a:pt x="3539" y="318"/>
                  </a:lnTo>
                  <a:lnTo>
                    <a:pt x="3340" y="199"/>
                  </a:lnTo>
                  <a:lnTo>
                    <a:pt x="3141" y="119"/>
                  </a:lnTo>
                  <a:lnTo>
                    <a:pt x="2903" y="40"/>
                  </a:lnTo>
                  <a:lnTo>
                    <a:pt x="26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15"/>
            <p:cNvSpPr/>
            <p:nvPr/>
          </p:nvSpPr>
          <p:spPr>
            <a:xfrm>
              <a:off x="2675750" y="1764000"/>
              <a:ext cx="117325" cy="117325"/>
            </a:xfrm>
            <a:custGeom>
              <a:rect b="b" l="l" r="r" t="t"/>
              <a:pathLst>
                <a:path extrusionOk="0" h="4693" w="4693">
                  <a:moveTo>
                    <a:pt x="2188" y="1"/>
                  </a:moveTo>
                  <a:lnTo>
                    <a:pt x="1750" y="80"/>
                  </a:lnTo>
                  <a:lnTo>
                    <a:pt x="1313" y="239"/>
                  </a:lnTo>
                  <a:lnTo>
                    <a:pt x="915" y="478"/>
                  </a:lnTo>
                  <a:lnTo>
                    <a:pt x="597" y="796"/>
                  </a:lnTo>
                  <a:lnTo>
                    <a:pt x="319" y="1154"/>
                  </a:lnTo>
                  <a:lnTo>
                    <a:pt x="200" y="1353"/>
                  </a:lnTo>
                  <a:lnTo>
                    <a:pt x="120" y="1591"/>
                  </a:lnTo>
                  <a:lnTo>
                    <a:pt x="41" y="1830"/>
                  </a:lnTo>
                  <a:lnTo>
                    <a:pt x="1" y="2029"/>
                  </a:lnTo>
                  <a:lnTo>
                    <a:pt x="1" y="2506"/>
                  </a:lnTo>
                  <a:lnTo>
                    <a:pt x="41" y="2943"/>
                  </a:lnTo>
                  <a:lnTo>
                    <a:pt x="200" y="3381"/>
                  </a:lnTo>
                  <a:lnTo>
                    <a:pt x="438" y="3778"/>
                  </a:lnTo>
                  <a:lnTo>
                    <a:pt x="756" y="4096"/>
                  </a:lnTo>
                  <a:lnTo>
                    <a:pt x="1114" y="4375"/>
                  </a:lnTo>
                  <a:lnTo>
                    <a:pt x="1313" y="4494"/>
                  </a:lnTo>
                  <a:lnTo>
                    <a:pt x="1552" y="4574"/>
                  </a:lnTo>
                  <a:lnTo>
                    <a:pt x="1790" y="4653"/>
                  </a:lnTo>
                  <a:lnTo>
                    <a:pt x="2029" y="4693"/>
                  </a:lnTo>
                  <a:lnTo>
                    <a:pt x="2466" y="4693"/>
                  </a:lnTo>
                  <a:lnTo>
                    <a:pt x="2943" y="4653"/>
                  </a:lnTo>
                  <a:lnTo>
                    <a:pt x="3341" y="4494"/>
                  </a:lnTo>
                  <a:lnTo>
                    <a:pt x="3739" y="4256"/>
                  </a:lnTo>
                  <a:lnTo>
                    <a:pt x="4057" y="3937"/>
                  </a:lnTo>
                  <a:lnTo>
                    <a:pt x="4335" y="3580"/>
                  </a:lnTo>
                  <a:lnTo>
                    <a:pt x="4454" y="3381"/>
                  </a:lnTo>
                  <a:lnTo>
                    <a:pt x="4534" y="3142"/>
                  </a:lnTo>
                  <a:lnTo>
                    <a:pt x="4613" y="2904"/>
                  </a:lnTo>
                  <a:lnTo>
                    <a:pt x="4653" y="2665"/>
                  </a:lnTo>
                  <a:lnTo>
                    <a:pt x="4693" y="2228"/>
                  </a:lnTo>
                  <a:lnTo>
                    <a:pt x="4613" y="1750"/>
                  </a:lnTo>
                  <a:lnTo>
                    <a:pt x="4454" y="1353"/>
                  </a:lnTo>
                  <a:lnTo>
                    <a:pt x="4216" y="955"/>
                  </a:lnTo>
                  <a:lnTo>
                    <a:pt x="3898" y="637"/>
                  </a:lnTo>
                  <a:lnTo>
                    <a:pt x="3540" y="359"/>
                  </a:lnTo>
                  <a:lnTo>
                    <a:pt x="3341" y="239"/>
                  </a:lnTo>
                  <a:lnTo>
                    <a:pt x="3102" y="160"/>
                  </a:lnTo>
                  <a:lnTo>
                    <a:pt x="2864" y="80"/>
                  </a:lnTo>
                  <a:lnTo>
                    <a:pt x="2665" y="41"/>
                  </a:lnTo>
                  <a:lnTo>
                    <a:pt x="21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15"/>
            <p:cNvSpPr/>
            <p:nvPr/>
          </p:nvSpPr>
          <p:spPr>
            <a:xfrm>
              <a:off x="2067400" y="484650"/>
              <a:ext cx="115325" cy="116325"/>
            </a:xfrm>
            <a:custGeom>
              <a:rect b="b" l="l" r="r" t="t"/>
              <a:pathLst>
                <a:path extrusionOk="0" h="4653" w="4613">
                  <a:moveTo>
                    <a:pt x="2147" y="0"/>
                  </a:moveTo>
                  <a:lnTo>
                    <a:pt x="1710" y="80"/>
                  </a:lnTo>
                  <a:lnTo>
                    <a:pt x="1312" y="239"/>
                  </a:lnTo>
                  <a:lnTo>
                    <a:pt x="915" y="477"/>
                  </a:lnTo>
                  <a:lnTo>
                    <a:pt x="597" y="756"/>
                  </a:lnTo>
                  <a:lnTo>
                    <a:pt x="318" y="1114"/>
                  </a:lnTo>
                  <a:lnTo>
                    <a:pt x="199" y="1352"/>
                  </a:lnTo>
                  <a:lnTo>
                    <a:pt x="119" y="1551"/>
                  </a:lnTo>
                  <a:lnTo>
                    <a:pt x="40" y="1790"/>
                  </a:lnTo>
                  <a:lnTo>
                    <a:pt x="0" y="2028"/>
                  </a:lnTo>
                  <a:lnTo>
                    <a:pt x="0" y="2465"/>
                  </a:lnTo>
                  <a:lnTo>
                    <a:pt x="80" y="2903"/>
                  </a:lnTo>
                  <a:lnTo>
                    <a:pt x="239" y="3340"/>
                  </a:lnTo>
                  <a:lnTo>
                    <a:pt x="437" y="3698"/>
                  </a:lnTo>
                  <a:lnTo>
                    <a:pt x="756" y="4056"/>
                  </a:lnTo>
                  <a:lnTo>
                    <a:pt x="1113" y="4295"/>
                  </a:lnTo>
                  <a:lnTo>
                    <a:pt x="1312" y="4414"/>
                  </a:lnTo>
                  <a:lnTo>
                    <a:pt x="1551" y="4493"/>
                  </a:lnTo>
                  <a:lnTo>
                    <a:pt x="1750" y="4573"/>
                  </a:lnTo>
                  <a:lnTo>
                    <a:pt x="1988" y="4613"/>
                  </a:lnTo>
                  <a:lnTo>
                    <a:pt x="2465" y="4652"/>
                  </a:lnTo>
                  <a:lnTo>
                    <a:pt x="2903" y="4573"/>
                  </a:lnTo>
                  <a:lnTo>
                    <a:pt x="3300" y="4414"/>
                  </a:lnTo>
                  <a:lnTo>
                    <a:pt x="3698" y="4175"/>
                  </a:lnTo>
                  <a:lnTo>
                    <a:pt x="4016" y="3897"/>
                  </a:lnTo>
                  <a:lnTo>
                    <a:pt x="4294" y="3499"/>
                  </a:lnTo>
                  <a:lnTo>
                    <a:pt x="4414" y="3300"/>
                  </a:lnTo>
                  <a:lnTo>
                    <a:pt x="4493" y="3102"/>
                  </a:lnTo>
                  <a:lnTo>
                    <a:pt x="4573" y="2863"/>
                  </a:lnTo>
                  <a:lnTo>
                    <a:pt x="4613" y="2625"/>
                  </a:lnTo>
                  <a:lnTo>
                    <a:pt x="4613" y="2187"/>
                  </a:lnTo>
                  <a:lnTo>
                    <a:pt x="4533" y="1750"/>
                  </a:lnTo>
                  <a:lnTo>
                    <a:pt x="4374" y="1312"/>
                  </a:lnTo>
                  <a:lnTo>
                    <a:pt x="4175" y="954"/>
                  </a:lnTo>
                  <a:lnTo>
                    <a:pt x="3857" y="597"/>
                  </a:lnTo>
                  <a:lnTo>
                    <a:pt x="3499" y="358"/>
                  </a:lnTo>
                  <a:lnTo>
                    <a:pt x="3300" y="239"/>
                  </a:lnTo>
                  <a:lnTo>
                    <a:pt x="3062" y="159"/>
                  </a:lnTo>
                  <a:lnTo>
                    <a:pt x="2863" y="80"/>
                  </a:lnTo>
                  <a:lnTo>
                    <a:pt x="2624" y="40"/>
                  </a:lnTo>
                  <a:lnTo>
                    <a:pt x="21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15"/>
            <p:cNvSpPr/>
            <p:nvPr/>
          </p:nvSpPr>
          <p:spPr>
            <a:xfrm>
              <a:off x="3489900" y="655625"/>
              <a:ext cx="119300" cy="119300"/>
            </a:xfrm>
            <a:custGeom>
              <a:rect b="b" l="l" r="r" t="t"/>
              <a:pathLst>
                <a:path extrusionOk="0" h="4772" w="4772">
                  <a:moveTo>
                    <a:pt x="2227" y="0"/>
                  </a:moveTo>
                  <a:lnTo>
                    <a:pt x="1790" y="80"/>
                  </a:lnTo>
                  <a:lnTo>
                    <a:pt x="1352" y="239"/>
                  </a:lnTo>
                  <a:lnTo>
                    <a:pt x="955" y="438"/>
                  </a:lnTo>
                  <a:lnTo>
                    <a:pt x="637" y="756"/>
                  </a:lnTo>
                  <a:lnTo>
                    <a:pt x="358" y="1154"/>
                  </a:lnTo>
                  <a:lnTo>
                    <a:pt x="239" y="1352"/>
                  </a:lnTo>
                  <a:lnTo>
                    <a:pt x="120" y="1591"/>
                  </a:lnTo>
                  <a:lnTo>
                    <a:pt x="80" y="1829"/>
                  </a:lnTo>
                  <a:lnTo>
                    <a:pt x="40" y="2068"/>
                  </a:lnTo>
                  <a:lnTo>
                    <a:pt x="0" y="2505"/>
                  </a:lnTo>
                  <a:lnTo>
                    <a:pt x="80" y="2983"/>
                  </a:lnTo>
                  <a:lnTo>
                    <a:pt x="239" y="3420"/>
                  </a:lnTo>
                  <a:lnTo>
                    <a:pt x="478" y="3778"/>
                  </a:lnTo>
                  <a:lnTo>
                    <a:pt x="796" y="4136"/>
                  </a:lnTo>
                  <a:lnTo>
                    <a:pt x="1154" y="4414"/>
                  </a:lnTo>
                  <a:lnTo>
                    <a:pt x="1352" y="4533"/>
                  </a:lnTo>
                  <a:lnTo>
                    <a:pt x="1591" y="4613"/>
                  </a:lnTo>
                  <a:lnTo>
                    <a:pt x="1830" y="4692"/>
                  </a:lnTo>
                  <a:lnTo>
                    <a:pt x="2068" y="4732"/>
                  </a:lnTo>
                  <a:lnTo>
                    <a:pt x="2545" y="4772"/>
                  </a:lnTo>
                  <a:lnTo>
                    <a:pt x="2983" y="4692"/>
                  </a:lnTo>
                  <a:lnTo>
                    <a:pt x="3420" y="4533"/>
                  </a:lnTo>
                  <a:lnTo>
                    <a:pt x="3818" y="4295"/>
                  </a:lnTo>
                  <a:lnTo>
                    <a:pt x="4136" y="3977"/>
                  </a:lnTo>
                  <a:lnTo>
                    <a:pt x="4414" y="3619"/>
                  </a:lnTo>
                  <a:lnTo>
                    <a:pt x="4533" y="3380"/>
                  </a:lnTo>
                  <a:lnTo>
                    <a:pt x="4653" y="3181"/>
                  </a:lnTo>
                  <a:lnTo>
                    <a:pt x="4692" y="2943"/>
                  </a:lnTo>
                  <a:lnTo>
                    <a:pt x="4732" y="2704"/>
                  </a:lnTo>
                  <a:lnTo>
                    <a:pt x="4772" y="2227"/>
                  </a:lnTo>
                  <a:lnTo>
                    <a:pt x="4692" y="1790"/>
                  </a:lnTo>
                  <a:lnTo>
                    <a:pt x="4533" y="1352"/>
                  </a:lnTo>
                  <a:lnTo>
                    <a:pt x="4295" y="955"/>
                  </a:lnTo>
                  <a:lnTo>
                    <a:pt x="3977" y="597"/>
                  </a:lnTo>
                  <a:lnTo>
                    <a:pt x="3619" y="318"/>
                  </a:lnTo>
                  <a:lnTo>
                    <a:pt x="3420" y="199"/>
                  </a:lnTo>
                  <a:lnTo>
                    <a:pt x="3181" y="120"/>
                  </a:lnTo>
                  <a:lnTo>
                    <a:pt x="2943" y="40"/>
                  </a:lnTo>
                  <a:lnTo>
                    <a:pt x="270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15"/>
            <p:cNvSpPr/>
            <p:nvPr/>
          </p:nvSpPr>
          <p:spPr>
            <a:xfrm>
              <a:off x="3094250" y="981675"/>
              <a:ext cx="95475" cy="95450"/>
            </a:xfrm>
            <a:custGeom>
              <a:rect b="b" l="l" r="r" t="t"/>
              <a:pathLst>
                <a:path extrusionOk="0" h="3818" w="3819">
                  <a:moveTo>
                    <a:pt x="1790" y="1"/>
                  </a:moveTo>
                  <a:lnTo>
                    <a:pt x="1432" y="40"/>
                  </a:lnTo>
                  <a:lnTo>
                    <a:pt x="1074" y="160"/>
                  </a:lnTo>
                  <a:lnTo>
                    <a:pt x="756" y="358"/>
                  </a:lnTo>
                  <a:lnTo>
                    <a:pt x="478" y="597"/>
                  </a:lnTo>
                  <a:lnTo>
                    <a:pt x="279" y="915"/>
                  </a:lnTo>
                  <a:lnTo>
                    <a:pt x="80" y="1273"/>
                  </a:lnTo>
                  <a:lnTo>
                    <a:pt x="1" y="1631"/>
                  </a:lnTo>
                  <a:lnTo>
                    <a:pt x="1" y="2028"/>
                  </a:lnTo>
                  <a:lnTo>
                    <a:pt x="41" y="2386"/>
                  </a:lnTo>
                  <a:lnTo>
                    <a:pt x="160" y="2744"/>
                  </a:lnTo>
                  <a:lnTo>
                    <a:pt x="359" y="3023"/>
                  </a:lnTo>
                  <a:lnTo>
                    <a:pt x="597" y="3301"/>
                  </a:lnTo>
                  <a:lnTo>
                    <a:pt x="915" y="3539"/>
                  </a:lnTo>
                  <a:lnTo>
                    <a:pt x="1273" y="3699"/>
                  </a:lnTo>
                  <a:lnTo>
                    <a:pt x="1631" y="3778"/>
                  </a:lnTo>
                  <a:lnTo>
                    <a:pt x="2029" y="3818"/>
                  </a:lnTo>
                  <a:lnTo>
                    <a:pt x="2387" y="3738"/>
                  </a:lnTo>
                  <a:lnTo>
                    <a:pt x="2705" y="3619"/>
                  </a:lnTo>
                  <a:lnTo>
                    <a:pt x="3023" y="3420"/>
                  </a:lnTo>
                  <a:lnTo>
                    <a:pt x="3301" y="3182"/>
                  </a:lnTo>
                  <a:lnTo>
                    <a:pt x="3540" y="2864"/>
                  </a:lnTo>
                  <a:lnTo>
                    <a:pt x="3699" y="2545"/>
                  </a:lnTo>
                  <a:lnTo>
                    <a:pt x="3778" y="2148"/>
                  </a:lnTo>
                  <a:lnTo>
                    <a:pt x="3818" y="1790"/>
                  </a:lnTo>
                  <a:lnTo>
                    <a:pt x="3739" y="1432"/>
                  </a:lnTo>
                  <a:lnTo>
                    <a:pt x="3619" y="1074"/>
                  </a:lnTo>
                  <a:lnTo>
                    <a:pt x="3420" y="756"/>
                  </a:lnTo>
                  <a:lnTo>
                    <a:pt x="3182" y="478"/>
                  </a:lnTo>
                  <a:lnTo>
                    <a:pt x="2864" y="279"/>
                  </a:lnTo>
                  <a:lnTo>
                    <a:pt x="2546" y="120"/>
                  </a:lnTo>
                  <a:lnTo>
                    <a:pt x="214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15"/>
            <p:cNvSpPr/>
            <p:nvPr/>
          </p:nvSpPr>
          <p:spPr>
            <a:xfrm>
              <a:off x="1505750" y="239100"/>
              <a:ext cx="95450" cy="94475"/>
            </a:xfrm>
            <a:custGeom>
              <a:rect b="b" l="l" r="r" t="t"/>
              <a:pathLst>
                <a:path extrusionOk="0" h="3779" w="3818">
                  <a:moveTo>
                    <a:pt x="1790" y="1"/>
                  </a:moveTo>
                  <a:lnTo>
                    <a:pt x="1432" y="41"/>
                  </a:lnTo>
                  <a:lnTo>
                    <a:pt x="1074" y="160"/>
                  </a:lnTo>
                  <a:lnTo>
                    <a:pt x="756" y="359"/>
                  </a:lnTo>
                  <a:lnTo>
                    <a:pt x="477" y="597"/>
                  </a:lnTo>
                  <a:lnTo>
                    <a:pt x="279" y="915"/>
                  </a:lnTo>
                  <a:lnTo>
                    <a:pt x="80" y="1273"/>
                  </a:lnTo>
                  <a:lnTo>
                    <a:pt x="0" y="1631"/>
                  </a:lnTo>
                  <a:lnTo>
                    <a:pt x="0" y="1989"/>
                  </a:lnTo>
                  <a:lnTo>
                    <a:pt x="40" y="2387"/>
                  </a:lnTo>
                  <a:lnTo>
                    <a:pt x="159" y="2705"/>
                  </a:lnTo>
                  <a:lnTo>
                    <a:pt x="358" y="3023"/>
                  </a:lnTo>
                  <a:lnTo>
                    <a:pt x="597" y="3301"/>
                  </a:lnTo>
                  <a:lnTo>
                    <a:pt x="915" y="3540"/>
                  </a:lnTo>
                  <a:lnTo>
                    <a:pt x="1273" y="3699"/>
                  </a:lnTo>
                  <a:lnTo>
                    <a:pt x="1630" y="3778"/>
                  </a:lnTo>
                  <a:lnTo>
                    <a:pt x="2028" y="3778"/>
                  </a:lnTo>
                  <a:lnTo>
                    <a:pt x="2386" y="3738"/>
                  </a:lnTo>
                  <a:lnTo>
                    <a:pt x="2704" y="3619"/>
                  </a:lnTo>
                  <a:lnTo>
                    <a:pt x="3022" y="3420"/>
                  </a:lnTo>
                  <a:lnTo>
                    <a:pt x="3300" y="3182"/>
                  </a:lnTo>
                  <a:lnTo>
                    <a:pt x="3539" y="2864"/>
                  </a:lnTo>
                  <a:lnTo>
                    <a:pt x="3698" y="2506"/>
                  </a:lnTo>
                  <a:lnTo>
                    <a:pt x="3778" y="2148"/>
                  </a:lnTo>
                  <a:lnTo>
                    <a:pt x="3817" y="1790"/>
                  </a:lnTo>
                  <a:lnTo>
                    <a:pt x="3738" y="1392"/>
                  </a:lnTo>
                  <a:lnTo>
                    <a:pt x="3619" y="1074"/>
                  </a:lnTo>
                  <a:lnTo>
                    <a:pt x="3420" y="756"/>
                  </a:lnTo>
                  <a:lnTo>
                    <a:pt x="3181" y="478"/>
                  </a:lnTo>
                  <a:lnTo>
                    <a:pt x="2863" y="239"/>
                  </a:lnTo>
                  <a:lnTo>
                    <a:pt x="2545" y="80"/>
                  </a:lnTo>
                  <a:lnTo>
                    <a:pt x="21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2" name="Google Shape;3542;p115"/>
          <p:cNvSpPr/>
          <p:nvPr/>
        </p:nvSpPr>
        <p:spPr>
          <a:xfrm>
            <a:off x="-332325" y="-3263275"/>
            <a:ext cx="125244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15"/>
          <p:cNvSpPr/>
          <p:nvPr/>
        </p:nvSpPr>
        <p:spPr>
          <a:xfrm>
            <a:off x="9144000" y="-1294225"/>
            <a:ext cx="9948600" cy="71739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15"/>
          <p:cNvSpPr/>
          <p:nvPr/>
        </p:nvSpPr>
        <p:spPr>
          <a:xfrm>
            <a:off x="-5113275" y="5143500"/>
            <a:ext cx="150546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15"/>
          <p:cNvSpPr/>
          <p:nvPr/>
        </p:nvSpPr>
        <p:spPr>
          <a:xfrm>
            <a:off x="-5113275" y="-815825"/>
            <a:ext cx="5113200" cy="6277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A Mountain topo pattern edges, black">
  <p:cSld name="CUSTOM_23_1_1_1_1_1_1_1_1_1_1_1_1_1_1_1_1_1">
    <p:bg>
      <p:bgPr>
        <a:solidFill>
          <a:schemeClr val="dk1"/>
        </a:solidFill>
      </p:bgPr>
    </p:bg>
    <p:spTree>
      <p:nvGrpSpPr>
        <p:cNvPr id="3546" name="Shape 3546"/>
        <p:cNvGrpSpPr/>
        <p:nvPr/>
      </p:nvGrpSpPr>
      <p:grpSpPr>
        <a:xfrm>
          <a:off x="0" y="0"/>
          <a:ext cx="0" cy="0"/>
          <a:chOff x="0" y="0"/>
          <a:chExt cx="0" cy="0"/>
        </a:xfrm>
      </p:grpSpPr>
      <p:grpSp>
        <p:nvGrpSpPr>
          <p:cNvPr id="3547" name="Google Shape;3547;p116"/>
          <p:cNvGrpSpPr/>
          <p:nvPr/>
        </p:nvGrpSpPr>
        <p:grpSpPr>
          <a:xfrm>
            <a:off x="4835313" y="-2210885"/>
            <a:ext cx="7143750" cy="4509800"/>
            <a:chOff x="238125" y="602600"/>
            <a:chExt cx="7143750" cy="4509800"/>
          </a:xfrm>
        </p:grpSpPr>
        <p:sp>
          <p:nvSpPr>
            <p:cNvPr id="3548" name="Google Shape;3548;p116"/>
            <p:cNvSpPr/>
            <p:nvPr/>
          </p:nvSpPr>
          <p:spPr>
            <a:xfrm>
              <a:off x="2514425" y="1130250"/>
              <a:ext cx="218325" cy="579250"/>
            </a:xfrm>
            <a:custGeom>
              <a:rect b="b" l="l" r="r" t="t"/>
              <a:pathLst>
                <a:path extrusionOk="0" h="23170" w="8733">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16"/>
            <p:cNvSpPr/>
            <p:nvPr/>
          </p:nvSpPr>
          <p:spPr>
            <a:xfrm>
              <a:off x="1900100" y="1539425"/>
              <a:ext cx="342275" cy="551825"/>
            </a:xfrm>
            <a:custGeom>
              <a:rect b="b" l="l" r="r" t="t"/>
              <a:pathLst>
                <a:path extrusionOk="0" h="22073" w="13691">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16"/>
            <p:cNvSpPr/>
            <p:nvPr/>
          </p:nvSpPr>
          <p:spPr>
            <a:xfrm>
              <a:off x="2455175" y="1144500"/>
              <a:ext cx="289650" cy="673600"/>
            </a:xfrm>
            <a:custGeom>
              <a:rect b="b" l="l" r="r" t="t"/>
              <a:pathLst>
                <a:path extrusionOk="0" h="26944" w="11586">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16"/>
            <p:cNvSpPr/>
            <p:nvPr/>
          </p:nvSpPr>
          <p:spPr>
            <a:xfrm>
              <a:off x="2189700" y="2124150"/>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16"/>
            <p:cNvSpPr/>
            <p:nvPr/>
          </p:nvSpPr>
          <p:spPr>
            <a:xfrm>
              <a:off x="2189700" y="2124150"/>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16"/>
            <p:cNvSpPr/>
            <p:nvPr/>
          </p:nvSpPr>
          <p:spPr>
            <a:xfrm>
              <a:off x="2390450" y="1169750"/>
              <a:ext cx="283050" cy="636275"/>
            </a:xfrm>
            <a:custGeom>
              <a:rect b="b" l="l" r="r" t="t"/>
              <a:pathLst>
                <a:path extrusionOk="0" h="25451" w="11322">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16"/>
            <p:cNvSpPr/>
            <p:nvPr/>
          </p:nvSpPr>
          <p:spPr>
            <a:xfrm>
              <a:off x="2312575" y="1160975"/>
              <a:ext cx="334600" cy="736100"/>
            </a:xfrm>
            <a:custGeom>
              <a:rect b="b" l="l" r="r" t="t"/>
              <a:pathLst>
                <a:path extrusionOk="0" h="29444" w="13384">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16"/>
            <p:cNvSpPr/>
            <p:nvPr/>
          </p:nvSpPr>
          <p:spPr>
            <a:xfrm>
              <a:off x="3607050" y="1646950"/>
              <a:ext cx="2156750" cy="843625"/>
            </a:xfrm>
            <a:custGeom>
              <a:rect b="b" l="l" r="r" t="t"/>
              <a:pathLst>
                <a:path extrusionOk="0" h="33745" w="8627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16"/>
            <p:cNvSpPr/>
            <p:nvPr/>
          </p:nvSpPr>
          <p:spPr>
            <a:xfrm>
              <a:off x="3588400" y="602600"/>
              <a:ext cx="724050" cy="816175"/>
            </a:xfrm>
            <a:custGeom>
              <a:rect b="b" l="l" r="r" t="t"/>
              <a:pathLst>
                <a:path extrusionOk="0" h="32647" w="28962">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16"/>
            <p:cNvSpPr/>
            <p:nvPr/>
          </p:nvSpPr>
          <p:spPr>
            <a:xfrm>
              <a:off x="3593875" y="1881700"/>
              <a:ext cx="2005375" cy="782200"/>
            </a:xfrm>
            <a:custGeom>
              <a:rect b="b" l="l" r="r" t="t"/>
              <a:pathLst>
                <a:path extrusionOk="0" h="31288" w="80215">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16"/>
            <p:cNvSpPr/>
            <p:nvPr/>
          </p:nvSpPr>
          <p:spPr>
            <a:xfrm>
              <a:off x="3578525" y="772625"/>
              <a:ext cx="221625" cy="436625"/>
            </a:xfrm>
            <a:custGeom>
              <a:rect b="b" l="l" r="r" t="t"/>
              <a:pathLst>
                <a:path extrusionOk="0" h="17465" w="8865">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16"/>
            <p:cNvSpPr/>
            <p:nvPr/>
          </p:nvSpPr>
          <p:spPr>
            <a:xfrm>
              <a:off x="3094725" y="818700"/>
              <a:ext cx="223825" cy="558400"/>
            </a:xfrm>
            <a:custGeom>
              <a:rect b="b" l="l" r="r" t="t"/>
              <a:pathLst>
                <a:path extrusionOk="0" h="22336" w="8953">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16"/>
            <p:cNvSpPr/>
            <p:nvPr/>
          </p:nvSpPr>
          <p:spPr>
            <a:xfrm>
              <a:off x="2789775" y="804425"/>
              <a:ext cx="392750" cy="774525"/>
            </a:xfrm>
            <a:custGeom>
              <a:rect b="b" l="l" r="r" t="t"/>
              <a:pathLst>
                <a:path extrusionOk="0" h="30981" w="1571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16"/>
            <p:cNvSpPr/>
            <p:nvPr/>
          </p:nvSpPr>
          <p:spPr>
            <a:xfrm>
              <a:off x="2674575" y="1020550"/>
              <a:ext cx="230400" cy="590225"/>
            </a:xfrm>
            <a:custGeom>
              <a:rect b="b" l="l" r="r" t="t"/>
              <a:pathLst>
                <a:path extrusionOk="0" h="23609" w="9216">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16"/>
            <p:cNvSpPr/>
            <p:nvPr/>
          </p:nvSpPr>
          <p:spPr>
            <a:xfrm>
              <a:off x="2044900" y="1165350"/>
              <a:ext cx="481600" cy="961000"/>
            </a:xfrm>
            <a:custGeom>
              <a:rect b="b" l="l" r="r" t="t"/>
              <a:pathLst>
                <a:path extrusionOk="0" h="38440" w="19264">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16"/>
            <p:cNvSpPr/>
            <p:nvPr/>
          </p:nvSpPr>
          <p:spPr>
            <a:xfrm>
              <a:off x="3057425" y="781400"/>
              <a:ext cx="247950" cy="648350"/>
            </a:xfrm>
            <a:custGeom>
              <a:rect b="b" l="l" r="r" t="t"/>
              <a:pathLst>
                <a:path extrusionOk="0" h="25934" w="9918">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16"/>
            <p:cNvSpPr/>
            <p:nvPr/>
          </p:nvSpPr>
          <p:spPr>
            <a:xfrm>
              <a:off x="3021225" y="785800"/>
              <a:ext cx="255650" cy="654925"/>
            </a:xfrm>
            <a:custGeom>
              <a:rect b="b" l="l" r="r" t="t"/>
              <a:pathLst>
                <a:path extrusionOk="0" h="26197" w="10226">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16"/>
            <p:cNvSpPr/>
            <p:nvPr/>
          </p:nvSpPr>
          <p:spPr>
            <a:xfrm>
              <a:off x="2918125" y="827475"/>
              <a:ext cx="313750" cy="633000"/>
            </a:xfrm>
            <a:custGeom>
              <a:rect b="b" l="l" r="r" t="t"/>
              <a:pathLst>
                <a:path extrusionOk="0" h="25320" w="1255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16"/>
            <p:cNvSpPr/>
            <p:nvPr/>
          </p:nvSpPr>
          <p:spPr>
            <a:xfrm>
              <a:off x="2828150" y="830775"/>
              <a:ext cx="373025" cy="702100"/>
            </a:xfrm>
            <a:custGeom>
              <a:rect b="b" l="l" r="r" t="t"/>
              <a:pathLst>
                <a:path extrusionOk="0" h="28084" w="14921">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16"/>
            <p:cNvSpPr/>
            <p:nvPr/>
          </p:nvSpPr>
          <p:spPr>
            <a:xfrm>
              <a:off x="2789775" y="802250"/>
              <a:ext cx="359825" cy="736100"/>
            </a:xfrm>
            <a:custGeom>
              <a:rect b="b" l="l" r="r" t="t"/>
              <a:pathLst>
                <a:path extrusionOk="0" h="29444" w="14393">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16"/>
            <p:cNvSpPr/>
            <p:nvPr/>
          </p:nvSpPr>
          <p:spPr>
            <a:xfrm>
              <a:off x="2754650" y="825275"/>
              <a:ext cx="332425" cy="722950"/>
            </a:xfrm>
            <a:custGeom>
              <a:rect b="b" l="l" r="r" t="t"/>
              <a:pathLst>
                <a:path extrusionOk="0" h="28918" w="13297">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16"/>
            <p:cNvSpPr/>
            <p:nvPr/>
          </p:nvSpPr>
          <p:spPr>
            <a:xfrm>
              <a:off x="2734925" y="958025"/>
              <a:ext cx="270975" cy="606675"/>
            </a:xfrm>
            <a:custGeom>
              <a:rect b="b" l="l" r="r" t="t"/>
              <a:pathLst>
                <a:path extrusionOk="0" h="24267" w="10839">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16"/>
            <p:cNvSpPr/>
            <p:nvPr/>
          </p:nvSpPr>
          <p:spPr>
            <a:xfrm>
              <a:off x="2697625" y="973375"/>
              <a:ext cx="265500" cy="607775"/>
            </a:xfrm>
            <a:custGeom>
              <a:rect b="b" l="l" r="r" t="t"/>
              <a:pathLst>
                <a:path extrusionOk="0" h="24311" w="1062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16"/>
            <p:cNvSpPr/>
            <p:nvPr/>
          </p:nvSpPr>
          <p:spPr>
            <a:xfrm>
              <a:off x="2630700" y="1103925"/>
              <a:ext cx="223825" cy="530975"/>
            </a:xfrm>
            <a:custGeom>
              <a:rect b="b" l="l" r="r" t="t"/>
              <a:pathLst>
                <a:path extrusionOk="0" h="21239" w="8953">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16"/>
            <p:cNvSpPr/>
            <p:nvPr/>
          </p:nvSpPr>
          <p:spPr>
            <a:xfrm>
              <a:off x="2619725" y="1124775"/>
              <a:ext cx="194200" cy="436625"/>
            </a:xfrm>
            <a:custGeom>
              <a:rect b="b" l="l" r="r" t="t"/>
              <a:pathLst>
                <a:path extrusionOk="0" h="17465" w="7768">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16"/>
            <p:cNvSpPr/>
            <p:nvPr/>
          </p:nvSpPr>
          <p:spPr>
            <a:xfrm>
              <a:off x="2592300" y="1141225"/>
              <a:ext cx="183225" cy="483800"/>
            </a:xfrm>
            <a:custGeom>
              <a:rect b="b" l="l" r="r" t="t"/>
              <a:pathLst>
                <a:path extrusionOk="0" h="19352" w="7329">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16"/>
            <p:cNvSpPr/>
            <p:nvPr/>
          </p:nvSpPr>
          <p:spPr>
            <a:xfrm>
              <a:off x="2263200" y="1174125"/>
              <a:ext cx="342300" cy="810725"/>
            </a:xfrm>
            <a:custGeom>
              <a:rect b="b" l="l" r="r" t="t"/>
              <a:pathLst>
                <a:path extrusionOk="0" h="32429" w="13692">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16"/>
            <p:cNvSpPr/>
            <p:nvPr/>
          </p:nvSpPr>
          <p:spPr>
            <a:xfrm>
              <a:off x="3125450" y="769325"/>
              <a:ext cx="242475" cy="648375"/>
            </a:xfrm>
            <a:custGeom>
              <a:rect b="b" l="l" r="r" t="t"/>
              <a:pathLst>
                <a:path extrusionOk="0" h="25935" w="9699">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16"/>
            <p:cNvSpPr/>
            <p:nvPr/>
          </p:nvSpPr>
          <p:spPr>
            <a:xfrm>
              <a:off x="3734300" y="758375"/>
              <a:ext cx="1192475" cy="1433800"/>
            </a:xfrm>
            <a:custGeom>
              <a:rect b="b" l="l" r="r" t="t"/>
              <a:pathLst>
                <a:path extrusionOk="0" h="57352" w="47699">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16"/>
            <p:cNvSpPr/>
            <p:nvPr/>
          </p:nvSpPr>
          <p:spPr>
            <a:xfrm>
              <a:off x="3959175" y="763850"/>
              <a:ext cx="850225" cy="1129950"/>
            </a:xfrm>
            <a:custGeom>
              <a:rect b="b" l="l" r="r" t="t"/>
              <a:pathLst>
                <a:path extrusionOk="0" h="45198" w="34009">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16"/>
            <p:cNvSpPr/>
            <p:nvPr/>
          </p:nvSpPr>
          <p:spPr>
            <a:xfrm>
              <a:off x="4266350" y="884525"/>
              <a:ext cx="417975" cy="879825"/>
            </a:xfrm>
            <a:custGeom>
              <a:rect b="b" l="l" r="r" t="t"/>
              <a:pathLst>
                <a:path extrusionOk="0" h="35193" w="16719">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16"/>
            <p:cNvSpPr/>
            <p:nvPr/>
          </p:nvSpPr>
          <p:spPr>
            <a:xfrm>
              <a:off x="3635575" y="1464825"/>
              <a:ext cx="1480975" cy="864475"/>
            </a:xfrm>
            <a:custGeom>
              <a:rect b="b" l="l" r="r" t="t"/>
              <a:pathLst>
                <a:path extrusionOk="0" h="34579" w="59239">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16"/>
            <p:cNvSpPr/>
            <p:nvPr/>
          </p:nvSpPr>
          <p:spPr>
            <a:xfrm>
              <a:off x="3659700" y="642075"/>
              <a:ext cx="701025" cy="988425"/>
            </a:xfrm>
            <a:custGeom>
              <a:rect b="b" l="l" r="r" t="t"/>
              <a:pathLst>
                <a:path extrusionOk="0" h="39537" w="28041">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16"/>
            <p:cNvSpPr/>
            <p:nvPr/>
          </p:nvSpPr>
          <p:spPr>
            <a:xfrm>
              <a:off x="3591675" y="2170200"/>
              <a:ext cx="1783775" cy="624225"/>
            </a:xfrm>
            <a:custGeom>
              <a:rect b="b" l="l" r="r" t="t"/>
              <a:pathLst>
                <a:path extrusionOk="0" h="24969" w="71351">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16"/>
            <p:cNvSpPr/>
            <p:nvPr/>
          </p:nvSpPr>
          <p:spPr>
            <a:xfrm>
              <a:off x="3359125" y="762750"/>
              <a:ext cx="284150" cy="616550"/>
            </a:xfrm>
            <a:custGeom>
              <a:rect b="b" l="l" r="r" t="t"/>
              <a:pathLst>
                <a:path extrusionOk="0" h="24662" w="11366">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16"/>
            <p:cNvSpPr/>
            <p:nvPr/>
          </p:nvSpPr>
          <p:spPr>
            <a:xfrm>
              <a:off x="4291575" y="2578300"/>
              <a:ext cx="465150" cy="155800"/>
            </a:xfrm>
            <a:custGeom>
              <a:rect b="b" l="l" r="r" t="t"/>
              <a:pathLst>
                <a:path extrusionOk="0" h="6232" w="18606">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16"/>
            <p:cNvSpPr/>
            <p:nvPr/>
          </p:nvSpPr>
          <p:spPr>
            <a:xfrm>
              <a:off x="3631175" y="2837200"/>
              <a:ext cx="446500" cy="66925"/>
            </a:xfrm>
            <a:custGeom>
              <a:rect b="b" l="l" r="r" t="t"/>
              <a:pathLst>
                <a:path extrusionOk="0" h="2677" w="1786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16"/>
            <p:cNvSpPr/>
            <p:nvPr/>
          </p:nvSpPr>
          <p:spPr>
            <a:xfrm>
              <a:off x="3229675" y="767150"/>
              <a:ext cx="275375" cy="654925"/>
            </a:xfrm>
            <a:custGeom>
              <a:rect b="b" l="l" r="r" t="t"/>
              <a:pathLst>
                <a:path extrusionOk="0" h="26197" w="11015">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16"/>
            <p:cNvSpPr/>
            <p:nvPr/>
          </p:nvSpPr>
          <p:spPr>
            <a:xfrm>
              <a:off x="4717225" y="1245425"/>
              <a:ext cx="38425" cy="278675"/>
            </a:xfrm>
            <a:custGeom>
              <a:rect b="b" l="l" r="r" t="t"/>
              <a:pathLst>
                <a:path extrusionOk="0" h="11147" w="1537">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16"/>
            <p:cNvSpPr/>
            <p:nvPr/>
          </p:nvSpPr>
          <p:spPr>
            <a:xfrm>
              <a:off x="4744650" y="1146700"/>
              <a:ext cx="39500" cy="377400"/>
            </a:xfrm>
            <a:custGeom>
              <a:rect b="b" l="l" r="r" t="t"/>
              <a:pathLst>
                <a:path extrusionOk="0" h="15096" w="158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16"/>
            <p:cNvSpPr/>
            <p:nvPr/>
          </p:nvSpPr>
          <p:spPr>
            <a:xfrm>
              <a:off x="4788525" y="1242150"/>
              <a:ext cx="43900" cy="303900"/>
            </a:xfrm>
            <a:custGeom>
              <a:rect b="b" l="l" r="r" t="t"/>
              <a:pathLst>
                <a:path extrusionOk="0" h="12156" w="1756">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16"/>
            <p:cNvSpPr/>
            <p:nvPr/>
          </p:nvSpPr>
          <p:spPr>
            <a:xfrm>
              <a:off x="4784125" y="1313450"/>
              <a:ext cx="79025" cy="276475"/>
            </a:xfrm>
            <a:custGeom>
              <a:rect b="b" l="l" r="r" t="t"/>
              <a:pathLst>
                <a:path extrusionOk="0" h="11059" w="3161">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16"/>
            <p:cNvSpPr/>
            <p:nvPr/>
          </p:nvSpPr>
          <p:spPr>
            <a:xfrm>
              <a:off x="4800600" y="1323325"/>
              <a:ext cx="74600" cy="277575"/>
            </a:xfrm>
            <a:custGeom>
              <a:rect b="b" l="l" r="r" t="t"/>
              <a:pathLst>
                <a:path extrusionOk="0" h="11103" w="2984">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16"/>
            <p:cNvSpPr/>
            <p:nvPr/>
          </p:nvSpPr>
          <p:spPr>
            <a:xfrm>
              <a:off x="4826925" y="1334300"/>
              <a:ext cx="77900" cy="245750"/>
            </a:xfrm>
            <a:custGeom>
              <a:rect b="b" l="l" r="r" t="t"/>
              <a:pathLst>
                <a:path extrusionOk="0" h="9830" w="3116">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16"/>
            <p:cNvSpPr/>
            <p:nvPr/>
          </p:nvSpPr>
          <p:spPr>
            <a:xfrm>
              <a:off x="4873000" y="1356225"/>
              <a:ext cx="89975" cy="206275"/>
            </a:xfrm>
            <a:custGeom>
              <a:rect b="b" l="l" r="r" t="t"/>
              <a:pathLst>
                <a:path extrusionOk="0" h="8251" w="3599">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16"/>
            <p:cNvSpPr/>
            <p:nvPr/>
          </p:nvSpPr>
          <p:spPr>
            <a:xfrm>
              <a:off x="4878475" y="1401200"/>
              <a:ext cx="130575" cy="183225"/>
            </a:xfrm>
            <a:custGeom>
              <a:rect b="b" l="l" r="r" t="t"/>
              <a:pathLst>
                <a:path extrusionOk="0" h="7329" w="5223">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16"/>
            <p:cNvSpPr/>
            <p:nvPr/>
          </p:nvSpPr>
          <p:spPr>
            <a:xfrm>
              <a:off x="4888350" y="1411075"/>
              <a:ext cx="178850" cy="188725"/>
            </a:xfrm>
            <a:custGeom>
              <a:rect b="b" l="l" r="r" t="t"/>
              <a:pathLst>
                <a:path extrusionOk="0" h="7549" w="7154">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16"/>
            <p:cNvSpPr/>
            <p:nvPr/>
          </p:nvSpPr>
          <p:spPr>
            <a:xfrm>
              <a:off x="4890550" y="1412175"/>
              <a:ext cx="208450" cy="215050"/>
            </a:xfrm>
            <a:custGeom>
              <a:rect b="b" l="l" r="r" t="t"/>
              <a:pathLst>
                <a:path extrusionOk="0" h="8602" w="8338">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16"/>
            <p:cNvSpPr/>
            <p:nvPr/>
          </p:nvSpPr>
          <p:spPr>
            <a:xfrm>
              <a:off x="4878475" y="1464825"/>
              <a:ext cx="342300" cy="254550"/>
            </a:xfrm>
            <a:custGeom>
              <a:rect b="b" l="l" r="r" t="t"/>
              <a:pathLst>
                <a:path extrusionOk="0" h="10182" w="13692">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16"/>
            <p:cNvSpPr/>
            <p:nvPr/>
          </p:nvSpPr>
          <p:spPr>
            <a:xfrm>
              <a:off x="5782425" y="1462650"/>
              <a:ext cx="54875" cy="228200"/>
            </a:xfrm>
            <a:custGeom>
              <a:rect b="b" l="l" r="r" t="t"/>
              <a:pathLst>
                <a:path extrusionOk="0" h="9128" w="2195">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16"/>
            <p:cNvSpPr/>
            <p:nvPr/>
          </p:nvSpPr>
          <p:spPr>
            <a:xfrm>
              <a:off x="4857625" y="1459350"/>
              <a:ext cx="669225" cy="314875"/>
            </a:xfrm>
            <a:custGeom>
              <a:rect b="b" l="l" r="r" t="t"/>
              <a:pathLst>
                <a:path extrusionOk="0" h="12595" w="26769">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16"/>
            <p:cNvSpPr/>
            <p:nvPr/>
          </p:nvSpPr>
          <p:spPr>
            <a:xfrm>
              <a:off x="4825825" y="1509825"/>
              <a:ext cx="970875" cy="323625"/>
            </a:xfrm>
            <a:custGeom>
              <a:rect b="b" l="l" r="r" t="t"/>
              <a:pathLst>
                <a:path extrusionOk="0" h="12945" w="38835">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16"/>
            <p:cNvSpPr/>
            <p:nvPr/>
          </p:nvSpPr>
          <p:spPr>
            <a:xfrm>
              <a:off x="4788525" y="1581125"/>
              <a:ext cx="993925" cy="304975"/>
            </a:xfrm>
            <a:custGeom>
              <a:rect b="b" l="l" r="r" t="t"/>
              <a:pathLst>
                <a:path extrusionOk="0" h="12199" w="39757">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16"/>
            <p:cNvSpPr/>
            <p:nvPr/>
          </p:nvSpPr>
          <p:spPr>
            <a:xfrm>
              <a:off x="4156650" y="690350"/>
              <a:ext cx="140425" cy="190900"/>
            </a:xfrm>
            <a:custGeom>
              <a:rect b="b" l="l" r="r" t="t"/>
              <a:pathLst>
                <a:path extrusionOk="0" h="7636" w="5617">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16"/>
            <p:cNvSpPr/>
            <p:nvPr/>
          </p:nvSpPr>
          <p:spPr>
            <a:xfrm>
              <a:off x="3612525" y="2067100"/>
              <a:ext cx="822775" cy="311575"/>
            </a:xfrm>
            <a:custGeom>
              <a:rect b="b" l="l" r="r" t="t"/>
              <a:pathLst>
                <a:path extrusionOk="0" h="12463" w="32911">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16"/>
            <p:cNvSpPr/>
            <p:nvPr/>
          </p:nvSpPr>
          <p:spPr>
            <a:xfrm>
              <a:off x="3644350" y="658525"/>
              <a:ext cx="620925" cy="835950"/>
            </a:xfrm>
            <a:custGeom>
              <a:rect b="b" l="l" r="r" t="t"/>
              <a:pathLst>
                <a:path extrusionOk="0" h="33438" w="24837">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16"/>
            <p:cNvSpPr/>
            <p:nvPr/>
          </p:nvSpPr>
          <p:spPr>
            <a:xfrm>
              <a:off x="3615825" y="2072575"/>
              <a:ext cx="833750" cy="351075"/>
            </a:xfrm>
            <a:custGeom>
              <a:rect b="b" l="l" r="r" t="t"/>
              <a:pathLst>
                <a:path extrusionOk="0" h="14043" w="3335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16"/>
            <p:cNvSpPr/>
            <p:nvPr/>
          </p:nvSpPr>
          <p:spPr>
            <a:xfrm>
              <a:off x="3615825" y="642075"/>
              <a:ext cx="642875" cy="845825"/>
            </a:xfrm>
            <a:custGeom>
              <a:rect b="b" l="l" r="r" t="t"/>
              <a:pathLst>
                <a:path extrusionOk="0" h="33833" w="25715">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16"/>
            <p:cNvSpPr/>
            <p:nvPr/>
          </p:nvSpPr>
          <p:spPr>
            <a:xfrm>
              <a:off x="3589500" y="2073675"/>
              <a:ext cx="884200" cy="377400"/>
            </a:xfrm>
            <a:custGeom>
              <a:rect b="b" l="l" r="r" t="t"/>
              <a:pathLst>
                <a:path extrusionOk="0" h="15096" w="35368">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16"/>
            <p:cNvSpPr/>
            <p:nvPr/>
          </p:nvSpPr>
          <p:spPr>
            <a:xfrm>
              <a:off x="3598275" y="630025"/>
              <a:ext cx="656025" cy="832650"/>
            </a:xfrm>
            <a:custGeom>
              <a:rect b="b" l="l" r="r" t="t"/>
              <a:pathLst>
                <a:path extrusionOk="0" h="33306" w="26241">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16"/>
            <p:cNvSpPr/>
            <p:nvPr/>
          </p:nvSpPr>
          <p:spPr>
            <a:xfrm>
              <a:off x="3611425" y="1686425"/>
              <a:ext cx="2121650" cy="846925"/>
            </a:xfrm>
            <a:custGeom>
              <a:rect b="b" l="l" r="r" t="t"/>
              <a:pathLst>
                <a:path extrusionOk="0" h="33877" w="84866">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16"/>
            <p:cNvSpPr/>
            <p:nvPr/>
          </p:nvSpPr>
          <p:spPr>
            <a:xfrm>
              <a:off x="3555475" y="722150"/>
              <a:ext cx="443225" cy="703225"/>
            </a:xfrm>
            <a:custGeom>
              <a:rect b="b" l="l" r="r" t="t"/>
              <a:pathLst>
                <a:path extrusionOk="0" h="28129" w="17729">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16"/>
            <p:cNvSpPr/>
            <p:nvPr/>
          </p:nvSpPr>
          <p:spPr>
            <a:xfrm>
              <a:off x="3597175" y="1741275"/>
              <a:ext cx="2098600" cy="818400"/>
            </a:xfrm>
            <a:custGeom>
              <a:rect b="b" l="l" r="r" t="t"/>
              <a:pathLst>
                <a:path extrusionOk="0" h="32736" w="83944">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16"/>
            <p:cNvSpPr/>
            <p:nvPr/>
          </p:nvSpPr>
          <p:spPr>
            <a:xfrm>
              <a:off x="3524775" y="759450"/>
              <a:ext cx="388350" cy="654950"/>
            </a:xfrm>
            <a:custGeom>
              <a:rect b="b" l="l" r="r" t="t"/>
              <a:pathLst>
                <a:path extrusionOk="0" h="26198" w="15534">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16"/>
            <p:cNvSpPr/>
            <p:nvPr/>
          </p:nvSpPr>
          <p:spPr>
            <a:xfrm>
              <a:off x="3586200" y="1781875"/>
              <a:ext cx="2077775" cy="817300"/>
            </a:xfrm>
            <a:custGeom>
              <a:rect b="b" l="l" r="r" t="t"/>
              <a:pathLst>
                <a:path extrusionOk="0" h="32692" w="83111">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16"/>
            <p:cNvSpPr/>
            <p:nvPr/>
          </p:nvSpPr>
          <p:spPr>
            <a:xfrm>
              <a:off x="3491850" y="750675"/>
              <a:ext cx="392750" cy="747100"/>
            </a:xfrm>
            <a:custGeom>
              <a:rect b="b" l="l" r="r" t="t"/>
              <a:pathLst>
                <a:path extrusionOk="0" h="29884" w="1571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16"/>
            <p:cNvSpPr/>
            <p:nvPr/>
          </p:nvSpPr>
          <p:spPr>
            <a:xfrm>
              <a:off x="3630075" y="1825750"/>
              <a:ext cx="1999875" cy="810725"/>
            </a:xfrm>
            <a:custGeom>
              <a:rect b="b" l="l" r="r" t="t"/>
              <a:pathLst>
                <a:path extrusionOk="0" h="32429" w="79995">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16"/>
            <p:cNvSpPr/>
            <p:nvPr/>
          </p:nvSpPr>
          <p:spPr>
            <a:xfrm>
              <a:off x="3466625" y="829675"/>
              <a:ext cx="329125" cy="579250"/>
            </a:xfrm>
            <a:custGeom>
              <a:rect b="b" l="l" r="r" t="t"/>
              <a:pathLst>
                <a:path extrusionOk="0" h="23170" w="13165">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16"/>
            <p:cNvSpPr/>
            <p:nvPr/>
          </p:nvSpPr>
          <p:spPr>
            <a:xfrm>
              <a:off x="3663000" y="692550"/>
              <a:ext cx="735000" cy="1528150"/>
            </a:xfrm>
            <a:custGeom>
              <a:rect b="b" l="l" r="r" t="t"/>
              <a:pathLst>
                <a:path extrusionOk="0" h="61126" w="2940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16"/>
            <p:cNvSpPr/>
            <p:nvPr/>
          </p:nvSpPr>
          <p:spPr>
            <a:xfrm>
              <a:off x="3625700" y="691450"/>
              <a:ext cx="766825" cy="1557775"/>
            </a:xfrm>
            <a:custGeom>
              <a:rect b="b" l="l" r="r" t="t"/>
              <a:pathLst>
                <a:path extrusionOk="0" h="62311" w="30673">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16"/>
            <p:cNvSpPr/>
            <p:nvPr/>
          </p:nvSpPr>
          <p:spPr>
            <a:xfrm>
              <a:off x="3681625" y="1993600"/>
              <a:ext cx="702125" cy="310475"/>
            </a:xfrm>
            <a:custGeom>
              <a:rect b="b" l="l" r="r" t="t"/>
              <a:pathLst>
                <a:path extrusionOk="0" h="12419" w="28085">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16"/>
            <p:cNvSpPr/>
            <p:nvPr/>
          </p:nvSpPr>
          <p:spPr>
            <a:xfrm>
              <a:off x="3646525" y="689250"/>
              <a:ext cx="639600" cy="988425"/>
            </a:xfrm>
            <a:custGeom>
              <a:rect b="b" l="l" r="r" t="t"/>
              <a:pathLst>
                <a:path extrusionOk="0" h="39537" w="25584">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16"/>
            <p:cNvSpPr/>
            <p:nvPr/>
          </p:nvSpPr>
          <p:spPr>
            <a:xfrm>
              <a:off x="3650925" y="2049550"/>
              <a:ext cx="763550" cy="304975"/>
            </a:xfrm>
            <a:custGeom>
              <a:rect b="b" l="l" r="r" t="t"/>
              <a:pathLst>
                <a:path extrusionOk="0" h="12199" w="30542">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16"/>
            <p:cNvSpPr/>
            <p:nvPr/>
          </p:nvSpPr>
          <p:spPr>
            <a:xfrm>
              <a:off x="3678350" y="670600"/>
              <a:ext cx="591300" cy="788775"/>
            </a:xfrm>
            <a:custGeom>
              <a:rect b="b" l="l" r="r" t="t"/>
              <a:pathLst>
                <a:path extrusionOk="0" h="31551" w="23652">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16"/>
            <p:cNvSpPr/>
            <p:nvPr/>
          </p:nvSpPr>
          <p:spPr>
            <a:xfrm>
              <a:off x="4188450" y="866975"/>
              <a:ext cx="520025" cy="931375"/>
            </a:xfrm>
            <a:custGeom>
              <a:rect b="b" l="l" r="r" t="t"/>
              <a:pathLst>
                <a:path extrusionOk="0" h="37255" w="20801">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16"/>
            <p:cNvSpPr/>
            <p:nvPr/>
          </p:nvSpPr>
          <p:spPr>
            <a:xfrm>
              <a:off x="4063400" y="858200"/>
              <a:ext cx="670300" cy="974150"/>
            </a:xfrm>
            <a:custGeom>
              <a:rect b="b" l="l" r="r" t="t"/>
              <a:pathLst>
                <a:path extrusionOk="0" h="38966" w="26812">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16"/>
            <p:cNvSpPr/>
            <p:nvPr/>
          </p:nvSpPr>
          <p:spPr>
            <a:xfrm>
              <a:off x="4019525" y="841725"/>
              <a:ext cx="410300" cy="1012575"/>
            </a:xfrm>
            <a:custGeom>
              <a:rect b="b" l="l" r="r" t="t"/>
              <a:pathLst>
                <a:path extrusionOk="0" h="40503" w="16412">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16"/>
            <p:cNvSpPr/>
            <p:nvPr/>
          </p:nvSpPr>
          <p:spPr>
            <a:xfrm>
              <a:off x="3981125" y="801150"/>
              <a:ext cx="444300" cy="1074000"/>
            </a:xfrm>
            <a:custGeom>
              <a:rect b="b" l="l" r="r" t="t"/>
              <a:pathLst>
                <a:path extrusionOk="0" h="42960" w="17772">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16"/>
            <p:cNvSpPr/>
            <p:nvPr/>
          </p:nvSpPr>
          <p:spPr>
            <a:xfrm>
              <a:off x="3930650" y="715575"/>
              <a:ext cx="492600" cy="1197950"/>
            </a:xfrm>
            <a:custGeom>
              <a:rect b="b" l="l" r="r" t="t"/>
              <a:pathLst>
                <a:path extrusionOk="0" h="47918" w="19704">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16"/>
            <p:cNvSpPr/>
            <p:nvPr/>
          </p:nvSpPr>
          <p:spPr>
            <a:xfrm>
              <a:off x="3904325" y="661825"/>
              <a:ext cx="515625" cy="1271450"/>
            </a:xfrm>
            <a:custGeom>
              <a:rect b="b" l="l" r="r" t="t"/>
              <a:pathLst>
                <a:path extrusionOk="0" h="50858" w="20625">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16"/>
            <p:cNvSpPr/>
            <p:nvPr/>
          </p:nvSpPr>
          <p:spPr>
            <a:xfrm>
              <a:off x="3881300" y="681575"/>
              <a:ext cx="525475" cy="1276950"/>
            </a:xfrm>
            <a:custGeom>
              <a:rect b="b" l="l" r="r" t="t"/>
              <a:pathLst>
                <a:path extrusionOk="0" h="51078" w="21019">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16"/>
            <p:cNvSpPr/>
            <p:nvPr/>
          </p:nvSpPr>
          <p:spPr>
            <a:xfrm>
              <a:off x="3850575" y="669500"/>
              <a:ext cx="549625" cy="1310950"/>
            </a:xfrm>
            <a:custGeom>
              <a:rect b="b" l="l" r="r" t="t"/>
              <a:pathLst>
                <a:path extrusionOk="0" h="52438" w="21985">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16"/>
            <p:cNvSpPr/>
            <p:nvPr/>
          </p:nvSpPr>
          <p:spPr>
            <a:xfrm>
              <a:off x="3590575" y="1937650"/>
              <a:ext cx="1971375" cy="750375"/>
            </a:xfrm>
            <a:custGeom>
              <a:rect b="b" l="l" r="r" t="t"/>
              <a:pathLst>
                <a:path extrusionOk="0" h="30015" w="78855">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16"/>
            <p:cNvSpPr/>
            <p:nvPr/>
          </p:nvSpPr>
          <p:spPr>
            <a:xfrm>
              <a:off x="3469925" y="764950"/>
              <a:ext cx="299500" cy="582525"/>
            </a:xfrm>
            <a:custGeom>
              <a:rect b="b" l="l" r="r" t="t"/>
              <a:pathLst>
                <a:path extrusionOk="0" h="23301" w="1198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16"/>
            <p:cNvSpPr/>
            <p:nvPr/>
          </p:nvSpPr>
          <p:spPr>
            <a:xfrm>
              <a:off x="3619100" y="2026500"/>
              <a:ext cx="1900050" cy="686750"/>
            </a:xfrm>
            <a:custGeom>
              <a:rect b="b" l="l" r="r" t="t"/>
              <a:pathLst>
                <a:path extrusionOk="0" h="27470" w="76002">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16"/>
            <p:cNvSpPr/>
            <p:nvPr/>
          </p:nvSpPr>
          <p:spPr>
            <a:xfrm>
              <a:off x="3437000" y="785800"/>
              <a:ext cx="287450" cy="611050"/>
            </a:xfrm>
            <a:custGeom>
              <a:rect b="b" l="l" r="r" t="t"/>
              <a:pathLst>
                <a:path extrusionOk="0" h="24442" w="11498">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16"/>
            <p:cNvSpPr/>
            <p:nvPr/>
          </p:nvSpPr>
          <p:spPr>
            <a:xfrm>
              <a:off x="3586200" y="2096725"/>
              <a:ext cx="1884700" cy="640675"/>
            </a:xfrm>
            <a:custGeom>
              <a:rect b="b" l="l" r="r" t="t"/>
              <a:pathLst>
                <a:path extrusionOk="0" h="25627" w="75388">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16"/>
            <p:cNvSpPr/>
            <p:nvPr/>
          </p:nvSpPr>
          <p:spPr>
            <a:xfrm>
              <a:off x="3416150" y="761650"/>
              <a:ext cx="289650" cy="645075"/>
            </a:xfrm>
            <a:custGeom>
              <a:rect b="b" l="l" r="r" t="t"/>
              <a:pathLst>
                <a:path extrusionOk="0" h="25803" w="11586">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16"/>
            <p:cNvSpPr/>
            <p:nvPr/>
          </p:nvSpPr>
          <p:spPr>
            <a:xfrm>
              <a:off x="3602650" y="2266750"/>
              <a:ext cx="1732200" cy="549625"/>
            </a:xfrm>
            <a:custGeom>
              <a:rect b="b" l="l" r="r" t="t"/>
              <a:pathLst>
                <a:path extrusionOk="0" h="21985" w="69288">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16"/>
            <p:cNvSpPr/>
            <p:nvPr/>
          </p:nvSpPr>
          <p:spPr>
            <a:xfrm>
              <a:off x="3338275" y="741900"/>
              <a:ext cx="284150" cy="635200"/>
            </a:xfrm>
            <a:custGeom>
              <a:rect b="b" l="l" r="r" t="t"/>
              <a:pathLst>
                <a:path extrusionOk="0" h="25408" w="11366">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16"/>
            <p:cNvSpPr/>
            <p:nvPr/>
          </p:nvSpPr>
          <p:spPr>
            <a:xfrm>
              <a:off x="3628975" y="2341350"/>
              <a:ext cx="1621425" cy="496975"/>
            </a:xfrm>
            <a:custGeom>
              <a:rect b="b" l="l" r="r" t="t"/>
              <a:pathLst>
                <a:path extrusionOk="0" h="19879" w="64857">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16"/>
            <p:cNvSpPr/>
            <p:nvPr/>
          </p:nvSpPr>
          <p:spPr>
            <a:xfrm>
              <a:off x="3316325" y="744100"/>
              <a:ext cx="277575" cy="640675"/>
            </a:xfrm>
            <a:custGeom>
              <a:rect b="b" l="l" r="r" t="t"/>
              <a:pathLst>
                <a:path extrusionOk="0" h="25627" w="11103">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16"/>
            <p:cNvSpPr/>
            <p:nvPr/>
          </p:nvSpPr>
          <p:spPr>
            <a:xfrm>
              <a:off x="3616925" y="2404975"/>
              <a:ext cx="1567650" cy="455275"/>
            </a:xfrm>
            <a:custGeom>
              <a:rect b="b" l="l" r="r" t="t"/>
              <a:pathLst>
                <a:path extrusionOk="0" h="18211" w="62706">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16"/>
            <p:cNvSpPr/>
            <p:nvPr/>
          </p:nvSpPr>
          <p:spPr>
            <a:xfrm>
              <a:off x="3272450" y="748500"/>
              <a:ext cx="287450" cy="706500"/>
            </a:xfrm>
            <a:custGeom>
              <a:rect b="b" l="l" r="r" t="t"/>
              <a:pathLst>
                <a:path extrusionOk="0" h="28260" w="11498">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16"/>
            <p:cNvSpPr/>
            <p:nvPr/>
          </p:nvSpPr>
          <p:spPr>
            <a:xfrm>
              <a:off x="4211500" y="2486150"/>
              <a:ext cx="884200" cy="333525"/>
            </a:xfrm>
            <a:custGeom>
              <a:rect b="b" l="l" r="r" t="t"/>
              <a:pathLst>
                <a:path extrusionOk="0" h="13341" w="35368">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16"/>
            <p:cNvSpPr/>
            <p:nvPr/>
          </p:nvSpPr>
          <p:spPr>
            <a:xfrm>
              <a:off x="3623500" y="2804275"/>
              <a:ext cx="496975" cy="77925"/>
            </a:xfrm>
            <a:custGeom>
              <a:rect b="b" l="l" r="r" t="t"/>
              <a:pathLst>
                <a:path extrusionOk="0" h="3117" w="19879">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16"/>
            <p:cNvSpPr/>
            <p:nvPr/>
          </p:nvSpPr>
          <p:spPr>
            <a:xfrm>
              <a:off x="3251600" y="756175"/>
              <a:ext cx="275375" cy="692225"/>
            </a:xfrm>
            <a:custGeom>
              <a:rect b="b" l="l" r="r" t="t"/>
              <a:pathLst>
                <a:path extrusionOk="0" h="27689" w="11015">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16"/>
            <p:cNvSpPr/>
            <p:nvPr/>
          </p:nvSpPr>
          <p:spPr>
            <a:xfrm>
              <a:off x="3658600" y="1953000"/>
              <a:ext cx="737225" cy="323650"/>
            </a:xfrm>
            <a:custGeom>
              <a:rect b="b" l="l" r="r" t="t"/>
              <a:pathLst>
                <a:path extrusionOk="0" h="12946" w="29489">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16"/>
            <p:cNvSpPr/>
            <p:nvPr/>
          </p:nvSpPr>
          <p:spPr>
            <a:xfrm>
              <a:off x="3550000" y="2139500"/>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16"/>
            <p:cNvSpPr/>
            <p:nvPr/>
          </p:nvSpPr>
          <p:spPr>
            <a:xfrm>
              <a:off x="3550000" y="2139500"/>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16"/>
            <p:cNvSpPr/>
            <p:nvPr/>
          </p:nvSpPr>
          <p:spPr>
            <a:xfrm>
              <a:off x="3643250" y="872450"/>
              <a:ext cx="522200" cy="829375"/>
            </a:xfrm>
            <a:custGeom>
              <a:rect b="b" l="l" r="r" t="t"/>
              <a:pathLst>
                <a:path extrusionOk="0" h="33175" w="20888">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16"/>
            <p:cNvSpPr/>
            <p:nvPr/>
          </p:nvSpPr>
          <p:spPr>
            <a:xfrm>
              <a:off x="3612525" y="2141700"/>
              <a:ext cx="1811200" cy="630800"/>
            </a:xfrm>
            <a:custGeom>
              <a:rect b="b" l="l" r="r" t="t"/>
              <a:pathLst>
                <a:path extrusionOk="0" h="25232" w="72448">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16"/>
            <p:cNvSpPr/>
            <p:nvPr/>
          </p:nvSpPr>
          <p:spPr>
            <a:xfrm>
              <a:off x="3387650" y="738625"/>
              <a:ext cx="299500" cy="660425"/>
            </a:xfrm>
            <a:custGeom>
              <a:rect b="b" l="l" r="r" t="t"/>
              <a:pathLst>
                <a:path extrusionOk="0" h="26417" w="1198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16"/>
            <p:cNvSpPr/>
            <p:nvPr/>
          </p:nvSpPr>
          <p:spPr>
            <a:xfrm>
              <a:off x="4327775" y="2656175"/>
              <a:ext cx="230400" cy="66950"/>
            </a:xfrm>
            <a:custGeom>
              <a:rect b="b" l="l" r="r" t="t"/>
              <a:pathLst>
                <a:path extrusionOk="0" h="2678" w="9216">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16"/>
            <p:cNvSpPr/>
            <p:nvPr/>
          </p:nvSpPr>
          <p:spPr>
            <a:xfrm>
              <a:off x="3893350" y="2910700"/>
              <a:ext cx="171175" cy="15375"/>
            </a:xfrm>
            <a:custGeom>
              <a:rect b="b" l="l" r="r" t="t"/>
              <a:pathLst>
                <a:path extrusionOk="0" h="615" w="6847">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16"/>
            <p:cNvSpPr/>
            <p:nvPr/>
          </p:nvSpPr>
          <p:spPr>
            <a:xfrm>
              <a:off x="3224175" y="777000"/>
              <a:ext cx="230400" cy="580350"/>
            </a:xfrm>
            <a:custGeom>
              <a:rect b="b" l="l" r="r" t="t"/>
              <a:pathLst>
                <a:path extrusionOk="0" h="23214" w="9216">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16"/>
            <p:cNvSpPr/>
            <p:nvPr/>
          </p:nvSpPr>
          <p:spPr>
            <a:xfrm>
              <a:off x="4358500" y="2701175"/>
              <a:ext cx="82300" cy="30725"/>
            </a:xfrm>
            <a:custGeom>
              <a:rect b="b" l="l" r="r" t="t"/>
              <a:pathLst>
                <a:path extrusionOk="0" h="1229" w="3292">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16"/>
            <p:cNvSpPr/>
            <p:nvPr/>
          </p:nvSpPr>
          <p:spPr>
            <a:xfrm>
              <a:off x="3816575" y="2913975"/>
              <a:ext cx="229300" cy="34050"/>
            </a:xfrm>
            <a:custGeom>
              <a:rect b="b" l="l" r="r" t="t"/>
              <a:pathLst>
                <a:path extrusionOk="0" h="1362" w="9172">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16"/>
            <p:cNvSpPr/>
            <p:nvPr/>
          </p:nvSpPr>
          <p:spPr>
            <a:xfrm>
              <a:off x="3192375" y="766050"/>
              <a:ext cx="239175" cy="620925"/>
            </a:xfrm>
            <a:custGeom>
              <a:rect b="b" l="l" r="r" t="t"/>
              <a:pathLst>
                <a:path extrusionOk="0" h="24837" w="9567">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16"/>
            <p:cNvSpPr/>
            <p:nvPr/>
          </p:nvSpPr>
          <p:spPr>
            <a:xfrm>
              <a:off x="3859350" y="2946900"/>
              <a:ext cx="105350" cy="24150"/>
            </a:xfrm>
            <a:custGeom>
              <a:rect b="b" l="l" r="r" t="t"/>
              <a:pathLst>
                <a:path extrusionOk="0" h="966" w="4214">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16"/>
            <p:cNvSpPr/>
            <p:nvPr/>
          </p:nvSpPr>
          <p:spPr>
            <a:xfrm>
              <a:off x="3161650" y="766050"/>
              <a:ext cx="238075" cy="613250"/>
            </a:xfrm>
            <a:custGeom>
              <a:rect b="b" l="l" r="r" t="t"/>
              <a:pathLst>
                <a:path extrusionOk="0" h="24530" w="9523">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16"/>
            <p:cNvSpPr/>
            <p:nvPr/>
          </p:nvSpPr>
          <p:spPr>
            <a:xfrm>
              <a:off x="4527425" y="1110500"/>
              <a:ext cx="63650" cy="151425"/>
            </a:xfrm>
            <a:custGeom>
              <a:rect b="b" l="l" r="r" t="t"/>
              <a:pathLst>
                <a:path extrusionOk="0" h="6057" w="2546">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16"/>
            <p:cNvSpPr/>
            <p:nvPr/>
          </p:nvSpPr>
          <p:spPr>
            <a:xfrm>
              <a:off x="4484650" y="1084175"/>
              <a:ext cx="129475" cy="362025"/>
            </a:xfrm>
            <a:custGeom>
              <a:rect b="b" l="l" r="r" t="t"/>
              <a:pathLst>
                <a:path extrusionOk="0" h="14481" w="5179">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16"/>
            <p:cNvSpPr/>
            <p:nvPr/>
          </p:nvSpPr>
          <p:spPr>
            <a:xfrm>
              <a:off x="4367275" y="1051275"/>
              <a:ext cx="268800" cy="559500"/>
            </a:xfrm>
            <a:custGeom>
              <a:rect b="b" l="l" r="r" t="t"/>
              <a:pathLst>
                <a:path extrusionOk="0" h="22380" w="10752">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16"/>
            <p:cNvSpPr/>
            <p:nvPr/>
          </p:nvSpPr>
          <p:spPr>
            <a:xfrm>
              <a:off x="4316800" y="908650"/>
              <a:ext cx="344500" cy="822775"/>
            </a:xfrm>
            <a:custGeom>
              <a:rect b="b" l="l" r="r" t="t"/>
              <a:pathLst>
                <a:path extrusionOk="0" h="32911" w="1378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16"/>
            <p:cNvSpPr/>
            <p:nvPr/>
          </p:nvSpPr>
          <p:spPr>
            <a:xfrm>
              <a:off x="4111675" y="1612925"/>
              <a:ext cx="55975" cy="64750"/>
            </a:xfrm>
            <a:custGeom>
              <a:rect b="b" l="l" r="r" t="t"/>
              <a:pathLst>
                <a:path extrusionOk="0" h="2590" w="2239">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16"/>
            <p:cNvSpPr/>
            <p:nvPr/>
          </p:nvSpPr>
          <p:spPr>
            <a:xfrm>
              <a:off x="2076700" y="1162050"/>
              <a:ext cx="490400" cy="941275"/>
            </a:xfrm>
            <a:custGeom>
              <a:rect b="b" l="l" r="r" t="t"/>
              <a:pathLst>
                <a:path extrusionOk="0" h="37651" w="19616">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16"/>
            <p:cNvSpPr/>
            <p:nvPr/>
          </p:nvSpPr>
          <p:spPr>
            <a:xfrm>
              <a:off x="1913250" y="1401200"/>
              <a:ext cx="382875" cy="744900"/>
            </a:xfrm>
            <a:custGeom>
              <a:rect b="b" l="l" r="r" t="t"/>
              <a:pathLst>
                <a:path extrusionOk="0" h="29796" w="15315">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16"/>
            <p:cNvSpPr/>
            <p:nvPr/>
          </p:nvSpPr>
          <p:spPr>
            <a:xfrm>
              <a:off x="1927525" y="1297000"/>
              <a:ext cx="446500" cy="875425"/>
            </a:xfrm>
            <a:custGeom>
              <a:rect b="b" l="l" r="r" t="t"/>
              <a:pathLst>
                <a:path extrusionOk="0" h="35017" w="1786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16"/>
            <p:cNvSpPr/>
            <p:nvPr/>
          </p:nvSpPr>
          <p:spPr>
            <a:xfrm>
              <a:off x="1977975" y="1250925"/>
              <a:ext cx="449800" cy="917125"/>
            </a:xfrm>
            <a:custGeom>
              <a:rect b="b" l="l" r="r" t="t"/>
              <a:pathLst>
                <a:path extrusionOk="0" h="36685" w="17992">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16"/>
            <p:cNvSpPr/>
            <p:nvPr/>
          </p:nvSpPr>
          <p:spPr>
            <a:xfrm>
              <a:off x="2010875" y="1153275"/>
              <a:ext cx="468450" cy="980750"/>
            </a:xfrm>
            <a:custGeom>
              <a:rect b="b" l="l" r="r" t="t"/>
              <a:pathLst>
                <a:path extrusionOk="0" h="39230" w="18738">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16"/>
            <p:cNvSpPr/>
            <p:nvPr/>
          </p:nvSpPr>
          <p:spPr>
            <a:xfrm>
              <a:off x="1860600" y="1609650"/>
              <a:ext cx="307175" cy="510125"/>
            </a:xfrm>
            <a:custGeom>
              <a:rect b="b" l="l" r="r" t="t"/>
              <a:pathLst>
                <a:path extrusionOk="0" h="20405" w="12287">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16"/>
            <p:cNvSpPr/>
            <p:nvPr/>
          </p:nvSpPr>
          <p:spPr>
            <a:xfrm>
              <a:off x="3805600" y="1948625"/>
              <a:ext cx="105350" cy="186500"/>
            </a:xfrm>
            <a:custGeom>
              <a:rect b="b" l="l" r="r" t="t"/>
              <a:pathLst>
                <a:path extrusionOk="0" h="7460" w="4214">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16"/>
            <p:cNvSpPr/>
            <p:nvPr/>
          </p:nvSpPr>
          <p:spPr>
            <a:xfrm>
              <a:off x="3788050" y="1933250"/>
              <a:ext cx="133850" cy="229300"/>
            </a:xfrm>
            <a:custGeom>
              <a:rect b="b" l="l" r="r" t="t"/>
              <a:pathLst>
                <a:path extrusionOk="0" h="9172" w="5354">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16"/>
            <p:cNvSpPr/>
            <p:nvPr/>
          </p:nvSpPr>
          <p:spPr>
            <a:xfrm>
              <a:off x="3671775" y="2997350"/>
              <a:ext cx="187600" cy="399350"/>
            </a:xfrm>
            <a:custGeom>
              <a:rect b="b" l="l" r="r" t="t"/>
              <a:pathLst>
                <a:path extrusionOk="0" h="15974" w="7504">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16"/>
            <p:cNvSpPr/>
            <p:nvPr/>
          </p:nvSpPr>
          <p:spPr>
            <a:xfrm>
              <a:off x="3577425" y="2967725"/>
              <a:ext cx="311575" cy="471750"/>
            </a:xfrm>
            <a:custGeom>
              <a:rect b="b" l="l" r="r" t="t"/>
              <a:pathLst>
                <a:path extrusionOk="0" h="18870" w="12463">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16"/>
            <p:cNvSpPr/>
            <p:nvPr/>
          </p:nvSpPr>
          <p:spPr>
            <a:xfrm>
              <a:off x="3642150" y="2927150"/>
              <a:ext cx="329125" cy="352150"/>
            </a:xfrm>
            <a:custGeom>
              <a:rect b="b" l="l" r="r" t="t"/>
              <a:pathLst>
                <a:path extrusionOk="0" h="14086" w="13165">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16"/>
            <p:cNvSpPr/>
            <p:nvPr/>
          </p:nvSpPr>
          <p:spPr>
            <a:xfrm>
              <a:off x="3625700" y="2886550"/>
              <a:ext cx="275375" cy="360950"/>
            </a:xfrm>
            <a:custGeom>
              <a:rect b="b" l="l" r="r" t="t"/>
              <a:pathLst>
                <a:path extrusionOk="0" h="14438" w="11015">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16"/>
            <p:cNvSpPr/>
            <p:nvPr/>
          </p:nvSpPr>
          <p:spPr>
            <a:xfrm>
              <a:off x="3703575" y="3053300"/>
              <a:ext cx="118500" cy="174450"/>
            </a:xfrm>
            <a:custGeom>
              <a:rect b="b" l="l" r="r" t="t"/>
              <a:pathLst>
                <a:path extrusionOk="0" h="6978" w="474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16"/>
            <p:cNvSpPr/>
            <p:nvPr/>
          </p:nvSpPr>
          <p:spPr>
            <a:xfrm>
              <a:off x="3689325" y="3025875"/>
              <a:ext cx="149200" cy="218325"/>
            </a:xfrm>
            <a:custGeom>
              <a:rect b="b" l="l" r="r" t="t"/>
              <a:pathLst>
                <a:path extrusionOk="0" h="8733" w="5968">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16"/>
            <p:cNvSpPr/>
            <p:nvPr/>
          </p:nvSpPr>
          <p:spPr>
            <a:xfrm>
              <a:off x="3745275" y="2955675"/>
              <a:ext cx="168950" cy="217225"/>
            </a:xfrm>
            <a:custGeom>
              <a:rect b="b" l="l" r="r" t="t"/>
              <a:pathLst>
                <a:path extrusionOk="0" h="8689" w="6758">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16"/>
            <p:cNvSpPr/>
            <p:nvPr/>
          </p:nvSpPr>
          <p:spPr>
            <a:xfrm>
              <a:off x="3838500" y="2980900"/>
              <a:ext cx="96575" cy="170050"/>
            </a:xfrm>
            <a:custGeom>
              <a:rect b="b" l="l" r="r" t="t"/>
              <a:pathLst>
                <a:path extrusionOk="0" h="6802" w="3863">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16"/>
            <p:cNvSpPr/>
            <p:nvPr/>
          </p:nvSpPr>
          <p:spPr>
            <a:xfrm>
              <a:off x="6159800" y="3992350"/>
              <a:ext cx="10975" cy="43900"/>
            </a:xfrm>
            <a:custGeom>
              <a:rect b="b" l="l" r="r" t="t"/>
              <a:pathLst>
                <a:path extrusionOk="0" h="1756" w="439">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16"/>
            <p:cNvSpPr/>
            <p:nvPr/>
          </p:nvSpPr>
          <p:spPr>
            <a:xfrm>
              <a:off x="6108225" y="4190900"/>
              <a:ext cx="28550" cy="37325"/>
            </a:xfrm>
            <a:custGeom>
              <a:rect b="b" l="l" r="r" t="t"/>
              <a:pathLst>
                <a:path extrusionOk="0" h="1493" w="1142">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16"/>
            <p:cNvSpPr/>
            <p:nvPr/>
          </p:nvSpPr>
          <p:spPr>
            <a:xfrm>
              <a:off x="6367125" y="4108625"/>
              <a:ext cx="36225" cy="30750"/>
            </a:xfrm>
            <a:custGeom>
              <a:rect b="b" l="l" r="r" t="t"/>
              <a:pathLst>
                <a:path extrusionOk="0" h="1230" w="1449">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16"/>
            <p:cNvSpPr/>
            <p:nvPr/>
          </p:nvSpPr>
          <p:spPr>
            <a:xfrm>
              <a:off x="5861400" y="5099225"/>
              <a:ext cx="47200" cy="13175"/>
            </a:xfrm>
            <a:custGeom>
              <a:rect b="b" l="l" r="r" t="t"/>
              <a:pathLst>
                <a:path extrusionOk="0" h="527" w="1888">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16"/>
            <p:cNvSpPr/>
            <p:nvPr/>
          </p:nvSpPr>
          <p:spPr>
            <a:xfrm>
              <a:off x="5808750" y="4503550"/>
              <a:ext cx="879825" cy="324725"/>
            </a:xfrm>
            <a:custGeom>
              <a:rect b="b" l="l" r="r" t="t"/>
              <a:pathLst>
                <a:path extrusionOk="0" h="12989" w="35193">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16"/>
            <p:cNvSpPr/>
            <p:nvPr/>
          </p:nvSpPr>
          <p:spPr>
            <a:xfrm>
              <a:off x="5804350" y="4473925"/>
              <a:ext cx="934675" cy="337900"/>
            </a:xfrm>
            <a:custGeom>
              <a:rect b="b" l="l" r="r" t="t"/>
              <a:pathLst>
                <a:path extrusionOk="0" h="13516" w="37387">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16"/>
            <p:cNvSpPr/>
            <p:nvPr/>
          </p:nvSpPr>
          <p:spPr>
            <a:xfrm>
              <a:off x="5821900" y="4427850"/>
              <a:ext cx="1314250" cy="359850"/>
            </a:xfrm>
            <a:custGeom>
              <a:rect b="b" l="l" r="r" t="t"/>
              <a:pathLst>
                <a:path extrusionOk="0" h="14394" w="5257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16"/>
            <p:cNvSpPr/>
            <p:nvPr/>
          </p:nvSpPr>
          <p:spPr>
            <a:xfrm>
              <a:off x="5828500" y="4381775"/>
              <a:ext cx="1328500" cy="379600"/>
            </a:xfrm>
            <a:custGeom>
              <a:rect b="b" l="l" r="r" t="t"/>
              <a:pathLst>
                <a:path extrusionOk="0" h="15184" w="5314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16"/>
            <p:cNvSpPr/>
            <p:nvPr/>
          </p:nvSpPr>
          <p:spPr>
            <a:xfrm>
              <a:off x="5680400" y="4855700"/>
              <a:ext cx="42800" cy="15375"/>
            </a:xfrm>
            <a:custGeom>
              <a:rect b="b" l="l" r="r" t="t"/>
              <a:pathLst>
                <a:path extrusionOk="0" h="615" w="1712">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16"/>
            <p:cNvSpPr/>
            <p:nvPr/>
          </p:nvSpPr>
          <p:spPr>
            <a:xfrm>
              <a:off x="5660650" y="4828275"/>
              <a:ext cx="138250" cy="42800"/>
            </a:xfrm>
            <a:custGeom>
              <a:rect b="b" l="l" r="r" t="t"/>
              <a:pathLst>
                <a:path extrusionOk="0" h="1712" w="553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16"/>
            <p:cNvSpPr/>
            <p:nvPr/>
          </p:nvSpPr>
          <p:spPr>
            <a:xfrm>
              <a:off x="5656250" y="4808525"/>
              <a:ext cx="208475" cy="60350"/>
            </a:xfrm>
            <a:custGeom>
              <a:rect b="b" l="l" r="r" t="t"/>
              <a:pathLst>
                <a:path extrusionOk="0" h="2414" w="8339">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16"/>
            <p:cNvSpPr/>
            <p:nvPr/>
          </p:nvSpPr>
          <p:spPr>
            <a:xfrm>
              <a:off x="5636525" y="4793150"/>
              <a:ext cx="269875" cy="65850"/>
            </a:xfrm>
            <a:custGeom>
              <a:rect b="b" l="l" r="r" t="t"/>
              <a:pathLst>
                <a:path extrusionOk="0" h="2634" w="10795">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16"/>
            <p:cNvSpPr/>
            <p:nvPr/>
          </p:nvSpPr>
          <p:spPr>
            <a:xfrm>
              <a:off x="5527900" y="5054250"/>
              <a:ext cx="528800" cy="40600"/>
            </a:xfrm>
            <a:custGeom>
              <a:rect b="b" l="l" r="r" t="t"/>
              <a:pathLst>
                <a:path extrusionOk="0" h="1624" w="21152">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16"/>
            <p:cNvSpPr/>
            <p:nvPr/>
          </p:nvSpPr>
          <p:spPr>
            <a:xfrm>
              <a:off x="5946975" y="5033400"/>
              <a:ext cx="121775" cy="18675"/>
            </a:xfrm>
            <a:custGeom>
              <a:rect b="b" l="l" r="r" t="t"/>
              <a:pathLst>
                <a:path extrusionOk="0" h="747" w="4871">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16"/>
            <p:cNvSpPr/>
            <p:nvPr/>
          </p:nvSpPr>
          <p:spPr>
            <a:xfrm>
              <a:off x="5962325" y="5012550"/>
              <a:ext cx="120700" cy="18675"/>
            </a:xfrm>
            <a:custGeom>
              <a:rect b="b" l="l" r="r" t="t"/>
              <a:pathLst>
                <a:path extrusionOk="0" h="747" w="4828">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16"/>
            <p:cNvSpPr/>
            <p:nvPr/>
          </p:nvSpPr>
          <p:spPr>
            <a:xfrm>
              <a:off x="5977675" y="4991725"/>
              <a:ext cx="117425" cy="17575"/>
            </a:xfrm>
            <a:custGeom>
              <a:rect b="b" l="l" r="r" t="t"/>
              <a:pathLst>
                <a:path extrusionOk="0" h="703" w="4697">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16"/>
            <p:cNvSpPr/>
            <p:nvPr/>
          </p:nvSpPr>
          <p:spPr>
            <a:xfrm>
              <a:off x="6019375" y="4955525"/>
              <a:ext cx="16475" cy="9900"/>
            </a:xfrm>
            <a:custGeom>
              <a:rect b="b" l="l" r="r" t="t"/>
              <a:pathLst>
                <a:path extrusionOk="0" h="396" w="659">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16"/>
            <p:cNvSpPr/>
            <p:nvPr/>
          </p:nvSpPr>
          <p:spPr>
            <a:xfrm>
              <a:off x="6024850" y="4934675"/>
              <a:ext cx="25275" cy="13175"/>
            </a:xfrm>
            <a:custGeom>
              <a:rect b="b" l="l" r="r" t="t"/>
              <a:pathLst>
                <a:path extrusionOk="0" h="527" w="1011">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16"/>
            <p:cNvSpPr/>
            <p:nvPr/>
          </p:nvSpPr>
          <p:spPr>
            <a:xfrm>
              <a:off x="6041325" y="4908350"/>
              <a:ext cx="165650" cy="19775"/>
            </a:xfrm>
            <a:custGeom>
              <a:rect b="b" l="l" r="r" t="t"/>
              <a:pathLst>
                <a:path extrusionOk="0" h="791" w="6626">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16"/>
            <p:cNvSpPr/>
            <p:nvPr/>
          </p:nvSpPr>
          <p:spPr>
            <a:xfrm>
              <a:off x="6046800" y="4887500"/>
              <a:ext cx="165675" cy="23075"/>
            </a:xfrm>
            <a:custGeom>
              <a:rect b="b" l="l" r="r" t="t"/>
              <a:pathLst>
                <a:path extrusionOk="0" h="923" w="6627">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16"/>
            <p:cNvSpPr/>
            <p:nvPr/>
          </p:nvSpPr>
          <p:spPr>
            <a:xfrm>
              <a:off x="6097250" y="4844725"/>
              <a:ext cx="125100" cy="18675"/>
            </a:xfrm>
            <a:custGeom>
              <a:rect b="b" l="l" r="r" t="t"/>
              <a:pathLst>
                <a:path extrusionOk="0" h="747" w="5004">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16"/>
            <p:cNvSpPr/>
            <p:nvPr/>
          </p:nvSpPr>
          <p:spPr>
            <a:xfrm>
              <a:off x="6107125" y="4824975"/>
              <a:ext cx="120700" cy="20875"/>
            </a:xfrm>
            <a:custGeom>
              <a:rect b="b" l="l" r="r" t="t"/>
              <a:pathLst>
                <a:path extrusionOk="0" h="835" w="4828">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16"/>
            <p:cNvSpPr/>
            <p:nvPr/>
          </p:nvSpPr>
          <p:spPr>
            <a:xfrm>
              <a:off x="6100550" y="4800825"/>
              <a:ext cx="161275" cy="30750"/>
            </a:xfrm>
            <a:custGeom>
              <a:rect b="b" l="l" r="r" t="t"/>
              <a:pathLst>
                <a:path extrusionOk="0" h="1230" w="6451">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16"/>
            <p:cNvSpPr/>
            <p:nvPr/>
          </p:nvSpPr>
          <p:spPr>
            <a:xfrm>
              <a:off x="6098350" y="4774500"/>
              <a:ext cx="190900" cy="29650"/>
            </a:xfrm>
            <a:custGeom>
              <a:rect b="b" l="l" r="r" t="t"/>
              <a:pathLst>
                <a:path extrusionOk="0" h="1186" w="7636">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16"/>
            <p:cNvSpPr/>
            <p:nvPr/>
          </p:nvSpPr>
          <p:spPr>
            <a:xfrm>
              <a:off x="6109325" y="4682350"/>
              <a:ext cx="523300" cy="91075"/>
            </a:xfrm>
            <a:custGeom>
              <a:rect b="b" l="l" r="r" t="t"/>
              <a:pathLst>
                <a:path extrusionOk="0" h="3643" w="20932">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16"/>
            <p:cNvSpPr/>
            <p:nvPr/>
          </p:nvSpPr>
          <p:spPr>
            <a:xfrm>
              <a:off x="6085200" y="4649450"/>
              <a:ext cx="537550" cy="125075"/>
            </a:xfrm>
            <a:custGeom>
              <a:rect b="b" l="l" r="r" t="t"/>
              <a:pathLst>
                <a:path extrusionOk="0" h="5003" w="21502">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16"/>
            <p:cNvSpPr/>
            <p:nvPr/>
          </p:nvSpPr>
          <p:spPr>
            <a:xfrm>
              <a:off x="6057775" y="4612150"/>
              <a:ext cx="585825" cy="165675"/>
            </a:xfrm>
            <a:custGeom>
              <a:rect b="b" l="l" r="r" t="t"/>
              <a:pathLst>
                <a:path extrusionOk="0" h="6627" w="23433">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16"/>
            <p:cNvSpPr/>
            <p:nvPr/>
          </p:nvSpPr>
          <p:spPr>
            <a:xfrm>
              <a:off x="6038025" y="4574850"/>
              <a:ext cx="634100" cy="202975"/>
            </a:xfrm>
            <a:custGeom>
              <a:rect b="b" l="l" r="r" t="t"/>
              <a:pathLst>
                <a:path extrusionOk="0" h="8119" w="25364">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16"/>
            <p:cNvSpPr/>
            <p:nvPr/>
          </p:nvSpPr>
          <p:spPr>
            <a:xfrm>
              <a:off x="5408325" y="4697725"/>
              <a:ext cx="1298900" cy="349975"/>
            </a:xfrm>
            <a:custGeom>
              <a:rect b="b" l="l" r="r" t="t"/>
              <a:pathLst>
                <a:path extrusionOk="0" h="13999" w="51956">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16"/>
            <p:cNvSpPr/>
            <p:nvPr/>
          </p:nvSpPr>
          <p:spPr>
            <a:xfrm>
              <a:off x="5018900" y="3079625"/>
              <a:ext cx="854600" cy="1977925"/>
            </a:xfrm>
            <a:custGeom>
              <a:rect b="b" l="l" r="r" t="t"/>
              <a:pathLst>
                <a:path extrusionOk="0" h="79117" w="34184">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16"/>
            <p:cNvSpPr/>
            <p:nvPr/>
          </p:nvSpPr>
          <p:spPr>
            <a:xfrm>
              <a:off x="5485125" y="4868850"/>
              <a:ext cx="646175" cy="158000"/>
            </a:xfrm>
            <a:custGeom>
              <a:rect b="b" l="l" r="r" t="t"/>
              <a:pathLst>
                <a:path extrusionOk="0" h="6320" w="25847">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16"/>
            <p:cNvSpPr/>
            <p:nvPr/>
          </p:nvSpPr>
          <p:spPr>
            <a:xfrm>
              <a:off x="4868600" y="2894225"/>
              <a:ext cx="799750" cy="2106300"/>
            </a:xfrm>
            <a:custGeom>
              <a:rect b="b" l="l" r="r" t="t"/>
              <a:pathLst>
                <a:path extrusionOk="0" h="84252" w="3199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16"/>
            <p:cNvSpPr/>
            <p:nvPr/>
          </p:nvSpPr>
          <p:spPr>
            <a:xfrm>
              <a:off x="5491700" y="4970875"/>
              <a:ext cx="615450" cy="109725"/>
            </a:xfrm>
            <a:custGeom>
              <a:rect b="b" l="l" r="r" t="t"/>
              <a:pathLst>
                <a:path extrusionOk="0" h="4389" w="24618">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16"/>
            <p:cNvSpPr/>
            <p:nvPr/>
          </p:nvSpPr>
          <p:spPr>
            <a:xfrm>
              <a:off x="4734775" y="3421900"/>
              <a:ext cx="152500" cy="1580800"/>
            </a:xfrm>
            <a:custGeom>
              <a:rect b="b" l="l" r="r" t="t"/>
              <a:pathLst>
                <a:path extrusionOk="0" h="63232" w="610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16"/>
            <p:cNvSpPr/>
            <p:nvPr/>
          </p:nvSpPr>
          <p:spPr>
            <a:xfrm>
              <a:off x="5672725" y="5078375"/>
              <a:ext cx="263300" cy="31850"/>
            </a:xfrm>
            <a:custGeom>
              <a:rect b="b" l="l" r="r" t="t"/>
              <a:pathLst>
                <a:path extrusionOk="0" h="1274" w="10532">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16"/>
            <p:cNvSpPr/>
            <p:nvPr/>
          </p:nvSpPr>
          <p:spPr>
            <a:xfrm>
              <a:off x="4600925" y="3731250"/>
              <a:ext cx="119600" cy="1265975"/>
            </a:xfrm>
            <a:custGeom>
              <a:rect b="b" l="l" r="r" t="t"/>
              <a:pathLst>
                <a:path extrusionOk="0" h="50639" w="4784">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16"/>
            <p:cNvSpPr/>
            <p:nvPr/>
          </p:nvSpPr>
          <p:spPr>
            <a:xfrm>
              <a:off x="4181875" y="2871200"/>
              <a:ext cx="454200" cy="2112850"/>
            </a:xfrm>
            <a:custGeom>
              <a:rect b="b" l="l" r="r" t="t"/>
              <a:pathLst>
                <a:path extrusionOk="0" h="84514" w="18168">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16"/>
            <p:cNvSpPr/>
            <p:nvPr/>
          </p:nvSpPr>
          <p:spPr>
            <a:xfrm>
              <a:off x="4065600" y="2698975"/>
              <a:ext cx="527675" cy="2220375"/>
            </a:xfrm>
            <a:custGeom>
              <a:rect b="b" l="l" r="r" t="t"/>
              <a:pathLst>
                <a:path extrusionOk="0" h="88815" w="21107">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16"/>
            <p:cNvSpPr/>
            <p:nvPr/>
          </p:nvSpPr>
          <p:spPr>
            <a:xfrm>
              <a:off x="3837425" y="3370350"/>
              <a:ext cx="377375" cy="1344950"/>
            </a:xfrm>
            <a:custGeom>
              <a:rect b="b" l="l" r="r" t="t"/>
              <a:pathLst>
                <a:path extrusionOk="0" h="53798" w="15095">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16"/>
            <p:cNvSpPr/>
            <p:nvPr/>
          </p:nvSpPr>
          <p:spPr>
            <a:xfrm>
              <a:off x="3607050" y="3450425"/>
              <a:ext cx="547425" cy="1221000"/>
            </a:xfrm>
            <a:custGeom>
              <a:rect b="b" l="l" r="r" t="t"/>
              <a:pathLst>
                <a:path extrusionOk="0" h="48840" w="21897">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16"/>
            <p:cNvSpPr/>
            <p:nvPr/>
          </p:nvSpPr>
          <p:spPr>
            <a:xfrm>
              <a:off x="3672850" y="3530500"/>
              <a:ext cx="435550" cy="1108000"/>
            </a:xfrm>
            <a:custGeom>
              <a:rect b="b" l="l" r="r" t="t"/>
              <a:pathLst>
                <a:path extrusionOk="0" h="44320" w="17422">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16"/>
            <p:cNvSpPr/>
            <p:nvPr/>
          </p:nvSpPr>
          <p:spPr>
            <a:xfrm>
              <a:off x="6276075" y="3554625"/>
              <a:ext cx="204075" cy="110825"/>
            </a:xfrm>
            <a:custGeom>
              <a:rect b="b" l="l" r="r" t="t"/>
              <a:pathLst>
                <a:path extrusionOk="0" h="4433" w="8163">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16"/>
            <p:cNvSpPr/>
            <p:nvPr/>
          </p:nvSpPr>
          <p:spPr>
            <a:xfrm>
              <a:off x="6730225" y="3940775"/>
              <a:ext cx="561700" cy="625325"/>
            </a:xfrm>
            <a:custGeom>
              <a:rect b="b" l="l" r="r" t="t"/>
              <a:pathLst>
                <a:path extrusionOk="0" h="25013" w="22468">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16"/>
            <p:cNvSpPr/>
            <p:nvPr/>
          </p:nvSpPr>
          <p:spPr>
            <a:xfrm>
              <a:off x="6209150" y="3492100"/>
              <a:ext cx="307200" cy="221625"/>
            </a:xfrm>
            <a:custGeom>
              <a:rect b="b" l="l" r="r" t="t"/>
              <a:pathLst>
                <a:path extrusionOk="0" h="8865" w="12288">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16"/>
            <p:cNvSpPr/>
            <p:nvPr/>
          </p:nvSpPr>
          <p:spPr>
            <a:xfrm>
              <a:off x="6661125" y="3867275"/>
              <a:ext cx="603375" cy="716375"/>
            </a:xfrm>
            <a:custGeom>
              <a:rect b="b" l="l" r="r" t="t"/>
              <a:pathLst>
                <a:path extrusionOk="0" h="28655" w="24135">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16"/>
            <p:cNvSpPr/>
            <p:nvPr/>
          </p:nvSpPr>
          <p:spPr>
            <a:xfrm>
              <a:off x="6088475" y="3432875"/>
              <a:ext cx="1147500" cy="1171625"/>
            </a:xfrm>
            <a:custGeom>
              <a:rect b="b" l="l" r="r" t="t"/>
              <a:pathLst>
                <a:path extrusionOk="0" h="46865" w="4590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16"/>
            <p:cNvSpPr/>
            <p:nvPr/>
          </p:nvSpPr>
          <p:spPr>
            <a:xfrm>
              <a:off x="5247075" y="3384600"/>
              <a:ext cx="1963675" cy="1351550"/>
            </a:xfrm>
            <a:custGeom>
              <a:rect b="b" l="l" r="r" t="t"/>
              <a:pathLst>
                <a:path extrusionOk="0" h="54062" w="78547">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16"/>
            <p:cNvSpPr/>
            <p:nvPr/>
          </p:nvSpPr>
          <p:spPr>
            <a:xfrm>
              <a:off x="5232825" y="3337425"/>
              <a:ext cx="2084350" cy="1428325"/>
            </a:xfrm>
            <a:custGeom>
              <a:rect b="b" l="l" r="r" t="t"/>
              <a:pathLst>
                <a:path extrusionOk="0" h="57133" w="83374">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16"/>
            <p:cNvSpPr/>
            <p:nvPr/>
          </p:nvSpPr>
          <p:spPr>
            <a:xfrm>
              <a:off x="5156025" y="3211275"/>
              <a:ext cx="2045950" cy="1731100"/>
            </a:xfrm>
            <a:custGeom>
              <a:rect b="b" l="l" r="r" t="t"/>
              <a:pathLst>
                <a:path extrusionOk="0" h="69244" w="81838">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16"/>
            <p:cNvSpPr/>
            <p:nvPr/>
          </p:nvSpPr>
          <p:spPr>
            <a:xfrm>
              <a:off x="5473050" y="4092175"/>
              <a:ext cx="560600" cy="444300"/>
            </a:xfrm>
            <a:custGeom>
              <a:rect b="b" l="l" r="r" t="t"/>
              <a:pathLst>
                <a:path extrusionOk="0" h="17772" w="22424">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16"/>
            <p:cNvSpPr/>
            <p:nvPr/>
          </p:nvSpPr>
          <p:spPr>
            <a:xfrm>
              <a:off x="5446725" y="4038425"/>
              <a:ext cx="650550" cy="557300"/>
            </a:xfrm>
            <a:custGeom>
              <a:rect b="b" l="l" r="r" t="t"/>
              <a:pathLst>
                <a:path extrusionOk="0" h="22292" w="26022">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16"/>
            <p:cNvSpPr/>
            <p:nvPr/>
          </p:nvSpPr>
          <p:spPr>
            <a:xfrm>
              <a:off x="5262425" y="3874975"/>
              <a:ext cx="889700" cy="781075"/>
            </a:xfrm>
            <a:custGeom>
              <a:rect b="b" l="l" r="r" t="t"/>
              <a:pathLst>
                <a:path extrusionOk="0" h="31243" w="35588">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16"/>
            <p:cNvSpPr/>
            <p:nvPr/>
          </p:nvSpPr>
          <p:spPr>
            <a:xfrm>
              <a:off x="6038025" y="3987950"/>
              <a:ext cx="388375" cy="286350"/>
            </a:xfrm>
            <a:custGeom>
              <a:rect b="b" l="l" r="r" t="t"/>
              <a:pathLst>
                <a:path extrusionOk="0" h="11454" w="15535">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16"/>
            <p:cNvSpPr/>
            <p:nvPr/>
          </p:nvSpPr>
          <p:spPr>
            <a:xfrm>
              <a:off x="6096175" y="1773100"/>
              <a:ext cx="942350" cy="1522675"/>
            </a:xfrm>
            <a:custGeom>
              <a:rect b="b" l="l" r="r" t="t"/>
              <a:pathLst>
                <a:path extrusionOk="0" h="60907" w="37694">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16"/>
            <p:cNvSpPr/>
            <p:nvPr/>
          </p:nvSpPr>
          <p:spPr>
            <a:xfrm>
              <a:off x="6123600" y="1816975"/>
              <a:ext cx="957700" cy="1504025"/>
            </a:xfrm>
            <a:custGeom>
              <a:rect b="b" l="l" r="r" t="t"/>
              <a:pathLst>
                <a:path extrusionOk="0" h="60161" w="38308">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16"/>
            <p:cNvSpPr/>
            <p:nvPr/>
          </p:nvSpPr>
          <p:spPr>
            <a:xfrm>
              <a:off x="6392350" y="3454800"/>
              <a:ext cx="767950" cy="217250"/>
            </a:xfrm>
            <a:custGeom>
              <a:rect b="b" l="l" r="r" t="t"/>
              <a:pathLst>
                <a:path extrusionOk="0" h="8690" w="30718">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16"/>
            <p:cNvSpPr/>
            <p:nvPr/>
          </p:nvSpPr>
          <p:spPr>
            <a:xfrm>
              <a:off x="6322150" y="3238700"/>
              <a:ext cx="868850" cy="265500"/>
            </a:xfrm>
            <a:custGeom>
              <a:rect b="b" l="l" r="r" t="t"/>
              <a:pathLst>
                <a:path extrusionOk="0" h="10620" w="34754">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16"/>
            <p:cNvSpPr/>
            <p:nvPr/>
          </p:nvSpPr>
          <p:spPr>
            <a:xfrm>
              <a:off x="6256325" y="3037950"/>
              <a:ext cx="923700" cy="403725"/>
            </a:xfrm>
            <a:custGeom>
              <a:rect b="b" l="l" r="r" t="t"/>
              <a:pathLst>
                <a:path extrusionOk="0" h="16149" w="36948">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16"/>
            <p:cNvSpPr/>
            <p:nvPr/>
          </p:nvSpPr>
          <p:spPr>
            <a:xfrm>
              <a:off x="6203675" y="2736275"/>
              <a:ext cx="931375" cy="657125"/>
            </a:xfrm>
            <a:custGeom>
              <a:rect b="b" l="l" r="r" t="t"/>
              <a:pathLst>
                <a:path extrusionOk="0" h="26285" w="37255">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16"/>
            <p:cNvSpPr/>
            <p:nvPr/>
          </p:nvSpPr>
          <p:spPr>
            <a:xfrm>
              <a:off x="6895875" y="1781875"/>
              <a:ext cx="345600" cy="2234625"/>
            </a:xfrm>
            <a:custGeom>
              <a:rect b="b" l="l" r="r" t="t"/>
              <a:pathLst>
                <a:path extrusionOk="0" h="89385" w="13824">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16"/>
            <p:cNvSpPr/>
            <p:nvPr/>
          </p:nvSpPr>
          <p:spPr>
            <a:xfrm>
              <a:off x="6471350" y="3612775"/>
              <a:ext cx="385075" cy="336800"/>
            </a:xfrm>
            <a:custGeom>
              <a:rect b="b" l="l" r="r" t="t"/>
              <a:pathLst>
                <a:path extrusionOk="0" h="13472" w="15403">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16"/>
            <p:cNvSpPr/>
            <p:nvPr/>
          </p:nvSpPr>
          <p:spPr>
            <a:xfrm>
              <a:off x="6507550" y="3657750"/>
              <a:ext cx="242450" cy="218325"/>
            </a:xfrm>
            <a:custGeom>
              <a:rect b="b" l="l" r="r" t="t"/>
              <a:pathLst>
                <a:path extrusionOk="0" h="8733" w="9698">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16"/>
            <p:cNvSpPr/>
            <p:nvPr/>
          </p:nvSpPr>
          <p:spPr>
            <a:xfrm>
              <a:off x="6151025" y="1762125"/>
              <a:ext cx="1018050" cy="1584100"/>
            </a:xfrm>
            <a:custGeom>
              <a:rect b="b" l="l" r="r" t="t"/>
              <a:pathLst>
                <a:path extrusionOk="0" h="63364" w="40722">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16"/>
            <p:cNvSpPr/>
            <p:nvPr/>
          </p:nvSpPr>
          <p:spPr>
            <a:xfrm>
              <a:off x="6010600" y="1752250"/>
              <a:ext cx="930300" cy="1467825"/>
            </a:xfrm>
            <a:custGeom>
              <a:rect b="b" l="l" r="r" t="t"/>
              <a:pathLst>
                <a:path extrusionOk="0" h="58713" w="37212">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16"/>
            <p:cNvSpPr/>
            <p:nvPr/>
          </p:nvSpPr>
          <p:spPr>
            <a:xfrm>
              <a:off x="5864700" y="1744575"/>
              <a:ext cx="948925" cy="1343850"/>
            </a:xfrm>
            <a:custGeom>
              <a:rect b="b" l="l" r="r" t="t"/>
              <a:pathLst>
                <a:path extrusionOk="0" h="53754" w="37957">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16"/>
            <p:cNvSpPr/>
            <p:nvPr/>
          </p:nvSpPr>
          <p:spPr>
            <a:xfrm>
              <a:off x="5659550" y="1808200"/>
              <a:ext cx="1010375" cy="1094850"/>
            </a:xfrm>
            <a:custGeom>
              <a:rect b="b" l="l" r="r" t="t"/>
              <a:pathLst>
                <a:path extrusionOk="0" h="43794" w="40415">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16"/>
            <p:cNvSpPr/>
            <p:nvPr/>
          </p:nvSpPr>
          <p:spPr>
            <a:xfrm>
              <a:off x="5521325" y="1824650"/>
              <a:ext cx="982950" cy="954425"/>
            </a:xfrm>
            <a:custGeom>
              <a:rect b="b" l="l" r="r" t="t"/>
              <a:pathLst>
                <a:path extrusionOk="0" h="38177" w="39318">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16"/>
            <p:cNvSpPr/>
            <p:nvPr/>
          </p:nvSpPr>
          <p:spPr>
            <a:xfrm>
              <a:off x="5398475" y="1973850"/>
              <a:ext cx="866650" cy="695525"/>
            </a:xfrm>
            <a:custGeom>
              <a:rect b="b" l="l" r="r" t="t"/>
              <a:pathLst>
                <a:path extrusionOk="0" h="27821" w="34666">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16"/>
            <p:cNvSpPr/>
            <p:nvPr/>
          </p:nvSpPr>
          <p:spPr>
            <a:xfrm>
              <a:off x="5275600" y="2483950"/>
              <a:ext cx="133850" cy="74625"/>
            </a:xfrm>
            <a:custGeom>
              <a:rect b="b" l="l" r="r" t="t"/>
              <a:pathLst>
                <a:path extrusionOk="0" h="2985" w="5354">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16"/>
            <p:cNvSpPr/>
            <p:nvPr/>
          </p:nvSpPr>
          <p:spPr>
            <a:xfrm>
              <a:off x="6505350" y="3574375"/>
              <a:ext cx="121800" cy="43900"/>
            </a:xfrm>
            <a:custGeom>
              <a:rect b="b" l="l" r="r" t="t"/>
              <a:pathLst>
                <a:path extrusionOk="0" h="1756" w="4872">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16"/>
            <p:cNvSpPr/>
            <p:nvPr/>
          </p:nvSpPr>
          <p:spPr>
            <a:xfrm>
              <a:off x="4039275" y="2169125"/>
              <a:ext cx="3006925" cy="2565925"/>
            </a:xfrm>
            <a:custGeom>
              <a:rect b="b" l="l" r="r" t="t"/>
              <a:pathLst>
                <a:path extrusionOk="0" h="102637" w="120277">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16"/>
            <p:cNvSpPr/>
            <p:nvPr/>
          </p:nvSpPr>
          <p:spPr>
            <a:xfrm>
              <a:off x="4836800" y="3535975"/>
              <a:ext cx="125075" cy="1464550"/>
            </a:xfrm>
            <a:custGeom>
              <a:rect b="b" l="l" r="r" t="t"/>
              <a:pathLst>
                <a:path extrusionOk="0" h="58582" w="5003">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16"/>
            <p:cNvSpPr/>
            <p:nvPr/>
          </p:nvSpPr>
          <p:spPr>
            <a:xfrm>
              <a:off x="4802775" y="3543675"/>
              <a:ext cx="129475" cy="1510600"/>
            </a:xfrm>
            <a:custGeom>
              <a:rect b="b" l="l" r="r" t="t"/>
              <a:pathLst>
                <a:path extrusionOk="0" h="60424" w="5179">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16"/>
            <p:cNvSpPr/>
            <p:nvPr/>
          </p:nvSpPr>
          <p:spPr>
            <a:xfrm>
              <a:off x="4766575" y="3551350"/>
              <a:ext cx="129475" cy="1474400"/>
            </a:xfrm>
            <a:custGeom>
              <a:rect b="b" l="l" r="r" t="t"/>
              <a:pathLst>
                <a:path extrusionOk="0" h="58976" w="5179">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16"/>
            <p:cNvSpPr/>
            <p:nvPr/>
          </p:nvSpPr>
          <p:spPr>
            <a:xfrm>
              <a:off x="4751225" y="3587550"/>
              <a:ext cx="113025" cy="1464525"/>
            </a:xfrm>
            <a:custGeom>
              <a:rect b="b" l="l" r="r" t="t"/>
              <a:pathLst>
                <a:path extrusionOk="0" h="58581" w="4521">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16"/>
            <p:cNvSpPr/>
            <p:nvPr/>
          </p:nvSpPr>
          <p:spPr>
            <a:xfrm>
              <a:off x="4716125" y="4375200"/>
              <a:ext cx="64750" cy="674675"/>
            </a:xfrm>
            <a:custGeom>
              <a:rect b="b" l="l" r="r" t="t"/>
              <a:pathLst>
                <a:path extrusionOk="0" h="26987" w="259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16"/>
            <p:cNvSpPr/>
            <p:nvPr/>
          </p:nvSpPr>
          <p:spPr>
            <a:xfrm>
              <a:off x="4683200" y="4215025"/>
              <a:ext cx="64750" cy="781100"/>
            </a:xfrm>
            <a:custGeom>
              <a:rect b="b" l="l" r="r" t="t"/>
              <a:pathLst>
                <a:path extrusionOk="0" h="31244" w="259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16"/>
            <p:cNvSpPr/>
            <p:nvPr/>
          </p:nvSpPr>
          <p:spPr>
            <a:xfrm>
              <a:off x="4650300" y="4168950"/>
              <a:ext cx="75725" cy="786600"/>
            </a:xfrm>
            <a:custGeom>
              <a:rect b="b" l="l" r="r" t="t"/>
              <a:pathLst>
                <a:path extrusionOk="0" h="31464" w="3029">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16"/>
            <p:cNvSpPr/>
            <p:nvPr/>
          </p:nvSpPr>
          <p:spPr>
            <a:xfrm>
              <a:off x="4619575" y="4645050"/>
              <a:ext cx="51600" cy="285250"/>
            </a:xfrm>
            <a:custGeom>
              <a:rect b="b" l="l" r="r" t="t"/>
              <a:pathLst>
                <a:path extrusionOk="0" h="11410" w="2064">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16"/>
            <p:cNvSpPr/>
            <p:nvPr/>
          </p:nvSpPr>
          <p:spPr>
            <a:xfrm>
              <a:off x="4598750" y="4775600"/>
              <a:ext cx="26350" cy="111925"/>
            </a:xfrm>
            <a:custGeom>
              <a:rect b="b" l="l" r="r" t="t"/>
              <a:pathLst>
                <a:path extrusionOk="0" h="4477" w="1054">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16"/>
            <p:cNvSpPr/>
            <p:nvPr/>
          </p:nvSpPr>
          <p:spPr>
            <a:xfrm>
              <a:off x="5341425" y="4865550"/>
              <a:ext cx="95450" cy="49400"/>
            </a:xfrm>
            <a:custGeom>
              <a:rect b="b" l="l" r="r" t="t"/>
              <a:pathLst>
                <a:path extrusionOk="0" h="1976" w="3818">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16"/>
            <p:cNvSpPr/>
            <p:nvPr/>
          </p:nvSpPr>
          <p:spPr>
            <a:xfrm>
              <a:off x="5341425" y="4841425"/>
              <a:ext cx="97650" cy="45000"/>
            </a:xfrm>
            <a:custGeom>
              <a:rect b="b" l="l" r="r" t="t"/>
              <a:pathLst>
                <a:path extrusionOk="0" h="1800" w="3906">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16"/>
            <p:cNvSpPr/>
            <p:nvPr/>
          </p:nvSpPr>
          <p:spPr>
            <a:xfrm>
              <a:off x="5341425" y="4815100"/>
              <a:ext cx="127275" cy="43900"/>
            </a:xfrm>
            <a:custGeom>
              <a:rect b="b" l="l" r="r" t="t"/>
              <a:pathLst>
                <a:path extrusionOk="0" h="1756" w="5091">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16"/>
            <p:cNvSpPr/>
            <p:nvPr/>
          </p:nvSpPr>
          <p:spPr>
            <a:xfrm>
              <a:off x="5305225" y="4740500"/>
              <a:ext cx="241350" cy="79000"/>
            </a:xfrm>
            <a:custGeom>
              <a:rect b="b" l="l" r="r" t="t"/>
              <a:pathLst>
                <a:path extrusionOk="0" h="3160" w="9654">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16"/>
            <p:cNvSpPr/>
            <p:nvPr/>
          </p:nvSpPr>
          <p:spPr>
            <a:xfrm>
              <a:off x="5384200" y="5052050"/>
              <a:ext cx="25" cy="25"/>
            </a:xfrm>
            <a:custGeom>
              <a:rect b="b" l="l" r="r" t="t"/>
              <a:pathLst>
                <a:path extrusionOk="0" h="1" w="1">
                  <a:moveTo>
                    <a:pt x="1" y="1"/>
                  </a:moveTo>
                  <a:lnTo>
                    <a:pt x="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16"/>
            <p:cNvSpPr/>
            <p:nvPr/>
          </p:nvSpPr>
          <p:spPr>
            <a:xfrm>
              <a:off x="5384200" y="5052050"/>
              <a:ext cx="25" cy="25"/>
            </a:xfrm>
            <a:custGeom>
              <a:rect b="b" l="l" r="r" t="t"/>
              <a:pathLst>
                <a:path extrusionOk="0" fill="none" h="1" w="1">
                  <a:moveTo>
                    <a:pt x="1" y="1"/>
                  </a:moveTo>
                  <a:lnTo>
                    <a:pt x="1" y="1"/>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16"/>
            <p:cNvSpPr/>
            <p:nvPr/>
          </p:nvSpPr>
          <p:spPr>
            <a:xfrm>
              <a:off x="5067175" y="3133375"/>
              <a:ext cx="866650" cy="1926375"/>
            </a:xfrm>
            <a:custGeom>
              <a:rect b="b" l="l" r="r" t="t"/>
              <a:pathLst>
                <a:path extrusionOk="0" h="77055" w="34666">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16"/>
            <p:cNvSpPr/>
            <p:nvPr/>
          </p:nvSpPr>
          <p:spPr>
            <a:xfrm>
              <a:off x="5041925" y="3105950"/>
              <a:ext cx="861200" cy="1932975"/>
            </a:xfrm>
            <a:custGeom>
              <a:rect b="b" l="l" r="r" t="t"/>
              <a:pathLst>
                <a:path extrusionOk="0" h="77319" w="34448">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16"/>
            <p:cNvSpPr/>
            <p:nvPr/>
          </p:nvSpPr>
          <p:spPr>
            <a:xfrm>
              <a:off x="4993675" y="3053300"/>
              <a:ext cx="851300" cy="1980125"/>
            </a:xfrm>
            <a:custGeom>
              <a:rect b="b" l="l" r="r" t="t"/>
              <a:pathLst>
                <a:path extrusionOk="0" h="79205" w="34052">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16"/>
            <p:cNvSpPr/>
            <p:nvPr/>
          </p:nvSpPr>
          <p:spPr>
            <a:xfrm>
              <a:off x="4962950" y="3026975"/>
              <a:ext cx="852400" cy="2017425"/>
            </a:xfrm>
            <a:custGeom>
              <a:rect b="b" l="l" r="r" t="t"/>
              <a:pathLst>
                <a:path extrusionOk="0" h="80697" w="34096">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16"/>
            <p:cNvSpPr/>
            <p:nvPr/>
          </p:nvSpPr>
          <p:spPr>
            <a:xfrm>
              <a:off x="4932225" y="2976525"/>
              <a:ext cx="827175" cy="2027275"/>
            </a:xfrm>
            <a:custGeom>
              <a:rect b="b" l="l" r="r" t="t"/>
              <a:pathLst>
                <a:path extrusionOk="0" h="81091" w="33087">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16"/>
            <p:cNvSpPr/>
            <p:nvPr/>
          </p:nvSpPr>
          <p:spPr>
            <a:xfrm>
              <a:off x="4899325" y="2920575"/>
              <a:ext cx="796450" cy="2115050"/>
            </a:xfrm>
            <a:custGeom>
              <a:rect b="b" l="l" r="r" t="t"/>
              <a:pathLst>
                <a:path extrusionOk="0" h="84602" w="31858">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16"/>
            <p:cNvSpPr/>
            <p:nvPr/>
          </p:nvSpPr>
          <p:spPr>
            <a:xfrm>
              <a:off x="5289850" y="2869000"/>
              <a:ext cx="349975" cy="388375"/>
            </a:xfrm>
            <a:custGeom>
              <a:rect b="b" l="l" r="r" t="t"/>
              <a:pathLst>
                <a:path extrusionOk="0" h="15535" w="13999">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16"/>
            <p:cNvSpPr/>
            <p:nvPr/>
          </p:nvSpPr>
          <p:spPr>
            <a:xfrm>
              <a:off x="5206475" y="2843775"/>
              <a:ext cx="405925" cy="426750"/>
            </a:xfrm>
            <a:custGeom>
              <a:rect b="b" l="l" r="r" t="t"/>
              <a:pathLst>
                <a:path extrusionOk="0" h="17070" w="16237">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16"/>
            <p:cNvSpPr/>
            <p:nvPr/>
          </p:nvSpPr>
          <p:spPr>
            <a:xfrm>
              <a:off x="5101175" y="2819650"/>
              <a:ext cx="483800" cy="494775"/>
            </a:xfrm>
            <a:custGeom>
              <a:rect b="b" l="l" r="r" t="t"/>
              <a:pathLst>
                <a:path extrusionOk="0" h="19791" w="19352">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16"/>
            <p:cNvSpPr/>
            <p:nvPr/>
          </p:nvSpPr>
          <p:spPr>
            <a:xfrm>
              <a:off x="3975625" y="3259550"/>
              <a:ext cx="584750" cy="1657600"/>
            </a:xfrm>
            <a:custGeom>
              <a:rect b="b" l="l" r="r" t="t"/>
              <a:pathLst>
                <a:path extrusionOk="0" h="66304" w="2339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16"/>
            <p:cNvSpPr/>
            <p:nvPr/>
          </p:nvSpPr>
          <p:spPr>
            <a:xfrm>
              <a:off x="3940525" y="2730775"/>
              <a:ext cx="589125" cy="2188575"/>
            </a:xfrm>
            <a:custGeom>
              <a:rect b="b" l="l" r="r" t="t"/>
              <a:pathLst>
                <a:path extrusionOk="0" h="87543" w="23565">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16"/>
            <p:cNvSpPr/>
            <p:nvPr/>
          </p:nvSpPr>
          <p:spPr>
            <a:xfrm>
              <a:off x="4021700" y="2610100"/>
              <a:ext cx="687875" cy="2200625"/>
            </a:xfrm>
            <a:custGeom>
              <a:rect b="b" l="l" r="r" t="t"/>
              <a:pathLst>
                <a:path extrusionOk="0" h="88025" w="27515">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16"/>
            <p:cNvSpPr/>
            <p:nvPr/>
          </p:nvSpPr>
          <p:spPr>
            <a:xfrm>
              <a:off x="3872525" y="2722000"/>
              <a:ext cx="510125" cy="2108475"/>
            </a:xfrm>
            <a:custGeom>
              <a:rect b="b" l="l" r="r" t="t"/>
              <a:pathLst>
                <a:path extrusionOk="0" h="84339" w="20405">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16"/>
            <p:cNvSpPr/>
            <p:nvPr/>
          </p:nvSpPr>
          <p:spPr>
            <a:xfrm>
              <a:off x="5263525" y="3312200"/>
              <a:ext cx="868875" cy="1159550"/>
            </a:xfrm>
            <a:custGeom>
              <a:rect b="b" l="l" r="r" t="t"/>
              <a:pathLst>
                <a:path extrusionOk="0" h="46382" w="34755">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16"/>
            <p:cNvSpPr/>
            <p:nvPr/>
          </p:nvSpPr>
          <p:spPr>
            <a:xfrm>
              <a:off x="5251475" y="3288075"/>
              <a:ext cx="853500" cy="1173800"/>
            </a:xfrm>
            <a:custGeom>
              <a:rect b="b" l="l" r="r" t="t"/>
              <a:pathLst>
                <a:path extrusionOk="0" h="46952" w="3414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16"/>
            <p:cNvSpPr/>
            <p:nvPr/>
          </p:nvSpPr>
          <p:spPr>
            <a:xfrm>
              <a:off x="5242675" y="3261725"/>
              <a:ext cx="833775" cy="1184800"/>
            </a:xfrm>
            <a:custGeom>
              <a:rect b="b" l="l" r="r" t="t"/>
              <a:pathLst>
                <a:path extrusionOk="0" h="47392" w="33351">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16"/>
            <p:cNvSpPr/>
            <p:nvPr/>
          </p:nvSpPr>
          <p:spPr>
            <a:xfrm>
              <a:off x="5230625" y="3236500"/>
              <a:ext cx="817300" cy="1199050"/>
            </a:xfrm>
            <a:custGeom>
              <a:rect b="b" l="l" r="r" t="t"/>
              <a:pathLst>
                <a:path extrusionOk="0" h="47962" w="32692">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16"/>
            <p:cNvSpPr/>
            <p:nvPr/>
          </p:nvSpPr>
          <p:spPr>
            <a:xfrm>
              <a:off x="5136275" y="3184950"/>
              <a:ext cx="854600" cy="1805700"/>
            </a:xfrm>
            <a:custGeom>
              <a:rect b="b" l="l" r="r" t="t"/>
              <a:pathLst>
                <a:path extrusionOk="0" h="72228" w="34184">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16"/>
            <p:cNvSpPr/>
            <p:nvPr/>
          </p:nvSpPr>
          <p:spPr>
            <a:xfrm>
              <a:off x="5101175" y="3159725"/>
              <a:ext cx="862275" cy="1886875"/>
            </a:xfrm>
            <a:custGeom>
              <a:rect b="b" l="l" r="r" t="t"/>
              <a:pathLst>
                <a:path extrusionOk="0" h="75475" w="34491">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16"/>
            <p:cNvSpPr/>
            <p:nvPr/>
          </p:nvSpPr>
          <p:spPr>
            <a:xfrm>
              <a:off x="5644200" y="4235875"/>
              <a:ext cx="110825" cy="70225"/>
            </a:xfrm>
            <a:custGeom>
              <a:rect b="b" l="l" r="r" t="t"/>
              <a:pathLst>
                <a:path extrusionOk="0" h="2809" w="4433">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16"/>
            <p:cNvSpPr/>
            <p:nvPr/>
          </p:nvSpPr>
          <p:spPr>
            <a:xfrm>
              <a:off x="5600325" y="4217225"/>
              <a:ext cx="172250" cy="154700"/>
            </a:xfrm>
            <a:custGeom>
              <a:rect b="b" l="l" r="r" t="t"/>
              <a:pathLst>
                <a:path extrusionOk="0" h="6188" w="689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16"/>
            <p:cNvSpPr/>
            <p:nvPr/>
          </p:nvSpPr>
          <p:spPr>
            <a:xfrm>
              <a:off x="5555325" y="4199675"/>
              <a:ext cx="240275" cy="216125"/>
            </a:xfrm>
            <a:custGeom>
              <a:rect b="b" l="l" r="r" t="t"/>
              <a:pathLst>
                <a:path extrusionOk="0" h="8645" w="9611">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16"/>
            <p:cNvSpPr/>
            <p:nvPr/>
          </p:nvSpPr>
          <p:spPr>
            <a:xfrm>
              <a:off x="5499400" y="4181025"/>
              <a:ext cx="342275" cy="296225"/>
            </a:xfrm>
            <a:custGeom>
              <a:rect b="b" l="l" r="r" t="t"/>
              <a:pathLst>
                <a:path extrusionOk="0" h="11849" w="13691">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16"/>
            <p:cNvSpPr/>
            <p:nvPr/>
          </p:nvSpPr>
          <p:spPr>
            <a:xfrm>
              <a:off x="5288750" y="4500250"/>
              <a:ext cx="79025" cy="51600"/>
            </a:xfrm>
            <a:custGeom>
              <a:rect b="b" l="l" r="r" t="t"/>
              <a:pathLst>
                <a:path extrusionOk="0" h="2064" w="3161">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16"/>
            <p:cNvSpPr/>
            <p:nvPr/>
          </p:nvSpPr>
          <p:spPr>
            <a:xfrm>
              <a:off x="5982075" y="1811500"/>
              <a:ext cx="928100" cy="1382250"/>
            </a:xfrm>
            <a:custGeom>
              <a:rect b="b" l="l" r="r" t="t"/>
              <a:pathLst>
                <a:path extrusionOk="0" h="55290" w="37124">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16"/>
            <p:cNvSpPr/>
            <p:nvPr/>
          </p:nvSpPr>
          <p:spPr>
            <a:xfrm>
              <a:off x="5954650" y="1809300"/>
              <a:ext cx="928100" cy="1359225"/>
            </a:xfrm>
            <a:custGeom>
              <a:rect b="b" l="l" r="r" t="t"/>
              <a:pathLst>
                <a:path extrusionOk="0" h="54369" w="37124">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16"/>
            <p:cNvSpPr/>
            <p:nvPr/>
          </p:nvSpPr>
          <p:spPr>
            <a:xfrm>
              <a:off x="5925025" y="1820275"/>
              <a:ext cx="932500" cy="1321900"/>
            </a:xfrm>
            <a:custGeom>
              <a:rect b="b" l="l" r="r" t="t"/>
              <a:pathLst>
                <a:path extrusionOk="0" h="52876" w="3730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16"/>
            <p:cNvSpPr/>
            <p:nvPr/>
          </p:nvSpPr>
          <p:spPr>
            <a:xfrm>
              <a:off x="5894325" y="1812575"/>
              <a:ext cx="942350" cy="1302175"/>
            </a:xfrm>
            <a:custGeom>
              <a:rect b="b" l="l" r="r" t="t"/>
              <a:pathLst>
                <a:path extrusionOk="0" h="52087" w="37694">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16"/>
            <p:cNvSpPr/>
            <p:nvPr/>
          </p:nvSpPr>
          <p:spPr>
            <a:xfrm>
              <a:off x="5836175" y="1785150"/>
              <a:ext cx="956625" cy="1276950"/>
            </a:xfrm>
            <a:custGeom>
              <a:rect b="b" l="l" r="r" t="t"/>
              <a:pathLst>
                <a:path extrusionOk="0" h="51078" w="38265">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16"/>
            <p:cNvSpPr/>
            <p:nvPr/>
          </p:nvSpPr>
          <p:spPr>
            <a:xfrm>
              <a:off x="5806550" y="1750050"/>
              <a:ext cx="970875" cy="1285725"/>
            </a:xfrm>
            <a:custGeom>
              <a:rect b="b" l="l" r="r" t="t"/>
              <a:pathLst>
                <a:path extrusionOk="0" h="51429" w="38835">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16"/>
            <p:cNvSpPr/>
            <p:nvPr/>
          </p:nvSpPr>
          <p:spPr>
            <a:xfrm>
              <a:off x="5750600" y="1745675"/>
              <a:ext cx="1006000" cy="1239650"/>
            </a:xfrm>
            <a:custGeom>
              <a:rect b="b" l="l" r="r" t="t"/>
              <a:pathLst>
                <a:path extrusionOk="0" h="49586" w="4024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16"/>
            <p:cNvSpPr/>
            <p:nvPr/>
          </p:nvSpPr>
          <p:spPr>
            <a:xfrm>
              <a:off x="5686975" y="1781875"/>
              <a:ext cx="1024625" cy="1146400"/>
            </a:xfrm>
            <a:custGeom>
              <a:rect b="b" l="l" r="r" t="t"/>
              <a:pathLst>
                <a:path extrusionOk="0" h="45856" w="40985">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16"/>
            <p:cNvSpPr/>
            <p:nvPr/>
          </p:nvSpPr>
          <p:spPr>
            <a:xfrm>
              <a:off x="5631025" y="1795025"/>
              <a:ext cx="1012575" cy="1082775"/>
            </a:xfrm>
            <a:custGeom>
              <a:rect b="b" l="l" r="r" t="t"/>
              <a:pathLst>
                <a:path extrusionOk="0" h="43311" w="40503">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16"/>
            <p:cNvSpPr/>
            <p:nvPr/>
          </p:nvSpPr>
          <p:spPr>
            <a:xfrm>
              <a:off x="5603600" y="1804900"/>
              <a:ext cx="1003800" cy="1047675"/>
            </a:xfrm>
            <a:custGeom>
              <a:rect b="b" l="l" r="r" t="t"/>
              <a:pathLst>
                <a:path extrusionOk="0" h="41907" w="40152">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16"/>
            <p:cNvSpPr/>
            <p:nvPr/>
          </p:nvSpPr>
          <p:spPr>
            <a:xfrm>
              <a:off x="5576175" y="1804900"/>
              <a:ext cx="998300" cy="1023550"/>
            </a:xfrm>
            <a:custGeom>
              <a:rect b="b" l="l" r="r" t="t"/>
              <a:pathLst>
                <a:path extrusionOk="0" h="40942" w="39932">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16"/>
            <p:cNvSpPr/>
            <p:nvPr/>
          </p:nvSpPr>
          <p:spPr>
            <a:xfrm>
              <a:off x="5548750" y="1803800"/>
              <a:ext cx="995025" cy="1000500"/>
            </a:xfrm>
            <a:custGeom>
              <a:rect b="b" l="l" r="r" t="t"/>
              <a:pathLst>
                <a:path extrusionOk="0" h="40020" w="39801">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16"/>
            <p:cNvSpPr/>
            <p:nvPr/>
          </p:nvSpPr>
          <p:spPr>
            <a:xfrm>
              <a:off x="5493900" y="1863050"/>
              <a:ext cx="967600" cy="891900"/>
            </a:xfrm>
            <a:custGeom>
              <a:rect b="b" l="l" r="r" t="t"/>
              <a:pathLst>
                <a:path extrusionOk="0" h="35676" w="38704">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16"/>
            <p:cNvSpPr/>
            <p:nvPr/>
          </p:nvSpPr>
          <p:spPr>
            <a:xfrm>
              <a:off x="5469775" y="1897050"/>
              <a:ext cx="943450" cy="837050"/>
            </a:xfrm>
            <a:custGeom>
              <a:rect b="b" l="l" r="r" t="t"/>
              <a:pathLst>
                <a:path extrusionOk="0" h="33482" w="37738">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16"/>
            <p:cNvSpPr/>
            <p:nvPr/>
          </p:nvSpPr>
          <p:spPr>
            <a:xfrm>
              <a:off x="5446725" y="1902550"/>
              <a:ext cx="929200" cy="809600"/>
            </a:xfrm>
            <a:custGeom>
              <a:rect b="b" l="l" r="r" t="t"/>
              <a:pathLst>
                <a:path extrusionOk="0" h="32384" w="37168">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16"/>
            <p:cNvSpPr/>
            <p:nvPr/>
          </p:nvSpPr>
          <p:spPr>
            <a:xfrm>
              <a:off x="5422600" y="1929975"/>
              <a:ext cx="900675" cy="760250"/>
            </a:xfrm>
            <a:custGeom>
              <a:rect b="b" l="l" r="r" t="t"/>
              <a:pathLst>
                <a:path extrusionOk="0" h="30410" w="36027">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16"/>
            <p:cNvSpPr/>
            <p:nvPr/>
          </p:nvSpPr>
          <p:spPr>
            <a:xfrm>
              <a:off x="5375425" y="2000175"/>
              <a:ext cx="840325" cy="647250"/>
            </a:xfrm>
            <a:custGeom>
              <a:rect b="b" l="l" r="r" t="t"/>
              <a:pathLst>
                <a:path extrusionOk="0" h="25890" w="33613">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16"/>
            <p:cNvSpPr/>
            <p:nvPr/>
          </p:nvSpPr>
          <p:spPr>
            <a:xfrm>
              <a:off x="5351300" y="2536625"/>
              <a:ext cx="160175" cy="88875"/>
            </a:xfrm>
            <a:custGeom>
              <a:rect b="b" l="l" r="r" t="t"/>
              <a:pathLst>
                <a:path extrusionOk="0" h="3555" w="6407">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16"/>
            <p:cNvSpPr/>
            <p:nvPr/>
          </p:nvSpPr>
          <p:spPr>
            <a:xfrm>
              <a:off x="5904175" y="2181175"/>
              <a:ext cx="137150" cy="118500"/>
            </a:xfrm>
            <a:custGeom>
              <a:rect b="b" l="l" r="r" t="t"/>
              <a:pathLst>
                <a:path extrusionOk="0" h="4740" w="5486">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16"/>
            <p:cNvSpPr/>
            <p:nvPr/>
          </p:nvSpPr>
          <p:spPr>
            <a:xfrm>
              <a:off x="5889925" y="2072575"/>
              <a:ext cx="210650" cy="199675"/>
            </a:xfrm>
            <a:custGeom>
              <a:rect b="b" l="l" r="r" t="t"/>
              <a:pathLst>
                <a:path extrusionOk="0" h="7987" w="8426">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16"/>
            <p:cNvSpPr/>
            <p:nvPr/>
          </p:nvSpPr>
          <p:spPr>
            <a:xfrm>
              <a:off x="5303025" y="2516875"/>
              <a:ext cx="109725" cy="65825"/>
            </a:xfrm>
            <a:custGeom>
              <a:rect b="b" l="l" r="r" t="t"/>
              <a:pathLst>
                <a:path extrusionOk="0" h="2633" w="4389">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16"/>
            <p:cNvSpPr/>
            <p:nvPr/>
          </p:nvSpPr>
          <p:spPr>
            <a:xfrm>
              <a:off x="6039125" y="1741275"/>
              <a:ext cx="930275" cy="1504025"/>
            </a:xfrm>
            <a:custGeom>
              <a:rect b="b" l="l" r="r" t="t"/>
              <a:pathLst>
                <a:path extrusionOk="0" h="60161" w="37211">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16"/>
            <p:cNvSpPr/>
            <p:nvPr/>
          </p:nvSpPr>
          <p:spPr>
            <a:xfrm>
              <a:off x="6067650" y="1763225"/>
              <a:ext cx="930275" cy="1507300"/>
            </a:xfrm>
            <a:custGeom>
              <a:rect b="b" l="l" r="r" t="t"/>
              <a:pathLst>
                <a:path extrusionOk="0" h="60292" w="37211">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16"/>
            <p:cNvSpPr/>
            <p:nvPr/>
          </p:nvSpPr>
          <p:spPr>
            <a:xfrm>
              <a:off x="7317150" y="4387275"/>
              <a:ext cx="64725" cy="41700"/>
            </a:xfrm>
            <a:custGeom>
              <a:rect b="b" l="l" r="r" t="t"/>
              <a:pathLst>
                <a:path extrusionOk="0" h="1668" w="2589">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16"/>
            <p:cNvSpPr/>
            <p:nvPr/>
          </p:nvSpPr>
          <p:spPr>
            <a:xfrm>
              <a:off x="7284225" y="4357650"/>
              <a:ext cx="41725" cy="38425"/>
            </a:xfrm>
            <a:custGeom>
              <a:rect b="b" l="l" r="r" t="t"/>
              <a:pathLst>
                <a:path extrusionOk="0" h="1537" w="1669">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16"/>
            <p:cNvSpPr/>
            <p:nvPr/>
          </p:nvSpPr>
          <p:spPr>
            <a:xfrm>
              <a:off x="7108700" y="4199675"/>
              <a:ext cx="231500" cy="292925"/>
            </a:xfrm>
            <a:custGeom>
              <a:rect b="b" l="l" r="r" t="t"/>
              <a:pathLst>
                <a:path extrusionOk="0" h="11717" w="926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16"/>
            <p:cNvSpPr/>
            <p:nvPr/>
          </p:nvSpPr>
          <p:spPr>
            <a:xfrm>
              <a:off x="6978150" y="4100950"/>
              <a:ext cx="378500" cy="413600"/>
            </a:xfrm>
            <a:custGeom>
              <a:rect b="b" l="l" r="r" t="t"/>
              <a:pathLst>
                <a:path extrusionOk="0" h="16544" w="1514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16"/>
            <p:cNvSpPr/>
            <p:nvPr/>
          </p:nvSpPr>
          <p:spPr>
            <a:xfrm>
              <a:off x="6866275" y="4041700"/>
              <a:ext cx="453075" cy="489300"/>
            </a:xfrm>
            <a:custGeom>
              <a:rect b="b" l="l" r="r" t="t"/>
              <a:pathLst>
                <a:path extrusionOk="0" h="19572" w="18123">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16"/>
            <p:cNvSpPr/>
            <p:nvPr/>
          </p:nvSpPr>
          <p:spPr>
            <a:xfrm>
              <a:off x="6816900" y="4007700"/>
              <a:ext cx="515625" cy="541950"/>
            </a:xfrm>
            <a:custGeom>
              <a:rect b="b" l="l" r="r" t="t"/>
              <a:pathLst>
                <a:path extrusionOk="0" h="21678" w="20625">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16"/>
            <p:cNvSpPr/>
            <p:nvPr/>
          </p:nvSpPr>
          <p:spPr>
            <a:xfrm>
              <a:off x="7193175" y="3904575"/>
              <a:ext cx="99850" cy="461875"/>
            </a:xfrm>
            <a:custGeom>
              <a:rect b="b" l="l" r="r" t="t"/>
              <a:pathLst>
                <a:path extrusionOk="0" h="18475" w="3994">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16"/>
            <p:cNvSpPr/>
            <p:nvPr/>
          </p:nvSpPr>
          <p:spPr>
            <a:xfrm>
              <a:off x="7090050" y="3878250"/>
              <a:ext cx="102050" cy="330225"/>
            </a:xfrm>
            <a:custGeom>
              <a:rect b="b" l="l" r="r" t="t"/>
              <a:pathLst>
                <a:path extrusionOk="0" h="13209" w="4082">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16"/>
            <p:cNvSpPr/>
            <p:nvPr/>
          </p:nvSpPr>
          <p:spPr>
            <a:xfrm>
              <a:off x="6999000" y="3853025"/>
              <a:ext cx="183225" cy="256725"/>
            </a:xfrm>
            <a:custGeom>
              <a:rect b="b" l="l" r="r" t="t"/>
              <a:pathLst>
                <a:path extrusionOk="0" h="10269" w="7329">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16"/>
            <p:cNvSpPr/>
            <p:nvPr/>
          </p:nvSpPr>
          <p:spPr>
            <a:xfrm>
              <a:off x="6933175" y="3802550"/>
              <a:ext cx="228200" cy="247950"/>
            </a:xfrm>
            <a:custGeom>
              <a:rect b="b" l="l" r="r" t="t"/>
              <a:pathLst>
                <a:path extrusionOk="0" h="9918" w="9128">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16"/>
            <p:cNvSpPr/>
            <p:nvPr/>
          </p:nvSpPr>
          <p:spPr>
            <a:xfrm>
              <a:off x="4482450" y="2681425"/>
              <a:ext cx="948950" cy="1026825"/>
            </a:xfrm>
            <a:custGeom>
              <a:rect b="b" l="l" r="r" t="t"/>
              <a:pathLst>
                <a:path extrusionOk="0" h="41073" w="37958">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16"/>
            <p:cNvSpPr/>
            <p:nvPr/>
          </p:nvSpPr>
          <p:spPr>
            <a:xfrm>
              <a:off x="4547175" y="2703350"/>
              <a:ext cx="908350" cy="911650"/>
            </a:xfrm>
            <a:custGeom>
              <a:rect b="b" l="l" r="r" t="t"/>
              <a:pathLst>
                <a:path extrusionOk="0" h="36466" w="36334">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16"/>
            <p:cNvSpPr/>
            <p:nvPr/>
          </p:nvSpPr>
          <p:spPr>
            <a:xfrm>
              <a:off x="4648100" y="2725300"/>
              <a:ext cx="830475" cy="834850"/>
            </a:xfrm>
            <a:custGeom>
              <a:rect b="b" l="l" r="r" t="t"/>
              <a:pathLst>
                <a:path extrusionOk="0" h="33394" w="33219">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16"/>
            <p:cNvSpPr/>
            <p:nvPr/>
          </p:nvSpPr>
          <p:spPr>
            <a:xfrm>
              <a:off x="4789625" y="2746150"/>
              <a:ext cx="713075" cy="742700"/>
            </a:xfrm>
            <a:custGeom>
              <a:rect b="b" l="l" r="r" t="t"/>
              <a:pathLst>
                <a:path extrusionOk="0" h="29708" w="28523">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16"/>
            <p:cNvSpPr/>
            <p:nvPr/>
          </p:nvSpPr>
          <p:spPr>
            <a:xfrm>
              <a:off x="5014500" y="3023675"/>
              <a:ext cx="151425" cy="318175"/>
            </a:xfrm>
            <a:custGeom>
              <a:rect b="b" l="l" r="r" t="t"/>
              <a:pathLst>
                <a:path extrusionOk="0" h="12727" w="6057">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16"/>
            <p:cNvSpPr/>
            <p:nvPr/>
          </p:nvSpPr>
          <p:spPr>
            <a:xfrm>
              <a:off x="4389200" y="3352775"/>
              <a:ext cx="295125" cy="759175"/>
            </a:xfrm>
            <a:custGeom>
              <a:rect b="b" l="l" r="r" t="t"/>
              <a:pathLst>
                <a:path extrusionOk="0" h="30367" w="11805">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16"/>
            <p:cNvSpPr/>
            <p:nvPr/>
          </p:nvSpPr>
          <p:spPr>
            <a:xfrm>
              <a:off x="4328875" y="3108150"/>
              <a:ext cx="357650" cy="1116775"/>
            </a:xfrm>
            <a:custGeom>
              <a:rect b="b" l="l" r="r" t="t"/>
              <a:pathLst>
                <a:path extrusionOk="0" h="44671" w="14306">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16"/>
            <p:cNvSpPr/>
            <p:nvPr/>
          </p:nvSpPr>
          <p:spPr>
            <a:xfrm>
              <a:off x="4276225" y="3001750"/>
              <a:ext cx="400425" cy="1289000"/>
            </a:xfrm>
            <a:custGeom>
              <a:rect b="b" l="l" r="r" t="t"/>
              <a:pathLst>
                <a:path extrusionOk="0" h="51560" w="16017">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16"/>
            <p:cNvSpPr/>
            <p:nvPr/>
          </p:nvSpPr>
          <p:spPr>
            <a:xfrm>
              <a:off x="4227950" y="2940300"/>
              <a:ext cx="432250" cy="1407500"/>
            </a:xfrm>
            <a:custGeom>
              <a:rect b="b" l="l" r="r" t="t"/>
              <a:pathLst>
                <a:path extrusionOk="0" h="56300" w="1729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16"/>
            <p:cNvSpPr/>
            <p:nvPr/>
          </p:nvSpPr>
          <p:spPr>
            <a:xfrm>
              <a:off x="4167625" y="2749425"/>
              <a:ext cx="593500" cy="1676250"/>
            </a:xfrm>
            <a:custGeom>
              <a:rect b="b" l="l" r="r" t="t"/>
              <a:pathLst>
                <a:path extrusionOk="0" h="67050" w="2374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16"/>
            <p:cNvSpPr/>
            <p:nvPr/>
          </p:nvSpPr>
          <p:spPr>
            <a:xfrm>
              <a:off x="4152250" y="2727500"/>
              <a:ext cx="578150" cy="1726700"/>
            </a:xfrm>
            <a:custGeom>
              <a:rect b="b" l="l" r="r" t="t"/>
              <a:pathLst>
                <a:path extrusionOk="0" h="69068" w="23126">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16"/>
            <p:cNvSpPr/>
            <p:nvPr/>
          </p:nvSpPr>
          <p:spPr>
            <a:xfrm>
              <a:off x="4125925" y="2666050"/>
              <a:ext cx="649450" cy="1851775"/>
            </a:xfrm>
            <a:custGeom>
              <a:rect b="b" l="l" r="r" t="t"/>
              <a:pathLst>
                <a:path extrusionOk="0" h="74071" w="25978">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16"/>
            <p:cNvSpPr/>
            <p:nvPr/>
          </p:nvSpPr>
          <p:spPr>
            <a:xfrm>
              <a:off x="4096300" y="2788925"/>
              <a:ext cx="434450" cy="1781575"/>
            </a:xfrm>
            <a:custGeom>
              <a:rect b="b" l="l" r="r" t="t"/>
              <a:pathLst>
                <a:path extrusionOk="0" h="71263" w="17378">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16"/>
            <p:cNvSpPr/>
            <p:nvPr/>
          </p:nvSpPr>
          <p:spPr>
            <a:xfrm>
              <a:off x="5157125" y="2795500"/>
              <a:ext cx="400425" cy="235900"/>
            </a:xfrm>
            <a:custGeom>
              <a:rect b="b" l="l" r="r" t="t"/>
              <a:pathLst>
                <a:path extrusionOk="0" h="9436" w="16017">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16"/>
            <p:cNvSpPr/>
            <p:nvPr/>
          </p:nvSpPr>
          <p:spPr>
            <a:xfrm>
              <a:off x="4878475" y="2770275"/>
              <a:ext cx="651650" cy="660425"/>
            </a:xfrm>
            <a:custGeom>
              <a:rect b="b" l="l" r="r" t="t"/>
              <a:pathLst>
                <a:path extrusionOk="0" h="26417" w="26066">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16"/>
            <p:cNvSpPr/>
            <p:nvPr/>
          </p:nvSpPr>
          <p:spPr>
            <a:xfrm>
              <a:off x="4429800" y="2660575"/>
              <a:ext cx="977475" cy="1079475"/>
            </a:xfrm>
            <a:custGeom>
              <a:rect b="b" l="l" r="r" t="t"/>
              <a:pathLst>
                <a:path extrusionOk="0" h="43179" w="39099">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16"/>
            <p:cNvSpPr/>
            <p:nvPr/>
          </p:nvSpPr>
          <p:spPr>
            <a:xfrm>
              <a:off x="4382625" y="2638625"/>
              <a:ext cx="1001600" cy="722950"/>
            </a:xfrm>
            <a:custGeom>
              <a:rect b="b" l="l" r="r" t="t"/>
              <a:pathLst>
                <a:path extrusionOk="0" h="28918" w="40064">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16"/>
            <p:cNvSpPr/>
            <p:nvPr/>
          </p:nvSpPr>
          <p:spPr>
            <a:xfrm>
              <a:off x="4390300" y="2616700"/>
              <a:ext cx="969800" cy="500250"/>
            </a:xfrm>
            <a:custGeom>
              <a:rect b="b" l="l" r="r" t="t"/>
              <a:pathLst>
                <a:path extrusionOk="0" h="20010" w="38792">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16"/>
            <p:cNvSpPr/>
            <p:nvPr/>
          </p:nvSpPr>
          <p:spPr>
            <a:xfrm>
              <a:off x="4570225" y="2562950"/>
              <a:ext cx="823875" cy="447600"/>
            </a:xfrm>
            <a:custGeom>
              <a:rect b="b" l="l" r="r" t="t"/>
              <a:pathLst>
                <a:path extrusionOk="0" h="17904" w="32955">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16"/>
            <p:cNvSpPr/>
            <p:nvPr/>
          </p:nvSpPr>
          <p:spPr>
            <a:xfrm>
              <a:off x="4593250" y="2573900"/>
              <a:ext cx="718575" cy="375225"/>
            </a:xfrm>
            <a:custGeom>
              <a:rect b="b" l="l" r="r" t="t"/>
              <a:pathLst>
                <a:path extrusionOk="0" h="15009" w="28743">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16"/>
            <p:cNvSpPr/>
            <p:nvPr/>
          </p:nvSpPr>
          <p:spPr>
            <a:xfrm>
              <a:off x="4627275" y="2549775"/>
              <a:ext cx="657125" cy="330225"/>
            </a:xfrm>
            <a:custGeom>
              <a:rect b="b" l="l" r="r" t="t"/>
              <a:pathLst>
                <a:path extrusionOk="0" h="13209" w="26285">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16"/>
            <p:cNvSpPr/>
            <p:nvPr/>
          </p:nvSpPr>
          <p:spPr>
            <a:xfrm>
              <a:off x="4752325" y="2525650"/>
              <a:ext cx="504650" cy="232575"/>
            </a:xfrm>
            <a:custGeom>
              <a:rect b="b" l="l" r="r" t="t"/>
              <a:pathLst>
                <a:path extrusionOk="0" h="9303" w="20186">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16"/>
            <p:cNvSpPr/>
            <p:nvPr/>
          </p:nvSpPr>
          <p:spPr>
            <a:xfrm>
              <a:off x="4721600" y="2500400"/>
              <a:ext cx="509050" cy="235900"/>
            </a:xfrm>
            <a:custGeom>
              <a:rect b="b" l="l" r="r" t="t"/>
              <a:pathLst>
                <a:path extrusionOk="0" h="9436" w="20362">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16"/>
            <p:cNvSpPr/>
            <p:nvPr/>
          </p:nvSpPr>
          <p:spPr>
            <a:xfrm>
              <a:off x="4766575" y="2636450"/>
              <a:ext cx="66950" cy="38400"/>
            </a:xfrm>
            <a:custGeom>
              <a:rect b="b" l="l" r="r" t="t"/>
              <a:pathLst>
                <a:path extrusionOk="0" h="1536" w="2678">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16"/>
            <p:cNvSpPr/>
            <p:nvPr/>
          </p:nvSpPr>
          <p:spPr>
            <a:xfrm>
              <a:off x="4492325" y="2749425"/>
              <a:ext cx="69150" cy="48300"/>
            </a:xfrm>
            <a:custGeom>
              <a:rect b="b" l="l" r="r" t="t"/>
              <a:pathLst>
                <a:path extrusionOk="0" h="1932" w="2766">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16"/>
            <p:cNvSpPr/>
            <p:nvPr/>
          </p:nvSpPr>
          <p:spPr>
            <a:xfrm>
              <a:off x="4584475" y="2661675"/>
              <a:ext cx="72425" cy="46100"/>
            </a:xfrm>
            <a:custGeom>
              <a:rect b="b" l="l" r="r" t="t"/>
              <a:pathLst>
                <a:path extrusionOk="0" h="1844" w="2897">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16"/>
            <p:cNvSpPr/>
            <p:nvPr/>
          </p:nvSpPr>
          <p:spPr>
            <a:xfrm>
              <a:off x="5248175" y="2451050"/>
              <a:ext cx="158000" cy="83400"/>
            </a:xfrm>
            <a:custGeom>
              <a:rect b="b" l="l" r="r" t="t"/>
              <a:pathLst>
                <a:path extrusionOk="0" h="3336" w="632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16"/>
            <p:cNvSpPr/>
            <p:nvPr/>
          </p:nvSpPr>
          <p:spPr>
            <a:xfrm>
              <a:off x="5221850" y="2453250"/>
              <a:ext cx="110825" cy="55950"/>
            </a:xfrm>
            <a:custGeom>
              <a:rect b="b" l="l" r="r" t="t"/>
              <a:pathLst>
                <a:path extrusionOk="0" h="2238" w="4433">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16"/>
            <p:cNvSpPr/>
            <p:nvPr/>
          </p:nvSpPr>
          <p:spPr>
            <a:xfrm>
              <a:off x="2583525" y="3619350"/>
              <a:ext cx="11000" cy="43925"/>
            </a:xfrm>
            <a:custGeom>
              <a:rect b="b" l="l" r="r" t="t"/>
              <a:pathLst>
                <a:path extrusionOk="0" h="1757" w="44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16"/>
            <p:cNvSpPr/>
            <p:nvPr/>
          </p:nvSpPr>
          <p:spPr>
            <a:xfrm>
              <a:off x="2531975" y="3816825"/>
              <a:ext cx="28550" cy="37325"/>
            </a:xfrm>
            <a:custGeom>
              <a:rect b="b" l="l" r="r" t="t"/>
              <a:pathLst>
                <a:path extrusionOk="0" h="1493" w="1142">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16"/>
            <p:cNvSpPr/>
            <p:nvPr/>
          </p:nvSpPr>
          <p:spPr>
            <a:xfrm>
              <a:off x="2790850" y="3734550"/>
              <a:ext cx="36250" cy="30725"/>
            </a:xfrm>
            <a:custGeom>
              <a:rect b="b" l="l" r="r" t="t"/>
              <a:pathLst>
                <a:path extrusionOk="0" h="1229" w="145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16"/>
            <p:cNvSpPr/>
            <p:nvPr/>
          </p:nvSpPr>
          <p:spPr>
            <a:xfrm>
              <a:off x="2285150" y="4725150"/>
              <a:ext cx="47175" cy="14275"/>
            </a:xfrm>
            <a:custGeom>
              <a:rect b="b" l="l" r="r" t="t"/>
              <a:pathLst>
                <a:path extrusionOk="0" h="571" w="1887">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16"/>
            <p:cNvSpPr/>
            <p:nvPr/>
          </p:nvSpPr>
          <p:spPr>
            <a:xfrm>
              <a:off x="2232475" y="4129475"/>
              <a:ext cx="879825" cy="325825"/>
            </a:xfrm>
            <a:custGeom>
              <a:rect b="b" l="l" r="r" t="t"/>
              <a:pathLst>
                <a:path extrusionOk="0" h="13033" w="35193">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16"/>
            <p:cNvSpPr/>
            <p:nvPr/>
          </p:nvSpPr>
          <p:spPr>
            <a:xfrm>
              <a:off x="2228100" y="4100950"/>
              <a:ext cx="934675" cy="336800"/>
            </a:xfrm>
            <a:custGeom>
              <a:rect b="b" l="l" r="r" t="t"/>
              <a:pathLst>
                <a:path extrusionOk="0" h="13472" w="37387">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16"/>
            <p:cNvSpPr/>
            <p:nvPr/>
          </p:nvSpPr>
          <p:spPr>
            <a:xfrm>
              <a:off x="2245650" y="4054875"/>
              <a:ext cx="1314250" cy="359850"/>
            </a:xfrm>
            <a:custGeom>
              <a:rect b="b" l="l" r="r" t="t"/>
              <a:pathLst>
                <a:path extrusionOk="0" h="14394" w="5257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16"/>
            <p:cNvSpPr/>
            <p:nvPr/>
          </p:nvSpPr>
          <p:spPr>
            <a:xfrm>
              <a:off x="2252225" y="4008800"/>
              <a:ext cx="1328500" cy="378500"/>
            </a:xfrm>
            <a:custGeom>
              <a:rect b="b" l="l" r="r" t="t"/>
              <a:pathLst>
                <a:path extrusionOk="0" h="15140" w="5314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16"/>
            <p:cNvSpPr/>
            <p:nvPr/>
          </p:nvSpPr>
          <p:spPr>
            <a:xfrm>
              <a:off x="2104125" y="4481600"/>
              <a:ext cx="42825" cy="15400"/>
            </a:xfrm>
            <a:custGeom>
              <a:rect b="b" l="l" r="r" t="t"/>
              <a:pathLst>
                <a:path extrusionOk="0" h="616" w="1713">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16"/>
            <p:cNvSpPr/>
            <p:nvPr/>
          </p:nvSpPr>
          <p:spPr>
            <a:xfrm>
              <a:off x="2084375" y="4455275"/>
              <a:ext cx="138250" cy="42825"/>
            </a:xfrm>
            <a:custGeom>
              <a:rect b="b" l="l" r="r" t="t"/>
              <a:pathLst>
                <a:path extrusionOk="0" h="1713" w="553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16"/>
            <p:cNvSpPr/>
            <p:nvPr/>
          </p:nvSpPr>
          <p:spPr>
            <a:xfrm>
              <a:off x="2080000" y="4434425"/>
              <a:ext cx="208450" cy="60375"/>
            </a:xfrm>
            <a:custGeom>
              <a:rect b="b" l="l" r="r" t="t"/>
              <a:pathLst>
                <a:path extrusionOk="0" h="2415" w="8338">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16"/>
            <p:cNvSpPr/>
            <p:nvPr/>
          </p:nvSpPr>
          <p:spPr>
            <a:xfrm>
              <a:off x="2060250" y="4419075"/>
              <a:ext cx="269900" cy="66950"/>
            </a:xfrm>
            <a:custGeom>
              <a:rect b="b" l="l" r="r" t="t"/>
              <a:pathLst>
                <a:path extrusionOk="0" h="2678" w="10796">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16"/>
            <p:cNvSpPr/>
            <p:nvPr/>
          </p:nvSpPr>
          <p:spPr>
            <a:xfrm>
              <a:off x="1951650" y="4680175"/>
              <a:ext cx="528775" cy="40600"/>
            </a:xfrm>
            <a:custGeom>
              <a:rect b="b" l="l" r="r" t="t"/>
              <a:pathLst>
                <a:path extrusionOk="0" h="1624" w="21151">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16"/>
            <p:cNvSpPr/>
            <p:nvPr/>
          </p:nvSpPr>
          <p:spPr>
            <a:xfrm>
              <a:off x="2370700" y="4660425"/>
              <a:ext cx="121800" cy="17575"/>
            </a:xfrm>
            <a:custGeom>
              <a:rect b="b" l="l" r="r" t="t"/>
              <a:pathLst>
                <a:path extrusionOk="0" h="703" w="4872">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16"/>
            <p:cNvSpPr/>
            <p:nvPr/>
          </p:nvSpPr>
          <p:spPr>
            <a:xfrm>
              <a:off x="2386075" y="4638475"/>
              <a:ext cx="120675" cy="19775"/>
            </a:xfrm>
            <a:custGeom>
              <a:rect b="b" l="l" r="r" t="t"/>
              <a:pathLst>
                <a:path extrusionOk="0" h="791" w="4827">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16"/>
            <p:cNvSpPr/>
            <p:nvPr/>
          </p:nvSpPr>
          <p:spPr>
            <a:xfrm>
              <a:off x="2401425" y="4618725"/>
              <a:ext cx="117400" cy="17575"/>
            </a:xfrm>
            <a:custGeom>
              <a:rect b="b" l="l" r="r" t="t"/>
              <a:pathLst>
                <a:path extrusionOk="0" h="703" w="4696">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16"/>
            <p:cNvSpPr/>
            <p:nvPr/>
          </p:nvSpPr>
          <p:spPr>
            <a:xfrm>
              <a:off x="2443100" y="4581425"/>
              <a:ext cx="16500" cy="11000"/>
            </a:xfrm>
            <a:custGeom>
              <a:rect b="b" l="l" r="r" t="t"/>
              <a:pathLst>
                <a:path extrusionOk="0" h="440" w="66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16"/>
            <p:cNvSpPr/>
            <p:nvPr/>
          </p:nvSpPr>
          <p:spPr>
            <a:xfrm>
              <a:off x="2448600" y="4561700"/>
              <a:ext cx="25250" cy="13175"/>
            </a:xfrm>
            <a:custGeom>
              <a:rect b="b" l="l" r="r" t="t"/>
              <a:pathLst>
                <a:path extrusionOk="0" h="527" w="101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16"/>
            <p:cNvSpPr/>
            <p:nvPr/>
          </p:nvSpPr>
          <p:spPr>
            <a:xfrm>
              <a:off x="2465050" y="4534275"/>
              <a:ext cx="165675" cy="19750"/>
            </a:xfrm>
            <a:custGeom>
              <a:rect b="b" l="l" r="r" t="t"/>
              <a:pathLst>
                <a:path extrusionOk="0" h="790" w="6627">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16"/>
            <p:cNvSpPr/>
            <p:nvPr/>
          </p:nvSpPr>
          <p:spPr>
            <a:xfrm>
              <a:off x="2470525" y="4513425"/>
              <a:ext cx="164575" cy="23050"/>
            </a:xfrm>
            <a:custGeom>
              <a:rect b="b" l="l" r="r" t="t"/>
              <a:pathLst>
                <a:path extrusionOk="0" h="922" w="6583">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16"/>
            <p:cNvSpPr/>
            <p:nvPr/>
          </p:nvSpPr>
          <p:spPr>
            <a:xfrm>
              <a:off x="2521000" y="4471725"/>
              <a:ext cx="125075" cy="18675"/>
            </a:xfrm>
            <a:custGeom>
              <a:rect b="b" l="l" r="r" t="t"/>
              <a:pathLst>
                <a:path extrusionOk="0" h="747" w="5003">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16"/>
            <p:cNvSpPr/>
            <p:nvPr/>
          </p:nvSpPr>
          <p:spPr>
            <a:xfrm>
              <a:off x="2530875" y="4452000"/>
              <a:ext cx="120700" cy="19750"/>
            </a:xfrm>
            <a:custGeom>
              <a:rect b="b" l="l" r="r" t="t"/>
              <a:pathLst>
                <a:path extrusionOk="0" h="790" w="4828">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16"/>
            <p:cNvSpPr/>
            <p:nvPr/>
          </p:nvSpPr>
          <p:spPr>
            <a:xfrm>
              <a:off x="2524300" y="4427850"/>
              <a:ext cx="161275" cy="30750"/>
            </a:xfrm>
            <a:custGeom>
              <a:rect b="b" l="l" r="r" t="t"/>
              <a:pathLst>
                <a:path extrusionOk="0" h="1230" w="6451">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16"/>
            <p:cNvSpPr/>
            <p:nvPr/>
          </p:nvSpPr>
          <p:spPr>
            <a:xfrm>
              <a:off x="2522100" y="4401525"/>
              <a:ext cx="190900" cy="28550"/>
            </a:xfrm>
            <a:custGeom>
              <a:rect b="b" l="l" r="r" t="t"/>
              <a:pathLst>
                <a:path extrusionOk="0" h="1142" w="7636">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16"/>
            <p:cNvSpPr/>
            <p:nvPr/>
          </p:nvSpPr>
          <p:spPr>
            <a:xfrm>
              <a:off x="2533075" y="4308275"/>
              <a:ext cx="523300" cy="91075"/>
            </a:xfrm>
            <a:custGeom>
              <a:rect b="b" l="l" r="r" t="t"/>
              <a:pathLst>
                <a:path extrusionOk="0" h="3643" w="20932">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16"/>
            <p:cNvSpPr/>
            <p:nvPr/>
          </p:nvSpPr>
          <p:spPr>
            <a:xfrm>
              <a:off x="2508925" y="4276475"/>
              <a:ext cx="537575" cy="125075"/>
            </a:xfrm>
            <a:custGeom>
              <a:rect b="b" l="l" r="r" t="t"/>
              <a:pathLst>
                <a:path extrusionOk="0" h="5003" w="21503">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16"/>
            <p:cNvSpPr/>
            <p:nvPr/>
          </p:nvSpPr>
          <p:spPr>
            <a:xfrm>
              <a:off x="2481500" y="4238075"/>
              <a:ext cx="585825" cy="166775"/>
            </a:xfrm>
            <a:custGeom>
              <a:rect b="b" l="l" r="r" t="t"/>
              <a:pathLst>
                <a:path extrusionOk="0" h="6671" w="23433">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16"/>
            <p:cNvSpPr/>
            <p:nvPr/>
          </p:nvSpPr>
          <p:spPr>
            <a:xfrm>
              <a:off x="2461750" y="4201875"/>
              <a:ext cx="634100" cy="202975"/>
            </a:xfrm>
            <a:custGeom>
              <a:rect b="b" l="l" r="r" t="t"/>
              <a:pathLst>
                <a:path extrusionOk="0" h="8119" w="25364">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16"/>
            <p:cNvSpPr/>
            <p:nvPr/>
          </p:nvSpPr>
          <p:spPr>
            <a:xfrm>
              <a:off x="1832075" y="4324725"/>
              <a:ext cx="1298875" cy="348875"/>
            </a:xfrm>
            <a:custGeom>
              <a:rect b="b" l="l" r="r" t="t"/>
              <a:pathLst>
                <a:path extrusionOk="0" h="13955" w="51955">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16"/>
            <p:cNvSpPr/>
            <p:nvPr/>
          </p:nvSpPr>
          <p:spPr>
            <a:xfrm>
              <a:off x="1442625" y="2706650"/>
              <a:ext cx="854600" cy="1976825"/>
            </a:xfrm>
            <a:custGeom>
              <a:rect b="b" l="l" r="r" t="t"/>
              <a:pathLst>
                <a:path extrusionOk="0" h="79073" w="34184">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16"/>
            <p:cNvSpPr/>
            <p:nvPr/>
          </p:nvSpPr>
          <p:spPr>
            <a:xfrm>
              <a:off x="1908875" y="4495875"/>
              <a:ext cx="646150" cy="156900"/>
            </a:xfrm>
            <a:custGeom>
              <a:rect b="b" l="l" r="r" t="t"/>
              <a:pathLst>
                <a:path extrusionOk="0" h="6276" w="25846">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16"/>
            <p:cNvSpPr/>
            <p:nvPr/>
          </p:nvSpPr>
          <p:spPr>
            <a:xfrm>
              <a:off x="1292350" y="2521250"/>
              <a:ext cx="799750" cy="2106275"/>
            </a:xfrm>
            <a:custGeom>
              <a:rect b="b" l="l" r="r" t="t"/>
              <a:pathLst>
                <a:path extrusionOk="0" h="84251" w="3199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16"/>
            <p:cNvSpPr/>
            <p:nvPr/>
          </p:nvSpPr>
          <p:spPr>
            <a:xfrm>
              <a:off x="1915450" y="4597900"/>
              <a:ext cx="615450" cy="109725"/>
            </a:xfrm>
            <a:custGeom>
              <a:rect b="b" l="l" r="r" t="t"/>
              <a:pathLst>
                <a:path extrusionOk="0" h="4389" w="24618">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16"/>
            <p:cNvSpPr/>
            <p:nvPr/>
          </p:nvSpPr>
          <p:spPr>
            <a:xfrm>
              <a:off x="1158500" y="3048925"/>
              <a:ext cx="152525" cy="1579700"/>
            </a:xfrm>
            <a:custGeom>
              <a:rect b="b" l="l" r="r" t="t"/>
              <a:pathLst>
                <a:path extrusionOk="0" h="63188" w="6101">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16"/>
            <p:cNvSpPr/>
            <p:nvPr/>
          </p:nvSpPr>
          <p:spPr>
            <a:xfrm>
              <a:off x="2096450" y="4705400"/>
              <a:ext cx="263300" cy="30750"/>
            </a:xfrm>
            <a:custGeom>
              <a:rect b="b" l="l" r="r" t="t"/>
              <a:pathLst>
                <a:path extrusionOk="0" h="1230" w="10532">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16"/>
            <p:cNvSpPr/>
            <p:nvPr/>
          </p:nvSpPr>
          <p:spPr>
            <a:xfrm>
              <a:off x="1024675" y="3357175"/>
              <a:ext cx="119600" cy="1265975"/>
            </a:xfrm>
            <a:custGeom>
              <a:rect b="b" l="l" r="r" t="t"/>
              <a:pathLst>
                <a:path extrusionOk="0" h="50639" w="4784">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16"/>
            <p:cNvSpPr/>
            <p:nvPr/>
          </p:nvSpPr>
          <p:spPr>
            <a:xfrm>
              <a:off x="605600" y="2498225"/>
              <a:ext cx="454200" cy="2111750"/>
            </a:xfrm>
            <a:custGeom>
              <a:rect b="b" l="l" r="r" t="t"/>
              <a:pathLst>
                <a:path extrusionOk="0" h="84470" w="18168">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16"/>
            <p:cNvSpPr/>
            <p:nvPr/>
          </p:nvSpPr>
          <p:spPr>
            <a:xfrm>
              <a:off x="489325" y="2325975"/>
              <a:ext cx="527700" cy="2220375"/>
            </a:xfrm>
            <a:custGeom>
              <a:rect b="b" l="l" r="r" t="t"/>
              <a:pathLst>
                <a:path extrusionOk="0" h="88815" w="21108">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16"/>
            <p:cNvSpPr/>
            <p:nvPr/>
          </p:nvSpPr>
          <p:spPr>
            <a:xfrm>
              <a:off x="261150" y="2997350"/>
              <a:ext cx="377400" cy="1344975"/>
            </a:xfrm>
            <a:custGeom>
              <a:rect b="b" l="l" r="r" t="t"/>
              <a:pathLst>
                <a:path extrusionOk="0" h="53799" w="15096">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16"/>
            <p:cNvSpPr/>
            <p:nvPr/>
          </p:nvSpPr>
          <p:spPr>
            <a:xfrm>
              <a:off x="238125" y="3076350"/>
              <a:ext cx="340075" cy="1220975"/>
            </a:xfrm>
            <a:custGeom>
              <a:rect b="b" l="l" r="r" t="t"/>
              <a:pathLst>
                <a:path extrusionOk="0" h="48839" w="13603">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16"/>
            <p:cNvSpPr/>
            <p:nvPr/>
          </p:nvSpPr>
          <p:spPr>
            <a:xfrm>
              <a:off x="343425" y="3363750"/>
              <a:ext cx="188700" cy="900675"/>
            </a:xfrm>
            <a:custGeom>
              <a:rect b="b" l="l" r="r" t="t"/>
              <a:pathLst>
                <a:path extrusionOk="0" h="36027" w="7548">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16"/>
            <p:cNvSpPr/>
            <p:nvPr/>
          </p:nvSpPr>
          <p:spPr>
            <a:xfrm>
              <a:off x="2699800" y="3180550"/>
              <a:ext cx="204075" cy="111925"/>
            </a:xfrm>
            <a:custGeom>
              <a:rect b="b" l="l" r="r" t="t"/>
              <a:pathLst>
                <a:path extrusionOk="0" h="4477" w="8163">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16"/>
            <p:cNvSpPr/>
            <p:nvPr/>
          </p:nvSpPr>
          <p:spPr>
            <a:xfrm>
              <a:off x="3153975" y="3567800"/>
              <a:ext cx="561700" cy="625325"/>
            </a:xfrm>
            <a:custGeom>
              <a:rect b="b" l="l" r="r" t="t"/>
              <a:pathLst>
                <a:path extrusionOk="0" h="25013" w="22468">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16"/>
            <p:cNvSpPr/>
            <p:nvPr/>
          </p:nvSpPr>
          <p:spPr>
            <a:xfrm>
              <a:off x="2632900" y="3118025"/>
              <a:ext cx="307175" cy="222725"/>
            </a:xfrm>
            <a:custGeom>
              <a:rect b="b" l="l" r="r" t="t"/>
              <a:pathLst>
                <a:path extrusionOk="0" h="8909" w="12287">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16"/>
            <p:cNvSpPr/>
            <p:nvPr/>
          </p:nvSpPr>
          <p:spPr>
            <a:xfrm>
              <a:off x="3084850" y="3493200"/>
              <a:ext cx="603400" cy="716375"/>
            </a:xfrm>
            <a:custGeom>
              <a:rect b="b" l="l" r="r" t="t"/>
              <a:pathLst>
                <a:path extrusionOk="0" h="28655" w="24136">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16"/>
            <p:cNvSpPr/>
            <p:nvPr/>
          </p:nvSpPr>
          <p:spPr>
            <a:xfrm>
              <a:off x="2512225" y="3058800"/>
              <a:ext cx="1147500" cy="1171625"/>
            </a:xfrm>
            <a:custGeom>
              <a:rect b="b" l="l" r="r" t="t"/>
              <a:pathLst>
                <a:path extrusionOk="0" h="46865" w="4590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16"/>
            <p:cNvSpPr/>
            <p:nvPr/>
          </p:nvSpPr>
          <p:spPr>
            <a:xfrm>
              <a:off x="1670800" y="3011625"/>
              <a:ext cx="1963700" cy="1351525"/>
            </a:xfrm>
            <a:custGeom>
              <a:rect b="b" l="l" r="r" t="t"/>
              <a:pathLst>
                <a:path extrusionOk="0" h="54061" w="78548">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16"/>
            <p:cNvSpPr/>
            <p:nvPr/>
          </p:nvSpPr>
          <p:spPr>
            <a:xfrm>
              <a:off x="1656550" y="2963350"/>
              <a:ext cx="2084350" cy="1429425"/>
            </a:xfrm>
            <a:custGeom>
              <a:rect b="b" l="l" r="r" t="t"/>
              <a:pathLst>
                <a:path extrusionOk="0" h="57177" w="83374">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16"/>
            <p:cNvSpPr/>
            <p:nvPr/>
          </p:nvSpPr>
          <p:spPr>
            <a:xfrm>
              <a:off x="1579750" y="2837200"/>
              <a:ext cx="2045975" cy="1732200"/>
            </a:xfrm>
            <a:custGeom>
              <a:rect b="b" l="l" r="r" t="t"/>
              <a:pathLst>
                <a:path extrusionOk="0" h="69288" w="81839">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16"/>
            <p:cNvSpPr/>
            <p:nvPr/>
          </p:nvSpPr>
          <p:spPr>
            <a:xfrm>
              <a:off x="1896800" y="3719200"/>
              <a:ext cx="560600" cy="444300"/>
            </a:xfrm>
            <a:custGeom>
              <a:rect b="b" l="l" r="r" t="t"/>
              <a:pathLst>
                <a:path extrusionOk="0" h="17772" w="22424">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16"/>
            <p:cNvSpPr/>
            <p:nvPr/>
          </p:nvSpPr>
          <p:spPr>
            <a:xfrm>
              <a:off x="1870475" y="3665425"/>
              <a:ext cx="650550" cy="557325"/>
            </a:xfrm>
            <a:custGeom>
              <a:rect b="b" l="l" r="r" t="t"/>
              <a:pathLst>
                <a:path extrusionOk="0" h="22293" w="26022">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16"/>
            <p:cNvSpPr/>
            <p:nvPr/>
          </p:nvSpPr>
          <p:spPr>
            <a:xfrm>
              <a:off x="1686175" y="3501975"/>
              <a:ext cx="889700" cy="781100"/>
            </a:xfrm>
            <a:custGeom>
              <a:rect b="b" l="l" r="r" t="t"/>
              <a:pathLst>
                <a:path extrusionOk="0" h="31244" w="35588">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16"/>
            <p:cNvSpPr/>
            <p:nvPr/>
          </p:nvSpPr>
          <p:spPr>
            <a:xfrm>
              <a:off x="2461750" y="3614975"/>
              <a:ext cx="388375" cy="286350"/>
            </a:xfrm>
            <a:custGeom>
              <a:rect b="b" l="l" r="r" t="t"/>
              <a:pathLst>
                <a:path extrusionOk="0" h="11454" w="15535">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16"/>
            <p:cNvSpPr/>
            <p:nvPr/>
          </p:nvSpPr>
          <p:spPr>
            <a:xfrm>
              <a:off x="2519900" y="1399025"/>
              <a:ext cx="942350" cy="1523750"/>
            </a:xfrm>
            <a:custGeom>
              <a:rect b="b" l="l" r="r" t="t"/>
              <a:pathLst>
                <a:path extrusionOk="0" h="60950" w="37694">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16"/>
            <p:cNvSpPr/>
            <p:nvPr/>
          </p:nvSpPr>
          <p:spPr>
            <a:xfrm>
              <a:off x="2547325" y="1444000"/>
              <a:ext cx="957725" cy="1504025"/>
            </a:xfrm>
            <a:custGeom>
              <a:rect b="b" l="l" r="r" t="t"/>
              <a:pathLst>
                <a:path extrusionOk="0" h="60161" w="38309">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16"/>
            <p:cNvSpPr/>
            <p:nvPr/>
          </p:nvSpPr>
          <p:spPr>
            <a:xfrm>
              <a:off x="2816100" y="3080725"/>
              <a:ext cx="767925" cy="218325"/>
            </a:xfrm>
            <a:custGeom>
              <a:rect b="b" l="l" r="r" t="t"/>
              <a:pathLst>
                <a:path extrusionOk="0" h="8733" w="30717">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16"/>
            <p:cNvSpPr/>
            <p:nvPr/>
          </p:nvSpPr>
          <p:spPr>
            <a:xfrm>
              <a:off x="2745875" y="2864625"/>
              <a:ext cx="868875" cy="266600"/>
            </a:xfrm>
            <a:custGeom>
              <a:rect b="b" l="l" r="r" t="t"/>
              <a:pathLst>
                <a:path extrusionOk="0" h="10664" w="34755">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16"/>
            <p:cNvSpPr/>
            <p:nvPr/>
          </p:nvSpPr>
          <p:spPr>
            <a:xfrm>
              <a:off x="2680075" y="2663875"/>
              <a:ext cx="923700" cy="403725"/>
            </a:xfrm>
            <a:custGeom>
              <a:rect b="b" l="l" r="r" t="t"/>
              <a:pathLst>
                <a:path extrusionOk="0" h="16149" w="36948">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16"/>
            <p:cNvSpPr/>
            <p:nvPr/>
          </p:nvSpPr>
          <p:spPr>
            <a:xfrm>
              <a:off x="2627400" y="2363275"/>
              <a:ext cx="931400" cy="657150"/>
            </a:xfrm>
            <a:custGeom>
              <a:rect b="b" l="l" r="r" t="t"/>
              <a:pathLst>
                <a:path extrusionOk="0" h="26286" w="37256">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16"/>
            <p:cNvSpPr/>
            <p:nvPr/>
          </p:nvSpPr>
          <p:spPr>
            <a:xfrm>
              <a:off x="3319625" y="1408900"/>
              <a:ext cx="345575" cy="2234625"/>
            </a:xfrm>
            <a:custGeom>
              <a:rect b="b" l="l" r="r" t="t"/>
              <a:pathLst>
                <a:path extrusionOk="0" h="89385" w="13823">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16"/>
            <p:cNvSpPr/>
            <p:nvPr/>
          </p:nvSpPr>
          <p:spPr>
            <a:xfrm>
              <a:off x="2895075" y="3238700"/>
              <a:ext cx="385075" cy="337900"/>
            </a:xfrm>
            <a:custGeom>
              <a:rect b="b" l="l" r="r" t="t"/>
              <a:pathLst>
                <a:path extrusionOk="0" h="13516" w="15403">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16"/>
            <p:cNvSpPr/>
            <p:nvPr/>
          </p:nvSpPr>
          <p:spPr>
            <a:xfrm>
              <a:off x="2931275" y="3283675"/>
              <a:ext cx="242475" cy="218325"/>
            </a:xfrm>
            <a:custGeom>
              <a:rect b="b" l="l" r="r" t="t"/>
              <a:pathLst>
                <a:path extrusionOk="0" h="8733" w="9699">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16"/>
            <p:cNvSpPr/>
            <p:nvPr/>
          </p:nvSpPr>
          <p:spPr>
            <a:xfrm>
              <a:off x="2574750" y="1389150"/>
              <a:ext cx="1018050" cy="1583000"/>
            </a:xfrm>
            <a:custGeom>
              <a:rect b="b" l="l" r="r" t="t"/>
              <a:pathLst>
                <a:path extrusionOk="0" h="63320" w="40722">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16"/>
            <p:cNvSpPr/>
            <p:nvPr/>
          </p:nvSpPr>
          <p:spPr>
            <a:xfrm>
              <a:off x="2434325" y="1378175"/>
              <a:ext cx="930300" cy="1467825"/>
            </a:xfrm>
            <a:custGeom>
              <a:rect b="b" l="l" r="r" t="t"/>
              <a:pathLst>
                <a:path extrusionOk="0" h="58713" w="37212">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16"/>
            <p:cNvSpPr/>
            <p:nvPr/>
          </p:nvSpPr>
          <p:spPr>
            <a:xfrm>
              <a:off x="2288425" y="1370500"/>
              <a:ext cx="948950" cy="1344950"/>
            </a:xfrm>
            <a:custGeom>
              <a:rect b="b" l="l" r="r" t="t"/>
              <a:pathLst>
                <a:path extrusionOk="0" h="53798" w="37958">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16"/>
            <p:cNvSpPr/>
            <p:nvPr/>
          </p:nvSpPr>
          <p:spPr>
            <a:xfrm>
              <a:off x="2083300" y="1434125"/>
              <a:ext cx="1010375" cy="1095925"/>
            </a:xfrm>
            <a:custGeom>
              <a:rect b="b" l="l" r="r" t="t"/>
              <a:pathLst>
                <a:path extrusionOk="0" h="43837" w="40415">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16"/>
            <p:cNvSpPr/>
            <p:nvPr/>
          </p:nvSpPr>
          <p:spPr>
            <a:xfrm>
              <a:off x="1945075" y="1451675"/>
              <a:ext cx="982950" cy="954425"/>
            </a:xfrm>
            <a:custGeom>
              <a:rect b="b" l="l" r="r" t="t"/>
              <a:pathLst>
                <a:path extrusionOk="0" h="38177" w="39318">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16"/>
            <p:cNvSpPr/>
            <p:nvPr/>
          </p:nvSpPr>
          <p:spPr>
            <a:xfrm>
              <a:off x="1822200" y="1600875"/>
              <a:ext cx="866675" cy="694425"/>
            </a:xfrm>
            <a:custGeom>
              <a:rect b="b" l="l" r="r" t="t"/>
              <a:pathLst>
                <a:path extrusionOk="0" h="27777" w="34667">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16"/>
            <p:cNvSpPr/>
            <p:nvPr/>
          </p:nvSpPr>
          <p:spPr>
            <a:xfrm>
              <a:off x="1699325" y="2110975"/>
              <a:ext cx="133875" cy="74625"/>
            </a:xfrm>
            <a:custGeom>
              <a:rect b="b" l="l" r="r" t="t"/>
              <a:pathLst>
                <a:path extrusionOk="0" h="2985" w="5355">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16"/>
            <p:cNvSpPr/>
            <p:nvPr/>
          </p:nvSpPr>
          <p:spPr>
            <a:xfrm>
              <a:off x="2929075" y="3201400"/>
              <a:ext cx="121800" cy="42800"/>
            </a:xfrm>
            <a:custGeom>
              <a:rect b="b" l="l" r="r" t="t"/>
              <a:pathLst>
                <a:path extrusionOk="0" h="1712" w="4872">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16"/>
            <p:cNvSpPr/>
            <p:nvPr/>
          </p:nvSpPr>
          <p:spPr>
            <a:xfrm>
              <a:off x="463000" y="1796125"/>
              <a:ext cx="3006950" cy="2565925"/>
            </a:xfrm>
            <a:custGeom>
              <a:rect b="b" l="l" r="r" t="t"/>
              <a:pathLst>
                <a:path extrusionOk="0" h="102637" w="120278">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16"/>
            <p:cNvSpPr/>
            <p:nvPr/>
          </p:nvSpPr>
          <p:spPr>
            <a:xfrm>
              <a:off x="1260525" y="3161900"/>
              <a:ext cx="125100" cy="1464550"/>
            </a:xfrm>
            <a:custGeom>
              <a:rect b="b" l="l" r="r" t="t"/>
              <a:pathLst>
                <a:path extrusionOk="0" h="58582" w="5004">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16"/>
            <p:cNvSpPr/>
            <p:nvPr/>
          </p:nvSpPr>
          <p:spPr>
            <a:xfrm>
              <a:off x="1226525" y="3169575"/>
              <a:ext cx="129475" cy="1510625"/>
            </a:xfrm>
            <a:custGeom>
              <a:rect b="b" l="l" r="r" t="t"/>
              <a:pathLst>
                <a:path extrusionOk="0" h="60425" w="5179">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16"/>
            <p:cNvSpPr/>
            <p:nvPr/>
          </p:nvSpPr>
          <p:spPr>
            <a:xfrm>
              <a:off x="1190325" y="3178350"/>
              <a:ext cx="129475" cy="1474425"/>
            </a:xfrm>
            <a:custGeom>
              <a:rect b="b" l="l" r="r" t="t"/>
              <a:pathLst>
                <a:path extrusionOk="0" h="58977" w="5179">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16"/>
            <p:cNvSpPr/>
            <p:nvPr/>
          </p:nvSpPr>
          <p:spPr>
            <a:xfrm>
              <a:off x="1174950" y="3213475"/>
              <a:ext cx="113025" cy="1464525"/>
            </a:xfrm>
            <a:custGeom>
              <a:rect b="b" l="l" r="r" t="t"/>
              <a:pathLst>
                <a:path extrusionOk="0" h="58581" w="4521">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16"/>
            <p:cNvSpPr/>
            <p:nvPr/>
          </p:nvSpPr>
          <p:spPr>
            <a:xfrm>
              <a:off x="1139850" y="4002225"/>
              <a:ext cx="64750" cy="674675"/>
            </a:xfrm>
            <a:custGeom>
              <a:rect b="b" l="l" r="r" t="t"/>
              <a:pathLst>
                <a:path extrusionOk="0" h="26987" w="259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16"/>
            <p:cNvSpPr/>
            <p:nvPr/>
          </p:nvSpPr>
          <p:spPr>
            <a:xfrm>
              <a:off x="1106950" y="3840950"/>
              <a:ext cx="64750" cy="782200"/>
            </a:xfrm>
            <a:custGeom>
              <a:rect b="b" l="l" r="r" t="t"/>
              <a:pathLst>
                <a:path extrusionOk="0" h="31288" w="259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16"/>
            <p:cNvSpPr/>
            <p:nvPr/>
          </p:nvSpPr>
          <p:spPr>
            <a:xfrm>
              <a:off x="1074025" y="3794875"/>
              <a:ext cx="75725" cy="787675"/>
            </a:xfrm>
            <a:custGeom>
              <a:rect b="b" l="l" r="r" t="t"/>
              <a:pathLst>
                <a:path extrusionOk="0" h="31507" w="3029">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16"/>
            <p:cNvSpPr/>
            <p:nvPr/>
          </p:nvSpPr>
          <p:spPr>
            <a:xfrm>
              <a:off x="1043325" y="4272075"/>
              <a:ext cx="50475" cy="285250"/>
            </a:xfrm>
            <a:custGeom>
              <a:rect b="b" l="l" r="r" t="t"/>
              <a:pathLst>
                <a:path extrusionOk="0" h="11410" w="2019">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16"/>
            <p:cNvSpPr/>
            <p:nvPr/>
          </p:nvSpPr>
          <p:spPr>
            <a:xfrm>
              <a:off x="1022475" y="4402625"/>
              <a:ext cx="26350" cy="111925"/>
            </a:xfrm>
            <a:custGeom>
              <a:rect b="b" l="l" r="r" t="t"/>
              <a:pathLst>
                <a:path extrusionOk="0" h="4477" w="1054">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16"/>
            <p:cNvSpPr/>
            <p:nvPr/>
          </p:nvSpPr>
          <p:spPr>
            <a:xfrm>
              <a:off x="1765150" y="4491475"/>
              <a:ext cx="95475" cy="49400"/>
            </a:xfrm>
            <a:custGeom>
              <a:rect b="b" l="l" r="r" t="t"/>
              <a:pathLst>
                <a:path extrusionOk="0" h="1976" w="3819">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16"/>
            <p:cNvSpPr/>
            <p:nvPr/>
          </p:nvSpPr>
          <p:spPr>
            <a:xfrm>
              <a:off x="1765150" y="4467350"/>
              <a:ext cx="97675" cy="45000"/>
            </a:xfrm>
            <a:custGeom>
              <a:rect b="b" l="l" r="r" t="t"/>
              <a:pathLst>
                <a:path extrusionOk="0" h="1800" w="3907">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16"/>
            <p:cNvSpPr/>
            <p:nvPr/>
          </p:nvSpPr>
          <p:spPr>
            <a:xfrm>
              <a:off x="1765150" y="4441025"/>
              <a:ext cx="127275" cy="43900"/>
            </a:xfrm>
            <a:custGeom>
              <a:rect b="b" l="l" r="r" t="t"/>
              <a:pathLst>
                <a:path extrusionOk="0" h="1756" w="5091">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16"/>
            <p:cNvSpPr/>
            <p:nvPr/>
          </p:nvSpPr>
          <p:spPr>
            <a:xfrm>
              <a:off x="1728950" y="4366425"/>
              <a:ext cx="241375" cy="79000"/>
            </a:xfrm>
            <a:custGeom>
              <a:rect b="b" l="l" r="r" t="t"/>
              <a:pathLst>
                <a:path extrusionOk="0" h="3160" w="9655">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16"/>
            <p:cNvSpPr/>
            <p:nvPr/>
          </p:nvSpPr>
          <p:spPr>
            <a:xfrm>
              <a:off x="1807950" y="4679075"/>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16"/>
            <p:cNvSpPr/>
            <p:nvPr/>
          </p:nvSpPr>
          <p:spPr>
            <a:xfrm>
              <a:off x="1807950" y="4679075"/>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16"/>
            <p:cNvSpPr/>
            <p:nvPr/>
          </p:nvSpPr>
          <p:spPr>
            <a:xfrm>
              <a:off x="1490900" y="2760400"/>
              <a:ext cx="866675" cy="1925275"/>
            </a:xfrm>
            <a:custGeom>
              <a:rect b="b" l="l" r="r" t="t"/>
              <a:pathLst>
                <a:path extrusionOk="0" h="77011" w="34667">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16"/>
            <p:cNvSpPr/>
            <p:nvPr/>
          </p:nvSpPr>
          <p:spPr>
            <a:xfrm>
              <a:off x="1465675" y="2732975"/>
              <a:ext cx="861175" cy="1931850"/>
            </a:xfrm>
            <a:custGeom>
              <a:rect b="b" l="l" r="r" t="t"/>
              <a:pathLst>
                <a:path extrusionOk="0" h="77274" w="34447">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16"/>
            <p:cNvSpPr/>
            <p:nvPr/>
          </p:nvSpPr>
          <p:spPr>
            <a:xfrm>
              <a:off x="1417400" y="2679225"/>
              <a:ext cx="851300" cy="1981225"/>
            </a:xfrm>
            <a:custGeom>
              <a:rect b="b" l="l" r="r" t="t"/>
              <a:pathLst>
                <a:path extrusionOk="0" h="79249" w="34052">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16"/>
            <p:cNvSpPr/>
            <p:nvPr/>
          </p:nvSpPr>
          <p:spPr>
            <a:xfrm>
              <a:off x="1386675" y="2654000"/>
              <a:ext cx="852425" cy="2016325"/>
            </a:xfrm>
            <a:custGeom>
              <a:rect b="b" l="l" r="r" t="t"/>
              <a:pathLst>
                <a:path extrusionOk="0" h="80653" w="34097">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16"/>
            <p:cNvSpPr/>
            <p:nvPr/>
          </p:nvSpPr>
          <p:spPr>
            <a:xfrm>
              <a:off x="1355975" y="2603525"/>
              <a:ext cx="827175" cy="2027300"/>
            </a:xfrm>
            <a:custGeom>
              <a:rect b="b" l="l" r="r" t="t"/>
              <a:pathLst>
                <a:path extrusionOk="0" h="81092" w="33087">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16"/>
            <p:cNvSpPr/>
            <p:nvPr/>
          </p:nvSpPr>
          <p:spPr>
            <a:xfrm>
              <a:off x="1323050" y="2546475"/>
              <a:ext cx="796475" cy="2115075"/>
            </a:xfrm>
            <a:custGeom>
              <a:rect b="b" l="l" r="r" t="t"/>
              <a:pathLst>
                <a:path extrusionOk="0" h="84603" w="31859">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16"/>
            <p:cNvSpPr/>
            <p:nvPr/>
          </p:nvSpPr>
          <p:spPr>
            <a:xfrm>
              <a:off x="1713600" y="2496025"/>
              <a:ext cx="349975" cy="388375"/>
            </a:xfrm>
            <a:custGeom>
              <a:rect b="b" l="l" r="r" t="t"/>
              <a:pathLst>
                <a:path extrusionOk="0" h="15535" w="13999">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16"/>
            <p:cNvSpPr/>
            <p:nvPr/>
          </p:nvSpPr>
          <p:spPr>
            <a:xfrm>
              <a:off x="1630225" y="2470800"/>
              <a:ext cx="405925" cy="425650"/>
            </a:xfrm>
            <a:custGeom>
              <a:rect b="b" l="l" r="r" t="t"/>
              <a:pathLst>
                <a:path extrusionOk="0" h="17026" w="16237">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16"/>
            <p:cNvSpPr/>
            <p:nvPr/>
          </p:nvSpPr>
          <p:spPr>
            <a:xfrm>
              <a:off x="1524900" y="2445550"/>
              <a:ext cx="483825" cy="495875"/>
            </a:xfrm>
            <a:custGeom>
              <a:rect b="b" l="l" r="r" t="t"/>
              <a:pathLst>
                <a:path extrusionOk="0" h="19835" w="19353">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16"/>
            <p:cNvSpPr/>
            <p:nvPr/>
          </p:nvSpPr>
          <p:spPr>
            <a:xfrm>
              <a:off x="399375" y="2885450"/>
              <a:ext cx="584725" cy="1657625"/>
            </a:xfrm>
            <a:custGeom>
              <a:rect b="b" l="l" r="r" t="t"/>
              <a:pathLst>
                <a:path extrusionOk="0" h="66305" w="23389">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16"/>
            <p:cNvSpPr/>
            <p:nvPr/>
          </p:nvSpPr>
          <p:spPr>
            <a:xfrm>
              <a:off x="363175" y="2357800"/>
              <a:ext cx="590225" cy="2187450"/>
            </a:xfrm>
            <a:custGeom>
              <a:rect b="b" l="l" r="r" t="t"/>
              <a:pathLst>
                <a:path extrusionOk="0" h="87498" w="23609">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16"/>
            <p:cNvSpPr/>
            <p:nvPr/>
          </p:nvSpPr>
          <p:spPr>
            <a:xfrm>
              <a:off x="445450" y="2236025"/>
              <a:ext cx="687850" cy="2201725"/>
            </a:xfrm>
            <a:custGeom>
              <a:rect b="b" l="l" r="r" t="t"/>
              <a:pathLst>
                <a:path extrusionOk="0" h="88069" w="27514">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16"/>
            <p:cNvSpPr/>
            <p:nvPr/>
          </p:nvSpPr>
          <p:spPr>
            <a:xfrm>
              <a:off x="296250" y="2349025"/>
              <a:ext cx="510150" cy="2108475"/>
            </a:xfrm>
            <a:custGeom>
              <a:rect b="b" l="l" r="r" t="t"/>
              <a:pathLst>
                <a:path extrusionOk="0" h="84339" w="20406">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16"/>
            <p:cNvSpPr/>
            <p:nvPr/>
          </p:nvSpPr>
          <p:spPr>
            <a:xfrm>
              <a:off x="1687275" y="2939225"/>
              <a:ext cx="868850" cy="1159550"/>
            </a:xfrm>
            <a:custGeom>
              <a:rect b="b" l="l" r="r" t="t"/>
              <a:pathLst>
                <a:path extrusionOk="0" h="46382" w="34754">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16"/>
            <p:cNvSpPr/>
            <p:nvPr/>
          </p:nvSpPr>
          <p:spPr>
            <a:xfrm>
              <a:off x="1675200" y="2913975"/>
              <a:ext cx="853500" cy="1173825"/>
            </a:xfrm>
            <a:custGeom>
              <a:rect b="b" l="l" r="r" t="t"/>
              <a:pathLst>
                <a:path extrusionOk="0" h="46953" w="3414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16"/>
            <p:cNvSpPr/>
            <p:nvPr/>
          </p:nvSpPr>
          <p:spPr>
            <a:xfrm>
              <a:off x="1666425" y="2888750"/>
              <a:ext cx="833750" cy="1184800"/>
            </a:xfrm>
            <a:custGeom>
              <a:rect b="b" l="l" r="r" t="t"/>
              <a:pathLst>
                <a:path extrusionOk="0" h="47392" w="3335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16"/>
            <p:cNvSpPr/>
            <p:nvPr/>
          </p:nvSpPr>
          <p:spPr>
            <a:xfrm>
              <a:off x="1654350" y="2862425"/>
              <a:ext cx="817300" cy="1200150"/>
            </a:xfrm>
            <a:custGeom>
              <a:rect b="b" l="l" r="r" t="t"/>
              <a:pathLst>
                <a:path extrusionOk="0" h="48006" w="32692">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16"/>
            <p:cNvSpPr/>
            <p:nvPr/>
          </p:nvSpPr>
          <p:spPr>
            <a:xfrm>
              <a:off x="1560025" y="2811950"/>
              <a:ext cx="854575" cy="1804625"/>
            </a:xfrm>
            <a:custGeom>
              <a:rect b="b" l="l" r="r" t="t"/>
              <a:pathLst>
                <a:path extrusionOk="0" h="72185" w="34183">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16"/>
            <p:cNvSpPr/>
            <p:nvPr/>
          </p:nvSpPr>
          <p:spPr>
            <a:xfrm>
              <a:off x="1524900" y="2786725"/>
              <a:ext cx="862275" cy="1885775"/>
            </a:xfrm>
            <a:custGeom>
              <a:rect b="b" l="l" r="r" t="t"/>
              <a:pathLst>
                <a:path extrusionOk="0" h="75431" w="34491">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16"/>
            <p:cNvSpPr/>
            <p:nvPr/>
          </p:nvSpPr>
          <p:spPr>
            <a:xfrm>
              <a:off x="2067925" y="3861800"/>
              <a:ext cx="110825" cy="71325"/>
            </a:xfrm>
            <a:custGeom>
              <a:rect b="b" l="l" r="r" t="t"/>
              <a:pathLst>
                <a:path extrusionOk="0" h="2853" w="4433">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16"/>
            <p:cNvSpPr/>
            <p:nvPr/>
          </p:nvSpPr>
          <p:spPr>
            <a:xfrm>
              <a:off x="2024050" y="3843150"/>
              <a:ext cx="172250" cy="154700"/>
            </a:xfrm>
            <a:custGeom>
              <a:rect b="b" l="l" r="r" t="t"/>
              <a:pathLst>
                <a:path extrusionOk="0" h="6188" w="689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16"/>
            <p:cNvSpPr/>
            <p:nvPr/>
          </p:nvSpPr>
          <p:spPr>
            <a:xfrm>
              <a:off x="1979075" y="3826700"/>
              <a:ext cx="240275" cy="215025"/>
            </a:xfrm>
            <a:custGeom>
              <a:rect b="b" l="l" r="r" t="t"/>
              <a:pathLst>
                <a:path extrusionOk="0" h="8601" w="9611">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16"/>
            <p:cNvSpPr/>
            <p:nvPr/>
          </p:nvSpPr>
          <p:spPr>
            <a:xfrm>
              <a:off x="1923125" y="3808050"/>
              <a:ext cx="342300" cy="295125"/>
            </a:xfrm>
            <a:custGeom>
              <a:rect b="b" l="l" r="r" t="t"/>
              <a:pathLst>
                <a:path extrusionOk="0" h="11805" w="13692">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16"/>
            <p:cNvSpPr/>
            <p:nvPr/>
          </p:nvSpPr>
          <p:spPr>
            <a:xfrm>
              <a:off x="1712500" y="4127275"/>
              <a:ext cx="79000" cy="51575"/>
            </a:xfrm>
            <a:custGeom>
              <a:rect b="b" l="l" r="r" t="t"/>
              <a:pathLst>
                <a:path extrusionOk="0" h="2063" w="316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16"/>
            <p:cNvSpPr/>
            <p:nvPr/>
          </p:nvSpPr>
          <p:spPr>
            <a:xfrm>
              <a:off x="2405800" y="1437400"/>
              <a:ext cx="928100" cy="1383375"/>
            </a:xfrm>
            <a:custGeom>
              <a:rect b="b" l="l" r="r" t="t"/>
              <a:pathLst>
                <a:path extrusionOk="0" h="55335" w="37124">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16"/>
            <p:cNvSpPr/>
            <p:nvPr/>
          </p:nvSpPr>
          <p:spPr>
            <a:xfrm>
              <a:off x="2378375" y="1436325"/>
              <a:ext cx="928100" cy="1359200"/>
            </a:xfrm>
            <a:custGeom>
              <a:rect b="b" l="l" r="r" t="t"/>
              <a:pathLst>
                <a:path extrusionOk="0" h="54368" w="37124">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16"/>
            <p:cNvSpPr/>
            <p:nvPr/>
          </p:nvSpPr>
          <p:spPr>
            <a:xfrm>
              <a:off x="2348775" y="1447275"/>
              <a:ext cx="932475" cy="1321925"/>
            </a:xfrm>
            <a:custGeom>
              <a:rect b="b" l="l" r="r" t="t"/>
              <a:pathLst>
                <a:path extrusionOk="0" h="52877" w="37299">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16"/>
            <p:cNvSpPr/>
            <p:nvPr/>
          </p:nvSpPr>
          <p:spPr>
            <a:xfrm>
              <a:off x="2318050" y="1439600"/>
              <a:ext cx="942350" cy="1302175"/>
            </a:xfrm>
            <a:custGeom>
              <a:rect b="b" l="l" r="r" t="t"/>
              <a:pathLst>
                <a:path extrusionOk="0" h="52087" w="37694">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16"/>
            <p:cNvSpPr/>
            <p:nvPr/>
          </p:nvSpPr>
          <p:spPr>
            <a:xfrm>
              <a:off x="2259900" y="1412175"/>
              <a:ext cx="956625" cy="1275850"/>
            </a:xfrm>
            <a:custGeom>
              <a:rect b="b" l="l" r="r" t="t"/>
              <a:pathLst>
                <a:path extrusionOk="0" h="51034" w="38265">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16"/>
            <p:cNvSpPr/>
            <p:nvPr/>
          </p:nvSpPr>
          <p:spPr>
            <a:xfrm>
              <a:off x="2230300" y="1375975"/>
              <a:ext cx="970875" cy="1286825"/>
            </a:xfrm>
            <a:custGeom>
              <a:rect b="b" l="l" r="r" t="t"/>
              <a:pathLst>
                <a:path extrusionOk="0" h="51473" w="38835">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16"/>
            <p:cNvSpPr/>
            <p:nvPr/>
          </p:nvSpPr>
          <p:spPr>
            <a:xfrm>
              <a:off x="2174350" y="1371600"/>
              <a:ext cx="1005975" cy="1239625"/>
            </a:xfrm>
            <a:custGeom>
              <a:rect b="b" l="l" r="r" t="t"/>
              <a:pathLst>
                <a:path extrusionOk="0" h="49585" w="40239">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16"/>
            <p:cNvSpPr/>
            <p:nvPr/>
          </p:nvSpPr>
          <p:spPr>
            <a:xfrm>
              <a:off x="2110725" y="1407800"/>
              <a:ext cx="1024625" cy="1147475"/>
            </a:xfrm>
            <a:custGeom>
              <a:rect b="b" l="l" r="r" t="t"/>
              <a:pathLst>
                <a:path extrusionOk="0" h="45899" w="40985">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16"/>
            <p:cNvSpPr/>
            <p:nvPr/>
          </p:nvSpPr>
          <p:spPr>
            <a:xfrm>
              <a:off x="2054775" y="1420950"/>
              <a:ext cx="1012550" cy="1083875"/>
            </a:xfrm>
            <a:custGeom>
              <a:rect b="b" l="l" r="r" t="t"/>
              <a:pathLst>
                <a:path extrusionOk="0" h="43355" w="40502">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16"/>
            <p:cNvSpPr/>
            <p:nvPr/>
          </p:nvSpPr>
          <p:spPr>
            <a:xfrm>
              <a:off x="2027350" y="1430825"/>
              <a:ext cx="1003775" cy="1048775"/>
            </a:xfrm>
            <a:custGeom>
              <a:rect b="b" l="l" r="r" t="t"/>
              <a:pathLst>
                <a:path extrusionOk="0" h="41951" w="40151">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16"/>
            <p:cNvSpPr/>
            <p:nvPr/>
          </p:nvSpPr>
          <p:spPr>
            <a:xfrm>
              <a:off x="1999925" y="1430825"/>
              <a:ext cx="998300" cy="1023525"/>
            </a:xfrm>
            <a:custGeom>
              <a:rect b="b" l="l" r="r" t="t"/>
              <a:pathLst>
                <a:path extrusionOk="0" h="40941" w="39932">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16"/>
            <p:cNvSpPr/>
            <p:nvPr/>
          </p:nvSpPr>
          <p:spPr>
            <a:xfrm>
              <a:off x="1972500" y="1430825"/>
              <a:ext cx="995000" cy="999400"/>
            </a:xfrm>
            <a:custGeom>
              <a:rect b="b" l="l" r="r" t="t"/>
              <a:pathLst>
                <a:path extrusionOk="0" h="39976" w="3980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16"/>
            <p:cNvSpPr/>
            <p:nvPr/>
          </p:nvSpPr>
          <p:spPr>
            <a:xfrm>
              <a:off x="1917650" y="1488975"/>
              <a:ext cx="967575" cy="891875"/>
            </a:xfrm>
            <a:custGeom>
              <a:rect b="b" l="l" r="r" t="t"/>
              <a:pathLst>
                <a:path extrusionOk="0" h="35675" w="38703">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16"/>
            <p:cNvSpPr/>
            <p:nvPr/>
          </p:nvSpPr>
          <p:spPr>
            <a:xfrm>
              <a:off x="1893500" y="1524075"/>
              <a:ext cx="943450" cy="835950"/>
            </a:xfrm>
            <a:custGeom>
              <a:rect b="b" l="l" r="r" t="t"/>
              <a:pathLst>
                <a:path extrusionOk="0" h="33438" w="37738">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16"/>
            <p:cNvSpPr/>
            <p:nvPr/>
          </p:nvSpPr>
          <p:spPr>
            <a:xfrm>
              <a:off x="1870475" y="1528450"/>
              <a:ext cx="929200" cy="809625"/>
            </a:xfrm>
            <a:custGeom>
              <a:rect b="b" l="l" r="r" t="t"/>
              <a:pathLst>
                <a:path extrusionOk="0" h="32385" w="37168">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16"/>
            <p:cNvSpPr/>
            <p:nvPr/>
          </p:nvSpPr>
          <p:spPr>
            <a:xfrm>
              <a:off x="1846325" y="1555900"/>
              <a:ext cx="900675" cy="760250"/>
            </a:xfrm>
            <a:custGeom>
              <a:rect b="b" l="l" r="r" t="t"/>
              <a:pathLst>
                <a:path extrusionOk="0" h="30410" w="36027">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16"/>
            <p:cNvSpPr/>
            <p:nvPr/>
          </p:nvSpPr>
          <p:spPr>
            <a:xfrm>
              <a:off x="1799150" y="1626100"/>
              <a:ext cx="840350" cy="647250"/>
            </a:xfrm>
            <a:custGeom>
              <a:rect b="b" l="l" r="r" t="t"/>
              <a:pathLst>
                <a:path extrusionOk="0" h="25890" w="33614">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16"/>
            <p:cNvSpPr/>
            <p:nvPr/>
          </p:nvSpPr>
          <p:spPr>
            <a:xfrm>
              <a:off x="1775025" y="2163625"/>
              <a:ext cx="160200" cy="88875"/>
            </a:xfrm>
            <a:custGeom>
              <a:rect b="b" l="l" r="r" t="t"/>
              <a:pathLst>
                <a:path extrusionOk="0" h="3555" w="6408">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16"/>
            <p:cNvSpPr/>
            <p:nvPr/>
          </p:nvSpPr>
          <p:spPr>
            <a:xfrm>
              <a:off x="2327925" y="1808200"/>
              <a:ext cx="137150" cy="118500"/>
            </a:xfrm>
            <a:custGeom>
              <a:rect b="b" l="l" r="r" t="t"/>
              <a:pathLst>
                <a:path extrusionOk="0" h="4740" w="5486">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16"/>
            <p:cNvSpPr/>
            <p:nvPr/>
          </p:nvSpPr>
          <p:spPr>
            <a:xfrm>
              <a:off x="2313650" y="1698500"/>
              <a:ext cx="210675" cy="199675"/>
            </a:xfrm>
            <a:custGeom>
              <a:rect b="b" l="l" r="r" t="t"/>
              <a:pathLst>
                <a:path extrusionOk="0" h="7987" w="8427">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16"/>
            <p:cNvSpPr/>
            <p:nvPr/>
          </p:nvSpPr>
          <p:spPr>
            <a:xfrm>
              <a:off x="1726750" y="2143875"/>
              <a:ext cx="109725" cy="64750"/>
            </a:xfrm>
            <a:custGeom>
              <a:rect b="b" l="l" r="r" t="t"/>
              <a:pathLst>
                <a:path extrusionOk="0" h="2590" w="4389">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16"/>
            <p:cNvSpPr/>
            <p:nvPr/>
          </p:nvSpPr>
          <p:spPr>
            <a:xfrm>
              <a:off x="2462850" y="1368300"/>
              <a:ext cx="930300" cy="1502925"/>
            </a:xfrm>
            <a:custGeom>
              <a:rect b="b" l="l" r="r" t="t"/>
              <a:pathLst>
                <a:path extrusionOk="0" h="60117" w="37212">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16"/>
            <p:cNvSpPr/>
            <p:nvPr/>
          </p:nvSpPr>
          <p:spPr>
            <a:xfrm>
              <a:off x="2491375" y="1390250"/>
              <a:ext cx="930300" cy="1507300"/>
            </a:xfrm>
            <a:custGeom>
              <a:rect b="b" l="l" r="r" t="t"/>
              <a:pathLst>
                <a:path extrusionOk="0" h="60292" w="37212">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16"/>
            <p:cNvSpPr/>
            <p:nvPr/>
          </p:nvSpPr>
          <p:spPr>
            <a:xfrm>
              <a:off x="3740875" y="4014275"/>
              <a:ext cx="64750" cy="40625"/>
            </a:xfrm>
            <a:custGeom>
              <a:rect b="b" l="l" r="r" t="t"/>
              <a:pathLst>
                <a:path extrusionOk="0" h="1625" w="259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16"/>
            <p:cNvSpPr/>
            <p:nvPr/>
          </p:nvSpPr>
          <p:spPr>
            <a:xfrm>
              <a:off x="3707975" y="3983575"/>
              <a:ext cx="41700" cy="39500"/>
            </a:xfrm>
            <a:custGeom>
              <a:rect b="b" l="l" r="r" t="t"/>
              <a:pathLst>
                <a:path extrusionOk="0" h="1580" w="1668">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16"/>
            <p:cNvSpPr/>
            <p:nvPr/>
          </p:nvSpPr>
          <p:spPr>
            <a:xfrm>
              <a:off x="3532450" y="3825600"/>
              <a:ext cx="231500" cy="292925"/>
            </a:xfrm>
            <a:custGeom>
              <a:rect b="b" l="l" r="r" t="t"/>
              <a:pathLst>
                <a:path extrusionOk="0" h="11717" w="926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16"/>
            <p:cNvSpPr/>
            <p:nvPr/>
          </p:nvSpPr>
          <p:spPr>
            <a:xfrm>
              <a:off x="3401900" y="3726875"/>
              <a:ext cx="378500" cy="413600"/>
            </a:xfrm>
            <a:custGeom>
              <a:rect b="b" l="l" r="r" t="t"/>
              <a:pathLst>
                <a:path extrusionOk="0" h="16544" w="1514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16"/>
            <p:cNvSpPr/>
            <p:nvPr/>
          </p:nvSpPr>
          <p:spPr>
            <a:xfrm>
              <a:off x="3290000" y="3667625"/>
              <a:ext cx="453100" cy="490400"/>
            </a:xfrm>
            <a:custGeom>
              <a:rect b="b" l="l" r="r" t="t"/>
              <a:pathLst>
                <a:path extrusionOk="0" h="19616" w="18124">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16"/>
            <p:cNvSpPr/>
            <p:nvPr/>
          </p:nvSpPr>
          <p:spPr>
            <a:xfrm>
              <a:off x="3240650" y="3634725"/>
              <a:ext cx="515600" cy="540850"/>
            </a:xfrm>
            <a:custGeom>
              <a:rect b="b" l="l" r="r" t="t"/>
              <a:pathLst>
                <a:path extrusionOk="0" h="21634" w="20624">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116"/>
            <p:cNvSpPr/>
            <p:nvPr/>
          </p:nvSpPr>
          <p:spPr>
            <a:xfrm>
              <a:off x="3616925" y="3530500"/>
              <a:ext cx="99850" cy="461875"/>
            </a:xfrm>
            <a:custGeom>
              <a:rect b="b" l="l" r="r" t="t"/>
              <a:pathLst>
                <a:path extrusionOk="0" h="18475" w="3994">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16"/>
            <p:cNvSpPr/>
            <p:nvPr/>
          </p:nvSpPr>
          <p:spPr>
            <a:xfrm>
              <a:off x="3513800" y="3504175"/>
              <a:ext cx="102050" cy="330225"/>
            </a:xfrm>
            <a:custGeom>
              <a:rect b="b" l="l" r="r" t="t"/>
              <a:pathLst>
                <a:path extrusionOk="0" h="13209" w="4082">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16"/>
            <p:cNvSpPr/>
            <p:nvPr/>
          </p:nvSpPr>
          <p:spPr>
            <a:xfrm>
              <a:off x="3422750" y="3478950"/>
              <a:ext cx="183225" cy="256725"/>
            </a:xfrm>
            <a:custGeom>
              <a:rect b="b" l="l" r="r" t="t"/>
              <a:pathLst>
                <a:path extrusionOk="0" h="10269" w="7329">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16"/>
            <p:cNvSpPr/>
            <p:nvPr/>
          </p:nvSpPr>
          <p:spPr>
            <a:xfrm>
              <a:off x="3356925" y="3428475"/>
              <a:ext cx="228200" cy="247950"/>
            </a:xfrm>
            <a:custGeom>
              <a:rect b="b" l="l" r="r" t="t"/>
              <a:pathLst>
                <a:path extrusionOk="0" h="9918" w="9128">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16"/>
            <p:cNvSpPr/>
            <p:nvPr/>
          </p:nvSpPr>
          <p:spPr>
            <a:xfrm>
              <a:off x="906200" y="2307350"/>
              <a:ext cx="948925" cy="1026800"/>
            </a:xfrm>
            <a:custGeom>
              <a:rect b="b" l="l" r="r" t="t"/>
              <a:pathLst>
                <a:path extrusionOk="0" h="41072" w="37957">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16"/>
            <p:cNvSpPr/>
            <p:nvPr/>
          </p:nvSpPr>
          <p:spPr>
            <a:xfrm>
              <a:off x="970925" y="2329275"/>
              <a:ext cx="908350" cy="911650"/>
            </a:xfrm>
            <a:custGeom>
              <a:rect b="b" l="l" r="r" t="t"/>
              <a:pathLst>
                <a:path extrusionOk="0" h="36466" w="36334">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16"/>
            <p:cNvSpPr/>
            <p:nvPr/>
          </p:nvSpPr>
          <p:spPr>
            <a:xfrm>
              <a:off x="1070750" y="2351225"/>
              <a:ext cx="831550" cy="835950"/>
            </a:xfrm>
            <a:custGeom>
              <a:rect b="b" l="l" r="r" t="t"/>
              <a:pathLst>
                <a:path extrusionOk="0" h="33438" w="33262">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16"/>
            <p:cNvSpPr/>
            <p:nvPr/>
          </p:nvSpPr>
          <p:spPr>
            <a:xfrm>
              <a:off x="1213350" y="2372050"/>
              <a:ext cx="713100" cy="742700"/>
            </a:xfrm>
            <a:custGeom>
              <a:rect b="b" l="l" r="r" t="t"/>
              <a:pathLst>
                <a:path extrusionOk="0" h="29708" w="28524">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16"/>
            <p:cNvSpPr/>
            <p:nvPr/>
          </p:nvSpPr>
          <p:spPr>
            <a:xfrm>
              <a:off x="1438250" y="2649600"/>
              <a:ext cx="150300" cy="318150"/>
            </a:xfrm>
            <a:custGeom>
              <a:rect b="b" l="l" r="r" t="t"/>
              <a:pathLst>
                <a:path extrusionOk="0" h="12726" w="6012">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16"/>
            <p:cNvSpPr/>
            <p:nvPr/>
          </p:nvSpPr>
          <p:spPr>
            <a:xfrm>
              <a:off x="812950" y="2979800"/>
              <a:ext cx="295125" cy="758050"/>
            </a:xfrm>
            <a:custGeom>
              <a:rect b="b" l="l" r="r" t="t"/>
              <a:pathLst>
                <a:path extrusionOk="0" h="30322" w="11805">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16"/>
            <p:cNvSpPr/>
            <p:nvPr/>
          </p:nvSpPr>
          <p:spPr>
            <a:xfrm>
              <a:off x="752600" y="2734075"/>
              <a:ext cx="357675" cy="1117875"/>
            </a:xfrm>
            <a:custGeom>
              <a:rect b="b" l="l" r="r" t="t"/>
              <a:pathLst>
                <a:path extrusionOk="0" h="44715" w="14307">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16"/>
            <p:cNvSpPr/>
            <p:nvPr/>
          </p:nvSpPr>
          <p:spPr>
            <a:xfrm>
              <a:off x="699950" y="2628750"/>
              <a:ext cx="400450" cy="1287925"/>
            </a:xfrm>
            <a:custGeom>
              <a:rect b="b" l="l" r="r" t="t"/>
              <a:pathLst>
                <a:path extrusionOk="0" h="51517" w="16018">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16"/>
            <p:cNvSpPr/>
            <p:nvPr/>
          </p:nvSpPr>
          <p:spPr>
            <a:xfrm>
              <a:off x="651675" y="2566225"/>
              <a:ext cx="432250" cy="1407500"/>
            </a:xfrm>
            <a:custGeom>
              <a:rect b="b" l="l" r="r" t="t"/>
              <a:pathLst>
                <a:path extrusionOk="0" h="56300" w="1729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16"/>
            <p:cNvSpPr/>
            <p:nvPr/>
          </p:nvSpPr>
          <p:spPr>
            <a:xfrm>
              <a:off x="591350" y="2376450"/>
              <a:ext cx="593500" cy="1676250"/>
            </a:xfrm>
            <a:custGeom>
              <a:rect b="b" l="l" r="r" t="t"/>
              <a:pathLst>
                <a:path extrusionOk="0" h="67050" w="2374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16"/>
            <p:cNvSpPr/>
            <p:nvPr/>
          </p:nvSpPr>
          <p:spPr>
            <a:xfrm>
              <a:off x="576000" y="2354500"/>
              <a:ext cx="578150" cy="1726725"/>
            </a:xfrm>
            <a:custGeom>
              <a:rect b="b" l="l" r="r" t="t"/>
              <a:pathLst>
                <a:path extrusionOk="0" h="69069" w="23126">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16"/>
            <p:cNvSpPr/>
            <p:nvPr/>
          </p:nvSpPr>
          <p:spPr>
            <a:xfrm>
              <a:off x="549675" y="2291975"/>
              <a:ext cx="648350" cy="1851775"/>
            </a:xfrm>
            <a:custGeom>
              <a:rect b="b" l="l" r="r" t="t"/>
              <a:pathLst>
                <a:path extrusionOk="0" h="74071" w="25934">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16"/>
            <p:cNvSpPr/>
            <p:nvPr/>
          </p:nvSpPr>
          <p:spPr>
            <a:xfrm>
              <a:off x="520050" y="2414850"/>
              <a:ext cx="434425" cy="1781550"/>
            </a:xfrm>
            <a:custGeom>
              <a:rect b="b" l="l" r="r" t="t"/>
              <a:pathLst>
                <a:path extrusionOk="0" h="71262" w="17377">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16"/>
            <p:cNvSpPr/>
            <p:nvPr/>
          </p:nvSpPr>
          <p:spPr>
            <a:xfrm>
              <a:off x="1580850" y="2421425"/>
              <a:ext cx="400450" cy="236975"/>
            </a:xfrm>
            <a:custGeom>
              <a:rect b="b" l="l" r="r" t="t"/>
              <a:pathLst>
                <a:path extrusionOk="0" h="9479" w="16018">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16"/>
            <p:cNvSpPr/>
            <p:nvPr/>
          </p:nvSpPr>
          <p:spPr>
            <a:xfrm>
              <a:off x="1302225" y="2397300"/>
              <a:ext cx="651650" cy="660425"/>
            </a:xfrm>
            <a:custGeom>
              <a:rect b="b" l="l" r="r" t="t"/>
              <a:pathLst>
                <a:path extrusionOk="0" h="26417" w="26066">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16"/>
            <p:cNvSpPr/>
            <p:nvPr/>
          </p:nvSpPr>
          <p:spPr>
            <a:xfrm>
              <a:off x="853525" y="2286500"/>
              <a:ext cx="977475" cy="1079475"/>
            </a:xfrm>
            <a:custGeom>
              <a:rect b="b" l="l" r="r" t="t"/>
              <a:pathLst>
                <a:path extrusionOk="0" h="43179" w="39099">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16"/>
            <p:cNvSpPr/>
            <p:nvPr/>
          </p:nvSpPr>
          <p:spPr>
            <a:xfrm>
              <a:off x="805275" y="2264550"/>
              <a:ext cx="1002700" cy="724050"/>
            </a:xfrm>
            <a:custGeom>
              <a:rect b="b" l="l" r="r" t="t"/>
              <a:pathLst>
                <a:path extrusionOk="0" h="28962" w="40108">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16"/>
            <p:cNvSpPr/>
            <p:nvPr/>
          </p:nvSpPr>
          <p:spPr>
            <a:xfrm>
              <a:off x="814050" y="2243700"/>
              <a:ext cx="969775" cy="499175"/>
            </a:xfrm>
            <a:custGeom>
              <a:rect b="b" l="l" r="r" t="t"/>
              <a:pathLst>
                <a:path extrusionOk="0" h="19967" w="38791">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16"/>
            <p:cNvSpPr/>
            <p:nvPr/>
          </p:nvSpPr>
          <p:spPr>
            <a:xfrm>
              <a:off x="993950" y="2188850"/>
              <a:ext cx="823875" cy="448700"/>
            </a:xfrm>
            <a:custGeom>
              <a:rect b="b" l="l" r="r" t="t"/>
              <a:pathLst>
                <a:path extrusionOk="0" h="17948" w="32955">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16"/>
            <p:cNvSpPr/>
            <p:nvPr/>
          </p:nvSpPr>
          <p:spPr>
            <a:xfrm>
              <a:off x="1017000" y="2199825"/>
              <a:ext cx="718550" cy="375200"/>
            </a:xfrm>
            <a:custGeom>
              <a:rect b="b" l="l" r="r" t="t"/>
              <a:pathLst>
                <a:path extrusionOk="0" h="15008" w="28742">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16"/>
            <p:cNvSpPr/>
            <p:nvPr/>
          </p:nvSpPr>
          <p:spPr>
            <a:xfrm>
              <a:off x="1051000" y="2176800"/>
              <a:ext cx="657125" cy="330225"/>
            </a:xfrm>
            <a:custGeom>
              <a:rect b="b" l="l" r="r" t="t"/>
              <a:pathLst>
                <a:path extrusionOk="0" h="13209" w="26285">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16"/>
            <p:cNvSpPr/>
            <p:nvPr/>
          </p:nvSpPr>
          <p:spPr>
            <a:xfrm>
              <a:off x="1176050" y="2151575"/>
              <a:ext cx="504650" cy="233675"/>
            </a:xfrm>
            <a:custGeom>
              <a:rect b="b" l="l" r="r" t="t"/>
              <a:pathLst>
                <a:path extrusionOk="0" h="9347" w="20186">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16"/>
            <p:cNvSpPr/>
            <p:nvPr/>
          </p:nvSpPr>
          <p:spPr>
            <a:xfrm>
              <a:off x="1145350" y="2127425"/>
              <a:ext cx="509025" cy="235875"/>
            </a:xfrm>
            <a:custGeom>
              <a:rect b="b" l="l" r="r" t="t"/>
              <a:pathLst>
                <a:path extrusionOk="0" h="9435" w="20361">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16"/>
            <p:cNvSpPr/>
            <p:nvPr/>
          </p:nvSpPr>
          <p:spPr>
            <a:xfrm>
              <a:off x="1190325" y="2262350"/>
              <a:ext cx="66950" cy="38425"/>
            </a:xfrm>
            <a:custGeom>
              <a:rect b="b" l="l" r="r" t="t"/>
              <a:pathLst>
                <a:path extrusionOk="0" h="1537" w="2678">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16"/>
            <p:cNvSpPr/>
            <p:nvPr/>
          </p:nvSpPr>
          <p:spPr>
            <a:xfrm>
              <a:off x="916075" y="2376450"/>
              <a:ext cx="69125" cy="47200"/>
            </a:xfrm>
            <a:custGeom>
              <a:rect b="b" l="l" r="r" t="t"/>
              <a:pathLst>
                <a:path extrusionOk="0" h="1888" w="2765">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16"/>
            <p:cNvSpPr/>
            <p:nvPr/>
          </p:nvSpPr>
          <p:spPr>
            <a:xfrm>
              <a:off x="1008225" y="2288700"/>
              <a:ext cx="72425" cy="46100"/>
            </a:xfrm>
            <a:custGeom>
              <a:rect b="b" l="l" r="r" t="t"/>
              <a:pathLst>
                <a:path extrusionOk="0" h="1844" w="2897">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16"/>
            <p:cNvSpPr/>
            <p:nvPr/>
          </p:nvSpPr>
          <p:spPr>
            <a:xfrm>
              <a:off x="1671900" y="2078075"/>
              <a:ext cx="158000" cy="82300"/>
            </a:xfrm>
            <a:custGeom>
              <a:rect b="b" l="l" r="r" t="t"/>
              <a:pathLst>
                <a:path extrusionOk="0" h="3292" w="632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16"/>
            <p:cNvSpPr/>
            <p:nvPr/>
          </p:nvSpPr>
          <p:spPr>
            <a:xfrm>
              <a:off x="1645575" y="2080250"/>
              <a:ext cx="110825" cy="55975"/>
            </a:xfrm>
            <a:custGeom>
              <a:rect b="b" l="l" r="r" t="t"/>
              <a:pathLst>
                <a:path extrusionOk="0" h="2239" w="4433">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2" name="Google Shape;4022;p116"/>
          <p:cNvGrpSpPr/>
          <p:nvPr/>
        </p:nvGrpSpPr>
        <p:grpSpPr>
          <a:xfrm>
            <a:off x="-4743450" y="1969175"/>
            <a:ext cx="7143750" cy="4509800"/>
            <a:chOff x="238125" y="602600"/>
            <a:chExt cx="7143750" cy="4509800"/>
          </a:xfrm>
        </p:grpSpPr>
        <p:sp>
          <p:nvSpPr>
            <p:cNvPr id="4023" name="Google Shape;4023;p116"/>
            <p:cNvSpPr/>
            <p:nvPr/>
          </p:nvSpPr>
          <p:spPr>
            <a:xfrm>
              <a:off x="2514425" y="1130250"/>
              <a:ext cx="218325" cy="579250"/>
            </a:xfrm>
            <a:custGeom>
              <a:rect b="b" l="l" r="r" t="t"/>
              <a:pathLst>
                <a:path extrusionOk="0" h="23170" w="8733">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16"/>
            <p:cNvSpPr/>
            <p:nvPr/>
          </p:nvSpPr>
          <p:spPr>
            <a:xfrm>
              <a:off x="1900100" y="1539425"/>
              <a:ext cx="342275" cy="551825"/>
            </a:xfrm>
            <a:custGeom>
              <a:rect b="b" l="l" r="r" t="t"/>
              <a:pathLst>
                <a:path extrusionOk="0" h="22073" w="13691">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16"/>
            <p:cNvSpPr/>
            <p:nvPr/>
          </p:nvSpPr>
          <p:spPr>
            <a:xfrm>
              <a:off x="2455175" y="1144500"/>
              <a:ext cx="289650" cy="673600"/>
            </a:xfrm>
            <a:custGeom>
              <a:rect b="b" l="l" r="r" t="t"/>
              <a:pathLst>
                <a:path extrusionOk="0" h="26944" w="11586">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16"/>
            <p:cNvSpPr/>
            <p:nvPr/>
          </p:nvSpPr>
          <p:spPr>
            <a:xfrm>
              <a:off x="2189700" y="2124150"/>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16"/>
            <p:cNvSpPr/>
            <p:nvPr/>
          </p:nvSpPr>
          <p:spPr>
            <a:xfrm>
              <a:off x="2189700" y="2124150"/>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16"/>
            <p:cNvSpPr/>
            <p:nvPr/>
          </p:nvSpPr>
          <p:spPr>
            <a:xfrm>
              <a:off x="2390450" y="1169750"/>
              <a:ext cx="283050" cy="636275"/>
            </a:xfrm>
            <a:custGeom>
              <a:rect b="b" l="l" r="r" t="t"/>
              <a:pathLst>
                <a:path extrusionOk="0" h="25451" w="11322">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16"/>
            <p:cNvSpPr/>
            <p:nvPr/>
          </p:nvSpPr>
          <p:spPr>
            <a:xfrm>
              <a:off x="2312575" y="1160975"/>
              <a:ext cx="334600" cy="736100"/>
            </a:xfrm>
            <a:custGeom>
              <a:rect b="b" l="l" r="r" t="t"/>
              <a:pathLst>
                <a:path extrusionOk="0" h="29444" w="13384">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16"/>
            <p:cNvSpPr/>
            <p:nvPr/>
          </p:nvSpPr>
          <p:spPr>
            <a:xfrm>
              <a:off x="3607050" y="1646950"/>
              <a:ext cx="2156750" cy="843625"/>
            </a:xfrm>
            <a:custGeom>
              <a:rect b="b" l="l" r="r" t="t"/>
              <a:pathLst>
                <a:path extrusionOk="0" h="33745" w="8627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16"/>
            <p:cNvSpPr/>
            <p:nvPr/>
          </p:nvSpPr>
          <p:spPr>
            <a:xfrm>
              <a:off x="3588400" y="602600"/>
              <a:ext cx="724050" cy="816175"/>
            </a:xfrm>
            <a:custGeom>
              <a:rect b="b" l="l" r="r" t="t"/>
              <a:pathLst>
                <a:path extrusionOk="0" h="32647" w="28962">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16"/>
            <p:cNvSpPr/>
            <p:nvPr/>
          </p:nvSpPr>
          <p:spPr>
            <a:xfrm>
              <a:off x="3593875" y="1881700"/>
              <a:ext cx="2005375" cy="782200"/>
            </a:xfrm>
            <a:custGeom>
              <a:rect b="b" l="l" r="r" t="t"/>
              <a:pathLst>
                <a:path extrusionOk="0" h="31288" w="80215">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16"/>
            <p:cNvSpPr/>
            <p:nvPr/>
          </p:nvSpPr>
          <p:spPr>
            <a:xfrm>
              <a:off x="3578525" y="772625"/>
              <a:ext cx="221625" cy="436625"/>
            </a:xfrm>
            <a:custGeom>
              <a:rect b="b" l="l" r="r" t="t"/>
              <a:pathLst>
                <a:path extrusionOk="0" h="17465" w="8865">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16"/>
            <p:cNvSpPr/>
            <p:nvPr/>
          </p:nvSpPr>
          <p:spPr>
            <a:xfrm>
              <a:off x="3094725" y="818700"/>
              <a:ext cx="223825" cy="558400"/>
            </a:xfrm>
            <a:custGeom>
              <a:rect b="b" l="l" r="r" t="t"/>
              <a:pathLst>
                <a:path extrusionOk="0" h="22336" w="8953">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16"/>
            <p:cNvSpPr/>
            <p:nvPr/>
          </p:nvSpPr>
          <p:spPr>
            <a:xfrm>
              <a:off x="2789775" y="804425"/>
              <a:ext cx="392750" cy="774525"/>
            </a:xfrm>
            <a:custGeom>
              <a:rect b="b" l="l" r="r" t="t"/>
              <a:pathLst>
                <a:path extrusionOk="0" h="30981" w="1571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16"/>
            <p:cNvSpPr/>
            <p:nvPr/>
          </p:nvSpPr>
          <p:spPr>
            <a:xfrm>
              <a:off x="2674575" y="1020550"/>
              <a:ext cx="230400" cy="590225"/>
            </a:xfrm>
            <a:custGeom>
              <a:rect b="b" l="l" r="r" t="t"/>
              <a:pathLst>
                <a:path extrusionOk="0" h="23609" w="9216">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16"/>
            <p:cNvSpPr/>
            <p:nvPr/>
          </p:nvSpPr>
          <p:spPr>
            <a:xfrm>
              <a:off x="2044900" y="1165350"/>
              <a:ext cx="481600" cy="961000"/>
            </a:xfrm>
            <a:custGeom>
              <a:rect b="b" l="l" r="r" t="t"/>
              <a:pathLst>
                <a:path extrusionOk="0" h="38440" w="19264">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16"/>
            <p:cNvSpPr/>
            <p:nvPr/>
          </p:nvSpPr>
          <p:spPr>
            <a:xfrm>
              <a:off x="3057425" y="781400"/>
              <a:ext cx="247950" cy="648350"/>
            </a:xfrm>
            <a:custGeom>
              <a:rect b="b" l="l" r="r" t="t"/>
              <a:pathLst>
                <a:path extrusionOk="0" h="25934" w="9918">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16"/>
            <p:cNvSpPr/>
            <p:nvPr/>
          </p:nvSpPr>
          <p:spPr>
            <a:xfrm>
              <a:off x="3021225" y="785800"/>
              <a:ext cx="255650" cy="654925"/>
            </a:xfrm>
            <a:custGeom>
              <a:rect b="b" l="l" r="r" t="t"/>
              <a:pathLst>
                <a:path extrusionOk="0" h="26197" w="10226">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16"/>
            <p:cNvSpPr/>
            <p:nvPr/>
          </p:nvSpPr>
          <p:spPr>
            <a:xfrm>
              <a:off x="2918125" y="827475"/>
              <a:ext cx="313750" cy="633000"/>
            </a:xfrm>
            <a:custGeom>
              <a:rect b="b" l="l" r="r" t="t"/>
              <a:pathLst>
                <a:path extrusionOk="0" h="25320" w="1255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16"/>
            <p:cNvSpPr/>
            <p:nvPr/>
          </p:nvSpPr>
          <p:spPr>
            <a:xfrm>
              <a:off x="2828150" y="830775"/>
              <a:ext cx="373025" cy="702100"/>
            </a:xfrm>
            <a:custGeom>
              <a:rect b="b" l="l" r="r" t="t"/>
              <a:pathLst>
                <a:path extrusionOk="0" h="28084" w="14921">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16"/>
            <p:cNvSpPr/>
            <p:nvPr/>
          </p:nvSpPr>
          <p:spPr>
            <a:xfrm>
              <a:off x="2789775" y="802250"/>
              <a:ext cx="359825" cy="736100"/>
            </a:xfrm>
            <a:custGeom>
              <a:rect b="b" l="l" r="r" t="t"/>
              <a:pathLst>
                <a:path extrusionOk="0" h="29444" w="14393">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16"/>
            <p:cNvSpPr/>
            <p:nvPr/>
          </p:nvSpPr>
          <p:spPr>
            <a:xfrm>
              <a:off x="2754650" y="825275"/>
              <a:ext cx="332425" cy="722950"/>
            </a:xfrm>
            <a:custGeom>
              <a:rect b="b" l="l" r="r" t="t"/>
              <a:pathLst>
                <a:path extrusionOk="0" h="28918" w="13297">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16"/>
            <p:cNvSpPr/>
            <p:nvPr/>
          </p:nvSpPr>
          <p:spPr>
            <a:xfrm>
              <a:off x="2734925" y="958025"/>
              <a:ext cx="270975" cy="606675"/>
            </a:xfrm>
            <a:custGeom>
              <a:rect b="b" l="l" r="r" t="t"/>
              <a:pathLst>
                <a:path extrusionOk="0" h="24267" w="10839">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16"/>
            <p:cNvSpPr/>
            <p:nvPr/>
          </p:nvSpPr>
          <p:spPr>
            <a:xfrm>
              <a:off x="2697625" y="973375"/>
              <a:ext cx="265500" cy="607775"/>
            </a:xfrm>
            <a:custGeom>
              <a:rect b="b" l="l" r="r" t="t"/>
              <a:pathLst>
                <a:path extrusionOk="0" h="24311" w="1062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16"/>
            <p:cNvSpPr/>
            <p:nvPr/>
          </p:nvSpPr>
          <p:spPr>
            <a:xfrm>
              <a:off x="2630700" y="1103925"/>
              <a:ext cx="223825" cy="530975"/>
            </a:xfrm>
            <a:custGeom>
              <a:rect b="b" l="l" r="r" t="t"/>
              <a:pathLst>
                <a:path extrusionOk="0" h="21239" w="8953">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16"/>
            <p:cNvSpPr/>
            <p:nvPr/>
          </p:nvSpPr>
          <p:spPr>
            <a:xfrm>
              <a:off x="2619725" y="1124775"/>
              <a:ext cx="194200" cy="436625"/>
            </a:xfrm>
            <a:custGeom>
              <a:rect b="b" l="l" r="r" t="t"/>
              <a:pathLst>
                <a:path extrusionOk="0" h="17465" w="7768">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16"/>
            <p:cNvSpPr/>
            <p:nvPr/>
          </p:nvSpPr>
          <p:spPr>
            <a:xfrm>
              <a:off x="2592300" y="1141225"/>
              <a:ext cx="183225" cy="483800"/>
            </a:xfrm>
            <a:custGeom>
              <a:rect b="b" l="l" r="r" t="t"/>
              <a:pathLst>
                <a:path extrusionOk="0" h="19352" w="7329">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16"/>
            <p:cNvSpPr/>
            <p:nvPr/>
          </p:nvSpPr>
          <p:spPr>
            <a:xfrm>
              <a:off x="2263200" y="1174125"/>
              <a:ext cx="342300" cy="810725"/>
            </a:xfrm>
            <a:custGeom>
              <a:rect b="b" l="l" r="r" t="t"/>
              <a:pathLst>
                <a:path extrusionOk="0" h="32429" w="13692">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16"/>
            <p:cNvSpPr/>
            <p:nvPr/>
          </p:nvSpPr>
          <p:spPr>
            <a:xfrm>
              <a:off x="3125450" y="769325"/>
              <a:ext cx="242475" cy="648375"/>
            </a:xfrm>
            <a:custGeom>
              <a:rect b="b" l="l" r="r" t="t"/>
              <a:pathLst>
                <a:path extrusionOk="0" h="25935" w="9699">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16"/>
            <p:cNvSpPr/>
            <p:nvPr/>
          </p:nvSpPr>
          <p:spPr>
            <a:xfrm>
              <a:off x="3734300" y="758375"/>
              <a:ext cx="1192475" cy="1433800"/>
            </a:xfrm>
            <a:custGeom>
              <a:rect b="b" l="l" r="r" t="t"/>
              <a:pathLst>
                <a:path extrusionOk="0" h="57352" w="47699">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16"/>
            <p:cNvSpPr/>
            <p:nvPr/>
          </p:nvSpPr>
          <p:spPr>
            <a:xfrm>
              <a:off x="3959175" y="763850"/>
              <a:ext cx="850225" cy="1129950"/>
            </a:xfrm>
            <a:custGeom>
              <a:rect b="b" l="l" r="r" t="t"/>
              <a:pathLst>
                <a:path extrusionOk="0" h="45198" w="34009">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16"/>
            <p:cNvSpPr/>
            <p:nvPr/>
          </p:nvSpPr>
          <p:spPr>
            <a:xfrm>
              <a:off x="4266350" y="884525"/>
              <a:ext cx="417975" cy="879825"/>
            </a:xfrm>
            <a:custGeom>
              <a:rect b="b" l="l" r="r" t="t"/>
              <a:pathLst>
                <a:path extrusionOk="0" h="35193" w="16719">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16"/>
            <p:cNvSpPr/>
            <p:nvPr/>
          </p:nvSpPr>
          <p:spPr>
            <a:xfrm>
              <a:off x="3635575" y="1464825"/>
              <a:ext cx="1480975" cy="864475"/>
            </a:xfrm>
            <a:custGeom>
              <a:rect b="b" l="l" r="r" t="t"/>
              <a:pathLst>
                <a:path extrusionOk="0" h="34579" w="59239">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16"/>
            <p:cNvSpPr/>
            <p:nvPr/>
          </p:nvSpPr>
          <p:spPr>
            <a:xfrm>
              <a:off x="3659700" y="642075"/>
              <a:ext cx="701025" cy="988425"/>
            </a:xfrm>
            <a:custGeom>
              <a:rect b="b" l="l" r="r" t="t"/>
              <a:pathLst>
                <a:path extrusionOk="0" h="39537" w="28041">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16"/>
            <p:cNvSpPr/>
            <p:nvPr/>
          </p:nvSpPr>
          <p:spPr>
            <a:xfrm>
              <a:off x="3591675" y="2170200"/>
              <a:ext cx="1783775" cy="624225"/>
            </a:xfrm>
            <a:custGeom>
              <a:rect b="b" l="l" r="r" t="t"/>
              <a:pathLst>
                <a:path extrusionOk="0" h="24969" w="71351">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16"/>
            <p:cNvSpPr/>
            <p:nvPr/>
          </p:nvSpPr>
          <p:spPr>
            <a:xfrm>
              <a:off x="3359125" y="762750"/>
              <a:ext cx="284150" cy="616550"/>
            </a:xfrm>
            <a:custGeom>
              <a:rect b="b" l="l" r="r" t="t"/>
              <a:pathLst>
                <a:path extrusionOk="0" h="24662" w="11366">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16"/>
            <p:cNvSpPr/>
            <p:nvPr/>
          </p:nvSpPr>
          <p:spPr>
            <a:xfrm>
              <a:off x="4291575" y="2578300"/>
              <a:ext cx="465150" cy="155800"/>
            </a:xfrm>
            <a:custGeom>
              <a:rect b="b" l="l" r="r" t="t"/>
              <a:pathLst>
                <a:path extrusionOk="0" h="6232" w="18606">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16"/>
            <p:cNvSpPr/>
            <p:nvPr/>
          </p:nvSpPr>
          <p:spPr>
            <a:xfrm>
              <a:off x="3631175" y="2837200"/>
              <a:ext cx="446500" cy="66925"/>
            </a:xfrm>
            <a:custGeom>
              <a:rect b="b" l="l" r="r" t="t"/>
              <a:pathLst>
                <a:path extrusionOk="0" h="2677" w="1786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16"/>
            <p:cNvSpPr/>
            <p:nvPr/>
          </p:nvSpPr>
          <p:spPr>
            <a:xfrm>
              <a:off x="3229675" y="767150"/>
              <a:ext cx="275375" cy="654925"/>
            </a:xfrm>
            <a:custGeom>
              <a:rect b="b" l="l" r="r" t="t"/>
              <a:pathLst>
                <a:path extrusionOk="0" h="26197" w="11015">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16"/>
            <p:cNvSpPr/>
            <p:nvPr/>
          </p:nvSpPr>
          <p:spPr>
            <a:xfrm>
              <a:off x="4717225" y="1245425"/>
              <a:ext cx="38425" cy="278675"/>
            </a:xfrm>
            <a:custGeom>
              <a:rect b="b" l="l" r="r" t="t"/>
              <a:pathLst>
                <a:path extrusionOk="0" h="11147" w="1537">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16"/>
            <p:cNvSpPr/>
            <p:nvPr/>
          </p:nvSpPr>
          <p:spPr>
            <a:xfrm>
              <a:off x="4744650" y="1146700"/>
              <a:ext cx="39500" cy="377400"/>
            </a:xfrm>
            <a:custGeom>
              <a:rect b="b" l="l" r="r" t="t"/>
              <a:pathLst>
                <a:path extrusionOk="0" h="15096" w="158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16"/>
            <p:cNvSpPr/>
            <p:nvPr/>
          </p:nvSpPr>
          <p:spPr>
            <a:xfrm>
              <a:off x="4788525" y="1242150"/>
              <a:ext cx="43900" cy="303900"/>
            </a:xfrm>
            <a:custGeom>
              <a:rect b="b" l="l" r="r" t="t"/>
              <a:pathLst>
                <a:path extrusionOk="0" h="12156" w="1756">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16"/>
            <p:cNvSpPr/>
            <p:nvPr/>
          </p:nvSpPr>
          <p:spPr>
            <a:xfrm>
              <a:off x="4784125" y="1313450"/>
              <a:ext cx="79025" cy="276475"/>
            </a:xfrm>
            <a:custGeom>
              <a:rect b="b" l="l" r="r" t="t"/>
              <a:pathLst>
                <a:path extrusionOk="0" h="11059" w="3161">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16"/>
            <p:cNvSpPr/>
            <p:nvPr/>
          </p:nvSpPr>
          <p:spPr>
            <a:xfrm>
              <a:off x="4800600" y="1323325"/>
              <a:ext cx="74600" cy="277575"/>
            </a:xfrm>
            <a:custGeom>
              <a:rect b="b" l="l" r="r" t="t"/>
              <a:pathLst>
                <a:path extrusionOk="0" h="11103" w="2984">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16"/>
            <p:cNvSpPr/>
            <p:nvPr/>
          </p:nvSpPr>
          <p:spPr>
            <a:xfrm>
              <a:off x="4826925" y="1334300"/>
              <a:ext cx="77900" cy="245750"/>
            </a:xfrm>
            <a:custGeom>
              <a:rect b="b" l="l" r="r" t="t"/>
              <a:pathLst>
                <a:path extrusionOk="0" h="9830" w="3116">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16"/>
            <p:cNvSpPr/>
            <p:nvPr/>
          </p:nvSpPr>
          <p:spPr>
            <a:xfrm>
              <a:off x="4873000" y="1356225"/>
              <a:ext cx="89975" cy="206275"/>
            </a:xfrm>
            <a:custGeom>
              <a:rect b="b" l="l" r="r" t="t"/>
              <a:pathLst>
                <a:path extrusionOk="0" h="8251" w="3599">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16"/>
            <p:cNvSpPr/>
            <p:nvPr/>
          </p:nvSpPr>
          <p:spPr>
            <a:xfrm>
              <a:off x="4878475" y="1401200"/>
              <a:ext cx="130575" cy="183225"/>
            </a:xfrm>
            <a:custGeom>
              <a:rect b="b" l="l" r="r" t="t"/>
              <a:pathLst>
                <a:path extrusionOk="0" h="7329" w="5223">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16"/>
            <p:cNvSpPr/>
            <p:nvPr/>
          </p:nvSpPr>
          <p:spPr>
            <a:xfrm>
              <a:off x="4888350" y="1411075"/>
              <a:ext cx="178850" cy="188725"/>
            </a:xfrm>
            <a:custGeom>
              <a:rect b="b" l="l" r="r" t="t"/>
              <a:pathLst>
                <a:path extrusionOk="0" h="7549" w="7154">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16"/>
            <p:cNvSpPr/>
            <p:nvPr/>
          </p:nvSpPr>
          <p:spPr>
            <a:xfrm>
              <a:off x="4890550" y="1412175"/>
              <a:ext cx="208450" cy="215050"/>
            </a:xfrm>
            <a:custGeom>
              <a:rect b="b" l="l" r="r" t="t"/>
              <a:pathLst>
                <a:path extrusionOk="0" h="8602" w="8338">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16"/>
            <p:cNvSpPr/>
            <p:nvPr/>
          </p:nvSpPr>
          <p:spPr>
            <a:xfrm>
              <a:off x="4878475" y="1464825"/>
              <a:ext cx="342300" cy="254550"/>
            </a:xfrm>
            <a:custGeom>
              <a:rect b="b" l="l" r="r" t="t"/>
              <a:pathLst>
                <a:path extrusionOk="0" h="10182" w="13692">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16"/>
            <p:cNvSpPr/>
            <p:nvPr/>
          </p:nvSpPr>
          <p:spPr>
            <a:xfrm>
              <a:off x="5782425" y="1462650"/>
              <a:ext cx="54875" cy="228200"/>
            </a:xfrm>
            <a:custGeom>
              <a:rect b="b" l="l" r="r" t="t"/>
              <a:pathLst>
                <a:path extrusionOk="0" h="9128" w="2195">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16"/>
            <p:cNvSpPr/>
            <p:nvPr/>
          </p:nvSpPr>
          <p:spPr>
            <a:xfrm>
              <a:off x="4857625" y="1459350"/>
              <a:ext cx="669225" cy="314875"/>
            </a:xfrm>
            <a:custGeom>
              <a:rect b="b" l="l" r="r" t="t"/>
              <a:pathLst>
                <a:path extrusionOk="0" h="12595" w="26769">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16"/>
            <p:cNvSpPr/>
            <p:nvPr/>
          </p:nvSpPr>
          <p:spPr>
            <a:xfrm>
              <a:off x="4825825" y="1509825"/>
              <a:ext cx="970875" cy="323625"/>
            </a:xfrm>
            <a:custGeom>
              <a:rect b="b" l="l" r="r" t="t"/>
              <a:pathLst>
                <a:path extrusionOk="0" h="12945" w="38835">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16"/>
            <p:cNvSpPr/>
            <p:nvPr/>
          </p:nvSpPr>
          <p:spPr>
            <a:xfrm>
              <a:off x="4788525" y="1581125"/>
              <a:ext cx="993925" cy="304975"/>
            </a:xfrm>
            <a:custGeom>
              <a:rect b="b" l="l" r="r" t="t"/>
              <a:pathLst>
                <a:path extrusionOk="0" h="12199" w="39757">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16"/>
            <p:cNvSpPr/>
            <p:nvPr/>
          </p:nvSpPr>
          <p:spPr>
            <a:xfrm>
              <a:off x="4156650" y="690350"/>
              <a:ext cx="140425" cy="190900"/>
            </a:xfrm>
            <a:custGeom>
              <a:rect b="b" l="l" r="r" t="t"/>
              <a:pathLst>
                <a:path extrusionOk="0" h="7636" w="5617">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16"/>
            <p:cNvSpPr/>
            <p:nvPr/>
          </p:nvSpPr>
          <p:spPr>
            <a:xfrm>
              <a:off x="3612525" y="2067100"/>
              <a:ext cx="822775" cy="311575"/>
            </a:xfrm>
            <a:custGeom>
              <a:rect b="b" l="l" r="r" t="t"/>
              <a:pathLst>
                <a:path extrusionOk="0" h="12463" w="32911">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16"/>
            <p:cNvSpPr/>
            <p:nvPr/>
          </p:nvSpPr>
          <p:spPr>
            <a:xfrm>
              <a:off x="3644350" y="658525"/>
              <a:ext cx="620925" cy="835950"/>
            </a:xfrm>
            <a:custGeom>
              <a:rect b="b" l="l" r="r" t="t"/>
              <a:pathLst>
                <a:path extrusionOk="0" h="33438" w="24837">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16"/>
            <p:cNvSpPr/>
            <p:nvPr/>
          </p:nvSpPr>
          <p:spPr>
            <a:xfrm>
              <a:off x="3615825" y="2072575"/>
              <a:ext cx="833750" cy="351075"/>
            </a:xfrm>
            <a:custGeom>
              <a:rect b="b" l="l" r="r" t="t"/>
              <a:pathLst>
                <a:path extrusionOk="0" h="14043" w="3335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16"/>
            <p:cNvSpPr/>
            <p:nvPr/>
          </p:nvSpPr>
          <p:spPr>
            <a:xfrm>
              <a:off x="3615825" y="642075"/>
              <a:ext cx="642875" cy="845825"/>
            </a:xfrm>
            <a:custGeom>
              <a:rect b="b" l="l" r="r" t="t"/>
              <a:pathLst>
                <a:path extrusionOk="0" h="33833" w="25715">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16"/>
            <p:cNvSpPr/>
            <p:nvPr/>
          </p:nvSpPr>
          <p:spPr>
            <a:xfrm>
              <a:off x="3589500" y="2073675"/>
              <a:ext cx="884200" cy="377400"/>
            </a:xfrm>
            <a:custGeom>
              <a:rect b="b" l="l" r="r" t="t"/>
              <a:pathLst>
                <a:path extrusionOk="0" h="15096" w="35368">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16"/>
            <p:cNvSpPr/>
            <p:nvPr/>
          </p:nvSpPr>
          <p:spPr>
            <a:xfrm>
              <a:off x="3598275" y="630025"/>
              <a:ext cx="656025" cy="832650"/>
            </a:xfrm>
            <a:custGeom>
              <a:rect b="b" l="l" r="r" t="t"/>
              <a:pathLst>
                <a:path extrusionOk="0" h="33306" w="26241">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16"/>
            <p:cNvSpPr/>
            <p:nvPr/>
          </p:nvSpPr>
          <p:spPr>
            <a:xfrm>
              <a:off x="3611425" y="1686425"/>
              <a:ext cx="2121650" cy="846925"/>
            </a:xfrm>
            <a:custGeom>
              <a:rect b="b" l="l" r="r" t="t"/>
              <a:pathLst>
                <a:path extrusionOk="0" h="33877" w="84866">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16"/>
            <p:cNvSpPr/>
            <p:nvPr/>
          </p:nvSpPr>
          <p:spPr>
            <a:xfrm>
              <a:off x="3555475" y="722150"/>
              <a:ext cx="443225" cy="703225"/>
            </a:xfrm>
            <a:custGeom>
              <a:rect b="b" l="l" r="r" t="t"/>
              <a:pathLst>
                <a:path extrusionOk="0" h="28129" w="17729">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16"/>
            <p:cNvSpPr/>
            <p:nvPr/>
          </p:nvSpPr>
          <p:spPr>
            <a:xfrm>
              <a:off x="3597175" y="1741275"/>
              <a:ext cx="2098600" cy="818400"/>
            </a:xfrm>
            <a:custGeom>
              <a:rect b="b" l="l" r="r" t="t"/>
              <a:pathLst>
                <a:path extrusionOk="0" h="32736" w="83944">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16"/>
            <p:cNvSpPr/>
            <p:nvPr/>
          </p:nvSpPr>
          <p:spPr>
            <a:xfrm>
              <a:off x="3524775" y="759450"/>
              <a:ext cx="388350" cy="654950"/>
            </a:xfrm>
            <a:custGeom>
              <a:rect b="b" l="l" r="r" t="t"/>
              <a:pathLst>
                <a:path extrusionOk="0" h="26198" w="15534">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16"/>
            <p:cNvSpPr/>
            <p:nvPr/>
          </p:nvSpPr>
          <p:spPr>
            <a:xfrm>
              <a:off x="3586200" y="1781875"/>
              <a:ext cx="2077775" cy="817300"/>
            </a:xfrm>
            <a:custGeom>
              <a:rect b="b" l="l" r="r" t="t"/>
              <a:pathLst>
                <a:path extrusionOk="0" h="32692" w="83111">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16"/>
            <p:cNvSpPr/>
            <p:nvPr/>
          </p:nvSpPr>
          <p:spPr>
            <a:xfrm>
              <a:off x="3491850" y="750675"/>
              <a:ext cx="392750" cy="747100"/>
            </a:xfrm>
            <a:custGeom>
              <a:rect b="b" l="l" r="r" t="t"/>
              <a:pathLst>
                <a:path extrusionOk="0" h="29884" w="1571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16"/>
            <p:cNvSpPr/>
            <p:nvPr/>
          </p:nvSpPr>
          <p:spPr>
            <a:xfrm>
              <a:off x="3630075" y="1825750"/>
              <a:ext cx="1999875" cy="810725"/>
            </a:xfrm>
            <a:custGeom>
              <a:rect b="b" l="l" r="r" t="t"/>
              <a:pathLst>
                <a:path extrusionOk="0" h="32429" w="79995">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16"/>
            <p:cNvSpPr/>
            <p:nvPr/>
          </p:nvSpPr>
          <p:spPr>
            <a:xfrm>
              <a:off x="3466625" y="829675"/>
              <a:ext cx="329125" cy="579250"/>
            </a:xfrm>
            <a:custGeom>
              <a:rect b="b" l="l" r="r" t="t"/>
              <a:pathLst>
                <a:path extrusionOk="0" h="23170" w="13165">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16"/>
            <p:cNvSpPr/>
            <p:nvPr/>
          </p:nvSpPr>
          <p:spPr>
            <a:xfrm>
              <a:off x="3663000" y="692550"/>
              <a:ext cx="735000" cy="1528150"/>
            </a:xfrm>
            <a:custGeom>
              <a:rect b="b" l="l" r="r" t="t"/>
              <a:pathLst>
                <a:path extrusionOk="0" h="61126" w="2940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16"/>
            <p:cNvSpPr/>
            <p:nvPr/>
          </p:nvSpPr>
          <p:spPr>
            <a:xfrm>
              <a:off x="3625700" y="691450"/>
              <a:ext cx="766825" cy="1557775"/>
            </a:xfrm>
            <a:custGeom>
              <a:rect b="b" l="l" r="r" t="t"/>
              <a:pathLst>
                <a:path extrusionOk="0" h="62311" w="30673">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16"/>
            <p:cNvSpPr/>
            <p:nvPr/>
          </p:nvSpPr>
          <p:spPr>
            <a:xfrm>
              <a:off x="3681625" y="1993600"/>
              <a:ext cx="702125" cy="310475"/>
            </a:xfrm>
            <a:custGeom>
              <a:rect b="b" l="l" r="r" t="t"/>
              <a:pathLst>
                <a:path extrusionOk="0" h="12419" w="28085">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16"/>
            <p:cNvSpPr/>
            <p:nvPr/>
          </p:nvSpPr>
          <p:spPr>
            <a:xfrm>
              <a:off x="3646525" y="689250"/>
              <a:ext cx="639600" cy="988425"/>
            </a:xfrm>
            <a:custGeom>
              <a:rect b="b" l="l" r="r" t="t"/>
              <a:pathLst>
                <a:path extrusionOk="0" h="39537" w="25584">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16"/>
            <p:cNvSpPr/>
            <p:nvPr/>
          </p:nvSpPr>
          <p:spPr>
            <a:xfrm>
              <a:off x="3650925" y="2049550"/>
              <a:ext cx="763550" cy="304975"/>
            </a:xfrm>
            <a:custGeom>
              <a:rect b="b" l="l" r="r" t="t"/>
              <a:pathLst>
                <a:path extrusionOk="0" h="12199" w="30542">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16"/>
            <p:cNvSpPr/>
            <p:nvPr/>
          </p:nvSpPr>
          <p:spPr>
            <a:xfrm>
              <a:off x="3678350" y="670600"/>
              <a:ext cx="591300" cy="788775"/>
            </a:xfrm>
            <a:custGeom>
              <a:rect b="b" l="l" r="r" t="t"/>
              <a:pathLst>
                <a:path extrusionOk="0" h="31551" w="23652">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16"/>
            <p:cNvSpPr/>
            <p:nvPr/>
          </p:nvSpPr>
          <p:spPr>
            <a:xfrm>
              <a:off x="4188450" y="866975"/>
              <a:ext cx="520025" cy="931375"/>
            </a:xfrm>
            <a:custGeom>
              <a:rect b="b" l="l" r="r" t="t"/>
              <a:pathLst>
                <a:path extrusionOk="0" h="37255" w="20801">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16"/>
            <p:cNvSpPr/>
            <p:nvPr/>
          </p:nvSpPr>
          <p:spPr>
            <a:xfrm>
              <a:off x="4063400" y="858200"/>
              <a:ext cx="670300" cy="974150"/>
            </a:xfrm>
            <a:custGeom>
              <a:rect b="b" l="l" r="r" t="t"/>
              <a:pathLst>
                <a:path extrusionOk="0" h="38966" w="26812">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16"/>
            <p:cNvSpPr/>
            <p:nvPr/>
          </p:nvSpPr>
          <p:spPr>
            <a:xfrm>
              <a:off x="4019525" y="841725"/>
              <a:ext cx="410300" cy="1012575"/>
            </a:xfrm>
            <a:custGeom>
              <a:rect b="b" l="l" r="r" t="t"/>
              <a:pathLst>
                <a:path extrusionOk="0" h="40503" w="16412">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16"/>
            <p:cNvSpPr/>
            <p:nvPr/>
          </p:nvSpPr>
          <p:spPr>
            <a:xfrm>
              <a:off x="3981125" y="801150"/>
              <a:ext cx="444300" cy="1074000"/>
            </a:xfrm>
            <a:custGeom>
              <a:rect b="b" l="l" r="r" t="t"/>
              <a:pathLst>
                <a:path extrusionOk="0" h="42960" w="17772">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16"/>
            <p:cNvSpPr/>
            <p:nvPr/>
          </p:nvSpPr>
          <p:spPr>
            <a:xfrm>
              <a:off x="3930650" y="715575"/>
              <a:ext cx="492600" cy="1197950"/>
            </a:xfrm>
            <a:custGeom>
              <a:rect b="b" l="l" r="r" t="t"/>
              <a:pathLst>
                <a:path extrusionOk="0" h="47918" w="19704">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16"/>
            <p:cNvSpPr/>
            <p:nvPr/>
          </p:nvSpPr>
          <p:spPr>
            <a:xfrm>
              <a:off x="3904325" y="661825"/>
              <a:ext cx="515625" cy="1271450"/>
            </a:xfrm>
            <a:custGeom>
              <a:rect b="b" l="l" r="r" t="t"/>
              <a:pathLst>
                <a:path extrusionOk="0" h="50858" w="20625">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16"/>
            <p:cNvSpPr/>
            <p:nvPr/>
          </p:nvSpPr>
          <p:spPr>
            <a:xfrm>
              <a:off x="3881300" y="681575"/>
              <a:ext cx="525475" cy="1276950"/>
            </a:xfrm>
            <a:custGeom>
              <a:rect b="b" l="l" r="r" t="t"/>
              <a:pathLst>
                <a:path extrusionOk="0" h="51078" w="21019">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16"/>
            <p:cNvSpPr/>
            <p:nvPr/>
          </p:nvSpPr>
          <p:spPr>
            <a:xfrm>
              <a:off x="3850575" y="669500"/>
              <a:ext cx="549625" cy="1310950"/>
            </a:xfrm>
            <a:custGeom>
              <a:rect b="b" l="l" r="r" t="t"/>
              <a:pathLst>
                <a:path extrusionOk="0" h="52438" w="21985">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16"/>
            <p:cNvSpPr/>
            <p:nvPr/>
          </p:nvSpPr>
          <p:spPr>
            <a:xfrm>
              <a:off x="3590575" y="1937650"/>
              <a:ext cx="1971375" cy="750375"/>
            </a:xfrm>
            <a:custGeom>
              <a:rect b="b" l="l" r="r" t="t"/>
              <a:pathLst>
                <a:path extrusionOk="0" h="30015" w="78855">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16"/>
            <p:cNvSpPr/>
            <p:nvPr/>
          </p:nvSpPr>
          <p:spPr>
            <a:xfrm>
              <a:off x="3469925" y="764950"/>
              <a:ext cx="299500" cy="582525"/>
            </a:xfrm>
            <a:custGeom>
              <a:rect b="b" l="l" r="r" t="t"/>
              <a:pathLst>
                <a:path extrusionOk="0" h="23301" w="1198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16"/>
            <p:cNvSpPr/>
            <p:nvPr/>
          </p:nvSpPr>
          <p:spPr>
            <a:xfrm>
              <a:off x="3619100" y="2026500"/>
              <a:ext cx="1900050" cy="686750"/>
            </a:xfrm>
            <a:custGeom>
              <a:rect b="b" l="l" r="r" t="t"/>
              <a:pathLst>
                <a:path extrusionOk="0" h="27470" w="76002">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16"/>
            <p:cNvSpPr/>
            <p:nvPr/>
          </p:nvSpPr>
          <p:spPr>
            <a:xfrm>
              <a:off x="3437000" y="785800"/>
              <a:ext cx="287450" cy="611050"/>
            </a:xfrm>
            <a:custGeom>
              <a:rect b="b" l="l" r="r" t="t"/>
              <a:pathLst>
                <a:path extrusionOk="0" h="24442" w="11498">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16"/>
            <p:cNvSpPr/>
            <p:nvPr/>
          </p:nvSpPr>
          <p:spPr>
            <a:xfrm>
              <a:off x="3586200" y="2096725"/>
              <a:ext cx="1884700" cy="640675"/>
            </a:xfrm>
            <a:custGeom>
              <a:rect b="b" l="l" r="r" t="t"/>
              <a:pathLst>
                <a:path extrusionOk="0" h="25627" w="75388">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16"/>
            <p:cNvSpPr/>
            <p:nvPr/>
          </p:nvSpPr>
          <p:spPr>
            <a:xfrm>
              <a:off x="3416150" y="761650"/>
              <a:ext cx="289650" cy="645075"/>
            </a:xfrm>
            <a:custGeom>
              <a:rect b="b" l="l" r="r" t="t"/>
              <a:pathLst>
                <a:path extrusionOk="0" h="25803" w="11586">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16"/>
            <p:cNvSpPr/>
            <p:nvPr/>
          </p:nvSpPr>
          <p:spPr>
            <a:xfrm>
              <a:off x="3602650" y="2266750"/>
              <a:ext cx="1732200" cy="549625"/>
            </a:xfrm>
            <a:custGeom>
              <a:rect b="b" l="l" r="r" t="t"/>
              <a:pathLst>
                <a:path extrusionOk="0" h="21985" w="69288">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16"/>
            <p:cNvSpPr/>
            <p:nvPr/>
          </p:nvSpPr>
          <p:spPr>
            <a:xfrm>
              <a:off x="3338275" y="741900"/>
              <a:ext cx="284150" cy="635200"/>
            </a:xfrm>
            <a:custGeom>
              <a:rect b="b" l="l" r="r" t="t"/>
              <a:pathLst>
                <a:path extrusionOk="0" h="25408" w="11366">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16"/>
            <p:cNvSpPr/>
            <p:nvPr/>
          </p:nvSpPr>
          <p:spPr>
            <a:xfrm>
              <a:off x="3628975" y="2341350"/>
              <a:ext cx="1621425" cy="496975"/>
            </a:xfrm>
            <a:custGeom>
              <a:rect b="b" l="l" r="r" t="t"/>
              <a:pathLst>
                <a:path extrusionOk="0" h="19879" w="64857">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16"/>
            <p:cNvSpPr/>
            <p:nvPr/>
          </p:nvSpPr>
          <p:spPr>
            <a:xfrm>
              <a:off x="3316325" y="744100"/>
              <a:ext cx="277575" cy="640675"/>
            </a:xfrm>
            <a:custGeom>
              <a:rect b="b" l="l" r="r" t="t"/>
              <a:pathLst>
                <a:path extrusionOk="0" h="25627" w="11103">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16"/>
            <p:cNvSpPr/>
            <p:nvPr/>
          </p:nvSpPr>
          <p:spPr>
            <a:xfrm>
              <a:off x="3616925" y="2404975"/>
              <a:ext cx="1567650" cy="455275"/>
            </a:xfrm>
            <a:custGeom>
              <a:rect b="b" l="l" r="r" t="t"/>
              <a:pathLst>
                <a:path extrusionOk="0" h="18211" w="62706">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16"/>
            <p:cNvSpPr/>
            <p:nvPr/>
          </p:nvSpPr>
          <p:spPr>
            <a:xfrm>
              <a:off x="3272450" y="748500"/>
              <a:ext cx="287450" cy="706500"/>
            </a:xfrm>
            <a:custGeom>
              <a:rect b="b" l="l" r="r" t="t"/>
              <a:pathLst>
                <a:path extrusionOk="0" h="28260" w="11498">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16"/>
            <p:cNvSpPr/>
            <p:nvPr/>
          </p:nvSpPr>
          <p:spPr>
            <a:xfrm>
              <a:off x="4211500" y="2486150"/>
              <a:ext cx="884200" cy="333525"/>
            </a:xfrm>
            <a:custGeom>
              <a:rect b="b" l="l" r="r" t="t"/>
              <a:pathLst>
                <a:path extrusionOk="0" h="13341" w="35368">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16"/>
            <p:cNvSpPr/>
            <p:nvPr/>
          </p:nvSpPr>
          <p:spPr>
            <a:xfrm>
              <a:off x="3623500" y="2804275"/>
              <a:ext cx="496975" cy="77925"/>
            </a:xfrm>
            <a:custGeom>
              <a:rect b="b" l="l" r="r" t="t"/>
              <a:pathLst>
                <a:path extrusionOk="0" h="3117" w="19879">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16"/>
            <p:cNvSpPr/>
            <p:nvPr/>
          </p:nvSpPr>
          <p:spPr>
            <a:xfrm>
              <a:off x="3251600" y="756175"/>
              <a:ext cx="275375" cy="692225"/>
            </a:xfrm>
            <a:custGeom>
              <a:rect b="b" l="l" r="r" t="t"/>
              <a:pathLst>
                <a:path extrusionOk="0" h="27689" w="11015">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16"/>
            <p:cNvSpPr/>
            <p:nvPr/>
          </p:nvSpPr>
          <p:spPr>
            <a:xfrm>
              <a:off x="3658600" y="1953000"/>
              <a:ext cx="737225" cy="323650"/>
            </a:xfrm>
            <a:custGeom>
              <a:rect b="b" l="l" r="r" t="t"/>
              <a:pathLst>
                <a:path extrusionOk="0" h="12946" w="29489">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16"/>
            <p:cNvSpPr/>
            <p:nvPr/>
          </p:nvSpPr>
          <p:spPr>
            <a:xfrm>
              <a:off x="3550000" y="2139500"/>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16"/>
            <p:cNvSpPr/>
            <p:nvPr/>
          </p:nvSpPr>
          <p:spPr>
            <a:xfrm>
              <a:off x="3550000" y="2139500"/>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16"/>
            <p:cNvSpPr/>
            <p:nvPr/>
          </p:nvSpPr>
          <p:spPr>
            <a:xfrm>
              <a:off x="3643250" y="872450"/>
              <a:ext cx="522200" cy="829375"/>
            </a:xfrm>
            <a:custGeom>
              <a:rect b="b" l="l" r="r" t="t"/>
              <a:pathLst>
                <a:path extrusionOk="0" h="33175" w="20888">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16"/>
            <p:cNvSpPr/>
            <p:nvPr/>
          </p:nvSpPr>
          <p:spPr>
            <a:xfrm>
              <a:off x="3612525" y="2141700"/>
              <a:ext cx="1811200" cy="630800"/>
            </a:xfrm>
            <a:custGeom>
              <a:rect b="b" l="l" r="r" t="t"/>
              <a:pathLst>
                <a:path extrusionOk="0" h="25232" w="72448">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16"/>
            <p:cNvSpPr/>
            <p:nvPr/>
          </p:nvSpPr>
          <p:spPr>
            <a:xfrm>
              <a:off x="3387650" y="738625"/>
              <a:ext cx="299500" cy="660425"/>
            </a:xfrm>
            <a:custGeom>
              <a:rect b="b" l="l" r="r" t="t"/>
              <a:pathLst>
                <a:path extrusionOk="0" h="26417" w="1198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16"/>
            <p:cNvSpPr/>
            <p:nvPr/>
          </p:nvSpPr>
          <p:spPr>
            <a:xfrm>
              <a:off x="4327775" y="2656175"/>
              <a:ext cx="230400" cy="66950"/>
            </a:xfrm>
            <a:custGeom>
              <a:rect b="b" l="l" r="r" t="t"/>
              <a:pathLst>
                <a:path extrusionOk="0" h="2678" w="9216">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16"/>
            <p:cNvSpPr/>
            <p:nvPr/>
          </p:nvSpPr>
          <p:spPr>
            <a:xfrm>
              <a:off x="3893350" y="2910700"/>
              <a:ext cx="171175" cy="15375"/>
            </a:xfrm>
            <a:custGeom>
              <a:rect b="b" l="l" r="r" t="t"/>
              <a:pathLst>
                <a:path extrusionOk="0" h="615" w="6847">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16"/>
            <p:cNvSpPr/>
            <p:nvPr/>
          </p:nvSpPr>
          <p:spPr>
            <a:xfrm>
              <a:off x="3224175" y="777000"/>
              <a:ext cx="230400" cy="580350"/>
            </a:xfrm>
            <a:custGeom>
              <a:rect b="b" l="l" r="r" t="t"/>
              <a:pathLst>
                <a:path extrusionOk="0" h="23214" w="9216">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16"/>
            <p:cNvSpPr/>
            <p:nvPr/>
          </p:nvSpPr>
          <p:spPr>
            <a:xfrm>
              <a:off x="4358500" y="2701175"/>
              <a:ext cx="82300" cy="30725"/>
            </a:xfrm>
            <a:custGeom>
              <a:rect b="b" l="l" r="r" t="t"/>
              <a:pathLst>
                <a:path extrusionOk="0" h="1229" w="3292">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16"/>
            <p:cNvSpPr/>
            <p:nvPr/>
          </p:nvSpPr>
          <p:spPr>
            <a:xfrm>
              <a:off x="3816575" y="2913975"/>
              <a:ext cx="229300" cy="34050"/>
            </a:xfrm>
            <a:custGeom>
              <a:rect b="b" l="l" r="r" t="t"/>
              <a:pathLst>
                <a:path extrusionOk="0" h="1362" w="9172">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16"/>
            <p:cNvSpPr/>
            <p:nvPr/>
          </p:nvSpPr>
          <p:spPr>
            <a:xfrm>
              <a:off x="3192375" y="766050"/>
              <a:ext cx="239175" cy="620925"/>
            </a:xfrm>
            <a:custGeom>
              <a:rect b="b" l="l" r="r" t="t"/>
              <a:pathLst>
                <a:path extrusionOk="0" h="24837" w="9567">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16"/>
            <p:cNvSpPr/>
            <p:nvPr/>
          </p:nvSpPr>
          <p:spPr>
            <a:xfrm>
              <a:off x="3859350" y="2946900"/>
              <a:ext cx="105350" cy="24150"/>
            </a:xfrm>
            <a:custGeom>
              <a:rect b="b" l="l" r="r" t="t"/>
              <a:pathLst>
                <a:path extrusionOk="0" h="966" w="4214">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16"/>
            <p:cNvSpPr/>
            <p:nvPr/>
          </p:nvSpPr>
          <p:spPr>
            <a:xfrm>
              <a:off x="3161650" y="766050"/>
              <a:ext cx="238075" cy="613250"/>
            </a:xfrm>
            <a:custGeom>
              <a:rect b="b" l="l" r="r" t="t"/>
              <a:pathLst>
                <a:path extrusionOk="0" h="24530" w="9523">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16"/>
            <p:cNvSpPr/>
            <p:nvPr/>
          </p:nvSpPr>
          <p:spPr>
            <a:xfrm>
              <a:off x="4527425" y="1110500"/>
              <a:ext cx="63650" cy="151425"/>
            </a:xfrm>
            <a:custGeom>
              <a:rect b="b" l="l" r="r" t="t"/>
              <a:pathLst>
                <a:path extrusionOk="0" h="6057" w="2546">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16"/>
            <p:cNvSpPr/>
            <p:nvPr/>
          </p:nvSpPr>
          <p:spPr>
            <a:xfrm>
              <a:off x="4484650" y="1084175"/>
              <a:ext cx="129475" cy="362025"/>
            </a:xfrm>
            <a:custGeom>
              <a:rect b="b" l="l" r="r" t="t"/>
              <a:pathLst>
                <a:path extrusionOk="0" h="14481" w="5179">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16"/>
            <p:cNvSpPr/>
            <p:nvPr/>
          </p:nvSpPr>
          <p:spPr>
            <a:xfrm>
              <a:off x="4367275" y="1051275"/>
              <a:ext cx="268800" cy="559500"/>
            </a:xfrm>
            <a:custGeom>
              <a:rect b="b" l="l" r="r" t="t"/>
              <a:pathLst>
                <a:path extrusionOk="0" h="22380" w="10752">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16"/>
            <p:cNvSpPr/>
            <p:nvPr/>
          </p:nvSpPr>
          <p:spPr>
            <a:xfrm>
              <a:off x="4316800" y="908650"/>
              <a:ext cx="344500" cy="822775"/>
            </a:xfrm>
            <a:custGeom>
              <a:rect b="b" l="l" r="r" t="t"/>
              <a:pathLst>
                <a:path extrusionOk="0" h="32911" w="1378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16"/>
            <p:cNvSpPr/>
            <p:nvPr/>
          </p:nvSpPr>
          <p:spPr>
            <a:xfrm>
              <a:off x="4111675" y="1612925"/>
              <a:ext cx="55975" cy="64750"/>
            </a:xfrm>
            <a:custGeom>
              <a:rect b="b" l="l" r="r" t="t"/>
              <a:pathLst>
                <a:path extrusionOk="0" h="2590" w="2239">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16"/>
            <p:cNvSpPr/>
            <p:nvPr/>
          </p:nvSpPr>
          <p:spPr>
            <a:xfrm>
              <a:off x="2076700" y="1162050"/>
              <a:ext cx="490400" cy="941275"/>
            </a:xfrm>
            <a:custGeom>
              <a:rect b="b" l="l" r="r" t="t"/>
              <a:pathLst>
                <a:path extrusionOk="0" h="37651" w="19616">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16"/>
            <p:cNvSpPr/>
            <p:nvPr/>
          </p:nvSpPr>
          <p:spPr>
            <a:xfrm>
              <a:off x="1913250" y="1401200"/>
              <a:ext cx="382875" cy="744900"/>
            </a:xfrm>
            <a:custGeom>
              <a:rect b="b" l="l" r="r" t="t"/>
              <a:pathLst>
                <a:path extrusionOk="0" h="29796" w="15315">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16"/>
            <p:cNvSpPr/>
            <p:nvPr/>
          </p:nvSpPr>
          <p:spPr>
            <a:xfrm>
              <a:off x="1927525" y="1297000"/>
              <a:ext cx="446500" cy="875425"/>
            </a:xfrm>
            <a:custGeom>
              <a:rect b="b" l="l" r="r" t="t"/>
              <a:pathLst>
                <a:path extrusionOk="0" h="35017" w="1786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16"/>
            <p:cNvSpPr/>
            <p:nvPr/>
          </p:nvSpPr>
          <p:spPr>
            <a:xfrm>
              <a:off x="1977975" y="1250925"/>
              <a:ext cx="449800" cy="917125"/>
            </a:xfrm>
            <a:custGeom>
              <a:rect b="b" l="l" r="r" t="t"/>
              <a:pathLst>
                <a:path extrusionOk="0" h="36685" w="17992">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16"/>
            <p:cNvSpPr/>
            <p:nvPr/>
          </p:nvSpPr>
          <p:spPr>
            <a:xfrm>
              <a:off x="2010875" y="1153275"/>
              <a:ext cx="468450" cy="980750"/>
            </a:xfrm>
            <a:custGeom>
              <a:rect b="b" l="l" r="r" t="t"/>
              <a:pathLst>
                <a:path extrusionOk="0" h="39230" w="18738">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16"/>
            <p:cNvSpPr/>
            <p:nvPr/>
          </p:nvSpPr>
          <p:spPr>
            <a:xfrm>
              <a:off x="1860600" y="1609650"/>
              <a:ext cx="307175" cy="510125"/>
            </a:xfrm>
            <a:custGeom>
              <a:rect b="b" l="l" r="r" t="t"/>
              <a:pathLst>
                <a:path extrusionOk="0" h="20405" w="12287">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16"/>
            <p:cNvSpPr/>
            <p:nvPr/>
          </p:nvSpPr>
          <p:spPr>
            <a:xfrm>
              <a:off x="3805600" y="1948625"/>
              <a:ext cx="105350" cy="186500"/>
            </a:xfrm>
            <a:custGeom>
              <a:rect b="b" l="l" r="r" t="t"/>
              <a:pathLst>
                <a:path extrusionOk="0" h="7460" w="4214">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16"/>
            <p:cNvSpPr/>
            <p:nvPr/>
          </p:nvSpPr>
          <p:spPr>
            <a:xfrm>
              <a:off x="3788050" y="1933250"/>
              <a:ext cx="133850" cy="229300"/>
            </a:xfrm>
            <a:custGeom>
              <a:rect b="b" l="l" r="r" t="t"/>
              <a:pathLst>
                <a:path extrusionOk="0" h="9172" w="5354">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16"/>
            <p:cNvSpPr/>
            <p:nvPr/>
          </p:nvSpPr>
          <p:spPr>
            <a:xfrm>
              <a:off x="3671775" y="2997350"/>
              <a:ext cx="187600" cy="399350"/>
            </a:xfrm>
            <a:custGeom>
              <a:rect b="b" l="l" r="r" t="t"/>
              <a:pathLst>
                <a:path extrusionOk="0" h="15974" w="7504">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16"/>
            <p:cNvSpPr/>
            <p:nvPr/>
          </p:nvSpPr>
          <p:spPr>
            <a:xfrm>
              <a:off x="3577425" y="2967725"/>
              <a:ext cx="311575" cy="471750"/>
            </a:xfrm>
            <a:custGeom>
              <a:rect b="b" l="l" r="r" t="t"/>
              <a:pathLst>
                <a:path extrusionOk="0" h="18870" w="12463">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16"/>
            <p:cNvSpPr/>
            <p:nvPr/>
          </p:nvSpPr>
          <p:spPr>
            <a:xfrm>
              <a:off x="3642150" y="2927150"/>
              <a:ext cx="329125" cy="352150"/>
            </a:xfrm>
            <a:custGeom>
              <a:rect b="b" l="l" r="r" t="t"/>
              <a:pathLst>
                <a:path extrusionOk="0" h="14086" w="13165">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16"/>
            <p:cNvSpPr/>
            <p:nvPr/>
          </p:nvSpPr>
          <p:spPr>
            <a:xfrm>
              <a:off x="3625700" y="2886550"/>
              <a:ext cx="275375" cy="360950"/>
            </a:xfrm>
            <a:custGeom>
              <a:rect b="b" l="l" r="r" t="t"/>
              <a:pathLst>
                <a:path extrusionOk="0" h="14438" w="11015">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16"/>
            <p:cNvSpPr/>
            <p:nvPr/>
          </p:nvSpPr>
          <p:spPr>
            <a:xfrm>
              <a:off x="3703575" y="3053300"/>
              <a:ext cx="118500" cy="174450"/>
            </a:xfrm>
            <a:custGeom>
              <a:rect b="b" l="l" r="r" t="t"/>
              <a:pathLst>
                <a:path extrusionOk="0" h="6978" w="474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16"/>
            <p:cNvSpPr/>
            <p:nvPr/>
          </p:nvSpPr>
          <p:spPr>
            <a:xfrm>
              <a:off x="3689325" y="3025875"/>
              <a:ext cx="149200" cy="218325"/>
            </a:xfrm>
            <a:custGeom>
              <a:rect b="b" l="l" r="r" t="t"/>
              <a:pathLst>
                <a:path extrusionOk="0" h="8733" w="5968">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16"/>
            <p:cNvSpPr/>
            <p:nvPr/>
          </p:nvSpPr>
          <p:spPr>
            <a:xfrm>
              <a:off x="3745275" y="2955675"/>
              <a:ext cx="168950" cy="217225"/>
            </a:xfrm>
            <a:custGeom>
              <a:rect b="b" l="l" r="r" t="t"/>
              <a:pathLst>
                <a:path extrusionOk="0" h="8689" w="6758">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16"/>
            <p:cNvSpPr/>
            <p:nvPr/>
          </p:nvSpPr>
          <p:spPr>
            <a:xfrm>
              <a:off x="3838500" y="2980900"/>
              <a:ext cx="96575" cy="170050"/>
            </a:xfrm>
            <a:custGeom>
              <a:rect b="b" l="l" r="r" t="t"/>
              <a:pathLst>
                <a:path extrusionOk="0" h="6802" w="3863">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16"/>
            <p:cNvSpPr/>
            <p:nvPr/>
          </p:nvSpPr>
          <p:spPr>
            <a:xfrm>
              <a:off x="6159800" y="3992350"/>
              <a:ext cx="10975" cy="43900"/>
            </a:xfrm>
            <a:custGeom>
              <a:rect b="b" l="l" r="r" t="t"/>
              <a:pathLst>
                <a:path extrusionOk="0" h="1756" w="439">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16"/>
            <p:cNvSpPr/>
            <p:nvPr/>
          </p:nvSpPr>
          <p:spPr>
            <a:xfrm>
              <a:off x="6108225" y="4190900"/>
              <a:ext cx="28550" cy="37325"/>
            </a:xfrm>
            <a:custGeom>
              <a:rect b="b" l="l" r="r" t="t"/>
              <a:pathLst>
                <a:path extrusionOk="0" h="1493" w="1142">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16"/>
            <p:cNvSpPr/>
            <p:nvPr/>
          </p:nvSpPr>
          <p:spPr>
            <a:xfrm>
              <a:off x="6367125" y="4108625"/>
              <a:ext cx="36225" cy="30750"/>
            </a:xfrm>
            <a:custGeom>
              <a:rect b="b" l="l" r="r" t="t"/>
              <a:pathLst>
                <a:path extrusionOk="0" h="1230" w="1449">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16"/>
            <p:cNvSpPr/>
            <p:nvPr/>
          </p:nvSpPr>
          <p:spPr>
            <a:xfrm>
              <a:off x="5861400" y="5099225"/>
              <a:ext cx="47200" cy="13175"/>
            </a:xfrm>
            <a:custGeom>
              <a:rect b="b" l="l" r="r" t="t"/>
              <a:pathLst>
                <a:path extrusionOk="0" h="527" w="1888">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16"/>
            <p:cNvSpPr/>
            <p:nvPr/>
          </p:nvSpPr>
          <p:spPr>
            <a:xfrm>
              <a:off x="5808750" y="4503550"/>
              <a:ext cx="879825" cy="324725"/>
            </a:xfrm>
            <a:custGeom>
              <a:rect b="b" l="l" r="r" t="t"/>
              <a:pathLst>
                <a:path extrusionOk="0" h="12989" w="35193">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16"/>
            <p:cNvSpPr/>
            <p:nvPr/>
          </p:nvSpPr>
          <p:spPr>
            <a:xfrm>
              <a:off x="5804350" y="4473925"/>
              <a:ext cx="934675" cy="337900"/>
            </a:xfrm>
            <a:custGeom>
              <a:rect b="b" l="l" r="r" t="t"/>
              <a:pathLst>
                <a:path extrusionOk="0" h="13516" w="37387">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16"/>
            <p:cNvSpPr/>
            <p:nvPr/>
          </p:nvSpPr>
          <p:spPr>
            <a:xfrm>
              <a:off x="5821900" y="4427850"/>
              <a:ext cx="1314250" cy="359850"/>
            </a:xfrm>
            <a:custGeom>
              <a:rect b="b" l="l" r="r" t="t"/>
              <a:pathLst>
                <a:path extrusionOk="0" h="14394" w="5257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16"/>
            <p:cNvSpPr/>
            <p:nvPr/>
          </p:nvSpPr>
          <p:spPr>
            <a:xfrm>
              <a:off x="5828500" y="4381775"/>
              <a:ext cx="1328500" cy="379600"/>
            </a:xfrm>
            <a:custGeom>
              <a:rect b="b" l="l" r="r" t="t"/>
              <a:pathLst>
                <a:path extrusionOk="0" h="15184" w="5314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16"/>
            <p:cNvSpPr/>
            <p:nvPr/>
          </p:nvSpPr>
          <p:spPr>
            <a:xfrm>
              <a:off x="5680400" y="4855700"/>
              <a:ext cx="42800" cy="15375"/>
            </a:xfrm>
            <a:custGeom>
              <a:rect b="b" l="l" r="r" t="t"/>
              <a:pathLst>
                <a:path extrusionOk="0" h="615" w="1712">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16"/>
            <p:cNvSpPr/>
            <p:nvPr/>
          </p:nvSpPr>
          <p:spPr>
            <a:xfrm>
              <a:off x="5660650" y="4828275"/>
              <a:ext cx="138250" cy="42800"/>
            </a:xfrm>
            <a:custGeom>
              <a:rect b="b" l="l" r="r" t="t"/>
              <a:pathLst>
                <a:path extrusionOk="0" h="1712" w="553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16"/>
            <p:cNvSpPr/>
            <p:nvPr/>
          </p:nvSpPr>
          <p:spPr>
            <a:xfrm>
              <a:off x="5656250" y="4808525"/>
              <a:ext cx="208475" cy="60350"/>
            </a:xfrm>
            <a:custGeom>
              <a:rect b="b" l="l" r="r" t="t"/>
              <a:pathLst>
                <a:path extrusionOk="0" h="2414" w="8339">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16"/>
            <p:cNvSpPr/>
            <p:nvPr/>
          </p:nvSpPr>
          <p:spPr>
            <a:xfrm>
              <a:off x="5636525" y="4793150"/>
              <a:ext cx="269875" cy="65850"/>
            </a:xfrm>
            <a:custGeom>
              <a:rect b="b" l="l" r="r" t="t"/>
              <a:pathLst>
                <a:path extrusionOk="0" h="2634" w="10795">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16"/>
            <p:cNvSpPr/>
            <p:nvPr/>
          </p:nvSpPr>
          <p:spPr>
            <a:xfrm>
              <a:off x="5527900" y="5054250"/>
              <a:ext cx="528800" cy="40600"/>
            </a:xfrm>
            <a:custGeom>
              <a:rect b="b" l="l" r="r" t="t"/>
              <a:pathLst>
                <a:path extrusionOk="0" h="1624" w="21152">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16"/>
            <p:cNvSpPr/>
            <p:nvPr/>
          </p:nvSpPr>
          <p:spPr>
            <a:xfrm>
              <a:off x="5946975" y="5033400"/>
              <a:ext cx="121775" cy="18675"/>
            </a:xfrm>
            <a:custGeom>
              <a:rect b="b" l="l" r="r" t="t"/>
              <a:pathLst>
                <a:path extrusionOk="0" h="747" w="4871">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16"/>
            <p:cNvSpPr/>
            <p:nvPr/>
          </p:nvSpPr>
          <p:spPr>
            <a:xfrm>
              <a:off x="5962325" y="5012550"/>
              <a:ext cx="120700" cy="18675"/>
            </a:xfrm>
            <a:custGeom>
              <a:rect b="b" l="l" r="r" t="t"/>
              <a:pathLst>
                <a:path extrusionOk="0" h="747" w="4828">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16"/>
            <p:cNvSpPr/>
            <p:nvPr/>
          </p:nvSpPr>
          <p:spPr>
            <a:xfrm>
              <a:off x="5977675" y="4991725"/>
              <a:ext cx="117425" cy="17575"/>
            </a:xfrm>
            <a:custGeom>
              <a:rect b="b" l="l" r="r" t="t"/>
              <a:pathLst>
                <a:path extrusionOk="0" h="703" w="4697">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16"/>
            <p:cNvSpPr/>
            <p:nvPr/>
          </p:nvSpPr>
          <p:spPr>
            <a:xfrm>
              <a:off x="6019375" y="4955525"/>
              <a:ext cx="16475" cy="9900"/>
            </a:xfrm>
            <a:custGeom>
              <a:rect b="b" l="l" r="r" t="t"/>
              <a:pathLst>
                <a:path extrusionOk="0" h="396" w="659">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16"/>
            <p:cNvSpPr/>
            <p:nvPr/>
          </p:nvSpPr>
          <p:spPr>
            <a:xfrm>
              <a:off x="6024850" y="4934675"/>
              <a:ext cx="25275" cy="13175"/>
            </a:xfrm>
            <a:custGeom>
              <a:rect b="b" l="l" r="r" t="t"/>
              <a:pathLst>
                <a:path extrusionOk="0" h="527" w="1011">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16"/>
            <p:cNvSpPr/>
            <p:nvPr/>
          </p:nvSpPr>
          <p:spPr>
            <a:xfrm>
              <a:off x="6041325" y="4908350"/>
              <a:ext cx="165650" cy="19775"/>
            </a:xfrm>
            <a:custGeom>
              <a:rect b="b" l="l" r="r" t="t"/>
              <a:pathLst>
                <a:path extrusionOk="0" h="791" w="6626">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16"/>
            <p:cNvSpPr/>
            <p:nvPr/>
          </p:nvSpPr>
          <p:spPr>
            <a:xfrm>
              <a:off x="6046800" y="4887500"/>
              <a:ext cx="165675" cy="23075"/>
            </a:xfrm>
            <a:custGeom>
              <a:rect b="b" l="l" r="r" t="t"/>
              <a:pathLst>
                <a:path extrusionOk="0" h="923" w="6627">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16"/>
            <p:cNvSpPr/>
            <p:nvPr/>
          </p:nvSpPr>
          <p:spPr>
            <a:xfrm>
              <a:off x="6097250" y="4844725"/>
              <a:ext cx="125100" cy="18675"/>
            </a:xfrm>
            <a:custGeom>
              <a:rect b="b" l="l" r="r" t="t"/>
              <a:pathLst>
                <a:path extrusionOk="0" h="747" w="5004">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16"/>
            <p:cNvSpPr/>
            <p:nvPr/>
          </p:nvSpPr>
          <p:spPr>
            <a:xfrm>
              <a:off x="6107125" y="4824975"/>
              <a:ext cx="120700" cy="20875"/>
            </a:xfrm>
            <a:custGeom>
              <a:rect b="b" l="l" r="r" t="t"/>
              <a:pathLst>
                <a:path extrusionOk="0" h="835" w="4828">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16"/>
            <p:cNvSpPr/>
            <p:nvPr/>
          </p:nvSpPr>
          <p:spPr>
            <a:xfrm>
              <a:off x="6100550" y="4800825"/>
              <a:ext cx="161275" cy="30750"/>
            </a:xfrm>
            <a:custGeom>
              <a:rect b="b" l="l" r="r" t="t"/>
              <a:pathLst>
                <a:path extrusionOk="0" h="1230" w="6451">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16"/>
            <p:cNvSpPr/>
            <p:nvPr/>
          </p:nvSpPr>
          <p:spPr>
            <a:xfrm>
              <a:off x="6098350" y="4774500"/>
              <a:ext cx="190900" cy="29650"/>
            </a:xfrm>
            <a:custGeom>
              <a:rect b="b" l="l" r="r" t="t"/>
              <a:pathLst>
                <a:path extrusionOk="0" h="1186" w="7636">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16"/>
            <p:cNvSpPr/>
            <p:nvPr/>
          </p:nvSpPr>
          <p:spPr>
            <a:xfrm>
              <a:off x="6109325" y="4682350"/>
              <a:ext cx="523300" cy="91075"/>
            </a:xfrm>
            <a:custGeom>
              <a:rect b="b" l="l" r="r" t="t"/>
              <a:pathLst>
                <a:path extrusionOk="0" h="3643" w="20932">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16"/>
            <p:cNvSpPr/>
            <p:nvPr/>
          </p:nvSpPr>
          <p:spPr>
            <a:xfrm>
              <a:off x="6085200" y="4649450"/>
              <a:ext cx="537550" cy="125075"/>
            </a:xfrm>
            <a:custGeom>
              <a:rect b="b" l="l" r="r" t="t"/>
              <a:pathLst>
                <a:path extrusionOk="0" h="5003" w="21502">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16"/>
            <p:cNvSpPr/>
            <p:nvPr/>
          </p:nvSpPr>
          <p:spPr>
            <a:xfrm>
              <a:off x="6057775" y="4612150"/>
              <a:ext cx="585825" cy="165675"/>
            </a:xfrm>
            <a:custGeom>
              <a:rect b="b" l="l" r="r" t="t"/>
              <a:pathLst>
                <a:path extrusionOk="0" h="6627" w="23433">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16"/>
            <p:cNvSpPr/>
            <p:nvPr/>
          </p:nvSpPr>
          <p:spPr>
            <a:xfrm>
              <a:off x="6038025" y="4574850"/>
              <a:ext cx="634100" cy="202975"/>
            </a:xfrm>
            <a:custGeom>
              <a:rect b="b" l="l" r="r" t="t"/>
              <a:pathLst>
                <a:path extrusionOk="0" h="8119" w="25364">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16"/>
            <p:cNvSpPr/>
            <p:nvPr/>
          </p:nvSpPr>
          <p:spPr>
            <a:xfrm>
              <a:off x="5408325" y="4697725"/>
              <a:ext cx="1298900" cy="349975"/>
            </a:xfrm>
            <a:custGeom>
              <a:rect b="b" l="l" r="r" t="t"/>
              <a:pathLst>
                <a:path extrusionOk="0" h="13999" w="51956">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16"/>
            <p:cNvSpPr/>
            <p:nvPr/>
          </p:nvSpPr>
          <p:spPr>
            <a:xfrm>
              <a:off x="5018900" y="3079625"/>
              <a:ext cx="854600" cy="1977925"/>
            </a:xfrm>
            <a:custGeom>
              <a:rect b="b" l="l" r="r" t="t"/>
              <a:pathLst>
                <a:path extrusionOk="0" h="79117" w="34184">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16"/>
            <p:cNvSpPr/>
            <p:nvPr/>
          </p:nvSpPr>
          <p:spPr>
            <a:xfrm>
              <a:off x="5485125" y="4868850"/>
              <a:ext cx="646175" cy="158000"/>
            </a:xfrm>
            <a:custGeom>
              <a:rect b="b" l="l" r="r" t="t"/>
              <a:pathLst>
                <a:path extrusionOk="0" h="6320" w="25847">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16"/>
            <p:cNvSpPr/>
            <p:nvPr/>
          </p:nvSpPr>
          <p:spPr>
            <a:xfrm>
              <a:off x="4868600" y="2894225"/>
              <a:ext cx="799750" cy="2106300"/>
            </a:xfrm>
            <a:custGeom>
              <a:rect b="b" l="l" r="r" t="t"/>
              <a:pathLst>
                <a:path extrusionOk="0" h="84252" w="3199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16"/>
            <p:cNvSpPr/>
            <p:nvPr/>
          </p:nvSpPr>
          <p:spPr>
            <a:xfrm>
              <a:off x="5491700" y="4970875"/>
              <a:ext cx="615450" cy="109725"/>
            </a:xfrm>
            <a:custGeom>
              <a:rect b="b" l="l" r="r" t="t"/>
              <a:pathLst>
                <a:path extrusionOk="0" h="4389" w="24618">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16"/>
            <p:cNvSpPr/>
            <p:nvPr/>
          </p:nvSpPr>
          <p:spPr>
            <a:xfrm>
              <a:off x="4734775" y="3421900"/>
              <a:ext cx="152500" cy="1580800"/>
            </a:xfrm>
            <a:custGeom>
              <a:rect b="b" l="l" r="r" t="t"/>
              <a:pathLst>
                <a:path extrusionOk="0" h="63232" w="610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16"/>
            <p:cNvSpPr/>
            <p:nvPr/>
          </p:nvSpPr>
          <p:spPr>
            <a:xfrm>
              <a:off x="5672725" y="5078375"/>
              <a:ext cx="263300" cy="31850"/>
            </a:xfrm>
            <a:custGeom>
              <a:rect b="b" l="l" r="r" t="t"/>
              <a:pathLst>
                <a:path extrusionOk="0" h="1274" w="10532">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16"/>
            <p:cNvSpPr/>
            <p:nvPr/>
          </p:nvSpPr>
          <p:spPr>
            <a:xfrm>
              <a:off x="4600925" y="3731250"/>
              <a:ext cx="119600" cy="1265975"/>
            </a:xfrm>
            <a:custGeom>
              <a:rect b="b" l="l" r="r" t="t"/>
              <a:pathLst>
                <a:path extrusionOk="0" h="50639" w="4784">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16"/>
            <p:cNvSpPr/>
            <p:nvPr/>
          </p:nvSpPr>
          <p:spPr>
            <a:xfrm>
              <a:off x="4181875" y="2871200"/>
              <a:ext cx="454200" cy="2112850"/>
            </a:xfrm>
            <a:custGeom>
              <a:rect b="b" l="l" r="r" t="t"/>
              <a:pathLst>
                <a:path extrusionOk="0" h="84514" w="18168">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16"/>
            <p:cNvSpPr/>
            <p:nvPr/>
          </p:nvSpPr>
          <p:spPr>
            <a:xfrm>
              <a:off x="4065600" y="2698975"/>
              <a:ext cx="527675" cy="2220375"/>
            </a:xfrm>
            <a:custGeom>
              <a:rect b="b" l="l" r="r" t="t"/>
              <a:pathLst>
                <a:path extrusionOk="0" h="88815" w="21107">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16"/>
            <p:cNvSpPr/>
            <p:nvPr/>
          </p:nvSpPr>
          <p:spPr>
            <a:xfrm>
              <a:off x="3837425" y="3370350"/>
              <a:ext cx="377375" cy="1344950"/>
            </a:xfrm>
            <a:custGeom>
              <a:rect b="b" l="l" r="r" t="t"/>
              <a:pathLst>
                <a:path extrusionOk="0" h="53798" w="15095">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16"/>
            <p:cNvSpPr/>
            <p:nvPr/>
          </p:nvSpPr>
          <p:spPr>
            <a:xfrm>
              <a:off x="3607050" y="3450425"/>
              <a:ext cx="547425" cy="1221000"/>
            </a:xfrm>
            <a:custGeom>
              <a:rect b="b" l="l" r="r" t="t"/>
              <a:pathLst>
                <a:path extrusionOk="0" h="48840" w="21897">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16"/>
            <p:cNvSpPr/>
            <p:nvPr/>
          </p:nvSpPr>
          <p:spPr>
            <a:xfrm>
              <a:off x="3672850" y="3530500"/>
              <a:ext cx="435550" cy="1108000"/>
            </a:xfrm>
            <a:custGeom>
              <a:rect b="b" l="l" r="r" t="t"/>
              <a:pathLst>
                <a:path extrusionOk="0" h="44320" w="17422">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16"/>
            <p:cNvSpPr/>
            <p:nvPr/>
          </p:nvSpPr>
          <p:spPr>
            <a:xfrm>
              <a:off x="6276075" y="3554625"/>
              <a:ext cx="204075" cy="110825"/>
            </a:xfrm>
            <a:custGeom>
              <a:rect b="b" l="l" r="r" t="t"/>
              <a:pathLst>
                <a:path extrusionOk="0" h="4433" w="8163">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16"/>
            <p:cNvSpPr/>
            <p:nvPr/>
          </p:nvSpPr>
          <p:spPr>
            <a:xfrm>
              <a:off x="6730225" y="3940775"/>
              <a:ext cx="561700" cy="625325"/>
            </a:xfrm>
            <a:custGeom>
              <a:rect b="b" l="l" r="r" t="t"/>
              <a:pathLst>
                <a:path extrusionOk="0" h="25013" w="22468">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16"/>
            <p:cNvSpPr/>
            <p:nvPr/>
          </p:nvSpPr>
          <p:spPr>
            <a:xfrm>
              <a:off x="6209150" y="3492100"/>
              <a:ext cx="307200" cy="221625"/>
            </a:xfrm>
            <a:custGeom>
              <a:rect b="b" l="l" r="r" t="t"/>
              <a:pathLst>
                <a:path extrusionOk="0" h="8865" w="12288">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16"/>
            <p:cNvSpPr/>
            <p:nvPr/>
          </p:nvSpPr>
          <p:spPr>
            <a:xfrm>
              <a:off x="6661125" y="3867275"/>
              <a:ext cx="603375" cy="716375"/>
            </a:xfrm>
            <a:custGeom>
              <a:rect b="b" l="l" r="r" t="t"/>
              <a:pathLst>
                <a:path extrusionOk="0" h="28655" w="24135">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16"/>
            <p:cNvSpPr/>
            <p:nvPr/>
          </p:nvSpPr>
          <p:spPr>
            <a:xfrm>
              <a:off x="6088475" y="3432875"/>
              <a:ext cx="1147500" cy="1171625"/>
            </a:xfrm>
            <a:custGeom>
              <a:rect b="b" l="l" r="r" t="t"/>
              <a:pathLst>
                <a:path extrusionOk="0" h="46865" w="4590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16"/>
            <p:cNvSpPr/>
            <p:nvPr/>
          </p:nvSpPr>
          <p:spPr>
            <a:xfrm>
              <a:off x="5247075" y="3384600"/>
              <a:ext cx="1963675" cy="1351550"/>
            </a:xfrm>
            <a:custGeom>
              <a:rect b="b" l="l" r="r" t="t"/>
              <a:pathLst>
                <a:path extrusionOk="0" h="54062" w="78547">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16"/>
            <p:cNvSpPr/>
            <p:nvPr/>
          </p:nvSpPr>
          <p:spPr>
            <a:xfrm>
              <a:off x="5232825" y="3337425"/>
              <a:ext cx="2084350" cy="1428325"/>
            </a:xfrm>
            <a:custGeom>
              <a:rect b="b" l="l" r="r" t="t"/>
              <a:pathLst>
                <a:path extrusionOk="0" h="57133" w="83374">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16"/>
            <p:cNvSpPr/>
            <p:nvPr/>
          </p:nvSpPr>
          <p:spPr>
            <a:xfrm>
              <a:off x="5156025" y="3211275"/>
              <a:ext cx="2045950" cy="1731100"/>
            </a:xfrm>
            <a:custGeom>
              <a:rect b="b" l="l" r="r" t="t"/>
              <a:pathLst>
                <a:path extrusionOk="0" h="69244" w="81838">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16"/>
            <p:cNvSpPr/>
            <p:nvPr/>
          </p:nvSpPr>
          <p:spPr>
            <a:xfrm>
              <a:off x="5473050" y="4092175"/>
              <a:ext cx="560600" cy="444300"/>
            </a:xfrm>
            <a:custGeom>
              <a:rect b="b" l="l" r="r" t="t"/>
              <a:pathLst>
                <a:path extrusionOk="0" h="17772" w="22424">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16"/>
            <p:cNvSpPr/>
            <p:nvPr/>
          </p:nvSpPr>
          <p:spPr>
            <a:xfrm>
              <a:off x="5446725" y="4038425"/>
              <a:ext cx="650550" cy="557300"/>
            </a:xfrm>
            <a:custGeom>
              <a:rect b="b" l="l" r="r" t="t"/>
              <a:pathLst>
                <a:path extrusionOk="0" h="22292" w="26022">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16"/>
            <p:cNvSpPr/>
            <p:nvPr/>
          </p:nvSpPr>
          <p:spPr>
            <a:xfrm>
              <a:off x="5262425" y="3874975"/>
              <a:ext cx="889700" cy="781075"/>
            </a:xfrm>
            <a:custGeom>
              <a:rect b="b" l="l" r="r" t="t"/>
              <a:pathLst>
                <a:path extrusionOk="0" h="31243" w="35588">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16"/>
            <p:cNvSpPr/>
            <p:nvPr/>
          </p:nvSpPr>
          <p:spPr>
            <a:xfrm>
              <a:off x="6038025" y="3987950"/>
              <a:ext cx="388375" cy="286350"/>
            </a:xfrm>
            <a:custGeom>
              <a:rect b="b" l="l" r="r" t="t"/>
              <a:pathLst>
                <a:path extrusionOk="0" h="11454" w="15535">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16"/>
            <p:cNvSpPr/>
            <p:nvPr/>
          </p:nvSpPr>
          <p:spPr>
            <a:xfrm>
              <a:off x="6096175" y="1773100"/>
              <a:ext cx="942350" cy="1522675"/>
            </a:xfrm>
            <a:custGeom>
              <a:rect b="b" l="l" r="r" t="t"/>
              <a:pathLst>
                <a:path extrusionOk="0" h="60907" w="37694">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16"/>
            <p:cNvSpPr/>
            <p:nvPr/>
          </p:nvSpPr>
          <p:spPr>
            <a:xfrm>
              <a:off x="6123600" y="1816975"/>
              <a:ext cx="957700" cy="1504025"/>
            </a:xfrm>
            <a:custGeom>
              <a:rect b="b" l="l" r="r" t="t"/>
              <a:pathLst>
                <a:path extrusionOk="0" h="60161" w="38308">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16"/>
            <p:cNvSpPr/>
            <p:nvPr/>
          </p:nvSpPr>
          <p:spPr>
            <a:xfrm>
              <a:off x="6392350" y="3454800"/>
              <a:ext cx="767950" cy="217250"/>
            </a:xfrm>
            <a:custGeom>
              <a:rect b="b" l="l" r="r" t="t"/>
              <a:pathLst>
                <a:path extrusionOk="0" h="8690" w="30718">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16"/>
            <p:cNvSpPr/>
            <p:nvPr/>
          </p:nvSpPr>
          <p:spPr>
            <a:xfrm>
              <a:off x="6322150" y="3238700"/>
              <a:ext cx="868850" cy="265500"/>
            </a:xfrm>
            <a:custGeom>
              <a:rect b="b" l="l" r="r" t="t"/>
              <a:pathLst>
                <a:path extrusionOk="0" h="10620" w="34754">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16"/>
            <p:cNvSpPr/>
            <p:nvPr/>
          </p:nvSpPr>
          <p:spPr>
            <a:xfrm>
              <a:off x="6256325" y="3037950"/>
              <a:ext cx="923700" cy="403725"/>
            </a:xfrm>
            <a:custGeom>
              <a:rect b="b" l="l" r="r" t="t"/>
              <a:pathLst>
                <a:path extrusionOk="0" h="16149" w="36948">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16"/>
            <p:cNvSpPr/>
            <p:nvPr/>
          </p:nvSpPr>
          <p:spPr>
            <a:xfrm>
              <a:off x="6203675" y="2736275"/>
              <a:ext cx="931375" cy="657125"/>
            </a:xfrm>
            <a:custGeom>
              <a:rect b="b" l="l" r="r" t="t"/>
              <a:pathLst>
                <a:path extrusionOk="0" h="26285" w="37255">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16"/>
            <p:cNvSpPr/>
            <p:nvPr/>
          </p:nvSpPr>
          <p:spPr>
            <a:xfrm>
              <a:off x="6895875" y="1781875"/>
              <a:ext cx="345600" cy="2234625"/>
            </a:xfrm>
            <a:custGeom>
              <a:rect b="b" l="l" r="r" t="t"/>
              <a:pathLst>
                <a:path extrusionOk="0" h="89385" w="13824">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16"/>
            <p:cNvSpPr/>
            <p:nvPr/>
          </p:nvSpPr>
          <p:spPr>
            <a:xfrm>
              <a:off x="6471350" y="3612775"/>
              <a:ext cx="385075" cy="336800"/>
            </a:xfrm>
            <a:custGeom>
              <a:rect b="b" l="l" r="r" t="t"/>
              <a:pathLst>
                <a:path extrusionOk="0" h="13472" w="15403">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16"/>
            <p:cNvSpPr/>
            <p:nvPr/>
          </p:nvSpPr>
          <p:spPr>
            <a:xfrm>
              <a:off x="6507550" y="3657750"/>
              <a:ext cx="242450" cy="218325"/>
            </a:xfrm>
            <a:custGeom>
              <a:rect b="b" l="l" r="r" t="t"/>
              <a:pathLst>
                <a:path extrusionOk="0" h="8733" w="9698">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16"/>
            <p:cNvSpPr/>
            <p:nvPr/>
          </p:nvSpPr>
          <p:spPr>
            <a:xfrm>
              <a:off x="6151025" y="1762125"/>
              <a:ext cx="1018050" cy="1584100"/>
            </a:xfrm>
            <a:custGeom>
              <a:rect b="b" l="l" r="r" t="t"/>
              <a:pathLst>
                <a:path extrusionOk="0" h="63364" w="40722">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16"/>
            <p:cNvSpPr/>
            <p:nvPr/>
          </p:nvSpPr>
          <p:spPr>
            <a:xfrm>
              <a:off x="6010600" y="1752250"/>
              <a:ext cx="930300" cy="1467825"/>
            </a:xfrm>
            <a:custGeom>
              <a:rect b="b" l="l" r="r" t="t"/>
              <a:pathLst>
                <a:path extrusionOk="0" h="58713" w="37212">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16"/>
            <p:cNvSpPr/>
            <p:nvPr/>
          </p:nvSpPr>
          <p:spPr>
            <a:xfrm>
              <a:off x="5864700" y="1744575"/>
              <a:ext cx="948925" cy="1343850"/>
            </a:xfrm>
            <a:custGeom>
              <a:rect b="b" l="l" r="r" t="t"/>
              <a:pathLst>
                <a:path extrusionOk="0" h="53754" w="37957">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16"/>
            <p:cNvSpPr/>
            <p:nvPr/>
          </p:nvSpPr>
          <p:spPr>
            <a:xfrm>
              <a:off x="5659550" y="1808200"/>
              <a:ext cx="1010375" cy="1094850"/>
            </a:xfrm>
            <a:custGeom>
              <a:rect b="b" l="l" r="r" t="t"/>
              <a:pathLst>
                <a:path extrusionOk="0" h="43794" w="40415">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16"/>
            <p:cNvSpPr/>
            <p:nvPr/>
          </p:nvSpPr>
          <p:spPr>
            <a:xfrm>
              <a:off x="5521325" y="1824650"/>
              <a:ext cx="982950" cy="954425"/>
            </a:xfrm>
            <a:custGeom>
              <a:rect b="b" l="l" r="r" t="t"/>
              <a:pathLst>
                <a:path extrusionOk="0" h="38177" w="39318">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16"/>
            <p:cNvSpPr/>
            <p:nvPr/>
          </p:nvSpPr>
          <p:spPr>
            <a:xfrm>
              <a:off x="5398475" y="1973850"/>
              <a:ext cx="866650" cy="695525"/>
            </a:xfrm>
            <a:custGeom>
              <a:rect b="b" l="l" r="r" t="t"/>
              <a:pathLst>
                <a:path extrusionOk="0" h="27821" w="34666">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16"/>
            <p:cNvSpPr/>
            <p:nvPr/>
          </p:nvSpPr>
          <p:spPr>
            <a:xfrm>
              <a:off x="5275600" y="2483950"/>
              <a:ext cx="133850" cy="74625"/>
            </a:xfrm>
            <a:custGeom>
              <a:rect b="b" l="l" r="r" t="t"/>
              <a:pathLst>
                <a:path extrusionOk="0" h="2985" w="5354">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16"/>
            <p:cNvSpPr/>
            <p:nvPr/>
          </p:nvSpPr>
          <p:spPr>
            <a:xfrm>
              <a:off x="6505350" y="3574375"/>
              <a:ext cx="121800" cy="43900"/>
            </a:xfrm>
            <a:custGeom>
              <a:rect b="b" l="l" r="r" t="t"/>
              <a:pathLst>
                <a:path extrusionOk="0" h="1756" w="4872">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16"/>
            <p:cNvSpPr/>
            <p:nvPr/>
          </p:nvSpPr>
          <p:spPr>
            <a:xfrm>
              <a:off x="4039275" y="2169125"/>
              <a:ext cx="3006925" cy="2565925"/>
            </a:xfrm>
            <a:custGeom>
              <a:rect b="b" l="l" r="r" t="t"/>
              <a:pathLst>
                <a:path extrusionOk="0" h="102637" w="120277">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16"/>
            <p:cNvSpPr/>
            <p:nvPr/>
          </p:nvSpPr>
          <p:spPr>
            <a:xfrm>
              <a:off x="4836800" y="3535975"/>
              <a:ext cx="125075" cy="1464550"/>
            </a:xfrm>
            <a:custGeom>
              <a:rect b="b" l="l" r="r" t="t"/>
              <a:pathLst>
                <a:path extrusionOk="0" h="58582" w="5003">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16"/>
            <p:cNvSpPr/>
            <p:nvPr/>
          </p:nvSpPr>
          <p:spPr>
            <a:xfrm>
              <a:off x="4802775" y="3543675"/>
              <a:ext cx="129475" cy="1510600"/>
            </a:xfrm>
            <a:custGeom>
              <a:rect b="b" l="l" r="r" t="t"/>
              <a:pathLst>
                <a:path extrusionOk="0" h="60424" w="5179">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16"/>
            <p:cNvSpPr/>
            <p:nvPr/>
          </p:nvSpPr>
          <p:spPr>
            <a:xfrm>
              <a:off x="4766575" y="3551350"/>
              <a:ext cx="129475" cy="1474400"/>
            </a:xfrm>
            <a:custGeom>
              <a:rect b="b" l="l" r="r" t="t"/>
              <a:pathLst>
                <a:path extrusionOk="0" h="58976" w="5179">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16"/>
            <p:cNvSpPr/>
            <p:nvPr/>
          </p:nvSpPr>
          <p:spPr>
            <a:xfrm>
              <a:off x="4751225" y="3587550"/>
              <a:ext cx="113025" cy="1464525"/>
            </a:xfrm>
            <a:custGeom>
              <a:rect b="b" l="l" r="r" t="t"/>
              <a:pathLst>
                <a:path extrusionOk="0" h="58581" w="4521">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16"/>
            <p:cNvSpPr/>
            <p:nvPr/>
          </p:nvSpPr>
          <p:spPr>
            <a:xfrm>
              <a:off x="4716125" y="4375200"/>
              <a:ext cx="64750" cy="674675"/>
            </a:xfrm>
            <a:custGeom>
              <a:rect b="b" l="l" r="r" t="t"/>
              <a:pathLst>
                <a:path extrusionOk="0" h="26987" w="259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16"/>
            <p:cNvSpPr/>
            <p:nvPr/>
          </p:nvSpPr>
          <p:spPr>
            <a:xfrm>
              <a:off x="4683200" y="4215025"/>
              <a:ext cx="64750" cy="781100"/>
            </a:xfrm>
            <a:custGeom>
              <a:rect b="b" l="l" r="r" t="t"/>
              <a:pathLst>
                <a:path extrusionOk="0" h="31244" w="259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16"/>
            <p:cNvSpPr/>
            <p:nvPr/>
          </p:nvSpPr>
          <p:spPr>
            <a:xfrm>
              <a:off x="4650300" y="4168950"/>
              <a:ext cx="75725" cy="786600"/>
            </a:xfrm>
            <a:custGeom>
              <a:rect b="b" l="l" r="r" t="t"/>
              <a:pathLst>
                <a:path extrusionOk="0" h="31464" w="3029">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16"/>
            <p:cNvSpPr/>
            <p:nvPr/>
          </p:nvSpPr>
          <p:spPr>
            <a:xfrm>
              <a:off x="4619575" y="4645050"/>
              <a:ext cx="51600" cy="285250"/>
            </a:xfrm>
            <a:custGeom>
              <a:rect b="b" l="l" r="r" t="t"/>
              <a:pathLst>
                <a:path extrusionOk="0" h="11410" w="2064">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16"/>
            <p:cNvSpPr/>
            <p:nvPr/>
          </p:nvSpPr>
          <p:spPr>
            <a:xfrm>
              <a:off x="4598750" y="4775600"/>
              <a:ext cx="26350" cy="111925"/>
            </a:xfrm>
            <a:custGeom>
              <a:rect b="b" l="l" r="r" t="t"/>
              <a:pathLst>
                <a:path extrusionOk="0" h="4477" w="1054">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16"/>
            <p:cNvSpPr/>
            <p:nvPr/>
          </p:nvSpPr>
          <p:spPr>
            <a:xfrm>
              <a:off x="5341425" y="4865550"/>
              <a:ext cx="95450" cy="49400"/>
            </a:xfrm>
            <a:custGeom>
              <a:rect b="b" l="l" r="r" t="t"/>
              <a:pathLst>
                <a:path extrusionOk="0" h="1976" w="3818">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16"/>
            <p:cNvSpPr/>
            <p:nvPr/>
          </p:nvSpPr>
          <p:spPr>
            <a:xfrm>
              <a:off x="5341425" y="4841425"/>
              <a:ext cx="97650" cy="45000"/>
            </a:xfrm>
            <a:custGeom>
              <a:rect b="b" l="l" r="r" t="t"/>
              <a:pathLst>
                <a:path extrusionOk="0" h="1800" w="3906">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16"/>
            <p:cNvSpPr/>
            <p:nvPr/>
          </p:nvSpPr>
          <p:spPr>
            <a:xfrm>
              <a:off x="5341425" y="4815100"/>
              <a:ext cx="127275" cy="43900"/>
            </a:xfrm>
            <a:custGeom>
              <a:rect b="b" l="l" r="r" t="t"/>
              <a:pathLst>
                <a:path extrusionOk="0" h="1756" w="5091">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16"/>
            <p:cNvSpPr/>
            <p:nvPr/>
          </p:nvSpPr>
          <p:spPr>
            <a:xfrm>
              <a:off x="5305225" y="4740500"/>
              <a:ext cx="241350" cy="79000"/>
            </a:xfrm>
            <a:custGeom>
              <a:rect b="b" l="l" r="r" t="t"/>
              <a:pathLst>
                <a:path extrusionOk="0" h="3160" w="9654">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16"/>
            <p:cNvSpPr/>
            <p:nvPr/>
          </p:nvSpPr>
          <p:spPr>
            <a:xfrm>
              <a:off x="5384200" y="5052050"/>
              <a:ext cx="25" cy="25"/>
            </a:xfrm>
            <a:custGeom>
              <a:rect b="b" l="l" r="r" t="t"/>
              <a:pathLst>
                <a:path extrusionOk="0" h="1" w="1">
                  <a:moveTo>
                    <a:pt x="1" y="1"/>
                  </a:moveTo>
                  <a:lnTo>
                    <a:pt x="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16"/>
            <p:cNvSpPr/>
            <p:nvPr/>
          </p:nvSpPr>
          <p:spPr>
            <a:xfrm>
              <a:off x="5384200" y="5052050"/>
              <a:ext cx="25" cy="25"/>
            </a:xfrm>
            <a:custGeom>
              <a:rect b="b" l="l" r="r" t="t"/>
              <a:pathLst>
                <a:path extrusionOk="0" fill="none" h="1" w="1">
                  <a:moveTo>
                    <a:pt x="1" y="1"/>
                  </a:moveTo>
                  <a:lnTo>
                    <a:pt x="1" y="1"/>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16"/>
            <p:cNvSpPr/>
            <p:nvPr/>
          </p:nvSpPr>
          <p:spPr>
            <a:xfrm>
              <a:off x="5067175" y="3133375"/>
              <a:ext cx="866650" cy="1926375"/>
            </a:xfrm>
            <a:custGeom>
              <a:rect b="b" l="l" r="r" t="t"/>
              <a:pathLst>
                <a:path extrusionOk="0" h="77055" w="34666">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16"/>
            <p:cNvSpPr/>
            <p:nvPr/>
          </p:nvSpPr>
          <p:spPr>
            <a:xfrm>
              <a:off x="5041925" y="3105950"/>
              <a:ext cx="861200" cy="1932975"/>
            </a:xfrm>
            <a:custGeom>
              <a:rect b="b" l="l" r="r" t="t"/>
              <a:pathLst>
                <a:path extrusionOk="0" h="77319" w="34448">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16"/>
            <p:cNvSpPr/>
            <p:nvPr/>
          </p:nvSpPr>
          <p:spPr>
            <a:xfrm>
              <a:off x="4993675" y="3053300"/>
              <a:ext cx="851300" cy="1980125"/>
            </a:xfrm>
            <a:custGeom>
              <a:rect b="b" l="l" r="r" t="t"/>
              <a:pathLst>
                <a:path extrusionOk="0" h="79205" w="34052">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16"/>
            <p:cNvSpPr/>
            <p:nvPr/>
          </p:nvSpPr>
          <p:spPr>
            <a:xfrm>
              <a:off x="4962950" y="3026975"/>
              <a:ext cx="852400" cy="2017425"/>
            </a:xfrm>
            <a:custGeom>
              <a:rect b="b" l="l" r="r" t="t"/>
              <a:pathLst>
                <a:path extrusionOk="0" h="80697" w="34096">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16"/>
            <p:cNvSpPr/>
            <p:nvPr/>
          </p:nvSpPr>
          <p:spPr>
            <a:xfrm>
              <a:off x="4932225" y="2976525"/>
              <a:ext cx="827175" cy="2027275"/>
            </a:xfrm>
            <a:custGeom>
              <a:rect b="b" l="l" r="r" t="t"/>
              <a:pathLst>
                <a:path extrusionOk="0" h="81091" w="33087">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16"/>
            <p:cNvSpPr/>
            <p:nvPr/>
          </p:nvSpPr>
          <p:spPr>
            <a:xfrm>
              <a:off x="4899325" y="2920575"/>
              <a:ext cx="796450" cy="2115050"/>
            </a:xfrm>
            <a:custGeom>
              <a:rect b="b" l="l" r="r" t="t"/>
              <a:pathLst>
                <a:path extrusionOk="0" h="84602" w="31858">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16"/>
            <p:cNvSpPr/>
            <p:nvPr/>
          </p:nvSpPr>
          <p:spPr>
            <a:xfrm>
              <a:off x="5289850" y="2869000"/>
              <a:ext cx="349975" cy="388375"/>
            </a:xfrm>
            <a:custGeom>
              <a:rect b="b" l="l" r="r" t="t"/>
              <a:pathLst>
                <a:path extrusionOk="0" h="15535" w="13999">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16"/>
            <p:cNvSpPr/>
            <p:nvPr/>
          </p:nvSpPr>
          <p:spPr>
            <a:xfrm>
              <a:off x="5206475" y="2843775"/>
              <a:ext cx="405925" cy="426750"/>
            </a:xfrm>
            <a:custGeom>
              <a:rect b="b" l="l" r="r" t="t"/>
              <a:pathLst>
                <a:path extrusionOk="0" h="17070" w="16237">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16"/>
            <p:cNvSpPr/>
            <p:nvPr/>
          </p:nvSpPr>
          <p:spPr>
            <a:xfrm>
              <a:off x="5101175" y="2819650"/>
              <a:ext cx="483800" cy="494775"/>
            </a:xfrm>
            <a:custGeom>
              <a:rect b="b" l="l" r="r" t="t"/>
              <a:pathLst>
                <a:path extrusionOk="0" h="19791" w="19352">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16"/>
            <p:cNvSpPr/>
            <p:nvPr/>
          </p:nvSpPr>
          <p:spPr>
            <a:xfrm>
              <a:off x="3975625" y="3259550"/>
              <a:ext cx="584750" cy="1657600"/>
            </a:xfrm>
            <a:custGeom>
              <a:rect b="b" l="l" r="r" t="t"/>
              <a:pathLst>
                <a:path extrusionOk="0" h="66304" w="2339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16"/>
            <p:cNvSpPr/>
            <p:nvPr/>
          </p:nvSpPr>
          <p:spPr>
            <a:xfrm>
              <a:off x="3940525" y="2730775"/>
              <a:ext cx="589125" cy="2188575"/>
            </a:xfrm>
            <a:custGeom>
              <a:rect b="b" l="l" r="r" t="t"/>
              <a:pathLst>
                <a:path extrusionOk="0" h="87543" w="23565">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16"/>
            <p:cNvSpPr/>
            <p:nvPr/>
          </p:nvSpPr>
          <p:spPr>
            <a:xfrm>
              <a:off x="4021700" y="2610100"/>
              <a:ext cx="687875" cy="2200625"/>
            </a:xfrm>
            <a:custGeom>
              <a:rect b="b" l="l" r="r" t="t"/>
              <a:pathLst>
                <a:path extrusionOk="0" h="88025" w="27515">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16"/>
            <p:cNvSpPr/>
            <p:nvPr/>
          </p:nvSpPr>
          <p:spPr>
            <a:xfrm>
              <a:off x="3872525" y="2722000"/>
              <a:ext cx="510125" cy="2108475"/>
            </a:xfrm>
            <a:custGeom>
              <a:rect b="b" l="l" r="r" t="t"/>
              <a:pathLst>
                <a:path extrusionOk="0" h="84339" w="20405">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16"/>
            <p:cNvSpPr/>
            <p:nvPr/>
          </p:nvSpPr>
          <p:spPr>
            <a:xfrm>
              <a:off x="5263525" y="3312200"/>
              <a:ext cx="868875" cy="1159550"/>
            </a:xfrm>
            <a:custGeom>
              <a:rect b="b" l="l" r="r" t="t"/>
              <a:pathLst>
                <a:path extrusionOk="0" h="46382" w="34755">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16"/>
            <p:cNvSpPr/>
            <p:nvPr/>
          </p:nvSpPr>
          <p:spPr>
            <a:xfrm>
              <a:off x="5251475" y="3288075"/>
              <a:ext cx="853500" cy="1173800"/>
            </a:xfrm>
            <a:custGeom>
              <a:rect b="b" l="l" r="r" t="t"/>
              <a:pathLst>
                <a:path extrusionOk="0" h="46952" w="3414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16"/>
            <p:cNvSpPr/>
            <p:nvPr/>
          </p:nvSpPr>
          <p:spPr>
            <a:xfrm>
              <a:off x="5242675" y="3261725"/>
              <a:ext cx="833775" cy="1184800"/>
            </a:xfrm>
            <a:custGeom>
              <a:rect b="b" l="l" r="r" t="t"/>
              <a:pathLst>
                <a:path extrusionOk="0" h="47392" w="33351">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16"/>
            <p:cNvSpPr/>
            <p:nvPr/>
          </p:nvSpPr>
          <p:spPr>
            <a:xfrm>
              <a:off x="5230625" y="3236500"/>
              <a:ext cx="817300" cy="1199050"/>
            </a:xfrm>
            <a:custGeom>
              <a:rect b="b" l="l" r="r" t="t"/>
              <a:pathLst>
                <a:path extrusionOk="0" h="47962" w="32692">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16"/>
            <p:cNvSpPr/>
            <p:nvPr/>
          </p:nvSpPr>
          <p:spPr>
            <a:xfrm>
              <a:off x="5136275" y="3184950"/>
              <a:ext cx="854600" cy="1805700"/>
            </a:xfrm>
            <a:custGeom>
              <a:rect b="b" l="l" r="r" t="t"/>
              <a:pathLst>
                <a:path extrusionOk="0" h="72228" w="34184">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16"/>
            <p:cNvSpPr/>
            <p:nvPr/>
          </p:nvSpPr>
          <p:spPr>
            <a:xfrm>
              <a:off x="5101175" y="3159725"/>
              <a:ext cx="862275" cy="1886875"/>
            </a:xfrm>
            <a:custGeom>
              <a:rect b="b" l="l" r="r" t="t"/>
              <a:pathLst>
                <a:path extrusionOk="0" h="75475" w="34491">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16"/>
            <p:cNvSpPr/>
            <p:nvPr/>
          </p:nvSpPr>
          <p:spPr>
            <a:xfrm>
              <a:off x="5644200" y="4235875"/>
              <a:ext cx="110825" cy="70225"/>
            </a:xfrm>
            <a:custGeom>
              <a:rect b="b" l="l" r="r" t="t"/>
              <a:pathLst>
                <a:path extrusionOk="0" h="2809" w="4433">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16"/>
            <p:cNvSpPr/>
            <p:nvPr/>
          </p:nvSpPr>
          <p:spPr>
            <a:xfrm>
              <a:off x="5600325" y="4217225"/>
              <a:ext cx="172250" cy="154700"/>
            </a:xfrm>
            <a:custGeom>
              <a:rect b="b" l="l" r="r" t="t"/>
              <a:pathLst>
                <a:path extrusionOk="0" h="6188" w="689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16"/>
            <p:cNvSpPr/>
            <p:nvPr/>
          </p:nvSpPr>
          <p:spPr>
            <a:xfrm>
              <a:off x="5555325" y="4199675"/>
              <a:ext cx="240275" cy="216125"/>
            </a:xfrm>
            <a:custGeom>
              <a:rect b="b" l="l" r="r" t="t"/>
              <a:pathLst>
                <a:path extrusionOk="0" h="8645" w="9611">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16"/>
            <p:cNvSpPr/>
            <p:nvPr/>
          </p:nvSpPr>
          <p:spPr>
            <a:xfrm>
              <a:off x="5499400" y="4181025"/>
              <a:ext cx="342275" cy="296225"/>
            </a:xfrm>
            <a:custGeom>
              <a:rect b="b" l="l" r="r" t="t"/>
              <a:pathLst>
                <a:path extrusionOk="0" h="11849" w="13691">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16"/>
            <p:cNvSpPr/>
            <p:nvPr/>
          </p:nvSpPr>
          <p:spPr>
            <a:xfrm>
              <a:off x="5288750" y="4500250"/>
              <a:ext cx="79025" cy="51600"/>
            </a:xfrm>
            <a:custGeom>
              <a:rect b="b" l="l" r="r" t="t"/>
              <a:pathLst>
                <a:path extrusionOk="0" h="2064" w="3161">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16"/>
            <p:cNvSpPr/>
            <p:nvPr/>
          </p:nvSpPr>
          <p:spPr>
            <a:xfrm>
              <a:off x="5982075" y="1811500"/>
              <a:ext cx="928100" cy="1382250"/>
            </a:xfrm>
            <a:custGeom>
              <a:rect b="b" l="l" r="r" t="t"/>
              <a:pathLst>
                <a:path extrusionOk="0" h="55290" w="37124">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16"/>
            <p:cNvSpPr/>
            <p:nvPr/>
          </p:nvSpPr>
          <p:spPr>
            <a:xfrm>
              <a:off x="5954650" y="1809300"/>
              <a:ext cx="928100" cy="1359225"/>
            </a:xfrm>
            <a:custGeom>
              <a:rect b="b" l="l" r="r" t="t"/>
              <a:pathLst>
                <a:path extrusionOk="0" h="54369" w="37124">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16"/>
            <p:cNvSpPr/>
            <p:nvPr/>
          </p:nvSpPr>
          <p:spPr>
            <a:xfrm>
              <a:off x="5925025" y="1820275"/>
              <a:ext cx="932500" cy="1321900"/>
            </a:xfrm>
            <a:custGeom>
              <a:rect b="b" l="l" r="r" t="t"/>
              <a:pathLst>
                <a:path extrusionOk="0" h="52876" w="3730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16"/>
            <p:cNvSpPr/>
            <p:nvPr/>
          </p:nvSpPr>
          <p:spPr>
            <a:xfrm>
              <a:off x="5894325" y="1812575"/>
              <a:ext cx="942350" cy="1302175"/>
            </a:xfrm>
            <a:custGeom>
              <a:rect b="b" l="l" r="r" t="t"/>
              <a:pathLst>
                <a:path extrusionOk="0" h="52087" w="37694">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16"/>
            <p:cNvSpPr/>
            <p:nvPr/>
          </p:nvSpPr>
          <p:spPr>
            <a:xfrm>
              <a:off x="5836175" y="1785150"/>
              <a:ext cx="956625" cy="1276950"/>
            </a:xfrm>
            <a:custGeom>
              <a:rect b="b" l="l" r="r" t="t"/>
              <a:pathLst>
                <a:path extrusionOk="0" h="51078" w="38265">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16"/>
            <p:cNvSpPr/>
            <p:nvPr/>
          </p:nvSpPr>
          <p:spPr>
            <a:xfrm>
              <a:off x="5806550" y="1750050"/>
              <a:ext cx="970875" cy="1285725"/>
            </a:xfrm>
            <a:custGeom>
              <a:rect b="b" l="l" r="r" t="t"/>
              <a:pathLst>
                <a:path extrusionOk="0" h="51429" w="38835">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16"/>
            <p:cNvSpPr/>
            <p:nvPr/>
          </p:nvSpPr>
          <p:spPr>
            <a:xfrm>
              <a:off x="5750600" y="1745675"/>
              <a:ext cx="1006000" cy="1239650"/>
            </a:xfrm>
            <a:custGeom>
              <a:rect b="b" l="l" r="r" t="t"/>
              <a:pathLst>
                <a:path extrusionOk="0" h="49586" w="4024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16"/>
            <p:cNvSpPr/>
            <p:nvPr/>
          </p:nvSpPr>
          <p:spPr>
            <a:xfrm>
              <a:off x="5686975" y="1781875"/>
              <a:ext cx="1024625" cy="1146400"/>
            </a:xfrm>
            <a:custGeom>
              <a:rect b="b" l="l" r="r" t="t"/>
              <a:pathLst>
                <a:path extrusionOk="0" h="45856" w="40985">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16"/>
            <p:cNvSpPr/>
            <p:nvPr/>
          </p:nvSpPr>
          <p:spPr>
            <a:xfrm>
              <a:off x="5631025" y="1795025"/>
              <a:ext cx="1012575" cy="1082775"/>
            </a:xfrm>
            <a:custGeom>
              <a:rect b="b" l="l" r="r" t="t"/>
              <a:pathLst>
                <a:path extrusionOk="0" h="43311" w="40503">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16"/>
            <p:cNvSpPr/>
            <p:nvPr/>
          </p:nvSpPr>
          <p:spPr>
            <a:xfrm>
              <a:off x="5603600" y="1804900"/>
              <a:ext cx="1003800" cy="1047675"/>
            </a:xfrm>
            <a:custGeom>
              <a:rect b="b" l="l" r="r" t="t"/>
              <a:pathLst>
                <a:path extrusionOk="0" h="41907" w="40152">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16"/>
            <p:cNvSpPr/>
            <p:nvPr/>
          </p:nvSpPr>
          <p:spPr>
            <a:xfrm>
              <a:off x="5576175" y="1804900"/>
              <a:ext cx="998300" cy="1023550"/>
            </a:xfrm>
            <a:custGeom>
              <a:rect b="b" l="l" r="r" t="t"/>
              <a:pathLst>
                <a:path extrusionOk="0" h="40942" w="39932">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16"/>
            <p:cNvSpPr/>
            <p:nvPr/>
          </p:nvSpPr>
          <p:spPr>
            <a:xfrm>
              <a:off x="5548750" y="1803800"/>
              <a:ext cx="995025" cy="1000500"/>
            </a:xfrm>
            <a:custGeom>
              <a:rect b="b" l="l" r="r" t="t"/>
              <a:pathLst>
                <a:path extrusionOk="0" h="40020" w="39801">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16"/>
            <p:cNvSpPr/>
            <p:nvPr/>
          </p:nvSpPr>
          <p:spPr>
            <a:xfrm>
              <a:off x="5493900" y="1863050"/>
              <a:ext cx="967600" cy="891900"/>
            </a:xfrm>
            <a:custGeom>
              <a:rect b="b" l="l" r="r" t="t"/>
              <a:pathLst>
                <a:path extrusionOk="0" h="35676" w="38704">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16"/>
            <p:cNvSpPr/>
            <p:nvPr/>
          </p:nvSpPr>
          <p:spPr>
            <a:xfrm>
              <a:off x="5469775" y="1897050"/>
              <a:ext cx="943450" cy="837050"/>
            </a:xfrm>
            <a:custGeom>
              <a:rect b="b" l="l" r="r" t="t"/>
              <a:pathLst>
                <a:path extrusionOk="0" h="33482" w="37738">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16"/>
            <p:cNvSpPr/>
            <p:nvPr/>
          </p:nvSpPr>
          <p:spPr>
            <a:xfrm>
              <a:off x="5446725" y="1902550"/>
              <a:ext cx="929200" cy="809600"/>
            </a:xfrm>
            <a:custGeom>
              <a:rect b="b" l="l" r="r" t="t"/>
              <a:pathLst>
                <a:path extrusionOk="0" h="32384" w="37168">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16"/>
            <p:cNvSpPr/>
            <p:nvPr/>
          </p:nvSpPr>
          <p:spPr>
            <a:xfrm>
              <a:off x="5422600" y="1929975"/>
              <a:ext cx="900675" cy="760250"/>
            </a:xfrm>
            <a:custGeom>
              <a:rect b="b" l="l" r="r" t="t"/>
              <a:pathLst>
                <a:path extrusionOk="0" h="30410" w="36027">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16"/>
            <p:cNvSpPr/>
            <p:nvPr/>
          </p:nvSpPr>
          <p:spPr>
            <a:xfrm>
              <a:off x="5375425" y="2000175"/>
              <a:ext cx="840325" cy="647250"/>
            </a:xfrm>
            <a:custGeom>
              <a:rect b="b" l="l" r="r" t="t"/>
              <a:pathLst>
                <a:path extrusionOk="0" h="25890" w="33613">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16"/>
            <p:cNvSpPr/>
            <p:nvPr/>
          </p:nvSpPr>
          <p:spPr>
            <a:xfrm>
              <a:off x="5351300" y="2536625"/>
              <a:ext cx="160175" cy="88875"/>
            </a:xfrm>
            <a:custGeom>
              <a:rect b="b" l="l" r="r" t="t"/>
              <a:pathLst>
                <a:path extrusionOk="0" h="3555" w="6407">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16"/>
            <p:cNvSpPr/>
            <p:nvPr/>
          </p:nvSpPr>
          <p:spPr>
            <a:xfrm>
              <a:off x="5904175" y="2181175"/>
              <a:ext cx="137150" cy="118500"/>
            </a:xfrm>
            <a:custGeom>
              <a:rect b="b" l="l" r="r" t="t"/>
              <a:pathLst>
                <a:path extrusionOk="0" h="4740" w="5486">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16"/>
            <p:cNvSpPr/>
            <p:nvPr/>
          </p:nvSpPr>
          <p:spPr>
            <a:xfrm>
              <a:off x="5889925" y="2072575"/>
              <a:ext cx="210650" cy="199675"/>
            </a:xfrm>
            <a:custGeom>
              <a:rect b="b" l="l" r="r" t="t"/>
              <a:pathLst>
                <a:path extrusionOk="0" h="7987" w="8426">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16"/>
            <p:cNvSpPr/>
            <p:nvPr/>
          </p:nvSpPr>
          <p:spPr>
            <a:xfrm>
              <a:off x="5303025" y="2516875"/>
              <a:ext cx="109725" cy="65825"/>
            </a:xfrm>
            <a:custGeom>
              <a:rect b="b" l="l" r="r" t="t"/>
              <a:pathLst>
                <a:path extrusionOk="0" h="2633" w="4389">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16"/>
            <p:cNvSpPr/>
            <p:nvPr/>
          </p:nvSpPr>
          <p:spPr>
            <a:xfrm>
              <a:off x="6039125" y="1741275"/>
              <a:ext cx="930275" cy="1504025"/>
            </a:xfrm>
            <a:custGeom>
              <a:rect b="b" l="l" r="r" t="t"/>
              <a:pathLst>
                <a:path extrusionOk="0" h="60161" w="37211">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16"/>
            <p:cNvSpPr/>
            <p:nvPr/>
          </p:nvSpPr>
          <p:spPr>
            <a:xfrm>
              <a:off x="6067650" y="1763225"/>
              <a:ext cx="930275" cy="1507300"/>
            </a:xfrm>
            <a:custGeom>
              <a:rect b="b" l="l" r="r" t="t"/>
              <a:pathLst>
                <a:path extrusionOk="0" h="60292" w="37211">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16"/>
            <p:cNvSpPr/>
            <p:nvPr/>
          </p:nvSpPr>
          <p:spPr>
            <a:xfrm>
              <a:off x="7317150" y="4387275"/>
              <a:ext cx="64725" cy="41700"/>
            </a:xfrm>
            <a:custGeom>
              <a:rect b="b" l="l" r="r" t="t"/>
              <a:pathLst>
                <a:path extrusionOk="0" h="1668" w="2589">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16"/>
            <p:cNvSpPr/>
            <p:nvPr/>
          </p:nvSpPr>
          <p:spPr>
            <a:xfrm>
              <a:off x="7284225" y="4357650"/>
              <a:ext cx="41725" cy="38425"/>
            </a:xfrm>
            <a:custGeom>
              <a:rect b="b" l="l" r="r" t="t"/>
              <a:pathLst>
                <a:path extrusionOk="0" h="1537" w="1669">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16"/>
            <p:cNvSpPr/>
            <p:nvPr/>
          </p:nvSpPr>
          <p:spPr>
            <a:xfrm>
              <a:off x="7108700" y="4199675"/>
              <a:ext cx="231500" cy="292925"/>
            </a:xfrm>
            <a:custGeom>
              <a:rect b="b" l="l" r="r" t="t"/>
              <a:pathLst>
                <a:path extrusionOk="0" h="11717" w="926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16"/>
            <p:cNvSpPr/>
            <p:nvPr/>
          </p:nvSpPr>
          <p:spPr>
            <a:xfrm>
              <a:off x="6978150" y="4100950"/>
              <a:ext cx="378500" cy="413600"/>
            </a:xfrm>
            <a:custGeom>
              <a:rect b="b" l="l" r="r" t="t"/>
              <a:pathLst>
                <a:path extrusionOk="0" h="16544" w="1514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16"/>
            <p:cNvSpPr/>
            <p:nvPr/>
          </p:nvSpPr>
          <p:spPr>
            <a:xfrm>
              <a:off x="6866275" y="4041700"/>
              <a:ext cx="453075" cy="489300"/>
            </a:xfrm>
            <a:custGeom>
              <a:rect b="b" l="l" r="r" t="t"/>
              <a:pathLst>
                <a:path extrusionOk="0" h="19572" w="18123">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16"/>
            <p:cNvSpPr/>
            <p:nvPr/>
          </p:nvSpPr>
          <p:spPr>
            <a:xfrm>
              <a:off x="6816900" y="4007700"/>
              <a:ext cx="515625" cy="541950"/>
            </a:xfrm>
            <a:custGeom>
              <a:rect b="b" l="l" r="r" t="t"/>
              <a:pathLst>
                <a:path extrusionOk="0" h="21678" w="20625">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16"/>
            <p:cNvSpPr/>
            <p:nvPr/>
          </p:nvSpPr>
          <p:spPr>
            <a:xfrm>
              <a:off x="7193175" y="3904575"/>
              <a:ext cx="99850" cy="461875"/>
            </a:xfrm>
            <a:custGeom>
              <a:rect b="b" l="l" r="r" t="t"/>
              <a:pathLst>
                <a:path extrusionOk="0" h="18475" w="3994">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16"/>
            <p:cNvSpPr/>
            <p:nvPr/>
          </p:nvSpPr>
          <p:spPr>
            <a:xfrm>
              <a:off x="7090050" y="3878250"/>
              <a:ext cx="102050" cy="330225"/>
            </a:xfrm>
            <a:custGeom>
              <a:rect b="b" l="l" r="r" t="t"/>
              <a:pathLst>
                <a:path extrusionOk="0" h="13209" w="4082">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16"/>
            <p:cNvSpPr/>
            <p:nvPr/>
          </p:nvSpPr>
          <p:spPr>
            <a:xfrm>
              <a:off x="6999000" y="3853025"/>
              <a:ext cx="183225" cy="256725"/>
            </a:xfrm>
            <a:custGeom>
              <a:rect b="b" l="l" r="r" t="t"/>
              <a:pathLst>
                <a:path extrusionOk="0" h="10269" w="7329">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16"/>
            <p:cNvSpPr/>
            <p:nvPr/>
          </p:nvSpPr>
          <p:spPr>
            <a:xfrm>
              <a:off x="6933175" y="3802550"/>
              <a:ext cx="228200" cy="247950"/>
            </a:xfrm>
            <a:custGeom>
              <a:rect b="b" l="l" r="r" t="t"/>
              <a:pathLst>
                <a:path extrusionOk="0" h="9918" w="9128">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16"/>
            <p:cNvSpPr/>
            <p:nvPr/>
          </p:nvSpPr>
          <p:spPr>
            <a:xfrm>
              <a:off x="4482450" y="2681425"/>
              <a:ext cx="948950" cy="1026825"/>
            </a:xfrm>
            <a:custGeom>
              <a:rect b="b" l="l" r="r" t="t"/>
              <a:pathLst>
                <a:path extrusionOk="0" h="41073" w="37958">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16"/>
            <p:cNvSpPr/>
            <p:nvPr/>
          </p:nvSpPr>
          <p:spPr>
            <a:xfrm>
              <a:off x="4547175" y="2703350"/>
              <a:ext cx="908350" cy="911650"/>
            </a:xfrm>
            <a:custGeom>
              <a:rect b="b" l="l" r="r" t="t"/>
              <a:pathLst>
                <a:path extrusionOk="0" h="36466" w="36334">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16"/>
            <p:cNvSpPr/>
            <p:nvPr/>
          </p:nvSpPr>
          <p:spPr>
            <a:xfrm>
              <a:off x="4648100" y="2725300"/>
              <a:ext cx="830475" cy="834850"/>
            </a:xfrm>
            <a:custGeom>
              <a:rect b="b" l="l" r="r" t="t"/>
              <a:pathLst>
                <a:path extrusionOk="0" h="33394" w="33219">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16"/>
            <p:cNvSpPr/>
            <p:nvPr/>
          </p:nvSpPr>
          <p:spPr>
            <a:xfrm>
              <a:off x="4789625" y="2746150"/>
              <a:ext cx="713075" cy="742700"/>
            </a:xfrm>
            <a:custGeom>
              <a:rect b="b" l="l" r="r" t="t"/>
              <a:pathLst>
                <a:path extrusionOk="0" h="29708" w="28523">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16"/>
            <p:cNvSpPr/>
            <p:nvPr/>
          </p:nvSpPr>
          <p:spPr>
            <a:xfrm>
              <a:off x="5014500" y="3023675"/>
              <a:ext cx="151425" cy="318175"/>
            </a:xfrm>
            <a:custGeom>
              <a:rect b="b" l="l" r="r" t="t"/>
              <a:pathLst>
                <a:path extrusionOk="0" h="12727" w="6057">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16"/>
            <p:cNvSpPr/>
            <p:nvPr/>
          </p:nvSpPr>
          <p:spPr>
            <a:xfrm>
              <a:off x="4389200" y="3352775"/>
              <a:ext cx="295125" cy="759175"/>
            </a:xfrm>
            <a:custGeom>
              <a:rect b="b" l="l" r="r" t="t"/>
              <a:pathLst>
                <a:path extrusionOk="0" h="30367" w="11805">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16"/>
            <p:cNvSpPr/>
            <p:nvPr/>
          </p:nvSpPr>
          <p:spPr>
            <a:xfrm>
              <a:off x="4328875" y="3108150"/>
              <a:ext cx="357650" cy="1116775"/>
            </a:xfrm>
            <a:custGeom>
              <a:rect b="b" l="l" r="r" t="t"/>
              <a:pathLst>
                <a:path extrusionOk="0" h="44671" w="14306">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16"/>
            <p:cNvSpPr/>
            <p:nvPr/>
          </p:nvSpPr>
          <p:spPr>
            <a:xfrm>
              <a:off x="4276225" y="3001750"/>
              <a:ext cx="400425" cy="1289000"/>
            </a:xfrm>
            <a:custGeom>
              <a:rect b="b" l="l" r="r" t="t"/>
              <a:pathLst>
                <a:path extrusionOk="0" h="51560" w="16017">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16"/>
            <p:cNvSpPr/>
            <p:nvPr/>
          </p:nvSpPr>
          <p:spPr>
            <a:xfrm>
              <a:off x="4227950" y="2940300"/>
              <a:ext cx="432250" cy="1407500"/>
            </a:xfrm>
            <a:custGeom>
              <a:rect b="b" l="l" r="r" t="t"/>
              <a:pathLst>
                <a:path extrusionOk="0" h="56300" w="1729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16"/>
            <p:cNvSpPr/>
            <p:nvPr/>
          </p:nvSpPr>
          <p:spPr>
            <a:xfrm>
              <a:off x="4167625" y="2749425"/>
              <a:ext cx="593500" cy="1676250"/>
            </a:xfrm>
            <a:custGeom>
              <a:rect b="b" l="l" r="r" t="t"/>
              <a:pathLst>
                <a:path extrusionOk="0" h="67050" w="2374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16"/>
            <p:cNvSpPr/>
            <p:nvPr/>
          </p:nvSpPr>
          <p:spPr>
            <a:xfrm>
              <a:off x="4152250" y="2727500"/>
              <a:ext cx="578150" cy="1726700"/>
            </a:xfrm>
            <a:custGeom>
              <a:rect b="b" l="l" r="r" t="t"/>
              <a:pathLst>
                <a:path extrusionOk="0" h="69068" w="23126">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16"/>
            <p:cNvSpPr/>
            <p:nvPr/>
          </p:nvSpPr>
          <p:spPr>
            <a:xfrm>
              <a:off x="4125925" y="2666050"/>
              <a:ext cx="649450" cy="1851775"/>
            </a:xfrm>
            <a:custGeom>
              <a:rect b="b" l="l" r="r" t="t"/>
              <a:pathLst>
                <a:path extrusionOk="0" h="74071" w="25978">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16"/>
            <p:cNvSpPr/>
            <p:nvPr/>
          </p:nvSpPr>
          <p:spPr>
            <a:xfrm>
              <a:off x="4096300" y="2788925"/>
              <a:ext cx="434450" cy="1781575"/>
            </a:xfrm>
            <a:custGeom>
              <a:rect b="b" l="l" r="r" t="t"/>
              <a:pathLst>
                <a:path extrusionOk="0" h="71263" w="17378">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16"/>
            <p:cNvSpPr/>
            <p:nvPr/>
          </p:nvSpPr>
          <p:spPr>
            <a:xfrm>
              <a:off x="5157125" y="2795500"/>
              <a:ext cx="400425" cy="235900"/>
            </a:xfrm>
            <a:custGeom>
              <a:rect b="b" l="l" r="r" t="t"/>
              <a:pathLst>
                <a:path extrusionOk="0" h="9436" w="16017">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16"/>
            <p:cNvSpPr/>
            <p:nvPr/>
          </p:nvSpPr>
          <p:spPr>
            <a:xfrm>
              <a:off x="4878475" y="2770275"/>
              <a:ext cx="651650" cy="660425"/>
            </a:xfrm>
            <a:custGeom>
              <a:rect b="b" l="l" r="r" t="t"/>
              <a:pathLst>
                <a:path extrusionOk="0" h="26417" w="26066">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16"/>
            <p:cNvSpPr/>
            <p:nvPr/>
          </p:nvSpPr>
          <p:spPr>
            <a:xfrm>
              <a:off x="4429800" y="2660575"/>
              <a:ext cx="977475" cy="1079475"/>
            </a:xfrm>
            <a:custGeom>
              <a:rect b="b" l="l" r="r" t="t"/>
              <a:pathLst>
                <a:path extrusionOk="0" h="43179" w="39099">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16"/>
            <p:cNvSpPr/>
            <p:nvPr/>
          </p:nvSpPr>
          <p:spPr>
            <a:xfrm>
              <a:off x="4382625" y="2638625"/>
              <a:ext cx="1001600" cy="722950"/>
            </a:xfrm>
            <a:custGeom>
              <a:rect b="b" l="l" r="r" t="t"/>
              <a:pathLst>
                <a:path extrusionOk="0" h="28918" w="40064">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16"/>
            <p:cNvSpPr/>
            <p:nvPr/>
          </p:nvSpPr>
          <p:spPr>
            <a:xfrm>
              <a:off x="4390300" y="2616700"/>
              <a:ext cx="969800" cy="500250"/>
            </a:xfrm>
            <a:custGeom>
              <a:rect b="b" l="l" r="r" t="t"/>
              <a:pathLst>
                <a:path extrusionOk="0" h="20010" w="38792">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16"/>
            <p:cNvSpPr/>
            <p:nvPr/>
          </p:nvSpPr>
          <p:spPr>
            <a:xfrm>
              <a:off x="4570225" y="2562950"/>
              <a:ext cx="823875" cy="447600"/>
            </a:xfrm>
            <a:custGeom>
              <a:rect b="b" l="l" r="r" t="t"/>
              <a:pathLst>
                <a:path extrusionOk="0" h="17904" w="32955">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16"/>
            <p:cNvSpPr/>
            <p:nvPr/>
          </p:nvSpPr>
          <p:spPr>
            <a:xfrm>
              <a:off x="4593250" y="2573900"/>
              <a:ext cx="718575" cy="375225"/>
            </a:xfrm>
            <a:custGeom>
              <a:rect b="b" l="l" r="r" t="t"/>
              <a:pathLst>
                <a:path extrusionOk="0" h="15009" w="28743">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16"/>
            <p:cNvSpPr/>
            <p:nvPr/>
          </p:nvSpPr>
          <p:spPr>
            <a:xfrm>
              <a:off x="4627275" y="2549775"/>
              <a:ext cx="657125" cy="330225"/>
            </a:xfrm>
            <a:custGeom>
              <a:rect b="b" l="l" r="r" t="t"/>
              <a:pathLst>
                <a:path extrusionOk="0" h="13209" w="26285">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16"/>
            <p:cNvSpPr/>
            <p:nvPr/>
          </p:nvSpPr>
          <p:spPr>
            <a:xfrm>
              <a:off x="4752325" y="2525650"/>
              <a:ext cx="504650" cy="232575"/>
            </a:xfrm>
            <a:custGeom>
              <a:rect b="b" l="l" r="r" t="t"/>
              <a:pathLst>
                <a:path extrusionOk="0" h="9303" w="20186">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16"/>
            <p:cNvSpPr/>
            <p:nvPr/>
          </p:nvSpPr>
          <p:spPr>
            <a:xfrm>
              <a:off x="4721600" y="2500400"/>
              <a:ext cx="509050" cy="235900"/>
            </a:xfrm>
            <a:custGeom>
              <a:rect b="b" l="l" r="r" t="t"/>
              <a:pathLst>
                <a:path extrusionOk="0" h="9436" w="20362">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16"/>
            <p:cNvSpPr/>
            <p:nvPr/>
          </p:nvSpPr>
          <p:spPr>
            <a:xfrm>
              <a:off x="4766575" y="2636450"/>
              <a:ext cx="66950" cy="38400"/>
            </a:xfrm>
            <a:custGeom>
              <a:rect b="b" l="l" r="r" t="t"/>
              <a:pathLst>
                <a:path extrusionOk="0" h="1536" w="2678">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16"/>
            <p:cNvSpPr/>
            <p:nvPr/>
          </p:nvSpPr>
          <p:spPr>
            <a:xfrm>
              <a:off x="4492325" y="2749425"/>
              <a:ext cx="69150" cy="48300"/>
            </a:xfrm>
            <a:custGeom>
              <a:rect b="b" l="l" r="r" t="t"/>
              <a:pathLst>
                <a:path extrusionOk="0" h="1932" w="2766">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16"/>
            <p:cNvSpPr/>
            <p:nvPr/>
          </p:nvSpPr>
          <p:spPr>
            <a:xfrm>
              <a:off x="4584475" y="2661675"/>
              <a:ext cx="72425" cy="46100"/>
            </a:xfrm>
            <a:custGeom>
              <a:rect b="b" l="l" r="r" t="t"/>
              <a:pathLst>
                <a:path extrusionOk="0" h="1844" w="2897">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16"/>
            <p:cNvSpPr/>
            <p:nvPr/>
          </p:nvSpPr>
          <p:spPr>
            <a:xfrm>
              <a:off x="5248175" y="2451050"/>
              <a:ext cx="158000" cy="83400"/>
            </a:xfrm>
            <a:custGeom>
              <a:rect b="b" l="l" r="r" t="t"/>
              <a:pathLst>
                <a:path extrusionOk="0" h="3336" w="632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16"/>
            <p:cNvSpPr/>
            <p:nvPr/>
          </p:nvSpPr>
          <p:spPr>
            <a:xfrm>
              <a:off x="5221850" y="2453250"/>
              <a:ext cx="110825" cy="55950"/>
            </a:xfrm>
            <a:custGeom>
              <a:rect b="b" l="l" r="r" t="t"/>
              <a:pathLst>
                <a:path extrusionOk="0" h="2238" w="4433">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16"/>
            <p:cNvSpPr/>
            <p:nvPr/>
          </p:nvSpPr>
          <p:spPr>
            <a:xfrm>
              <a:off x="2583525" y="3619350"/>
              <a:ext cx="11000" cy="43925"/>
            </a:xfrm>
            <a:custGeom>
              <a:rect b="b" l="l" r="r" t="t"/>
              <a:pathLst>
                <a:path extrusionOk="0" h="1757" w="44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16"/>
            <p:cNvSpPr/>
            <p:nvPr/>
          </p:nvSpPr>
          <p:spPr>
            <a:xfrm>
              <a:off x="2531975" y="3816825"/>
              <a:ext cx="28550" cy="37325"/>
            </a:xfrm>
            <a:custGeom>
              <a:rect b="b" l="l" r="r" t="t"/>
              <a:pathLst>
                <a:path extrusionOk="0" h="1493" w="1142">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16"/>
            <p:cNvSpPr/>
            <p:nvPr/>
          </p:nvSpPr>
          <p:spPr>
            <a:xfrm>
              <a:off x="2790850" y="3734550"/>
              <a:ext cx="36250" cy="30725"/>
            </a:xfrm>
            <a:custGeom>
              <a:rect b="b" l="l" r="r" t="t"/>
              <a:pathLst>
                <a:path extrusionOk="0" h="1229" w="145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16"/>
            <p:cNvSpPr/>
            <p:nvPr/>
          </p:nvSpPr>
          <p:spPr>
            <a:xfrm>
              <a:off x="2285150" y="4725150"/>
              <a:ext cx="47175" cy="14275"/>
            </a:xfrm>
            <a:custGeom>
              <a:rect b="b" l="l" r="r" t="t"/>
              <a:pathLst>
                <a:path extrusionOk="0" h="571" w="1887">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16"/>
            <p:cNvSpPr/>
            <p:nvPr/>
          </p:nvSpPr>
          <p:spPr>
            <a:xfrm>
              <a:off x="2232475" y="4129475"/>
              <a:ext cx="879825" cy="325825"/>
            </a:xfrm>
            <a:custGeom>
              <a:rect b="b" l="l" r="r" t="t"/>
              <a:pathLst>
                <a:path extrusionOk="0" h="13033" w="35193">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16"/>
            <p:cNvSpPr/>
            <p:nvPr/>
          </p:nvSpPr>
          <p:spPr>
            <a:xfrm>
              <a:off x="2228100" y="4100950"/>
              <a:ext cx="934675" cy="336800"/>
            </a:xfrm>
            <a:custGeom>
              <a:rect b="b" l="l" r="r" t="t"/>
              <a:pathLst>
                <a:path extrusionOk="0" h="13472" w="37387">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16"/>
            <p:cNvSpPr/>
            <p:nvPr/>
          </p:nvSpPr>
          <p:spPr>
            <a:xfrm>
              <a:off x="2245650" y="4054875"/>
              <a:ext cx="1314250" cy="359850"/>
            </a:xfrm>
            <a:custGeom>
              <a:rect b="b" l="l" r="r" t="t"/>
              <a:pathLst>
                <a:path extrusionOk="0" h="14394" w="5257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16"/>
            <p:cNvSpPr/>
            <p:nvPr/>
          </p:nvSpPr>
          <p:spPr>
            <a:xfrm>
              <a:off x="2252225" y="4008800"/>
              <a:ext cx="1328500" cy="378500"/>
            </a:xfrm>
            <a:custGeom>
              <a:rect b="b" l="l" r="r" t="t"/>
              <a:pathLst>
                <a:path extrusionOk="0" h="15140" w="5314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16"/>
            <p:cNvSpPr/>
            <p:nvPr/>
          </p:nvSpPr>
          <p:spPr>
            <a:xfrm>
              <a:off x="2104125" y="4481600"/>
              <a:ext cx="42825" cy="15400"/>
            </a:xfrm>
            <a:custGeom>
              <a:rect b="b" l="l" r="r" t="t"/>
              <a:pathLst>
                <a:path extrusionOk="0" h="616" w="1713">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16"/>
            <p:cNvSpPr/>
            <p:nvPr/>
          </p:nvSpPr>
          <p:spPr>
            <a:xfrm>
              <a:off x="2084375" y="4455275"/>
              <a:ext cx="138250" cy="42825"/>
            </a:xfrm>
            <a:custGeom>
              <a:rect b="b" l="l" r="r" t="t"/>
              <a:pathLst>
                <a:path extrusionOk="0" h="1713" w="553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16"/>
            <p:cNvSpPr/>
            <p:nvPr/>
          </p:nvSpPr>
          <p:spPr>
            <a:xfrm>
              <a:off x="2080000" y="4434425"/>
              <a:ext cx="208450" cy="60375"/>
            </a:xfrm>
            <a:custGeom>
              <a:rect b="b" l="l" r="r" t="t"/>
              <a:pathLst>
                <a:path extrusionOk="0" h="2415" w="8338">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16"/>
            <p:cNvSpPr/>
            <p:nvPr/>
          </p:nvSpPr>
          <p:spPr>
            <a:xfrm>
              <a:off x="2060250" y="4419075"/>
              <a:ext cx="269900" cy="66950"/>
            </a:xfrm>
            <a:custGeom>
              <a:rect b="b" l="l" r="r" t="t"/>
              <a:pathLst>
                <a:path extrusionOk="0" h="2678" w="10796">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16"/>
            <p:cNvSpPr/>
            <p:nvPr/>
          </p:nvSpPr>
          <p:spPr>
            <a:xfrm>
              <a:off x="1951650" y="4680175"/>
              <a:ext cx="528775" cy="40600"/>
            </a:xfrm>
            <a:custGeom>
              <a:rect b="b" l="l" r="r" t="t"/>
              <a:pathLst>
                <a:path extrusionOk="0" h="1624" w="21151">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16"/>
            <p:cNvSpPr/>
            <p:nvPr/>
          </p:nvSpPr>
          <p:spPr>
            <a:xfrm>
              <a:off x="2370700" y="4660425"/>
              <a:ext cx="121800" cy="17575"/>
            </a:xfrm>
            <a:custGeom>
              <a:rect b="b" l="l" r="r" t="t"/>
              <a:pathLst>
                <a:path extrusionOk="0" h="703" w="4872">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16"/>
            <p:cNvSpPr/>
            <p:nvPr/>
          </p:nvSpPr>
          <p:spPr>
            <a:xfrm>
              <a:off x="2386075" y="4638475"/>
              <a:ext cx="120675" cy="19775"/>
            </a:xfrm>
            <a:custGeom>
              <a:rect b="b" l="l" r="r" t="t"/>
              <a:pathLst>
                <a:path extrusionOk="0" h="791" w="4827">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16"/>
            <p:cNvSpPr/>
            <p:nvPr/>
          </p:nvSpPr>
          <p:spPr>
            <a:xfrm>
              <a:off x="2401425" y="4618725"/>
              <a:ext cx="117400" cy="17575"/>
            </a:xfrm>
            <a:custGeom>
              <a:rect b="b" l="l" r="r" t="t"/>
              <a:pathLst>
                <a:path extrusionOk="0" h="703" w="4696">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16"/>
            <p:cNvSpPr/>
            <p:nvPr/>
          </p:nvSpPr>
          <p:spPr>
            <a:xfrm>
              <a:off x="2443100" y="4581425"/>
              <a:ext cx="16500" cy="11000"/>
            </a:xfrm>
            <a:custGeom>
              <a:rect b="b" l="l" r="r" t="t"/>
              <a:pathLst>
                <a:path extrusionOk="0" h="440" w="66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16"/>
            <p:cNvSpPr/>
            <p:nvPr/>
          </p:nvSpPr>
          <p:spPr>
            <a:xfrm>
              <a:off x="2448600" y="4561700"/>
              <a:ext cx="25250" cy="13175"/>
            </a:xfrm>
            <a:custGeom>
              <a:rect b="b" l="l" r="r" t="t"/>
              <a:pathLst>
                <a:path extrusionOk="0" h="527" w="101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16"/>
            <p:cNvSpPr/>
            <p:nvPr/>
          </p:nvSpPr>
          <p:spPr>
            <a:xfrm>
              <a:off x="2465050" y="4534275"/>
              <a:ext cx="165675" cy="19750"/>
            </a:xfrm>
            <a:custGeom>
              <a:rect b="b" l="l" r="r" t="t"/>
              <a:pathLst>
                <a:path extrusionOk="0" h="790" w="6627">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16"/>
            <p:cNvSpPr/>
            <p:nvPr/>
          </p:nvSpPr>
          <p:spPr>
            <a:xfrm>
              <a:off x="2470525" y="4513425"/>
              <a:ext cx="164575" cy="23050"/>
            </a:xfrm>
            <a:custGeom>
              <a:rect b="b" l="l" r="r" t="t"/>
              <a:pathLst>
                <a:path extrusionOk="0" h="922" w="6583">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16"/>
            <p:cNvSpPr/>
            <p:nvPr/>
          </p:nvSpPr>
          <p:spPr>
            <a:xfrm>
              <a:off x="2521000" y="4471725"/>
              <a:ext cx="125075" cy="18675"/>
            </a:xfrm>
            <a:custGeom>
              <a:rect b="b" l="l" r="r" t="t"/>
              <a:pathLst>
                <a:path extrusionOk="0" h="747" w="5003">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16"/>
            <p:cNvSpPr/>
            <p:nvPr/>
          </p:nvSpPr>
          <p:spPr>
            <a:xfrm>
              <a:off x="2530875" y="4452000"/>
              <a:ext cx="120700" cy="19750"/>
            </a:xfrm>
            <a:custGeom>
              <a:rect b="b" l="l" r="r" t="t"/>
              <a:pathLst>
                <a:path extrusionOk="0" h="790" w="4828">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16"/>
            <p:cNvSpPr/>
            <p:nvPr/>
          </p:nvSpPr>
          <p:spPr>
            <a:xfrm>
              <a:off x="2524300" y="4427850"/>
              <a:ext cx="161275" cy="30750"/>
            </a:xfrm>
            <a:custGeom>
              <a:rect b="b" l="l" r="r" t="t"/>
              <a:pathLst>
                <a:path extrusionOk="0" h="1230" w="6451">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16"/>
            <p:cNvSpPr/>
            <p:nvPr/>
          </p:nvSpPr>
          <p:spPr>
            <a:xfrm>
              <a:off x="2522100" y="4401525"/>
              <a:ext cx="190900" cy="28550"/>
            </a:xfrm>
            <a:custGeom>
              <a:rect b="b" l="l" r="r" t="t"/>
              <a:pathLst>
                <a:path extrusionOk="0" h="1142" w="7636">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16"/>
            <p:cNvSpPr/>
            <p:nvPr/>
          </p:nvSpPr>
          <p:spPr>
            <a:xfrm>
              <a:off x="2533075" y="4308275"/>
              <a:ext cx="523300" cy="91075"/>
            </a:xfrm>
            <a:custGeom>
              <a:rect b="b" l="l" r="r" t="t"/>
              <a:pathLst>
                <a:path extrusionOk="0" h="3643" w="20932">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16"/>
            <p:cNvSpPr/>
            <p:nvPr/>
          </p:nvSpPr>
          <p:spPr>
            <a:xfrm>
              <a:off x="2508925" y="4276475"/>
              <a:ext cx="537575" cy="125075"/>
            </a:xfrm>
            <a:custGeom>
              <a:rect b="b" l="l" r="r" t="t"/>
              <a:pathLst>
                <a:path extrusionOk="0" h="5003" w="21503">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16"/>
            <p:cNvSpPr/>
            <p:nvPr/>
          </p:nvSpPr>
          <p:spPr>
            <a:xfrm>
              <a:off x="2481500" y="4238075"/>
              <a:ext cx="585825" cy="166775"/>
            </a:xfrm>
            <a:custGeom>
              <a:rect b="b" l="l" r="r" t="t"/>
              <a:pathLst>
                <a:path extrusionOk="0" h="6671" w="23433">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16"/>
            <p:cNvSpPr/>
            <p:nvPr/>
          </p:nvSpPr>
          <p:spPr>
            <a:xfrm>
              <a:off x="2461750" y="4201875"/>
              <a:ext cx="634100" cy="202975"/>
            </a:xfrm>
            <a:custGeom>
              <a:rect b="b" l="l" r="r" t="t"/>
              <a:pathLst>
                <a:path extrusionOk="0" h="8119" w="25364">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16"/>
            <p:cNvSpPr/>
            <p:nvPr/>
          </p:nvSpPr>
          <p:spPr>
            <a:xfrm>
              <a:off x="1832075" y="4324725"/>
              <a:ext cx="1298875" cy="348875"/>
            </a:xfrm>
            <a:custGeom>
              <a:rect b="b" l="l" r="r" t="t"/>
              <a:pathLst>
                <a:path extrusionOk="0" h="13955" w="51955">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16"/>
            <p:cNvSpPr/>
            <p:nvPr/>
          </p:nvSpPr>
          <p:spPr>
            <a:xfrm>
              <a:off x="1442625" y="2706650"/>
              <a:ext cx="854600" cy="1976825"/>
            </a:xfrm>
            <a:custGeom>
              <a:rect b="b" l="l" r="r" t="t"/>
              <a:pathLst>
                <a:path extrusionOk="0" h="79073" w="34184">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16"/>
            <p:cNvSpPr/>
            <p:nvPr/>
          </p:nvSpPr>
          <p:spPr>
            <a:xfrm>
              <a:off x="1908875" y="4495875"/>
              <a:ext cx="646150" cy="156900"/>
            </a:xfrm>
            <a:custGeom>
              <a:rect b="b" l="l" r="r" t="t"/>
              <a:pathLst>
                <a:path extrusionOk="0" h="6276" w="25846">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16"/>
            <p:cNvSpPr/>
            <p:nvPr/>
          </p:nvSpPr>
          <p:spPr>
            <a:xfrm>
              <a:off x="1292350" y="2521250"/>
              <a:ext cx="799750" cy="2106275"/>
            </a:xfrm>
            <a:custGeom>
              <a:rect b="b" l="l" r="r" t="t"/>
              <a:pathLst>
                <a:path extrusionOk="0" h="84251" w="3199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16"/>
            <p:cNvSpPr/>
            <p:nvPr/>
          </p:nvSpPr>
          <p:spPr>
            <a:xfrm>
              <a:off x="1915450" y="4597900"/>
              <a:ext cx="615450" cy="109725"/>
            </a:xfrm>
            <a:custGeom>
              <a:rect b="b" l="l" r="r" t="t"/>
              <a:pathLst>
                <a:path extrusionOk="0" h="4389" w="24618">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16"/>
            <p:cNvSpPr/>
            <p:nvPr/>
          </p:nvSpPr>
          <p:spPr>
            <a:xfrm>
              <a:off x="1158500" y="3048925"/>
              <a:ext cx="152525" cy="1579700"/>
            </a:xfrm>
            <a:custGeom>
              <a:rect b="b" l="l" r="r" t="t"/>
              <a:pathLst>
                <a:path extrusionOk="0" h="63188" w="6101">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16"/>
            <p:cNvSpPr/>
            <p:nvPr/>
          </p:nvSpPr>
          <p:spPr>
            <a:xfrm>
              <a:off x="2096450" y="4705400"/>
              <a:ext cx="263300" cy="30750"/>
            </a:xfrm>
            <a:custGeom>
              <a:rect b="b" l="l" r="r" t="t"/>
              <a:pathLst>
                <a:path extrusionOk="0" h="1230" w="10532">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16"/>
            <p:cNvSpPr/>
            <p:nvPr/>
          </p:nvSpPr>
          <p:spPr>
            <a:xfrm>
              <a:off x="1024675" y="3357175"/>
              <a:ext cx="119600" cy="1265975"/>
            </a:xfrm>
            <a:custGeom>
              <a:rect b="b" l="l" r="r" t="t"/>
              <a:pathLst>
                <a:path extrusionOk="0" h="50639" w="4784">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16"/>
            <p:cNvSpPr/>
            <p:nvPr/>
          </p:nvSpPr>
          <p:spPr>
            <a:xfrm>
              <a:off x="605600" y="2498225"/>
              <a:ext cx="454200" cy="2111750"/>
            </a:xfrm>
            <a:custGeom>
              <a:rect b="b" l="l" r="r" t="t"/>
              <a:pathLst>
                <a:path extrusionOk="0" h="84470" w="18168">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16"/>
            <p:cNvSpPr/>
            <p:nvPr/>
          </p:nvSpPr>
          <p:spPr>
            <a:xfrm>
              <a:off x="489325" y="2325975"/>
              <a:ext cx="527700" cy="2220375"/>
            </a:xfrm>
            <a:custGeom>
              <a:rect b="b" l="l" r="r" t="t"/>
              <a:pathLst>
                <a:path extrusionOk="0" h="88815" w="21108">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16"/>
            <p:cNvSpPr/>
            <p:nvPr/>
          </p:nvSpPr>
          <p:spPr>
            <a:xfrm>
              <a:off x="261150" y="2997350"/>
              <a:ext cx="377400" cy="1344975"/>
            </a:xfrm>
            <a:custGeom>
              <a:rect b="b" l="l" r="r" t="t"/>
              <a:pathLst>
                <a:path extrusionOk="0" h="53799" w="15096">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16"/>
            <p:cNvSpPr/>
            <p:nvPr/>
          </p:nvSpPr>
          <p:spPr>
            <a:xfrm>
              <a:off x="238125" y="3076350"/>
              <a:ext cx="340075" cy="1220975"/>
            </a:xfrm>
            <a:custGeom>
              <a:rect b="b" l="l" r="r" t="t"/>
              <a:pathLst>
                <a:path extrusionOk="0" h="48839" w="13603">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16"/>
            <p:cNvSpPr/>
            <p:nvPr/>
          </p:nvSpPr>
          <p:spPr>
            <a:xfrm>
              <a:off x="343425" y="3363750"/>
              <a:ext cx="188700" cy="900675"/>
            </a:xfrm>
            <a:custGeom>
              <a:rect b="b" l="l" r="r" t="t"/>
              <a:pathLst>
                <a:path extrusionOk="0" h="36027" w="7548">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16"/>
            <p:cNvSpPr/>
            <p:nvPr/>
          </p:nvSpPr>
          <p:spPr>
            <a:xfrm>
              <a:off x="2699800" y="3180550"/>
              <a:ext cx="204075" cy="111925"/>
            </a:xfrm>
            <a:custGeom>
              <a:rect b="b" l="l" r="r" t="t"/>
              <a:pathLst>
                <a:path extrusionOk="0" h="4477" w="8163">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16"/>
            <p:cNvSpPr/>
            <p:nvPr/>
          </p:nvSpPr>
          <p:spPr>
            <a:xfrm>
              <a:off x="3153975" y="3567800"/>
              <a:ext cx="561700" cy="625325"/>
            </a:xfrm>
            <a:custGeom>
              <a:rect b="b" l="l" r="r" t="t"/>
              <a:pathLst>
                <a:path extrusionOk="0" h="25013" w="22468">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16"/>
            <p:cNvSpPr/>
            <p:nvPr/>
          </p:nvSpPr>
          <p:spPr>
            <a:xfrm>
              <a:off x="2632900" y="3118025"/>
              <a:ext cx="307175" cy="222725"/>
            </a:xfrm>
            <a:custGeom>
              <a:rect b="b" l="l" r="r" t="t"/>
              <a:pathLst>
                <a:path extrusionOk="0" h="8909" w="12287">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16"/>
            <p:cNvSpPr/>
            <p:nvPr/>
          </p:nvSpPr>
          <p:spPr>
            <a:xfrm>
              <a:off x="3084850" y="3493200"/>
              <a:ext cx="603400" cy="716375"/>
            </a:xfrm>
            <a:custGeom>
              <a:rect b="b" l="l" r="r" t="t"/>
              <a:pathLst>
                <a:path extrusionOk="0" h="28655" w="24136">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16"/>
            <p:cNvSpPr/>
            <p:nvPr/>
          </p:nvSpPr>
          <p:spPr>
            <a:xfrm>
              <a:off x="2512225" y="3058800"/>
              <a:ext cx="1147500" cy="1171625"/>
            </a:xfrm>
            <a:custGeom>
              <a:rect b="b" l="l" r="r" t="t"/>
              <a:pathLst>
                <a:path extrusionOk="0" h="46865" w="4590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16"/>
            <p:cNvSpPr/>
            <p:nvPr/>
          </p:nvSpPr>
          <p:spPr>
            <a:xfrm>
              <a:off x="1670800" y="3011625"/>
              <a:ext cx="1963700" cy="1351525"/>
            </a:xfrm>
            <a:custGeom>
              <a:rect b="b" l="l" r="r" t="t"/>
              <a:pathLst>
                <a:path extrusionOk="0" h="54061" w="78548">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16"/>
            <p:cNvSpPr/>
            <p:nvPr/>
          </p:nvSpPr>
          <p:spPr>
            <a:xfrm>
              <a:off x="1656550" y="2963350"/>
              <a:ext cx="2084350" cy="1429425"/>
            </a:xfrm>
            <a:custGeom>
              <a:rect b="b" l="l" r="r" t="t"/>
              <a:pathLst>
                <a:path extrusionOk="0" h="57177" w="83374">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16"/>
            <p:cNvSpPr/>
            <p:nvPr/>
          </p:nvSpPr>
          <p:spPr>
            <a:xfrm>
              <a:off x="1579750" y="2837200"/>
              <a:ext cx="2045975" cy="1732200"/>
            </a:xfrm>
            <a:custGeom>
              <a:rect b="b" l="l" r="r" t="t"/>
              <a:pathLst>
                <a:path extrusionOk="0" h="69288" w="81839">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16"/>
            <p:cNvSpPr/>
            <p:nvPr/>
          </p:nvSpPr>
          <p:spPr>
            <a:xfrm>
              <a:off x="1896800" y="3719200"/>
              <a:ext cx="560600" cy="444300"/>
            </a:xfrm>
            <a:custGeom>
              <a:rect b="b" l="l" r="r" t="t"/>
              <a:pathLst>
                <a:path extrusionOk="0" h="17772" w="22424">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16"/>
            <p:cNvSpPr/>
            <p:nvPr/>
          </p:nvSpPr>
          <p:spPr>
            <a:xfrm>
              <a:off x="1870475" y="3665425"/>
              <a:ext cx="650550" cy="557325"/>
            </a:xfrm>
            <a:custGeom>
              <a:rect b="b" l="l" r="r" t="t"/>
              <a:pathLst>
                <a:path extrusionOk="0" h="22293" w="26022">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16"/>
            <p:cNvSpPr/>
            <p:nvPr/>
          </p:nvSpPr>
          <p:spPr>
            <a:xfrm>
              <a:off x="1686175" y="3501975"/>
              <a:ext cx="889700" cy="781100"/>
            </a:xfrm>
            <a:custGeom>
              <a:rect b="b" l="l" r="r" t="t"/>
              <a:pathLst>
                <a:path extrusionOk="0" h="31244" w="35588">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16"/>
            <p:cNvSpPr/>
            <p:nvPr/>
          </p:nvSpPr>
          <p:spPr>
            <a:xfrm>
              <a:off x="2461750" y="3614975"/>
              <a:ext cx="388375" cy="286350"/>
            </a:xfrm>
            <a:custGeom>
              <a:rect b="b" l="l" r="r" t="t"/>
              <a:pathLst>
                <a:path extrusionOk="0" h="11454" w="15535">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16"/>
            <p:cNvSpPr/>
            <p:nvPr/>
          </p:nvSpPr>
          <p:spPr>
            <a:xfrm>
              <a:off x="2519900" y="1399025"/>
              <a:ext cx="942350" cy="1523750"/>
            </a:xfrm>
            <a:custGeom>
              <a:rect b="b" l="l" r="r" t="t"/>
              <a:pathLst>
                <a:path extrusionOk="0" h="60950" w="37694">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16"/>
            <p:cNvSpPr/>
            <p:nvPr/>
          </p:nvSpPr>
          <p:spPr>
            <a:xfrm>
              <a:off x="2547325" y="1444000"/>
              <a:ext cx="957725" cy="1504025"/>
            </a:xfrm>
            <a:custGeom>
              <a:rect b="b" l="l" r="r" t="t"/>
              <a:pathLst>
                <a:path extrusionOk="0" h="60161" w="38309">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16"/>
            <p:cNvSpPr/>
            <p:nvPr/>
          </p:nvSpPr>
          <p:spPr>
            <a:xfrm>
              <a:off x="2816100" y="3080725"/>
              <a:ext cx="767925" cy="218325"/>
            </a:xfrm>
            <a:custGeom>
              <a:rect b="b" l="l" r="r" t="t"/>
              <a:pathLst>
                <a:path extrusionOk="0" h="8733" w="30717">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16"/>
            <p:cNvSpPr/>
            <p:nvPr/>
          </p:nvSpPr>
          <p:spPr>
            <a:xfrm>
              <a:off x="2745875" y="2864625"/>
              <a:ext cx="868875" cy="266600"/>
            </a:xfrm>
            <a:custGeom>
              <a:rect b="b" l="l" r="r" t="t"/>
              <a:pathLst>
                <a:path extrusionOk="0" h="10664" w="34755">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16"/>
            <p:cNvSpPr/>
            <p:nvPr/>
          </p:nvSpPr>
          <p:spPr>
            <a:xfrm>
              <a:off x="2680075" y="2663875"/>
              <a:ext cx="923700" cy="403725"/>
            </a:xfrm>
            <a:custGeom>
              <a:rect b="b" l="l" r="r" t="t"/>
              <a:pathLst>
                <a:path extrusionOk="0" h="16149" w="36948">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16"/>
            <p:cNvSpPr/>
            <p:nvPr/>
          </p:nvSpPr>
          <p:spPr>
            <a:xfrm>
              <a:off x="2627400" y="2363275"/>
              <a:ext cx="931400" cy="657150"/>
            </a:xfrm>
            <a:custGeom>
              <a:rect b="b" l="l" r="r" t="t"/>
              <a:pathLst>
                <a:path extrusionOk="0" h="26286" w="37256">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16"/>
            <p:cNvSpPr/>
            <p:nvPr/>
          </p:nvSpPr>
          <p:spPr>
            <a:xfrm>
              <a:off x="3319625" y="1408900"/>
              <a:ext cx="345575" cy="2234625"/>
            </a:xfrm>
            <a:custGeom>
              <a:rect b="b" l="l" r="r" t="t"/>
              <a:pathLst>
                <a:path extrusionOk="0" h="89385" w="13823">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16"/>
            <p:cNvSpPr/>
            <p:nvPr/>
          </p:nvSpPr>
          <p:spPr>
            <a:xfrm>
              <a:off x="2895075" y="3238700"/>
              <a:ext cx="385075" cy="337900"/>
            </a:xfrm>
            <a:custGeom>
              <a:rect b="b" l="l" r="r" t="t"/>
              <a:pathLst>
                <a:path extrusionOk="0" h="13516" w="15403">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16"/>
            <p:cNvSpPr/>
            <p:nvPr/>
          </p:nvSpPr>
          <p:spPr>
            <a:xfrm>
              <a:off x="2931275" y="3283675"/>
              <a:ext cx="242475" cy="218325"/>
            </a:xfrm>
            <a:custGeom>
              <a:rect b="b" l="l" r="r" t="t"/>
              <a:pathLst>
                <a:path extrusionOk="0" h="8733" w="9699">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16"/>
            <p:cNvSpPr/>
            <p:nvPr/>
          </p:nvSpPr>
          <p:spPr>
            <a:xfrm>
              <a:off x="2574750" y="1389150"/>
              <a:ext cx="1018050" cy="1583000"/>
            </a:xfrm>
            <a:custGeom>
              <a:rect b="b" l="l" r="r" t="t"/>
              <a:pathLst>
                <a:path extrusionOk="0" h="63320" w="40722">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16"/>
            <p:cNvSpPr/>
            <p:nvPr/>
          </p:nvSpPr>
          <p:spPr>
            <a:xfrm>
              <a:off x="2434325" y="1378175"/>
              <a:ext cx="930300" cy="1467825"/>
            </a:xfrm>
            <a:custGeom>
              <a:rect b="b" l="l" r="r" t="t"/>
              <a:pathLst>
                <a:path extrusionOk="0" h="58713" w="37212">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16"/>
            <p:cNvSpPr/>
            <p:nvPr/>
          </p:nvSpPr>
          <p:spPr>
            <a:xfrm>
              <a:off x="2288425" y="1370500"/>
              <a:ext cx="948950" cy="1344950"/>
            </a:xfrm>
            <a:custGeom>
              <a:rect b="b" l="l" r="r" t="t"/>
              <a:pathLst>
                <a:path extrusionOk="0" h="53798" w="37958">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16"/>
            <p:cNvSpPr/>
            <p:nvPr/>
          </p:nvSpPr>
          <p:spPr>
            <a:xfrm>
              <a:off x="2083300" y="1434125"/>
              <a:ext cx="1010375" cy="1095925"/>
            </a:xfrm>
            <a:custGeom>
              <a:rect b="b" l="l" r="r" t="t"/>
              <a:pathLst>
                <a:path extrusionOk="0" h="43837" w="40415">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16"/>
            <p:cNvSpPr/>
            <p:nvPr/>
          </p:nvSpPr>
          <p:spPr>
            <a:xfrm>
              <a:off x="1945075" y="1451675"/>
              <a:ext cx="982950" cy="954425"/>
            </a:xfrm>
            <a:custGeom>
              <a:rect b="b" l="l" r="r" t="t"/>
              <a:pathLst>
                <a:path extrusionOk="0" h="38177" w="39318">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16"/>
            <p:cNvSpPr/>
            <p:nvPr/>
          </p:nvSpPr>
          <p:spPr>
            <a:xfrm>
              <a:off x="1822200" y="1600875"/>
              <a:ext cx="866675" cy="694425"/>
            </a:xfrm>
            <a:custGeom>
              <a:rect b="b" l="l" r="r" t="t"/>
              <a:pathLst>
                <a:path extrusionOk="0" h="27777" w="34667">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16"/>
            <p:cNvSpPr/>
            <p:nvPr/>
          </p:nvSpPr>
          <p:spPr>
            <a:xfrm>
              <a:off x="1699325" y="2110975"/>
              <a:ext cx="133875" cy="74625"/>
            </a:xfrm>
            <a:custGeom>
              <a:rect b="b" l="l" r="r" t="t"/>
              <a:pathLst>
                <a:path extrusionOk="0" h="2985" w="5355">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16"/>
            <p:cNvSpPr/>
            <p:nvPr/>
          </p:nvSpPr>
          <p:spPr>
            <a:xfrm>
              <a:off x="2929075" y="3201400"/>
              <a:ext cx="121800" cy="42800"/>
            </a:xfrm>
            <a:custGeom>
              <a:rect b="b" l="l" r="r" t="t"/>
              <a:pathLst>
                <a:path extrusionOk="0" h="1712" w="4872">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16"/>
            <p:cNvSpPr/>
            <p:nvPr/>
          </p:nvSpPr>
          <p:spPr>
            <a:xfrm>
              <a:off x="463000" y="1796125"/>
              <a:ext cx="3006950" cy="2565925"/>
            </a:xfrm>
            <a:custGeom>
              <a:rect b="b" l="l" r="r" t="t"/>
              <a:pathLst>
                <a:path extrusionOk="0" h="102637" w="120278">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16"/>
            <p:cNvSpPr/>
            <p:nvPr/>
          </p:nvSpPr>
          <p:spPr>
            <a:xfrm>
              <a:off x="1260525" y="3161900"/>
              <a:ext cx="125100" cy="1464550"/>
            </a:xfrm>
            <a:custGeom>
              <a:rect b="b" l="l" r="r" t="t"/>
              <a:pathLst>
                <a:path extrusionOk="0" h="58582" w="5004">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16"/>
            <p:cNvSpPr/>
            <p:nvPr/>
          </p:nvSpPr>
          <p:spPr>
            <a:xfrm>
              <a:off x="1226525" y="3169575"/>
              <a:ext cx="129475" cy="1510625"/>
            </a:xfrm>
            <a:custGeom>
              <a:rect b="b" l="l" r="r" t="t"/>
              <a:pathLst>
                <a:path extrusionOk="0" h="60425" w="5179">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16"/>
            <p:cNvSpPr/>
            <p:nvPr/>
          </p:nvSpPr>
          <p:spPr>
            <a:xfrm>
              <a:off x="1190325" y="3178350"/>
              <a:ext cx="129475" cy="1474425"/>
            </a:xfrm>
            <a:custGeom>
              <a:rect b="b" l="l" r="r" t="t"/>
              <a:pathLst>
                <a:path extrusionOk="0" h="58977" w="5179">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16"/>
            <p:cNvSpPr/>
            <p:nvPr/>
          </p:nvSpPr>
          <p:spPr>
            <a:xfrm>
              <a:off x="1174950" y="3213475"/>
              <a:ext cx="113025" cy="1464525"/>
            </a:xfrm>
            <a:custGeom>
              <a:rect b="b" l="l" r="r" t="t"/>
              <a:pathLst>
                <a:path extrusionOk="0" h="58581" w="4521">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16"/>
            <p:cNvSpPr/>
            <p:nvPr/>
          </p:nvSpPr>
          <p:spPr>
            <a:xfrm>
              <a:off x="1139850" y="4002225"/>
              <a:ext cx="64750" cy="674675"/>
            </a:xfrm>
            <a:custGeom>
              <a:rect b="b" l="l" r="r" t="t"/>
              <a:pathLst>
                <a:path extrusionOk="0" h="26987" w="259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16"/>
            <p:cNvSpPr/>
            <p:nvPr/>
          </p:nvSpPr>
          <p:spPr>
            <a:xfrm>
              <a:off x="1106950" y="3840950"/>
              <a:ext cx="64750" cy="782200"/>
            </a:xfrm>
            <a:custGeom>
              <a:rect b="b" l="l" r="r" t="t"/>
              <a:pathLst>
                <a:path extrusionOk="0" h="31288" w="259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16"/>
            <p:cNvSpPr/>
            <p:nvPr/>
          </p:nvSpPr>
          <p:spPr>
            <a:xfrm>
              <a:off x="1074025" y="3794875"/>
              <a:ext cx="75725" cy="787675"/>
            </a:xfrm>
            <a:custGeom>
              <a:rect b="b" l="l" r="r" t="t"/>
              <a:pathLst>
                <a:path extrusionOk="0" h="31507" w="3029">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16"/>
            <p:cNvSpPr/>
            <p:nvPr/>
          </p:nvSpPr>
          <p:spPr>
            <a:xfrm>
              <a:off x="1043325" y="4272075"/>
              <a:ext cx="50475" cy="285250"/>
            </a:xfrm>
            <a:custGeom>
              <a:rect b="b" l="l" r="r" t="t"/>
              <a:pathLst>
                <a:path extrusionOk="0" h="11410" w="2019">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16"/>
            <p:cNvSpPr/>
            <p:nvPr/>
          </p:nvSpPr>
          <p:spPr>
            <a:xfrm>
              <a:off x="1022475" y="4402625"/>
              <a:ext cx="26350" cy="111925"/>
            </a:xfrm>
            <a:custGeom>
              <a:rect b="b" l="l" r="r" t="t"/>
              <a:pathLst>
                <a:path extrusionOk="0" h="4477" w="1054">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16"/>
            <p:cNvSpPr/>
            <p:nvPr/>
          </p:nvSpPr>
          <p:spPr>
            <a:xfrm>
              <a:off x="1765150" y="4491475"/>
              <a:ext cx="95475" cy="49400"/>
            </a:xfrm>
            <a:custGeom>
              <a:rect b="b" l="l" r="r" t="t"/>
              <a:pathLst>
                <a:path extrusionOk="0" h="1976" w="3819">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16"/>
            <p:cNvSpPr/>
            <p:nvPr/>
          </p:nvSpPr>
          <p:spPr>
            <a:xfrm>
              <a:off x="1765150" y="4467350"/>
              <a:ext cx="97675" cy="45000"/>
            </a:xfrm>
            <a:custGeom>
              <a:rect b="b" l="l" r="r" t="t"/>
              <a:pathLst>
                <a:path extrusionOk="0" h="1800" w="3907">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16"/>
            <p:cNvSpPr/>
            <p:nvPr/>
          </p:nvSpPr>
          <p:spPr>
            <a:xfrm>
              <a:off x="1765150" y="4441025"/>
              <a:ext cx="127275" cy="43900"/>
            </a:xfrm>
            <a:custGeom>
              <a:rect b="b" l="l" r="r" t="t"/>
              <a:pathLst>
                <a:path extrusionOk="0" h="1756" w="5091">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16"/>
            <p:cNvSpPr/>
            <p:nvPr/>
          </p:nvSpPr>
          <p:spPr>
            <a:xfrm>
              <a:off x="1728950" y="4366425"/>
              <a:ext cx="241375" cy="79000"/>
            </a:xfrm>
            <a:custGeom>
              <a:rect b="b" l="l" r="r" t="t"/>
              <a:pathLst>
                <a:path extrusionOk="0" h="3160" w="9655">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16"/>
            <p:cNvSpPr/>
            <p:nvPr/>
          </p:nvSpPr>
          <p:spPr>
            <a:xfrm>
              <a:off x="1807950" y="4679075"/>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16"/>
            <p:cNvSpPr/>
            <p:nvPr/>
          </p:nvSpPr>
          <p:spPr>
            <a:xfrm>
              <a:off x="1807950" y="4679075"/>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16"/>
            <p:cNvSpPr/>
            <p:nvPr/>
          </p:nvSpPr>
          <p:spPr>
            <a:xfrm>
              <a:off x="1490900" y="2760400"/>
              <a:ext cx="866675" cy="1925275"/>
            </a:xfrm>
            <a:custGeom>
              <a:rect b="b" l="l" r="r" t="t"/>
              <a:pathLst>
                <a:path extrusionOk="0" h="77011" w="34667">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16"/>
            <p:cNvSpPr/>
            <p:nvPr/>
          </p:nvSpPr>
          <p:spPr>
            <a:xfrm>
              <a:off x="1465675" y="2732975"/>
              <a:ext cx="861175" cy="1931850"/>
            </a:xfrm>
            <a:custGeom>
              <a:rect b="b" l="l" r="r" t="t"/>
              <a:pathLst>
                <a:path extrusionOk="0" h="77274" w="34447">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16"/>
            <p:cNvSpPr/>
            <p:nvPr/>
          </p:nvSpPr>
          <p:spPr>
            <a:xfrm>
              <a:off x="1417400" y="2679225"/>
              <a:ext cx="851300" cy="1981225"/>
            </a:xfrm>
            <a:custGeom>
              <a:rect b="b" l="l" r="r" t="t"/>
              <a:pathLst>
                <a:path extrusionOk="0" h="79249" w="34052">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16"/>
            <p:cNvSpPr/>
            <p:nvPr/>
          </p:nvSpPr>
          <p:spPr>
            <a:xfrm>
              <a:off x="1386675" y="2654000"/>
              <a:ext cx="852425" cy="2016325"/>
            </a:xfrm>
            <a:custGeom>
              <a:rect b="b" l="l" r="r" t="t"/>
              <a:pathLst>
                <a:path extrusionOk="0" h="80653" w="34097">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16"/>
            <p:cNvSpPr/>
            <p:nvPr/>
          </p:nvSpPr>
          <p:spPr>
            <a:xfrm>
              <a:off x="1355975" y="2603525"/>
              <a:ext cx="827175" cy="2027300"/>
            </a:xfrm>
            <a:custGeom>
              <a:rect b="b" l="l" r="r" t="t"/>
              <a:pathLst>
                <a:path extrusionOk="0" h="81092" w="33087">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16"/>
            <p:cNvSpPr/>
            <p:nvPr/>
          </p:nvSpPr>
          <p:spPr>
            <a:xfrm>
              <a:off x="1323050" y="2546475"/>
              <a:ext cx="796475" cy="2115075"/>
            </a:xfrm>
            <a:custGeom>
              <a:rect b="b" l="l" r="r" t="t"/>
              <a:pathLst>
                <a:path extrusionOk="0" h="84603" w="31859">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16"/>
            <p:cNvSpPr/>
            <p:nvPr/>
          </p:nvSpPr>
          <p:spPr>
            <a:xfrm>
              <a:off x="1713600" y="2496025"/>
              <a:ext cx="349975" cy="388375"/>
            </a:xfrm>
            <a:custGeom>
              <a:rect b="b" l="l" r="r" t="t"/>
              <a:pathLst>
                <a:path extrusionOk="0" h="15535" w="13999">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16"/>
            <p:cNvSpPr/>
            <p:nvPr/>
          </p:nvSpPr>
          <p:spPr>
            <a:xfrm>
              <a:off x="1630225" y="2470800"/>
              <a:ext cx="405925" cy="425650"/>
            </a:xfrm>
            <a:custGeom>
              <a:rect b="b" l="l" r="r" t="t"/>
              <a:pathLst>
                <a:path extrusionOk="0" h="17026" w="16237">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16"/>
            <p:cNvSpPr/>
            <p:nvPr/>
          </p:nvSpPr>
          <p:spPr>
            <a:xfrm>
              <a:off x="1524900" y="2445550"/>
              <a:ext cx="483825" cy="495875"/>
            </a:xfrm>
            <a:custGeom>
              <a:rect b="b" l="l" r="r" t="t"/>
              <a:pathLst>
                <a:path extrusionOk="0" h="19835" w="19353">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16"/>
            <p:cNvSpPr/>
            <p:nvPr/>
          </p:nvSpPr>
          <p:spPr>
            <a:xfrm>
              <a:off x="399375" y="2885450"/>
              <a:ext cx="584725" cy="1657625"/>
            </a:xfrm>
            <a:custGeom>
              <a:rect b="b" l="l" r="r" t="t"/>
              <a:pathLst>
                <a:path extrusionOk="0" h="66305" w="23389">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16"/>
            <p:cNvSpPr/>
            <p:nvPr/>
          </p:nvSpPr>
          <p:spPr>
            <a:xfrm>
              <a:off x="363175" y="2357800"/>
              <a:ext cx="590225" cy="2187450"/>
            </a:xfrm>
            <a:custGeom>
              <a:rect b="b" l="l" r="r" t="t"/>
              <a:pathLst>
                <a:path extrusionOk="0" h="87498" w="23609">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16"/>
            <p:cNvSpPr/>
            <p:nvPr/>
          </p:nvSpPr>
          <p:spPr>
            <a:xfrm>
              <a:off x="445450" y="2236025"/>
              <a:ext cx="687850" cy="2201725"/>
            </a:xfrm>
            <a:custGeom>
              <a:rect b="b" l="l" r="r" t="t"/>
              <a:pathLst>
                <a:path extrusionOk="0" h="88069" w="27514">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16"/>
            <p:cNvSpPr/>
            <p:nvPr/>
          </p:nvSpPr>
          <p:spPr>
            <a:xfrm>
              <a:off x="296250" y="2349025"/>
              <a:ext cx="510150" cy="2108475"/>
            </a:xfrm>
            <a:custGeom>
              <a:rect b="b" l="l" r="r" t="t"/>
              <a:pathLst>
                <a:path extrusionOk="0" h="84339" w="20406">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16"/>
            <p:cNvSpPr/>
            <p:nvPr/>
          </p:nvSpPr>
          <p:spPr>
            <a:xfrm>
              <a:off x="1687275" y="2939225"/>
              <a:ext cx="868850" cy="1159550"/>
            </a:xfrm>
            <a:custGeom>
              <a:rect b="b" l="l" r="r" t="t"/>
              <a:pathLst>
                <a:path extrusionOk="0" h="46382" w="34754">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16"/>
            <p:cNvSpPr/>
            <p:nvPr/>
          </p:nvSpPr>
          <p:spPr>
            <a:xfrm>
              <a:off x="1675200" y="2913975"/>
              <a:ext cx="853500" cy="1173825"/>
            </a:xfrm>
            <a:custGeom>
              <a:rect b="b" l="l" r="r" t="t"/>
              <a:pathLst>
                <a:path extrusionOk="0" h="46953" w="3414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16"/>
            <p:cNvSpPr/>
            <p:nvPr/>
          </p:nvSpPr>
          <p:spPr>
            <a:xfrm>
              <a:off x="1666425" y="2888750"/>
              <a:ext cx="833750" cy="1184800"/>
            </a:xfrm>
            <a:custGeom>
              <a:rect b="b" l="l" r="r" t="t"/>
              <a:pathLst>
                <a:path extrusionOk="0" h="47392" w="3335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16"/>
            <p:cNvSpPr/>
            <p:nvPr/>
          </p:nvSpPr>
          <p:spPr>
            <a:xfrm>
              <a:off x="1654350" y="2862425"/>
              <a:ext cx="817300" cy="1200150"/>
            </a:xfrm>
            <a:custGeom>
              <a:rect b="b" l="l" r="r" t="t"/>
              <a:pathLst>
                <a:path extrusionOk="0" h="48006" w="32692">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16"/>
            <p:cNvSpPr/>
            <p:nvPr/>
          </p:nvSpPr>
          <p:spPr>
            <a:xfrm>
              <a:off x="1560025" y="2811950"/>
              <a:ext cx="854575" cy="1804625"/>
            </a:xfrm>
            <a:custGeom>
              <a:rect b="b" l="l" r="r" t="t"/>
              <a:pathLst>
                <a:path extrusionOk="0" h="72185" w="34183">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16"/>
            <p:cNvSpPr/>
            <p:nvPr/>
          </p:nvSpPr>
          <p:spPr>
            <a:xfrm>
              <a:off x="1524900" y="2786725"/>
              <a:ext cx="862275" cy="1885775"/>
            </a:xfrm>
            <a:custGeom>
              <a:rect b="b" l="l" r="r" t="t"/>
              <a:pathLst>
                <a:path extrusionOk="0" h="75431" w="34491">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16"/>
            <p:cNvSpPr/>
            <p:nvPr/>
          </p:nvSpPr>
          <p:spPr>
            <a:xfrm>
              <a:off x="2067925" y="3861800"/>
              <a:ext cx="110825" cy="71325"/>
            </a:xfrm>
            <a:custGeom>
              <a:rect b="b" l="l" r="r" t="t"/>
              <a:pathLst>
                <a:path extrusionOk="0" h="2853" w="4433">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16"/>
            <p:cNvSpPr/>
            <p:nvPr/>
          </p:nvSpPr>
          <p:spPr>
            <a:xfrm>
              <a:off x="2024050" y="3843150"/>
              <a:ext cx="172250" cy="154700"/>
            </a:xfrm>
            <a:custGeom>
              <a:rect b="b" l="l" r="r" t="t"/>
              <a:pathLst>
                <a:path extrusionOk="0" h="6188" w="689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16"/>
            <p:cNvSpPr/>
            <p:nvPr/>
          </p:nvSpPr>
          <p:spPr>
            <a:xfrm>
              <a:off x="1979075" y="3826700"/>
              <a:ext cx="240275" cy="215025"/>
            </a:xfrm>
            <a:custGeom>
              <a:rect b="b" l="l" r="r" t="t"/>
              <a:pathLst>
                <a:path extrusionOk="0" h="8601" w="9611">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16"/>
            <p:cNvSpPr/>
            <p:nvPr/>
          </p:nvSpPr>
          <p:spPr>
            <a:xfrm>
              <a:off x="1923125" y="3808050"/>
              <a:ext cx="342300" cy="295125"/>
            </a:xfrm>
            <a:custGeom>
              <a:rect b="b" l="l" r="r" t="t"/>
              <a:pathLst>
                <a:path extrusionOk="0" h="11805" w="13692">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16"/>
            <p:cNvSpPr/>
            <p:nvPr/>
          </p:nvSpPr>
          <p:spPr>
            <a:xfrm>
              <a:off x="1712500" y="4127275"/>
              <a:ext cx="79000" cy="51575"/>
            </a:xfrm>
            <a:custGeom>
              <a:rect b="b" l="l" r="r" t="t"/>
              <a:pathLst>
                <a:path extrusionOk="0" h="2063" w="316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16"/>
            <p:cNvSpPr/>
            <p:nvPr/>
          </p:nvSpPr>
          <p:spPr>
            <a:xfrm>
              <a:off x="2405800" y="1437400"/>
              <a:ext cx="928100" cy="1383375"/>
            </a:xfrm>
            <a:custGeom>
              <a:rect b="b" l="l" r="r" t="t"/>
              <a:pathLst>
                <a:path extrusionOk="0" h="55335" w="37124">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16"/>
            <p:cNvSpPr/>
            <p:nvPr/>
          </p:nvSpPr>
          <p:spPr>
            <a:xfrm>
              <a:off x="2378375" y="1436325"/>
              <a:ext cx="928100" cy="1359200"/>
            </a:xfrm>
            <a:custGeom>
              <a:rect b="b" l="l" r="r" t="t"/>
              <a:pathLst>
                <a:path extrusionOk="0" h="54368" w="37124">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16"/>
            <p:cNvSpPr/>
            <p:nvPr/>
          </p:nvSpPr>
          <p:spPr>
            <a:xfrm>
              <a:off x="2348775" y="1447275"/>
              <a:ext cx="932475" cy="1321925"/>
            </a:xfrm>
            <a:custGeom>
              <a:rect b="b" l="l" r="r" t="t"/>
              <a:pathLst>
                <a:path extrusionOk="0" h="52877" w="37299">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16"/>
            <p:cNvSpPr/>
            <p:nvPr/>
          </p:nvSpPr>
          <p:spPr>
            <a:xfrm>
              <a:off x="2318050" y="1439600"/>
              <a:ext cx="942350" cy="1302175"/>
            </a:xfrm>
            <a:custGeom>
              <a:rect b="b" l="l" r="r" t="t"/>
              <a:pathLst>
                <a:path extrusionOk="0" h="52087" w="37694">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16"/>
            <p:cNvSpPr/>
            <p:nvPr/>
          </p:nvSpPr>
          <p:spPr>
            <a:xfrm>
              <a:off x="2259900" y="1412175"/>
              <a:ext cx="956625" cy="1275850"/>
            </a:xfrm>
            <a:custGeom>
              <a:rect b="b" l="l" r="r" t="t"/>
              <a:pathLst>
                <a:path extrusionOk="0" h="51034" w="38265">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16"/>
            <p:cNvSpPr/>
            <p:nvPr/>
          </p:nvSpPr>
          <p:spPr>
            <a:xfrm>
              <a:off x="2230300" y="1375975"/>
              <a:ext cx="970875" cy="1286825"/>
            </a:xfrm>
            <a:custGeom>
              <a:rect b="b" l="l" r="r" t="t"/>
              <a:pathLst>
                <a:path extrusionOk="0" h="51473" w="38835">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16"/>
            <p:cNvSpPr/>
            <p:nvPr/>
          </p:nvSpPr>
          <p:spPr>
            <a:xfrm>
              <a:off x="2174350" y="1371600"/>
              <a:ext cx="1005975" cy="1239625"/>
            </a:xfrm>
            <a:custGeom>
              <a:rect b="b" l="l" r="r" t="t"/>
              <a:pathLst>
                <a:path extrusionOk="0" h="49585" w="40239">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16"/>
            <p:cNvSpPr/>
            <p:nvPr/>
          </p:nvSpPr>
          <p:spPr>
            <a:xfrm>
              <a:off x="2110725" y="1407800"/>
              <a:ext cx="1024625" cy="1147475"/>
            </a:xfrm>
            <a:custGeom>
              <a:rect b="b" l="l" r="r" t="t"/>
              <a:pathLst>
                <a:path extrusionOk="0" h="45899" w="40985">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16"/>
            <p:cNvSpPr/>
            <p:nvPr/>
          </p:nvSpPr>
          <p:spPr>
            <a:xfrm>
              <a:off x="2054775" y="1420950"/>
              <a:ext cx="1012550" cy="1083875"/>
            </a:xfrm>
            <a:custGeom>
              <a:rect b="b" l="l" r="r" t="t"/>
              <a:pathLst>
                <a:path extrusionOk="0" h="43355" w="40502">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16"/>
            <p:cNvSpPr/>
            <p:nvPr/>
          </p:nvSpPr>
          <p:spPr>
            <a:xfrm>
              <a:off x="2027350" y="1430825"/>
              <a:ext cx="1003775" cy="1048775"/>
            </a:xfrm>
            <a:custGeom>
              <a:rect b="b" l="l" r="r" t="t"/>
              <a:pathLst>
                <a:path extrusionOk="0" h="41951" w="40151">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16"/>
            <p:cNvSpPr/>
            <p:nvPr/>
          </p:nvSpPr>
          <p:spPr>
            <a:xfrm>
              <a:off x="1999925" y="1430825"/>
              <a:ext cx="998300" cy="1023525"/>
            </a:xfrm>
            <a:custGeom>
              <a:rect b="b" l="l" r="r" t="t"/>
              <a:pathLst>
                <a:path extrusionOk="0" h="40941" w="39932">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16"/>
            <p:cNvSpPr/>
            <p:nvPr/>
          </p:nvSpPr>
          <p:spPr>
            <a:xfrm>
              <a:off x="1972500" y="1430825"/>
              <a:ext cx="995000" cy="999400"/>
            </a:xfrm>
            <a:custGeom>
              <a:rect b="b" l="l" r="r" t="t"/>
              <a:pathLst>
                <a:path extrusionOk="0" h="39976" w="3980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16"/>
            <p:cNvSpPr/>
            <p:nvPr/>
          </p:nvSpPr>
          <p:spPr>
            <a:xfrm>
              <a:off x="1917650" y="1488975"/>
              <a:ext cx="967575" cy="891875"/>
            </a:xfrm>
            <a:custGeom>
              <a:rect b="b" l="l" r="r" t="t"/>
              <a:pathLst>
                <a:path extrusionOk="0" h="35675" w="38703">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16"/>
            <p:cNvSpPr/>
            <p:nvPr/>
          </p:nvSpPr>
          <p:spPr>
            <a:xfrm>
              <a:off x="1893500" y="1524075"/>
              <a:ext cx="943450" cy="835950"/>
            </a:xfrm>
            <a:custGeom>
              <a:rect b="b" l="l" r="r" t="t"/>
              <a:pathLst>
                <a:path extrusionOk="0" h="33438" w="37738">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16"/>
            <p:cNvSpPr/>
            <p:nvPr/>
          </p:nvSpPr>
          <p:spPr>
            <a:xfrm>
              <a:off x="1870475" y="1528450"/>
              <a:ext cx="929200" cy="809625"/>
            </a:xfrm>
            <a:custGeom>
              <a:rect b="b" l="l" r="r" t="t"/>
              <a:pathLst>
                <a:path extrusionOk="0" h="32385" w="37168">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16"/>
            <p:cNvSpPr/>
            <p:nvPr/>
          </p:nvSpPr>
          <p:spPr>
            <a:xfrm>
              <a:off x="1846325" y="1555900"/>
              <a:ext cx="900675" cy="760250"/>
            </a:xfrm>
            <a:custGeom>
              <a:rect b="b" l="l" r="r" t="t"/>
              <a:pathLst>
                <a:path extrusionOk="0" h="30410" w="36027">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16"/>
            <p:cNvSpPr/>
            <p:nvPr/>
          </p:nvSpPr>
          <p:spPr>
            <a:xfrm>
              <a:off x="1799150" y="1626100"/>
              <a:ext cx="840350" cy="647250"/>
            </a:xfrm>
            <a:custGeom>
              <a:rect b="b" l="l" r="r" t="t"/>
              <a:pathLst>
                <a:path extrusionOk="0" h="25890" w="33614">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16"/>
            <p:cNvSpPr/>
            <p:nvPr/>
          </p:nvSpPr>
          <p:spPr>
            <a:xfrm>
              <a:off x="1775025" y="2163625"/>
              <a:ext cx="160200" cy="88875"/>
            </a:xfrm>
            <a:custGeom>
              <a:rect b="b" l="l" r="r" t="t"/>
              <a:pathLst>
                <a:path extrusionOk="0" h="3555" w="6408">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16"/>
            <p:cNvSpPr/>
            <p:nvPr/>
          </p:nvSpPr>
          <p:spPr>
            <a:xfrm>
              <a:off x="2327925" y="1808200"/>
              <a:ext cx="137150" cy="118500"/>
            </a:xfrm>
            <a:custGeom>
              <a:rect b="b" l="l" r="r" t="t"/>
              <a:pathLst>
                <a:path extrusionOk="0" h="4740" w="5486">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16"/>
            <p:cNvSpPr/>
            <p:nvPr/>
          </p:nvSpPr>
          <p:spPr>
            <a:xfrm>
              <a:off x="2313650" y="1698500"/>
              <a:ext cx="210675" cy="199675"/>
            </a:xfrm>
            <a:custGeom>
              <a:rect b="b" l="l" r="r" t="t"/>
              <a:pathLst>
                <a:path extrusionOk="0" h="7987" w="8427">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16"/>
            <p:cNvSpPr/>
            <p:nvPr/>
          </p:nvSpPr>
          <p:spPr>
            <a:xfrm>
              <a:off x="1726750" y="2143875"/>
              <a:ext cx="109725" cy="64750"/>
            </a:xfrm>
            <a:custGeom>
              <a:rect b="b" l="l" r="r" t="t"/>
              <a:pathLst>
                <a:path extrusionOk="0" h="2590" w="4389">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16"/>
            <p:cNvSpPr/>
            <p:nvPr/>
          </p:nvSpPr>
          <p:spPr>
            <a:xfrm>
              <a:off x="2462850" y="1368300"/>
              <a:ext cx="930300" cy="1502925"/>
            </a:xfrm>
            <a:custGeom>
              <a:rect b="b" l="l" r="r" t="t"/>
              <a:pathLst>
                <a:path extrusionOk="0" h="60117" w="37212">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16"/>
            <p:cNvSpPr/>
            <p:nvPr/>
          </p:nvSpPr>
          <p:spPr>
            <a:xfrm>
              <a:off x="2491375" y="1390250"/>
              <a:ext cx="930300" cy="1507300"/>
            </a:xfrm>
            <a:custGeom>
              <a:rect b="b" l="l" r="r" t="t"/>
              <a:pathLst>
                <a:path extrusionOk="0" h="60292" w="37212">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16"/>
            <p:cNvSpPr/>
            <p:nvPr/>
          </p:nvSpPr>
          <p:spPr>
            <a:xfrm>
              <a:off x="3740875" y="4014275"/>
              <a:ext cx="64750" cy="40625"/>
            </a:xfrm>
            <a:custGeom>
              <a:rect b="b" l="l" r="r" t="t"/>
              <a:pathLst>
                <a:path extrusionOk="0" h="1625" w="259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16"/>
            <p:cNvSpPr/>
            <p:nvPr/>
          </p:nvSpPr>
          <p:spPr>
            <a:xfrm>
              <a:off x="3707975" y="3983575"/>
              <a:ext cx="41700" cy="39500"/>
            </a:xfrm>
            <a:custGeom>
              <a:rect b="b" l="l" r="r" t="t"/>
              <a:pathLst>
                <a:path extrusionOk="0" h="1580" w="1668">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16"/>
            <p:cNvSpPr/>
            <p:nvPr/>
          </p:nvSpPr>
          <p:spPr>
            <a:xfrm>
              <a:off x="3532450" y="3825600"/>
              <a:ext cx="231500" cy="292925"/>
            </a:xfrm>
            <a:custGeom>
              <a:rect b="b" l="l" r="r" t="t"/>
              <a:pathLst>
                <a:path extrusionOk="0" h="11717" w="926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16"/>
            <p:cNvSpPr/>
            <p:nvPr/>
          </p:nvSpPr>
          <p:spPr>
            <a:xfrm>
              <a:off x="3401900" y="3726875"/>
              <a:ext cx="378500" cy="413600"/>
            </a:xfrm>
            <a:custGeom>
              <a:rect b="b" l="l" r="r" t="t"/>
              <a:pathLst>
                <a:path extrusionOk="0" h="16544" w="1514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16"/>
            <p:cNvSpPr/>
            <p:nvPr/>
          </p:nvSpPr>
          <p:spPr>
            <a:xfrm>
              <a:off x="3290000" y="3667625"/>
              <a:ext cx="453100" cy="490400"/>
            </a:xfrm>
            <a:custGeom>
              <a:rect b="b" l="l" r="r" t="t"/>
              <a:pathLst>
                <a:path extrusionOk="0" h="19616" w="18124">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16"/>
            <p:cNvSpPr/>
            <p:nvPr/>
          </p:nvSpPr>
          <p:spPr>
            <a:xfrm>
              <a:off x="3240650" y="3634725"/>
              <a:ext cx="515600" cy="540850"/>
            </a:xfrm>
            <a:custGeom>
              <a:rect b="b" l="l" r="r" t="t"/>
              <a:pathLst>
                <a:path extrusionOk="0" h="21634" w="20624">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16"/>
            <p:cNvSpPr/>
            <p:nvPr/>
          </p:nvSpPr>
          <p:spPr>
            <a:xfrm>
              <a:off x="3616925" y="3530500"/>
              <a:ext cx="99850" cy="461875"/>
            </a:xfrm>
            <a:custGeom>
              <a:rect b="b" l="l" r="r" t="t"/>
              <a:pathLst>
                <a:path extrusionOk="0" h="18475" w="3994">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16"/>
            <p:cNvSpPr/>
            <p:nvPr/>
          </p:nvSpPr>
          <p:spPr>
            <a:xfrm>
              <a:off x="3513800" y="3504175"/>
              <a:ext cx="102050" cy="330225"/>
            </a:xfrm>
            <a:custGeom>
              <a:rect b="b" l="l" r="r" t="t"/>
              <a:pathLst>
                <a:path extrusionOk="0" h="13209" w="4082">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16"/>
            <p:cNvSpPr/>
            <p:nvPr/>
          </p:nvSpPr>
          <p:spPr>
            <a:xfrm>
              <a:off x="3422750" y="3478950"/>
              <a:ext cx="183225" cy="256725"/>
            </a:xfrm>
            <a:custGeom>
              <a:rect b="b" l="l" r="r" t="t"/>
              <a:pathLst>
                <a:path extrusionOk="0" h="10269" w="7329">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16"/>
            <p:cNvSpPr/>
            <p:nvPr/>
          </p:nvSpPr>
          <p:spPr>
            <a:xfrm>
              <a:off x="3356925" y="3428475"/>
              <a:ext cx="228200" cy="247950"/>
            </a:xfrm>
            <a:custGeom>
              <a:rect b="b" l="l" r="r" t="t"/>
              <a:pathLst>
                <a:path extrusionOk="0" h="9918" w="9128">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16"/>
            <p:cNvSpPr/>
            <p:nvPr/>
          </p:nvSpPr>
          <p:spPr>
            <a:xfrm>
              <a:off x="906200" y="2307350"/>
              <a:ext cx="948925" cy="1026800"/>
            </a:xfrm>
            <a:custGeom>
              <a:rect b="b" l="l" r="r" t="t"/>
              <a:pathLst>
                <a:path extrusionOk="0" h="41072" w="37957">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16"/>
            <p:cNvSpPr/>
            <p:nvPr/>
          </p:nvSpPr>
          <p:spPr>
            <a:xfrm>
              <a:off x="970925" y="2329275"/>
              <a:ext cx="908350" cy="911650"/>
            </a:xfrm>
            <a:custGeom>
              <a:rect b="b" l="l" r="r" t="t"/>
              <a:pathLst>
                <a:path extrusionOk="0" h="36466" w="36334">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16"/>
            <p:cNvSpPr/>
            <p:nvPr/>
          </p:nvSpPr>
          <p:spPr>
            <a:xfrm>
              <a:off x="1070750" y="2351225"/>
              <a:ext cx="831550" cy="835950"/>
            </a:xfrm>
            <a:custGeom>
              <a:rect b="b" l="l" r="r" t="t"/>
              <a:pathLst>
                <a:path extrusionOk="0" h="33438" w="33262">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16"/>
            <p:cNvSpPr/>
            <p:nvPr/>
          </p:nvSpPr>
          <p:spPr>
            <a:xfrm>
              <a:off x="1213350" y="2372050"/>
              <a:ext cx="713100" cy="742700"/>
            </a:xfrm>
            <a:custGeom>
              <a:rect b="b" l="l" r="r" t="t"/>
              <a:pathLst>
                <a:path extrusionOk="0" h="29708" w="28524">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16"/>
            <p:cNvSpPr/>
            <p:nvPr/>
          </p:nvSpPr>
          <p:spPr>
            <a:xfrm>
              <a:off x="1438250" y="2649600"/>
              <a:ext cx="150300" cy="318150"/>
            </a:xfrm>
            <a:custGeom>
              <a:rect b="b" l="l" r="r" t="t"/>
              <a:pathLst>
                <a:path extrusionOk="0" h="12726" w="6012">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16"/>
            <p:cNvSpPr/>
            <p:nvPr/>
          </p:nvSpPr>
          <p:spPr>
            <a:xfrm>
              <a:off x="812950" y="2979800"/>
              <a:ext cx="295125" cy="758050"/>
            </a:xfrm>
            <a:custGeom>
              <a:rect b="b" l="l" r="r" t="t"/>
              <a:pathLst>
                <a:path extrusionOk="0" h="30322" w="11805">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16"/>
            <p:cNvSpPr/>
            <p:nvPr/>
          </p:nvSpPr>
          <p:spPr>
            <a:xfrm>
              <a:off x="752600" y="2734075"/>
              <a:ext cx="357675" cy="1117875"/>
            </a:xfrm>
            <a:custGeom>
              <a:rect b="b" l="l" r="r" t="t"/>
              <a:pathLst>
                <a:path extrusionOk="0" h="44715" w="14307">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16"/>
            <p:cNvSpPr/>
            <p:nvPr/>
          </p:nvSpPr>
          <p:spPr>
            <a:xfrm>
              <a:off x="699950" y="2628750"/>
              <a:ext cx="400450" cy="1287925"/>
            </a:xfrm>
            <a:custGeom>
              <a:rect b="b" l="l" r="r" t="t"/>
              <a:pathLst>
                <a:path extrusionOk="0" h="51517" w="16018">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16"/>
            <p:cNvSpPr/>
            <p:nvPr/>
          </p:nvSpPr>
          <p:spPr>
            <a:xfrm>
              <a:off x="651675" y="2566225"/>
              <a:ext cx="432250" cy="1407500"/>
            </a:xfrm>
            <a:custGeom>
              <a:rect b="b" l="l" r="r" t="t"/>
              <a:pathLst>
                <a:path extrusionOk="0" h="56300" w="1729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16"/>
            <p:cNvSpPr/>
            <p:nvPr/>
          </p:nvSpPr>
          <p:spPr>
            <a:xfrm>
              <a:off x="591350" y="2376450"/>
              <a:ext cx="593500" cy="1676250"/>
            </a:xfrm>
            <a:custGeom>
              <a:rect b="b" l="l" r="r" t="t"/>
              <a:pathLst>
                <a:path extrusionOk="0" h="67050" w="2374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16"/>
            <p:cNvSpPr/>
            <p:nvPr/>
          </p:nvSpPr>
          <p:spPr>
            <a:xfrm>
              <a:off x="576000" y="2354500"/>
              <a:ext cx="578150" cy="1726725"/>
            </a:xfrm>
            <a:custGeom>
              <a:rect b="b" l="l" r="r" t="t"/>
              <a:pathLst>
                <a:path extrusionOk="0" h="69069" w="23126">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16"/>
            <p:cNvSpPr/>
            <p:nvPr/>
          </p:nvSpPr>
          <p:spPr>
            <a:xfrm>
              <a:off x="549675" y="2291975"/>
              <a:ext cx="648350" cy="1851775"/>
            </a:xfrm>
            <a:custGeom>
              <a:rect b="b" l="l" r="r" t="t"/>
              <a:pathLst>
                <a:path extrusionOk="0" h="74071" w="25934">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16"/>
            <p:cNvSpPr/>
            <p:nvPr/>
          </p:nvSpPr>
          <p:spPr>
            <a:xfrm>
              <a:off x="520050" y="2414850"/>
              <a:ext cx="434425" cy="1781550"/>
            </a:xfrm>
            <a:custGeom>
              <a:rect b="b" l="l" r="r" t="t"/>
              <a:pathLst>
                <a:path extrusionOk="0" h="71262" w="17377">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16"/>
            <p:cNvSpPr/>
            <p:nvPr/>
          </p:nvSpPr>
          <p:spPr>
            <a:xfrm>
              <a:off x="1580850" y="2421425"/>
              <a:ext cx="400450" cy="236975"/>
            </a:xfrm>
            <a:custGeom>
              <a:rect b="b" l="l" r="r" t="t"/>
              <a:pathLst>
                <a:path extrusionOk="0" h="9479" w="16018">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16"/>
            <p:cNvSpPr/>
            <p:nvPr/>
          </p:nvSpPr>
          <p:spPr>
            <a:xfrm>
              <a:off x="1302225" y="2397300"/>
              <a:ext cx="651650" cy="660425"/>
            </a:xfrm>
            <a:custGeom>
              <a:rect b="b" l="l" r="r" t="t"/>
              <a:pathLst>
                <a:path extrusionOk="0" h="26417" w="26066">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16"/>
            <p:cNvSpPr/>
            <p:nvPr/>
          </p:nvSpPr>
          <p:spPr>
            <a:xfrm>
              <a:off x="853525" y="2286500"/>
              <a:ext cx="977475" cy="1079475"/>
            </a:xfrm>
            <a:custGeom>
              <a:rect b="b" l="l" r="r" t="t"/>
              <a:pathLst>
                <a:path extrusionOk="0" h="43179" w="39099">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16"/>
            <p:cNvSpPr/>
            <p:nvPr/>
          </p:nvSpPr>
          <p:spPr>
            <a:xfrm>
              <a:off x="805275" y="2264550"/>
              <a:ext cx="1002700" cy="724050"/>
            </a:xfrm>
            <a:custGeom>
              <a:rect b="b" l="l" r="r" t="t"/>
              <a:pathLst>
                <a:path extrusionOk="0" h="28962" w="40108">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16"/>
            <p:cNvSpPr/>
            <p:nvPr/>
          </p:nvSpPr>
          <p:spPr>
            <a:xfrm>
              <a:off x="814050" y="2243700"/>
              <a:ext cx="969775" cy="499175"/>
            </a:xfrm>
            <a:custGeom>
              <a:rect b="b" l="l" r="r" t="t"/>
              <a:pathLst>
                <a:path extrusionOk="0" h="19967" w="38791">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16"/>
            <p:cNvSpPr/>
            <p:nvPr/>
          </p:nvSpPr>
          <p:spPr>
            <a:xfrm>
              <a:off x="993950" y="2188850"/>
              <a:ext cx="823875" cy="448700"/>
            </a:xfrm>
            <a:custGeom>
              <a:rect b="b" l="l" r="r" t="t"/>
              <a:pathLst>
                <a:path extrusionOk="0" h="17948" w="32955">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16"/>
            <p:cNvSpPr/>
            <p:nvPr/>
          </p:nvSpPr>
          <p:spPr>
            <a:xfrm>
              <a:off x="1017000" y="2199825"/>
              <a:ext cx="718550" cy="375200"/>
            </a:xfrm>
            <a:custGeom>
              <a:rect b="b" l="l" r="r" t="t"/>
              <a:pathLst>
                <a:path extrusionOk="0" h="15008" w="28742">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16"/>
            <p:cNvSpPr/>
            <p:nvPr/>
          </p:nvSpPr>
          <p:spPr>
            <a:xfrm>
              <a:off x="1051000" y="2176800"/>
              <a:ext cx="657125" cy="330225"/>
            </a:xfrm>
            <a:custGeom>
              <a:rect b="b" l="l" r="r" t="t"/>
              <a:pathLst>
                <a:path extrusionOk="0" h="13209" w="26285">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16"/>
            <p:cNvSpPr/>
            <p:nvPr/>
          </p:nvSpPr>
          <p:spPr>
            <a:xfrm>
              <a:off x="1176050" y="2151575"/>
              <a:ext cx="504650" cy="233675"/>
            </a:xfrm>
            <a:custGeom>
              <a:rect b="b" l="l" r="r" t="t"/>
              <a:pathLst>
                <a:path extrusionOk="0" h="9347" w="20186">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16"/>
            <p:cNvSpPr/>
            <p:nvPr/>
          </p:nvSpPr>
          <p:spPr>
            <a:xfrm>
              <a:off x="1145350" y="2127425"/>
              <a:ext cx="509025" cy="235875"/>
            </a:xfrm>
            <a:custGeom>
              <a:rect b="b" l="l" r="r" t="t"/>
              <a:pathLst>
                <a:path extrusionOk="0" h="9435" w="20361">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16"/>
            <p:cNvSpPr/>
            <p:nvPr/>
          </p:nvSpPr>
          <p:spPr>
            <a:xfrm>
              <a:off x="1190325" y="2262350"/>
              <a:ext cx="66950" cy="38425"/>
            </a:xfrm>
            <a:custGeom>
              <a:rect b="b" l="l" r="r" t="t"/>
              <a:pathLst>
                <a:path extrusionOk="0" h="1537" w="2678">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16"/>
            <p:cNvSpPr/>
            <p:nvPr/>
          </p:nvSpPr>
          <p:spPr>
            <a:xfrm>
              <a:off x="916075" y="2376450"/>
              <a:ext cx="69125" cy="47200"/>
            </a:xfrm>
            <a:custGeom>
              <a:rect b="b" l="l" r="r" t="t"/>
              <a:pathLst>
                <a:path extrusionOk="0" h="1888" w="2765">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16"/>
            <p:cNvSpPr/>
            <p:nvPr/>
          </p:nvSpPr>
          <p:spPr>
            <a:xfrm>
              <a:off x="1008225" y="2288700"/>
              <a:ext cx="72425" cy="46100"/>
            </a:xfrm>
            <a:custGeom>
              <a:rect b="b" l="l" r="r" t="t"/>
              <a:pathLst>
                <a:path extrusionOk="0" h="1844" w="2897">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16"/>
            <p:cNvSpPr/>
            <p:nvPr/>
          </p:nvSpPr>
          <p:spPr>
            <a:xfrm>
              <a:off x="1671900" y="2078075"/>
              <a:ext cx="158000" cy="82300"/>
            </a:xfrm>
            <a:custGeom>
              <a:rect b="b" l="l" r="r" t="t"/>
              <a:pathLst>
                <a:path extrusionOk="0" h="3292" w="632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16"/>
            <p:cNvSpPr/>
            <p:nvPr/>
          </p:nvSpPr>
          <p:spPr>
            <a:xfrm>
              <a:off x="1645575" y="2080250"/>
              <a:ext cx="110825" cy="55975"/>
            </a:xfrm>
            <a:custGeom>
              <a:rect b="b" l="l" r="r" t="t"/>
              <a:pathLst>
                <a:path extrusionOk="0" h="2239" w="4433">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7" name="Google Shape;4497;p116"/>
          <p:cNvSpPr/>
          <p:nvPr/>
        </p:nvSpPr>
        <p:spPr>
          <a:xfrm>
            <a:off x="-5113275" y="5143500"/>
            <a:ext cx="99486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16"/>
          <p:cNvSpPr/>
          <p:nvPr/>
        </p:nvSpPr>
        <p:spPr>
          <a:xfrm>
            <a:off x="-5113275" y="-631275"/>
            <a:ext cx="5113200" cy="6277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16"/>
          <p:cNvSpPr/>
          <p:nvPr/>
        </p:nvSpPr>
        <p:spPr>
          <a:xfrm>
            <a:off x="-545325" y="-3263632"/>
            <a:ext cx="125244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16"/>
          <p:cNvSpPr/>
          <p:nvPr/>
        </p:nvSpPr>
        <p:spPr>
          <a:xfrm>
            <a:off x="9144075" y="-1273075"/>
            <a:ext cx="9948600" cy="71739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ASU Learn to Thrive Morse code pattern edges, black">
  <p:cSld name="CUSTOM_22_1_1_1_1_1_1_1_1_1_1_1_1_1_1_1_1_1_1_1">
    <p:bg>
      <p:bgPr>
        <a:solidFill>
          <a:schemeClr val="dk1"/>
        </a:solidFill>
      </p:bgPr>
    </p:bg>
    <p:spTree>
      <p:nvGrpSpPr>
        <p:cNvPr id="4501" name="Shape 4501"/>
        <p:cNvGrpSpPr/>
        <p:nvPr/>
      </p:nvGrpSpPr>
      <p:grpSpPr>
        <a:xfrm>
          <a:off x="0" y="0"/>
          <a:ext cx="0" cy="0"/>
          <a:chOff x="0" y="0"/>
          <a:chExt cx="0" cy="0"/>
        </a:xfrm>
      </p:grpSpPr>
      <p:grpSp>
        <p:nvGrpSpPr>
          <p:cNvPr id="4502" name="Google Shape;4502;p117"/>
          <p:cNvGrpSpPr/>
          <p:nvPr/>
        </p:nvGrpSpPr>
        <p:grpSpPr>
          <a:xfrm>
            <a:off x="4572001" y="223051"/>
            <a:ext cx="9269048" cy="542679"/>
            <a:chOff x="-62524" y="217501"/>
            <a:chExt cx="9269048" cy="542679"/>
          </a:xfrm>
        </p:grpSpPr>
        <p:sp>
          <p:nvSpPr>
            <p:cNvPr id="4503" name="Google Shape;4503;p117"/>
            <p:cNvSpPr/>
            <p:nvPr/>
          </p:nvSpPr>
          <p:spPr>
            <a:xfrm>
              <a:off x="-62524" y="217501"/>
              <a:ext cx="9267232" cy="540895"/>
            </a:xfrm>
            <a:custGeom>
              <a:rect b="b" l="l" r="r" t="t"/>
              <a:pathLst>
                <a:path extrusionOk="0" h="16675" w="285695">
                  <a:moveTo>
                    <a:pt x="669" y="0"/>
                  </a:moveTo>
                  <a:lnTo>
                    <a:pt x="502" y="56"/>
                  </a:lnTo>
                  <a:lnTo>
                    <a:pt x="223" y="223"/>
                  </a:lnTo>
                  <a:lnTo>
                    <a:pt x="56" y="502"/>
                  </a:lnTo>
                  <a:lnTo>
                    <a:pt x="0" y="669"/>
                  </a:lnTo>
                  <a:lnTo>
                    <a:pt x="0" y="837"/>
                  </a:lnTo>
                  <a:lnTo>
                    <a:pt x="0" y="1004"/>
                  </a:lnTo>
                  <a:lnTo>
                    <a:pt x="56" y="1171"/>
                  </a:lnTo>
                  <a:lnTo>
                    <a:pt x="223" y="1394"/>
                  </a:lnTo>
                  <a:lnTo>
                    <a:pt x="502" y="1617"/>
                  </a:lnTo>
                  <a:lnTo>
                    <a:pt x="669" y="1673"/>
                  </a:lnTo>
                  <a:lnTo>
                    <a:pt x="1004" y="1673"/>
                  </a:lnTo>
                  <a:lnTo>
                    <a:pt x="1171" y="1617"/>
                  </a:lnTo>
                  <a:lnTo>
                    <a:pt x="1394" y="1394"/>
                  </a:lnTo>
                  <a:lnTo>
                    <a:pt x="1617" y="1171"/>
                  </a:lnTo>
                  <a:lnTo>
                    <a:pt x="1617" y="1004"/>
                  </a:lnTo>
                  <a:lnTo>
                    <a:pt x="1673" y="837"/>
                  </a:lnTo>
                  <a:lnTo>
                    <a:pt x="1617" y="669"/>
                  </a:lnTo>
                  <a:lnTo>
                    <a:pt x="1617" y="502"/>
                  </a:lnTo>
                  <a:lnTo>
                    <a:pt x="1394" y="223"/>
                  </a:lnTo>
                  <a:lnTo>
                    <a:pt x="1171" y="56"/>
                  </a:lnTo>
                  <a:lnTo>
                    <a:pt x="1004" y="0"/>
                  </a:lnTo>
                  <a:close/>
                  <a:moveTo>
                    <a:pt x="3959" y="0"/>
                  </a:moveTo>
                  <a:lnTo>
                    <a:pt x="3792" y="56"/>
                  </a:lnTo>
                  <a:lnTo>
                    <a:pt x="3569" y="223"/>
                  </a:lnTo>
                  <a:lnTo>
                    <a:pt x="3402" y="502"/>
                  </a:lnTo>
                  <a:lnTo>
                    <a:pt x="3346" y="669"/>
                  </a:lnTo>
                  <a:lnTo>
                    <a:pt x="3290" y="837"/>
                  </a:lnTo>
                  <a:lnTo>
                    <a:pt x="3346" y="1004"/>
                  </a:lnTo>
                  <a:lnTo>
                    <a:pt x="3402" y="1171"/>
                  </a:lnTo>
                  <a:lnTo>
                    <a:pt x="3569" y="1394"/>
                  </a:lnTo>
                  <a:lnTo>
                    <a:pt x="3792" y="1617"/>
                  </a:lnTo>
                  <a:lnTo>
                    <a:pt x="3959" y="1673"/>
                  </a:lnTo>
                  <a:lnTo>
                    <a:pt x="4294" y="1673"/>
                  </a:lnTo>
                  <a:lnTo>
                    <a:pt x="4461" y="1617"/>
                  </a:lnTo>
                  <a:lnTo>
                    <a:pt x="4740" y="1394"/>
                  </a:lnTo>
                  <a:lnTo>
                    <a:pt x="4907" y="1171"/>
                  </a:lnTo>
                  <a:lnTo>
                    <a:pt x="4963" y="1004"/>
                  </a:lnTo>
                  <a:lnTo>
                    <a:pt x="4963" y="837"/>
                  </a:lnTo>
                  <a:lnTo>
                    <a:pt x="4963" y="669"/>
                  </a:lnTo>
                  <a:lnTo>
                    <a:pt x="4907" y="502"/>
                  </a:lnTo>
                  <a:lnTo>
                    <a:pt x="4740" y="223"/>
                  </a:lnTo>
                  <a:lnTo>
                    <a:pt x="4461" y="56"/>
                  </a:lnTo>
                  <a:lnTo>
                    <a:pt x="4294" y="0"/>
                  </a:lnTo>
                  <a:close/>
                  <a:moveTo>
                    <a:pt x="9090" y="0"/>
                  </a:moveTo>
                  <a:lnTo>
                    <a:pt x="8923" y="56"/>
                  </a:lnTo>
                  <a:lnTo>
                    <a:pt x="8644" y="223"/>
                  </a:lnTo>
                  <a:lnTo>
                    <a:pt x="8477" y="502"/>
                  </a:lnTo>
                  <a:lnTo>
                    <a:pt x="8421" y="669"/>
                  </a:lnTo>
                  <a:lnTo>
                    <a:pt x="8421" y="837"/>
                  </a:lnTo>
                  <a:lnTo>
                    <a:pt x="8421" y="1004"/>
                  </a:lnTo>
                  <a:lnTo>
                    <a:pt x="8477" y="1171"/>
                  </a:lnTo>
                  <a:lnTo>
                    <a:pt x="8644" y="1394"/>
                  </a:lnTo>
                  <a:lnTo>
                    <a:pt x="8923" y="1617"/>
                  </a:lnTo>
                  <a:lnTo>
                    <a:pt x="9090" y="1673"/>
                  </a:lnTo>
                  <a:lnTo>
                    <a:pt x="9425" y="1673"/>
                  </a:lnTo>
                  <a:lnTo>
                    <a:pt x="9536" y="1617"/>
                  </a:lnTo>
                  <a:lnTo>
                    <a:pt x="9815" y="1394"/>
                  </a:lnTo>
                  <a:lnTo>
                    <a:pt x="9982" y="1171"/>
                  </a:lnTo>
                  <a:lnTo>
                    <a:pt x="10038" y="1004"/>
                  </a:lnTo>
                  <a:lnTo>
                    <a:pt x="10038" y="837"/>
                  </a:lnTo>
                  <a:lnTo>
                    <a:pt x="10038" y="669"/>
                  </a:lnTo>
                  <a:lnTo>
                    <a:pt x="9982" y="502"/>
                  </a:lnTo>
                  <a:lnTo>
                    <a:pt x="9815" y="223"/>
                  </a:lnTo>
                  <a:lnTo>
                    <a:pt x="9536" y="56"/>
                  </a:lnTo>
                  <a:lnTo>
                    <a:pt x="9425" y="0"/>
                  </a:lnTo>
                  <a:close/>
                  <a:moveTo>
                    <a:pt x="14165" y="0"/>
                  </a:moveTo>
                  <a:lnTo>
                    <a:pt x="13998" y="56"/>
                  </a:lnTo>
                  <a:lnTo>
                    <a:pt x="13719" y="223"/>
                  </a:lnTo>
                  <a:lnTo>
                    <a:pt x="13551" y="502"/>
                  </a:lnTo>
                  <a:lnTo>
                    <a:pt x="13496" y="669"/>
                  </a:lnTo>
                  <a:lnTo>
                    <a:pt x="13496" y="837"/>
                  </a:lnTo>
                  <a:lnTo>
                    <a:pt x="13496" y="1004"/>
                  </a:lnTo>
                  <a:lnTo>
                    <a:pt x="13551" y="1171"/>
                  </a:lnTo>
                  <a:lnTo>
                    <a:pt x="13719" y="1394"/>
                  </a:lnTo>
                  <a:lnTo>
                    <a:pt x="13998" y="1617"/>
                  </a:lnTo>
                  <a:lnTo>
                    <a:pt x="14165" y="1673"/>
                  </a:lnTo>
                  <a:lnTo>
                    <a:pt x="14499" y="1673"/>
                  </a:lnTo>
                  <a:lnTo>
                    <a:pt x="14611" y="1617"/>
                  </a:lnTo>
                  <a:lnTo>
                    <a:pt x="14890" y="1394"/>
                  </a:lnTo>
                  <a:lnTo>
                    <a:pt x="15057" y="1171"/>
                  </a:lnTo>
                  <a:lnTo>
                    <a:pt x="15113" y="1004"/>
                  </a:lnTo>
                  <a:lnTo>
                    <a:pt x="15113" y="837"/>
                  </a:lnTo>
                  <a:lnTo>
                    <a:pt x="15113" y="669"/>
                  </a:lnTo>
                  <a:lnTo>
                    <a:pt x="15057" y="502"/>
                  </a:lnTo>
                  <a:lnTo>
                    <a:pt x="14890" y="223"/>
                  </a:lnTo>
                  <a:lnTo>
                    <a:pt x="14611" y="56"/>
                  </a:lnTo>
                  <a:lnTo>
                    <a:pt x="14499" y="0"/>
                  </a:lnTo>
                  <a:close/>
                  <a:moveTo>
                    <a:pt x="24203" y="0"/>
                  </a:moveTo>
                  <a:lnTo>
                    <a:pt x="24036" y="56"/>
                  </a:lnTo>
                  <a:lnTo>
                    <a:pt x="23757" y="223"/>
                  </a:lnTo>
                  <a:lnTo>
                    <a:pt x="23589" y="502"/>
                  </a:lnTo>
                  <a:lnTo>
                    <a:pt x="23534" y="669"/>
                  </a:lnTo>
                  <a:lnTo>
                    <a:pt x="23534" y="837"/>
                  </a:lnTo>
                  <a:lnTo>
                    <a:pt x="23534" y="1004"/>
                  </a:lnTo>
                  <a:lnTo>
                    <a:pt x="23589" y="1171"/>
                  </a:lnTo>
                  <a:lnTo>
                    <a:pt x="23757" y="1394"/>
                  </a:lnTo>
                  <a:lnTo>
                    <a:pt x="24036" y="1617"/>
                  </a:lnTo>
                  <a:lnTo>
                    <a:pt x="24203" y="1673"/>
                  </a:lnTo>
                  <a:lnTo>
                    <a:pt x="24537" y="1673"/>
                  </a:lnTo>
                  <a:lnTo>
                    <a:pt x="24649" y="1617"/>
                  </a:lnTo>
                  <a:lnTo>
                    <a:pt x="24928" y="1394"/>
                  </a:lnTo>
                  <a:lnTo>
                    <a:pt x="25095" y="1171"/>
                  </a:lnTo>
                  <a:lnTo>
                    <a:pt x="25151" y="1004"/>
                  </a:lnTo>
                  <a:lnTo>
                    <a:pt x="25207" y="837"/>
                  </a:lnTo>
                  <a:lnTo>
                    <a:pt x="25151" y="669"/>
                  </a:lnTo>
                  <a:lnTo>
                    <a:pt x="25095" y="502"/>
                  </a:lnTo>
                  <a:lnTo>
                    <a:pt x="24928" y="223"/>
                  </a:lnTo>
                  <a:lnTo>
                    <a:pt x="24649" y="56"/>
                  </a:lnTo>
                  <a:lnTo>
                    <a:pt x="24537" y="0"/>
                  </a:lnTo>
                  <a:close/>
                  <a:moveTo>
                    <a:pt x="32624" y="0"/>
                  </a:moveTo>
                  <a:lnTo>
                    <a:pt x="32456" y="56"/>
                  </a:lnTo>
                  <a:lnTo>
                    <a:pt x="32178" y="223"/>
                  </a:lnTo>
                  <a:lnTo>
                    <a:pt x="32010" y="502"/>
                  </a:lnTo>
                  <a:lnTo>
                    <a:pt x="31954" y="669"/>
                  </a:lnTo>
                  <a:lnTo>
                    <a:pt x="31954" y="837"/>
                  </a:lnTo>
                  <a:lnTo>
                    <a:pt x="31954" y="1004"/>
                  </a:lnTo>
                  <a:lnTo>
                    <a:pt x="32010" y="1171"/>
                  </a:lnTo>
                  <a:lnTo>
                    <a:pt x="32178" y="1394"/>
                  </a:lnTo>
                  <a:lnTo>
                    <a:pt x="32456" y="1617"/>
                  </a:lnTo>
                  <a:lnTo>
                    <a:pt x="32624" y="1673"/>
                  </a:lnTo>
                  <a:lnTo>
                    <a:pt x="32958" y="1673"/>
                  </a:lnTo>
                  <a:lnTo>
                    <a:pt x="33126" y="1617"/>
                  </a:lnTo>
                  <a:lnTo>
                    <a:pt x="33349" y="1394"/>
                  </a:lnTo>
                  <a:lnTo>
                    <a:pt x="33572" y="1171"/>
                  </a:lnTo>
                  <a:lnTo>
                    <a:pt x="33627" y="1004"/>
                  </a:lnTo>
                  <a:lnTo>
                    <a:pt x="33627" y="837"/>
                  </a:lnTo>
                  <a:lnTo>
                    <a:pt x="33627" y="669"/>
                  </a:lnTo>
                  <a:lnTo>
                    <a:pt x="33572" y="502"/>
                  </a:lnTo>
                  <a:lnTo>
                    <a:pt x="33349" y="223"/>
                  </a:lnTo>
                  <a:lnTo>
                    <a:pt x="33126" y="56"/>
                  </a:lnTo>
                  <a:lnTo>
                    <a:pt x="32958" y="0"/>
                  </a:lnTo>
                  <a:close/>
                  <a:moveTo>
                    <a:pt x="42773" y="0"/>
                  </a:moveTo>
                  <a:lnTo>
                    <a:pt x="42606" y="56"/>
                  </a:lnTo>
                  <a:lnTo>
                    <a:pt x="42383" y="223"/>
                  </a:lnTo>
                  <a:lnTo>
                    <a:pt x="42216" y="502"/>
                  </a:lnTo>
                  <a:lnTo>
                    <a:pt x="42160" y="669"/>
                  </a:lnTo>
                  <a:lnTo>
                    <a:pt x="42104" y="837"/>
                  </a:lnTo>
                  <a:lnTo>
                    <a:pt x="42160" y="1004"/>
                  </a:lnTo>
                  <a:lnTo>
                    <a:pt x="42216" y="1171"/>
                  </a:lnTo>
                  <a:lnTo>
                    <a:pt x="42383" y="1394"/>
                  </a:lnTo>
                  <a:lnTo>
                    <a:pt x="42606" y="1617"/>
                  </a:lnTo>
                  <a:lnTo>
                    <a:pt x="42773" y="1673"/>
                  </a:lnTo>
                  <a:lnTo>
                    <a:pt x="43108" y="1673"/>
                  </a:lnTo>
                  <a:lnTo>
                    <a:pt x="43275" y="1617"/>
                  </a:lnTo>
                  <a:lnTo>
                    <a:pt x="43554" y="1394"/>
                  </a:lnTo>
                  <a:lnTo>
                    <a:pt x="43721" y="1171"/>
                  </a:lnTo>
                  <a:lnTo>
                    <a:pt x="43777" y="1004"/>
                  </a:lnTo>
                  <a:lnTo>
                    <a:pt x="43777" y="837"/>
                  </a:lnTo>
                  <a:lnTo>
                    <a:pt x="43777" y="669"/>
                  </a:lnTo>
                  <a:lnTo>
                    <a:pt x="43721" y="502"/>
                  </a:lnTo>
                  <a:lnTo>
                    <a:pt x="43554" y="223"/>
                  </a:lnTo>
                  <a:lnTo>
                    <a:pt x="43275" y="56"/>
                  </a:lnTo>
                  <a:lnTo>
                    <a:pt x="43108" y="0"/>
                  </a:lnTo>
                  <a:close/>
                  <a:moveTo>
                    <a:pt x="51083" y="0"/>
                  </a:moveTo>
                  <a:lnTo>
                    <a:pt x="50915" y="56"/>
                  </a:lnTo>
                  <a:lnTo>
                    <a:pt x="50636" y="223"/>
                  </a:lnTo>
                  <a:lnTo>
                    <a:pt x="50469" y="502"/>
                  </a:lnTo>
                  <a:lnTo>
                    <a:pt x="50413" y="669"/>
                  </a:lnTo>
                  <a:lnTo>
                    <a:pt x="50413" y="837"/>
                  </a:lnTo>
                  <a:lnTo>
                    <a:pt x="50413" y="1004"/>
                  </a:lnTo>
                  <a:lnTo>
                    <a:pt x="50469" y="1171"/>
                  </a:lnTo>
                  <a:lnTo>
                    <a:pt x="50636" y="1394"/>
                  </a:lnTo>
                  <a:lnTo>
                    <a:pt x="50915" y="1617"/>
                  </a:lnTo>
                  <a:lnTo>
                    <a:pt x="51083" y="1673"/>
                  </a:lnTo>
                  <a:lnTo>
                    <a:pt x="51417" y="1673"/>
                  </a:lnTo>
                  <a:lnTo>
                    <a:pt x="51529" y="1617"/>
                  </a:lnTo>
                  <a:lnTo>
                    <a:pt x="51808" y="1394"/>
                  </a:lnTo>
                  <a:lnTo>
                    <a:pt x="51975" y="1171"/>
                  </a:lnTo>
                  <a:lnTo>
                    <a:pt x="52031" y="1004"/>
                  </a:lnTo>
                  <a:lnTo>
                    <a:pt x="52031" y="837"/>
                  </a:lnTo>
                  <a:lnTo>
                    <a:pt x="52031" y="669"/>
                  </a:lnTo>
                  <a:lnTo>
                    <a:pt x="51975" y="502"/>
                  </a:lnTo>
                  <a:lnTo>
                    <a:pt x="51808" y="223"/>
                  </a:lnTo>
                  <a:lnTo>
                    <a:pt x="51529" y="56"/>
                  </a:lnTo>
                  <a:lnTo>
                    <a:pt x="51417" y="0"/>
                  </a:lnTo>
                  <a:close/>
                  <a:moveTo>
                    <a:pt x="61176" y="0"/>
                  </a:moveTo>
                  <a:lnTo>
                    <a:pt x="61009" y="56"/>
                  </a:lnTo>
                  <a:lnTo>
                    <a:pt x="60730" y="223"/>
                  </a:lnTo>
                  <a:lnTo>
                    <a:pt x="60563" y="502"/>
                  </a:lnTo>
                  <a:lnTo>
                    <a:pt x="60507" y="669"/>
                  </a:lnTo>
                  <a:lnTo>
                    <a:pt x="60507" y="837"/>
                  </a:lnTo>
                  <a:lnTo>
                    <a:pt x="60507" y="1004"/>
                  </a:lnTo>
                  <a:lnTo>
                    <a:pt x="60563" y="1171"/>
                  </a:lnTo>
                  <a:lnTo>
                    <a:pt x="60730" y="1394"/>
                  </a:lnTo>
                  <a:lnTo>
                    <a:pt x="61009" y="1617"/>
                  </a:lnTo>
                  <a:lnTo>
                    <a:pt x="61176" y="1673"/>
                  </a:lnTo>
                  <a:lnTo>
                    <a:pt x="61511" y="1673"/>
                  </a:lnTo>
                  <a:lnTo>
                    <a:pt x="61623" y="1617"/>
                  </a:lnTo>
                  <a:lnTo>
                    <a:pt x="61901" y="1394"/>
                  </a:lnTo>
                  <a:lnTo>
                    <a:pt x="62069" y="1171"/>
                  </a:lnTo>
                  <a:lnTo>
                    <a:pt x="62124" y="1004"/>
                  </a:lnTo>
                  <a:lnTo>
                    <a:pt x="62124" y="837"/>
                  </a:lnTo>
                  <a:lnTo>
                    <a:pt x="62124" y="669"/>
                  </a:lnTo>
                  <a:lnTo>
                    <a:pt x="62069" y="502"/>
                  </a:lnTo>
                  <a:lnTo>
                    <a:pt x="61901" y="223"/>
                  </a:lnTo>
                  <a:lnTo>
                    <a:pt x="61623" y="56"/>
                  </a:lnTo>
                  <a:lnTo>
                    <a:pt x="61511" y="0"/>
                  </a:lnTo>
                  <a:close/>
                  <a:moveTo>
                    <a:pt x="64522" y="0"/>
                  </a:moveTo>
                  <a:lnTo>
                    <a:pt x="64355" y="56"/>
                  </a:lnTo>
                  <a:lnTo>
                    <a:pt x="64076" y="223"/>
                  </a:lnTo>
                  <a:lnTo>
                    <a:pt x="63909" y="502"/>
                  </a:lnTo>
                  <a:lnTo>
                    <a:pt x="63853" y="669"/>
                  </a:lnTo>
                  <a:lnTo>
                    <a:pt x="63853" y="837"/>
                  </a:lnTo>
                  <a:lnTo>
                    <a:pt x="63853" y="1004"/>
                  </a:lnTo>
                  <a:lnTo>
                    <a:pt x="63909" y="1171"/>
                  </a:lnTo>
                  <a:lnTo>
                    <a:pt x="64076" y="1394"/>
                  </a:lnTo>
                  <a:lnTo>
                    <a:pt x="64355" y="1617"/>
                  </a:lnTo>
                  <a:lnTo>
                    <a:pt x="64522" y="1673"/>
                  </a:lnTo>
                  <a:lnTo>
                    <a:pt x="64857" y="1673"/>
                  </a:lnTo>
                  <a:lnTo>
                    <a:pt x="65024" y="1617"/>
                  </a:lnTo>
                  <a:lnTo>
                    <a:pt x="65247" y="1394"/>
                  </a:lnTo>
                  <a:lnTo>
                    <a:pt x="65470" y="1171"/>
                  </a:lnTo>
                  <a:lnTo>
                    <a:pt x="65470" y="1004"/>
                  </a:lnTo>
                  <a:lnTo>
                    <a:pt x="65526" y="837"/>
                  </a:lnTo>
                  <a:lnTo>
                    <a:pt x="65470" y="669"/>
                  </a:lnTo>
                  <a:lnTo>
                    <a:pt x="65470" y="502"/>
                  </a:lnTo>
                  <a:lnTo>
                    <a:pt x="65247" y="223"/>
                  </a:lnTo>
                  <a:lnTo>
                    <a:pt x="65024" y="56"/>
                  </a:lnTo>
                  <a:lnTo>
                    <a:pt x="64857" y="0"/>
                  </a:lnTo>
                  <a:close/>
                  <a:moveTo>
                    <a:pt x="67868" y="0"/>
                  </a:moveTo>
                  <a:lnTo>
                    <a:pt x="67757" y="56"/>
                  </a:lnTo>
                  <a:lnTo>
                    <a:pt x="67478" y="223"/>
                  </a:lnTo>
                  <a:lnTo>
                    <a:pt x="67311" y="502"/>
                  </a:lnTo>
                  <a:lnTo>
                    <a:pt x="67255" y="669"/>
                  </a:lnTo>
                  <a:lnTo>
                    <a:pt x="67199" y="837"/>
                  </a:lnTo>
                  <a:lnTo>
                    <a:pt x="67255" y="1004"/>
                  </a:lnTo>
                  <a:lnTo>
                    <a:pt x="67311" y="1171"/>
                  </a:lnTo>
                  <a:lnTo>
                    <a:pt x="67478" y="1394"/>
                  </a:lnTo>
                  <a:lnTo>
                    <a:pt x="67757" y="1617"/>
                  </a:lnTo>
                  <a:lnTo>
                    <a:pt x="67868" y="1673"/>
                  </a:lnTo>
                  <a:lnTo>
                    <a:pt x="68203" y="1673"/>
                  </a:lnTo>
                  <a:lnTo>
                    <a:pt x="68370" y="1617"/>
                  </a:lnTo>
                  <a:lnTo>
                    <a:pt x="68649" y="1394"/>
                  </a:lnTo>
                  <a:lnTo>
                    <a:pt x="68816" y="1171"/>
                  </a:lnTo>
                  <a:lnTo>
                    <a:pt x="68872" y="1004"/>
                  </a:lnTo>
                  <a:lnTo>
                    <a:pt x="68872" y="837"/>
                  </a:lnTo>
                  <a:lnTo>
                    <a:pt x="68872" y="669"/>
                  </a:lnTo>
                  <a:lnTo>
                    <a:pt x="68816" y="502"/>
                  </a:lnTo>
                  <a:lnTo>
                    <a:pt x="68649" y="223"/>
                  </a:lnTo>
                  <a:lnTo>
                    <a:pt x="68370" y="56"/>
                  </a:lnTo>
                  <a:lnTo>
                    <a:pt x="68203" y="0"/>
                  </a:lnTo>
                  <a:close/>
                  <a:moveTo>
                    <a:pt x="72943" y="0"/>
                  </a:moveTo>
                  <a:lnTo>
                    <a:pt x="72776" y="56"/>
                  </a:lnTo>
                  <a:lnTo>
                    <a:pt x="72553" y="223"/>
                  </a:lnTo>
                  <a:lnTo>
                    <a:pt x="72386" y="502"/>
                  </a:lnTo>
                  <a:lnTo>
                    <a:pt x="72330" y="669"/>
                  </a:lnTo>
                  <a:lnTo>
                    <a:pt x="72274" y="837"/>
                  </a:lnTo>
                  <a:lnTo>
                    <a:pt x="72330" y="1004"/>
                  </a:lnTo>
                  <a:lnTo>
                    <a:pt x="72386" y="1171"/>
                  </a:lnTo>
                  <a:lnTo>
                    <a:pt x="72553" y="1394"/>
                  </a:lnTo>
                  <a:lnTo>
                    <a:pt x="72776" y="1617"/>
                  </a:lnTo>
                  <a:lnTo>
                    <a:pt x="72943" y="1673"/>
                  </a:lnTo>
                  <a:lnTo>
                    <a:pt x="73278" y="1673"/>
                  </a:lnTo>
                  <a:lnTo>
                    <a:pt x="73445" y="1617"/>
                  </a:lnTo>
                  <a:lnTo>
                    <a:pt x="73724" y="1394"/>
                  </a:lnTo>
                  <a:lnTo>
                    <a:pt x="73891" y="1171"/>
                  </a:lnTo>
                  <a:lnTo>
                    <a:pt x="73947" y="1004"/>
                  </a:lnTo>
                  <a:lnTo>
                    <a:pt x="73947" y="837"/>
                  </a:lnTo>
                  <a:lnTo>
                    <a:pt x="73947" y="669"/>
                  </a:lnTo>
                  <a:lnTo>
                    <a:pt x="73891" y="502"/>
                  </a:lnTo>
                  <a:lnTo>
                    <a:pt x="73724" y="223"/>
                  </a:lnTo>
                  <a:lnTo>
                    <a:pt x="73445" y="56"/>
                  </a:lnTo>
                  <a:lnTo>
                    <a:pt x="73278" y="0"/>
                  </a:lnTo>
                  <a:close/>
                  <a:moveTo>
                    <a:pt x="76289" y="0"/>
                  </a:moveTo>
                  <a:lnTo>
                    <a:pt x="76122" y="56"/>
                  </a:lnTo>
                  <a:lnTo>
                    <a:pt x="75899" y="223"/>
                  </a:lnTo>
                  <a:lnTo>
                    <a:pt x="75676" y="502"/>
                  </a:lnTo>
                  <a:lnTo>
                    <a:pt x="75620" y="669"/>
                  </a:lnTo>
                  <a:lnTo>
                    <a:pt x="75620" y="837"/>
                  </a:lnTo>
                  <a:lnTo>
                    <a:pt x="75620" y="1004"/>
                  </a:lnTo>
                  <a:lnTo>
                    <a:pt x="75676" y="1171"/>
                  </a:lnTo>
                  <a:lnTo>
                    <a:pt x="75899" y="1394"/>
                  </a:lnTo>
                  <a:lnTo>
                    <a:pt x="76122" y="1617"/>
                  </a:lnTo>
                  <a:lnTo>
                    <a:pt x="76289" y="1673"/>
                  </a:lnTo>
                  <a:lnTo>
                    <a:pt x="76624" y="1673"/>
                  </a:lnTo>
                  <a:lnTo>
                    <a:pt x="76791" y="1617"/>
                  </a:lnTo>
                  <a:lnTo>
                    <a:pt x="77070" y="1394"/>
                  </a:lnTo>
                  <a:lnTo>
                    <a:pt x="77237" y="1171"/>
                  </a:lnTo>
                  <a:lnTo>
                    <a:pt x="77293" y="1004"/>
                  </a:lnTo>
                  <a:lnTo>
                    <a:pt x="77293" y="837"/>
                  </a:lnTo>
                  <a:lnTo>
                    <a:pt x="77293" y="669"/>
                  </a:lnTo>
                  <a:lnTo>
                    <a:pt x="77237" y="502"/>
                  </a:lnTo>
                  <a:lnTo>
                    <a:pt x="77070" y="223"/>
                  </a:lnTo>
                  <a:lnTo>
                    <a:pt x="76791" y="56"/>
                  </a:lnTo>
                  <a:lnTo>
                    <a:pt x="76624" y="0"/>
                  </a:lnTo>
                  <a:close/>
                  <a:moveTo>
                    <a:pt x="88056" y="0"/>
                  </a:moveTo>
                  <a:lnTo>
                    <a:pt x="87889" y="56"/>
                  </a:lnTo>
                  <a:lnTo>
                    <a:pt x="87610" y="223"/>
                  </a:lnTo>
                  <a:lnTo>
                    <a:pt x="87443" y="502"/>
                  </a:lnTo>
                  <a:lnTo>
                    <a:pt x="87387" y="669"/>
                  </a:lnTo>
                  <a:lnTo>
                    <a:pt x="87387" y="837"/>
                  </a:lnTo>
                  <a:lnTo>
                    <a:pt x="87387" y="1004"/>
                  </a:lnTo>
                  <a:lnTo>
                    <a:pt x="87443" y="1171"/>
                  </a:lnTo>
                  <a:lnTo>
                    <a:pt x="87610" y="1394"/>
                  </a:lnTo>
                  <a:lnTo>
                    <a:pt x="87889" y="1617"/>
                  </a:lnTo>
                  <a:lnTo>
                    <a:pt x="88056" y="1673"/>
                  </a:lnTo>
                  <a:lnTo>
                    <a:pt x="88391" y="1673"/>
                  </a:lnTo>
                  <a:lnTo>
                    <a:pt x="88558" y="1617"/>
                  </a:lnTo>
                  <a:lnTo>
                    <a:pt x="88781" y="1394"/>
                  </a:lnTo>
                  <a:lnTo>
                    <a:pt x="88948" y="1171"/>
                  </a:lnTo>
                  <a:lnTo>
                    <a:pt x="89004" y="1004"/>
                  </a:lnTo>
                  <a:lnTo>
                    <a:pt x="89060" y="837"/>
                  </a:lnTo>
                  <a:lnTo>
                    <a:pt x="89004" y="669"/>
                  </a:lnTo>
                  <a:lnTo>
                    <a:pt x="88948" y="502"/>
                  </a:lnTo>
                  <a:lnTo>
                    <a:pt x="88781" y="223"/>
                  </a:lnTo>
                  <a:lnTo>
                    <a:pt x="88558" y="56"/>
                  </a:lnTo>
                  <a:lnTo>
                    <a:pt x="88391" y="0"/>
                  </a:lnTo>
                  <a:close/>
                  <a:moveTo>
                    <a:pt x="96477" y="0"/>
                  </a:moveTo>
                  <a:lnTo>
                    <a:pt x="96310" y="56"/>
                  </a:lnTo>
                  <a:lnTo>
                    <a:pt x="96087" y="223"/>
                  </a:lnTo>
                  <a:lnTo>
                    <a:pt x="95863" y="502"/>
                  </a:lnTo>
                  <a:lnTo>
                    <a:pt x="95863" y="669"/>
                  </a:lnTo>
                  <a:lnTo>
                    <a:pt x="95808" y="837"/>
                  </a:lnTo>
                  <a:lnTo>
                    <a:pt x="95863" y="1004"/>
                  </a:lnTo>
                  <a:lnTo>
                    <a:pt x="95863" y="1171"/>
                  </a:lnTo>
                  <a:lnTo>
                    <a:pt x="96087" y="1394"/>
                  </a:lnTo>
                  <a:lnTo>
                    <a:pt x="96310" y="1617"/>
                  </a:lnTo>
                  <a:lnTo>
                    <a:pt x="96477" y="1673"/>
                  </a:lnTo>
                  <a:lnTo>
                    <a:pt x="96811" y="1673"/>
                  </a:lnTo>
                  <a:lnTo>
                    <a:pt x="96979" y="1617"/>
                  </a:lnTo>
                  <a:lnTo>
                    <a:pt x="97258" y="1394"/>
                  </a:lnTo>
                  <a:lnTo>
                    <a:pt x="97425" y="1171"/>
                  </a:lnTo>
                  <a:lnTo>
                    <a:pt x="97481" y="1004"/>
                  </a:lnTo>
                  <a:lnTo>
                    <a:pt x="97481" y="837"/>
                  </a:lnTo>
                  <a:lnTo>
                    <a:pt x="97481" y="669"/>
                  </a:lnTo>
                  <a:lnTo>
                    <a:pt x="97425" y="502"/>
                  </a:lnTo>
                  <a:lnTo>
                    <a:pt x="97258" y="223"/>
                  </a:lnTo>
                  <a:lnTo>
                    <a:pt x="96979" y="56"/>
                  </a:lnTo>
                  <a:lnTo>
                    <a:pt x="96811" y="0"/>
                  </a:lnTo>
                  <a:close/>
                  <a:moveTo>
                    <a:pt x="99767" y="0"/>
                  </a:moveTo>
                  <a:lnTo>
                    <a:pt x="99656" y="56"/>
                  </a:lnTo>
                  <a:lnTo>
                    <a:pt x="99377" y="223"/>
                  </a:lnTo>
                  <a:lnTo>
                    <a:pt x="99209" y="502"/>
                  </a:lnTo>
                  <a:lnTo>
                    <a:pt x="99154" y="669"/>
                  </a:lnTo>
                  <a:lnTo>
                    <a:pt x="99154" y="837"/>
                  </a:lnTo>
                  <a:lnTo>
                    <a:pt x="99154" y="1004"/>
                  </a:lnTo>
                  <a:lnTo>
                    <a:pt x="99209" y="1171"/>
                  </a:lnTo>
                  <a:lnTo>
                    <a:pt x="99377" y="1394"/>
                  </a:lnTo>
                  <a:lnTo>
                    <a:pt x="99656" y="1617"/>
                  </a:lnTo>
                  <a:lnTo>
                    <a:pt x="99767" y="1673"/>
                  </a:lnTo>
                  <a:lnTo>
                    <a:pt x="100102" y="1673"/>
                  </a:lnTo>
                  <a:lnTo>
                    <a:pt x="100269" y="1617"/>
                  </a:lnTo>
                  <a:lnTo>
                    <a:pt x="100548" y="1394"/>
                  </a:lnTo>
                  <a:lnTo>
                    <a:pt x="100715" y="1171"/>
                  </a:lnTo>
                  <a:lnTo>
                    <a:pt x="100771" y="1004"/>
                  </a:lnTo>
                  <a:lnTo>
                    <a:pt x="100771" y="837"/>
                  </a:lnTo>
                  <a:lnTo>
                    <a:pt x="100771" y="669"/>
                  </a:lnTo>
                  <a:lnTo>
                    <a:pt x="100715" y="502"/>
                  </a:lnTo>
                  <a:lnTo>
                    <a:pt x="100548" y="223"/>
                  </a:lnTo>
                  <a:lnTo>
                    <a:pt x="100269" y="56"/>
                  </a:lnTo>
                  <a:lnTo>
                    <a:pt x="100102" y="0"/>
                  </a:lnTo>
                  <a:close/>
                  <a:moveTo>
                    <a:pt x="104898" y="0"/>
                  </a:moveTo>
                  <a:lnTo>
                    <a:pt x="104730" y="56"/>
                  </a:lnTo>
                  <a:lnTo>
                    <a:pt x="104452" y="223"/>
                  </a:lnTo>
                  <a:lnTo>
                    <a:pt x="104284" y="502"/>
                  </a:lnTo>
                  <a:lnTo>
                    <a:pt x="104228" y="669"/>
                  </a:lnTo>
                  <a:lnTo>
                    <a:pt x="104228" y="837"/>
                  </a:lnTo>
                  <a:lnTo>
                    <a:pt x="104228" y="1004"/>
                  </a:lnTo>
                  <a:lnTo>
                    <a:pt x="104284" y="1171"/>
                  </a:lnTo>
                  <a:lnTo>
                    <a:pt x="104452" y="1394"/>
                  </a:lnTo>
                  <a:lnTo>
                    <a:pt x="104730" y="1617"/>
                  </a:lnTo>
                  <a:lnTo>
                    <a:pt x="104898" y="1673"/>
                  </a:lnTo>
                  <a:lnTo>
                    <a:pt x="105232" y="1673"/>
                  </a:lnTo>
                  <a:lnTo>
                    <a:pt x="105344" y="1617"/>
                  </a:lnTo>
                  <a:lnTo>
                    <a:pt x="105623" y="1394"/>
                  </a:lnTo>
                  <a:lnTo>
                    <a:pt x="105790" y="1171"/>
                  </a:lnTo>
                  <a:lnTo>
                    <a:pt x="105846" y="1004"/>
                  </a:lnTo>
                  <a:lnTo>
                    <a:pt x="105901" y="837"/>
                  </a:lnTo>
                  <a:lnTo>
                    <a:pt x="105846" y="669"/>
                  </a:lnTo>
                  <a:lnTo>
                    <a:pt x="105790" y="502"/>
                  </a:lnTo>
                  <a:lnTo>
                    <a:pt x="105623" y="223"/>
                  </a:lnTo>
                  <a:lnTo>
                    <a:pt x="105344" y="56"/>
                  </a:lnTo>
                  <a:lnTo>
                    <a:pt x="105232" y="0"/>
                  </a:lnTo>
                  <a:close/>
                  <a:moveTo>
                    <a:pt x="109972" y="0"/>
                  </a:moveTo>
                  <a:lnTo>
                    <a:pt x="109805" y="56"/>
                  </a:lnTo>
                  <a:lnTo>
                    <a:pt x="109526" y="223"/>
                  </a:lnTo>
                  <a:lnTo>
                    <a:pt x="109359" y="502"/>
                  </a:lnTo>
                  <a:lnTo>
                    <a:pt x="109303" y="669"/>
                  </a:lnTo>
                  <a:lnTo>
                    <a:pt x="109303" y="837"/>
                  </a:lnTo>
                  <a:lnTo>
                    <a:pt x="109303" y="1004"/>
                  </a:lnTo>
                  <a:lnTo>
                    <a:pt x="109359" y="1171"/>
                  </a:lnTo>
                  <a:lnTo>
                    <a:pt x="109526" y="1394"/>
                  </a:lnTo>
                  <a:lnTo>
                    <a:pt x="109805" y="1617"/>
                  </a:lnTo>
                  <a:lnTo>
                    <a:pt x="109972" y="1673"/>
                  </a:lnTo>
                  <a:lnTo>
                    <a:pt x="110307" y="1673"/>
                  </a:lnTo>
                  <a:lnTo>
                    <a:pt x="110474" y="1617"/>
                  </a:lnTo>
                  <a:lnTo>
                    <a:pt x="110697" y="1394"/>
                  </a:lnTo>
                  <a:lnTo>
                    <a:pt x="110921" y="1171"/>
                  </a:lnTo>
                  <a:lnTo>
                    <a:pt x="110921" y="1004"/>
                  </a:lnTo>
                  <a:lnTo>
                    <a:pt x="110976" y="837"/>
                  </a:lnTo>
                  <a:lnTo>
                    <a:pt x="110921" y="669"/>
                  </a:lnTo>
                  <a:lnTo>
                    <a:pt x="110921" y="502"/>
                  </a:lnTo>
                  <a:lnTo>
                    <a:pt x="110697" y="223"/>
                  </a:lnTo>
                  <a:lnTo>
                    <a:pt x="110474" y="56"/>
                  </a:lnTo>
                  <a:lnTo>
                    <a:pt x="110307" y="0"/>
                  </a:lnTo>
                  <a:close/>
                  <a:moveTo>
                    <a:pt x="120011" y="0"/>
                  </a:moveTo>
                  <a:lnTo>
                    <a:pt x="119843" y="56"/>
                  </a:lnTo>
                  <a:lnTo>
                    <a:pt x="119564" y="223"/>
                  </a:lnTo>
                  <a:lnTo>
                    <a:pt x="119397" y="502"/>
                  </a:lnTo>
                  <a:lnTo>
                    <a:pt x="119341" y="669"/>
                  </a:lnTo>
                  <a:lnTo>
                    <a:pt x="119341" y="837"/>
                  </a:lnTo>
                  <a:lnTo>
                    <a:pt x="119341" y="1004"/>
                  </a:lnTo>
                  <a:lnTo>
                    <a:pt x="119397" y="1171"/>
                  </a:lnTo>
                  <a:lnTo>
                    <a:pt x="119564" y="1394"/>
                  </a:lnTo>
                  <a:lnTo>
                    <a:pt x="119843" y="1617"/>
                  </a:lnTo>
                  <a:lnTo>
                    <a:pt x="120011" y="1673"/>
                  </a:lnTo>
                  <a:lnTo>
                    <a:pt x="120345" y="1673"/>
                  </a:lnTo>
                  <a:lnTo>
                    <a:pt x="120512" y="1617"/>
                  </a:lnTo>
                  <a:lnTo>
                    <a:pt x="120736" y="1394"/>
                  </a:lnTo>
                  <a:lnTo>
                    <a:pt x="120959" y="1171"/>
                  </a:lnTo>
                  <a:lnTo>
                    <a:pt x="120959" y="1004"/>
                  </a:lnTo>
                  <a:lnTo>
                    <a:pt x="121014" y="837"/>
                  </a:lnTo>
                  <a:lnTo>
                    <a:pt x="120959" y="669"/>
                  </a:lnTo>
                  <a:lnTo>
                    <a:pt x="120959" y="502"/>
                  </a:lnTo>
                  <a:lnTo>
                    <a:pt x="120736" y="223"/>
                  </a:lnTo>
                  <a:lnTo>
                    <a:pt x="120512" y="56"/>
                  </a:lnTo>
                  <a:lnTo>
                    <a:pt x="120345" y="0"/>
                  </a:lnTo>
                  <a:close/>
                  <a:moveTo>
                    <a:pt x="128431" y="0"/>
                  </a:moveTo>
                  <a:lnTo>
                    <a:pt x="128264" y="56"/>
                  </a:lnTo>
                  <a:lnTo>
                    <a:pt x="128041" y="223"/>
                  </a:lnTo>
                  <a:lnTo>
                    <a:pt x="127818" y="502"/>
                  </a:lnTo>
                  <a:lnTo>
                    <a:pt x="127818" y="669"/>
                  </a:lnTo>
                  <a:lnTo>
                    <a:pt x="127762" y="837"/>
                  </a:lnTo>
                  <a:lnTo>
                    <a:pt x="127818" y="1004"/>
                  </a:lnTo>
                  <a:lnTo>
                    <a:pt x="127818" y="1171"/>
                  </a:lnTo>
                  <a:lnTo>
                    <a:pt x="128041" y="1394"/>
                  </a:lnTo>
                  <a:lnTo>
                    <a:pt x="128264" y="1617"/>
                  </a:lnTo>
                  <a:lnTo>
                    <a:pt x="128431" y="1673"/>
                  </a:lnTo>
                  <a:lnTo>
                    <a:pt x="128766" y="1673"/>
                  </a:lnTo>
                  <a:lnTo>
                    <a:pt x="128933" y="1617"/>
                  </a:lnTo>
                  <a:lnTo>
                    <a:pt x="129212" y="1394"/>
                  </a:lnTo>
                  <a:lnTo>
                    <a:pt x="129379" y="1171"/>
                  </a:lnTo>
                  <a:lnTo>
                    <a:pt x="129435" y="1004"/>
                  </a:lnTo>
                  <a:lnTo>
                    <a:pt x="129435" y="837"/>
                  </a:lnTo>
                  <a:lnTo>
                    <a:pt x="129435" y="669"/>
                  </a:lnTo>
                  <a:lnTo>
                    <a:pt x="129379" y="502"/>
                  </a:lnTo>
                  <a:lnTo>
                    <a:pt x="129212" y="223"/>
                  </a:lnTo>
                  <a:lnTo>
                    <a:pt x="128933" y="56"/>
                  </a:lnTo>
                  <a:lnTo>
                    <a:pt x="128766" y="0"/>
                  </a:lnTo>
                  <a:close/>
                  <a:moveTo>
                    <a:pt x="138581" y="0"/>
                  </a:moveTo>
                  <a:lnTo>
                    <a:pt x="138469" y="56"/>
                  </a:lnTo>
                  <a:lnTo>
                    <a:pt x="138191" y="223"/>
                  </a:lnTo>
                  <a:lnTo>
                    <a:pt x="138023" y="502"/>
                  </a:lnTo>
                  <a:lnTo>
                    <a:pt x="137968" y="669"/>
                  </a:lnTo>
                  <a:lnTo>
                    <a:pt x="137968" y="837"/>
                  </a:lnTo>
                  <a:lnTo>
                    <a:pt x="137968" y="1004"/>
                  </a:lnTo>
                  <a:lnTo>
                    <a:pt x="138023" y="1171"/>
                  </a:lnTo>
                  <a:lnTo>
                    <a:pt x="138191" y="1394"/>
                  </a:lnTo>
                  <a:lnTo>
                    <a:pt x="138469" y="1617"/>
                  </a:lnTo>
                  <a:lnTo>
                    <a:pt x="138581" y="1673"/>
                  </a:lnTo>
                  <a:lnTo>
                    <a:pt x="138916" y="1673"/>
                  </a:lnTo>
                  <a:lnTo>
                    <a:pt x="139083" y="1617"/>
                  </a:lnTo>
                  <a:lnTo>
                    <a:pt x="139362" y="1394"/>
                  </a:lnTo>
                  <a:lnTo>
                    <a:pt x="139529" y="1171"/>
                  </a:lnTo>
                  <a:lnTo>
                    <a:pt x="139585" y="1004"/>
                  </a:lnTo>
                  <a:lnTo>
                    <a:pt x="139585" y="837"/>
                  </a:lnTo>
                  <a:lnTo>
                    <a:pt x="139585" y="669"/>
                  </a:lnTo>
                  <a:lnTo>
                    <a:pt x="139529" y="502"/>
                  </a:lnTo>
                  <a:lnTo>
                    <a:pt x="139362" y="223"/>
                  </a:lnTo>
                  <a:lnTo>
                    <a:pt x="139083" y="56"/>
                  </a:lnTo>
                  <a:lnTo>
                    <a:pt x="138916" y="0"/>
                  </a:lnTo>
                  <a:close/>
                  <a:moveTo>
                    <a:pt x="146834" y="0"/>
                  </a:moveTo>
                  <a:lnTo>
                    <a:pt x="146723" y="56"/>
                  </a:lnTo>
                  <a:lnTo>
                    <a:pt x="146444" y="223"/>
                  </a:lnTo>
                  <a:lnTo>
                    <a:pt x="146277" y="502"/>
                  </a:lnTo>
                  <a:lnTo>
                    <a:pt x="146221" y="669"/>
                  </a:lnTo>
                  <a:lnTo>
                    <a:pt x="146221" y="837"/>
                  </a:lnTo>
                  <a:lnTo>
                    <a:pt x="146221" y="1004"/>
                  </a:lnTo>
                  <a:lnTo>
                    <a:pt x="146277" y="1171"/>
                  </a:lnTo>
                  <a:lnTo>
                    <a:pt x="146444" y="1394"/>
                  </a:lnTo>
                  <a:lnTo>
                    <a:pt x="146723" y="1617"/>
                  </a:lnTo>
                  <a:lnTo>
                    <a:pt x="146834" y="1673"/>
                  </a:lnTo>
                  <a:lnTo>
                    <a:pt x="147169" y="1673"/>
                  </a:lnTo>
                  <a:lnTo>
                    <a:pt x="147336" y="1617"/>
                  </a:lnTo>
                  <a:lnTo>
                    <a:pt x="147615" y="1394"/>
                  </a:lnTo>
                  <a:lnTo>
                    <a:pt x="147783" y="1171"/>
                  </a:lnTo>
                  <a:lnTo>
                    <a:pt x="147838" y="1004"/>
                  </a:lnTo>
                  <a:lnTo>
                    <a:pt x="147838" y="837"/>
                  </a:lnTo>
                  <a:lnTo>
                    <a:pt x="147838" y="669"/>
                  </a:lnTo>
                  <a:lnTo>
                    <a:pt x="147783" y="502"/>
                  </a:lnTo>
                  <a:lnTo>
                    <a:pt x="147615" y="223"/>
                  </a:lnTo>
                  <a:lnTo>
                    <a:pt x="147336" y="56"/>
                  </a:lnTo>
                  <a:lnTo>
                    <a:pt x="147169" y="0"/>
                  </a:lnTo>
                  <a:close/>
                  <a:moveTo>
                    <a:pt x="156928" y="0"/>
                  </a:moveTo>
                  <a:lnTo>
                    <a:pt x="156817" y="56"/>
                  </a:lnTo>
                  <a:lnTo>
                    <a:pt x="156538" y="223"/>
                  </a:lnTo>
                  <a:lnTo>
                    <a:pt x="156371" y="502"/>
                  </a:lnTo>
                  <a:lnTo>
                    <a:pt x="156315" y="669"/>
                  </a:lnTo>
                  <a:lnTo>
                    <a:pt x="156315" y="837"/>
                  </a:lnTo>
                  <a:lnTo>
                    <a:pt x="156315" y="1004"/>
                  </a:lnTo>
                  <a:lnTo>
                    <a:pt x="156371" y="1171"/>
                  </a:lnTo>
                  <a:lnTo>
                    <a:pt x="156538" y="1394"/>
                  </a:lnTo>
                  <a:lnTo>
                    <a:pt x="156817" y="1617"/>
                  </a:lnTo>
                  <a:lnTo>
                    <a:pt x="156928" y="1673"/>
                  </a:lnTo>
                  <a:lnTo>
                    <a:pt x="157263" y="1673"/>
                  </a:lnTo>
                  <a:lnTo>
                    <a:pt x="157430" y="1617"/>
                  </a:lnTo>
                  <a:lnTo>
                    <a:pt x="157709" y="1394"/>
                  </a:lnTo>
                  <a:lnTo>
                    <a:pt x="157876" y="1171"/>
                  </a:lnTo>
                  <a:lnTo>
                    <a:pt x="157932" y="1004"/>
                  </a:lnTo>
                  <a:lnTo>
                    <a:pt x="157932" y="837"/>
                  </a:lnTo>
                  <a:lnTo>
                    <a:pt x="157932" y="669"/>
                  </a:lnTo>
                  <a:lnTo>
                    <a:pt x="157876" y="502"/>
                  </a:lnTo>
                  <a:lnTo>
                    <a:pt x="157709" y="223"/>
                  </a:lnTo>
                  <a:lnTo>
                    <a:pt x="157430" y="56"/>
                  </a:lnTo>
                  <a:lnTo>
                    <a:pt x="157263" y="0"/>
                  </a:lnTo>
                  <a:close/>
                  <a:moveTo>
                    <a:pt x="160330" y="0"/>
                  </a:moveTo>
                  <a:lnTo>
                    <a:pt x="160163" y="56"/>
                  </a:lnTo>
                  <a:lnTo>
                    <a:pt x="159884" y="223"/>
                  </a:lnTo>
                  <a:lnTo>
                    <a:pt x="159717" y="502"/>
                  </a:lnTo>
                  <a:lnTo>
                    <a:pt x="159661" y="669"/>
                  </a:lnTo>
                  <a:lnTo>
                    <a:pt x="159661" y="837"/>
                  </a:lnTo>
                  <a:lnTo>
                    <a:pt x="159661" y="1004"/>
                  </a:lnTo>
                  <a:lnTo>
                    <a:pt x="159717" y="1171"/>
                  </a:lnTo>
                  <a:lnTo>
                    <a:pt x="159884" y="1394"/>
                  </a:lnTo>
                  <a:lnTo>
                    <a:pt x="160163" y="1617"/>
                  </a:lnTo>
                  <a:lnTo>
                    <a:pt x="160330" y="1673"/>
                  </a:lnTo>
                  <a:lnTo>
                    <a:pt x="160665" y="1673"/>
                  </a:lnTo>
                  <a:lnTo>
                    <a:pt x="160832" y="1617"/>
                  </a:lnTo>
                  <a:lnTo>
                    <a:pt x="161055" y="1394"/>
                  </a:lnTo>
                  <a:lnTo>
                    <a:pt x="161222" y="1171"/>
                  </a:lnTo>
                  <a:lnTo>
                    <a:pt x="161278" y="1004"/>
                  </a:lnTo>
                  <a:lnTo>
                    <a:pt x="161334" y="837"/>
                  </a:lnTo>
                  <a:lnTo>
                    <a:pt x="161278" y="669"/>
                  </a:lnTo>
                  <a:lnTo>
                    <a:pt x="161222" y="502"/>
                  </a:lnTo>
                  <a:lnTo>
                    <a:pt x="161055" y="223"/>
                  </a:lnTo>
                  <a:lnTo>
                    <a:pt x="160832" y="56"/>
                  </a:lnTo>
                  <a:lnTo>
                    <a:pt x="160665" y="0"/>
                  </a:lnTo>
                  <a:close/>
                  <a:moveTo>
                    <a:pt x="163676" y="0"/>
                  </a:moveTo>
                  <a:lnTo>
                    <a:pt x="163509" y="56"/>
                  </a:lnTo>
                  <a:lnTo>
                    <a:pt x="163286" y="223"/>
                  </a:lnTo>
                  <a:lnTo>
                    <a:pt x="163063" y="502"/>
                  </a:lnTo>
                  <a:lnTo>
                    <a:pt x="163063" y="669"/>
                  </a:lnTo>
                  <a:lnTo>
                    <a:pt x="163007" y="837"/>
                  </a:lnTo>
                  <a:lnTo>
                    <a:pt x="163063" y="1004"/>
                  </a:lnTo>
                  <a:lnTo>
                    <a:pt x="163063" y="1171"/>
                  </a:lnTo>
                  <a:lnTo>
                    <a:pt x="163286" y="1394"/>
                  </a:lnTo>
                  <a:lnTo>
                    <a:pt x="163509" y="1617"/>
                  </a:lnTo>
                  <a:lnTo>
                    <a:pt x="163676" y="1673"/>
                  </a:lnTo>
                  <a:lnTo>
                    <a:pt x="164011" y="1673"/>
                  </a:lnTo>
                  <a:lnTo>
                    <a:pt x="164178" y="1617"/>
                  </a:lnTo>
                  <a:lnTo>
                    <a:pt x="164457" y="1394"/>
                  </a:lnTo>
                  <a:lnTo>
                    <a:pt x="164624" y="1171"/>
                  </a:lnTo>
                  <a:lnTo>
                    <a:pt x="164680" y="1004"/>
                  </a:lnTo>
                  <a:lnTo>
                    <a:pt x="164680" y="837"/>
                  </a:lnTo>
                  <a:lnTo>
                    <a:pt x="164680" y="669"/>
                  </a:lnTo>
                  <a:lnTo>
                    <a:pt x="164624" y="502"/>
                  </a:lnTo>
                  <a:lnTo>
                    <a:pt x="164457" y="223"/>
                  </a:lnTo>
                  <a:lnTo>
                    <a:pt x="164178" y="56"/>
                  </a:lnTo>
                  <a:lnTo>
                    <a:pt x="164011" y="0"/>
                  </a:lnTo>
                  <a:close/>
                  <a:moveTo>
                    <a:pt x="168751" y="0"/>
                  </a:moveTo>
                  <a:lnTo>
                    <a:pt x="168584" y="56"/>
                  </a:lnTo>
                  <a:lnTo>
                    <a:pt x="168361" y="223"/>
                  </a:lnTo>
                  <a:lnTo>
                    <a:pt x="168137" y="502"/>
                  </a:lnTo>
                  <a:lnTo>
                    <a:pt x="168137" y="669"/>
                  </a:lnTo>
                  <a:lnTo>
                    <a:pt x="168082" y="837"/>
                  </a:lnTo>
                  <a:lnTo>
                    <a:pt x="168137" y="1004"/>
                  </a:lnTo>
                  <a:lnTo>
                    <a:pt x="168137" y="1171"/>
                  </a:lnTo>
                  <a:lnTo>
                    <a:pt x="168361" y="1394"/>
                  </a:lnTo>
                  <a:lnTo>
                    <a:pt x="168584" y="1617"/>
                  </a:lnTo>
                  <a:lnTo>
                    <a:pt x="168751" y="1673"/>
                  </a:lnTo>
                  <a:lnTo>
                    <a:pt x="169085" y="1673"/>
                  </a:lnTo>
                  <a:lnTo>
                    <a:pt x="169253" y="1617"/>
                  </a:lnTo>
                  <a:lnTo>
                    <a:pt x="169532" y="1394"/>
                  </a:lnTo>
                  <a:lnTo>
                    <a:pt x="169699" y="1171"/>
                  </a:lnTo>
                  <a:lnTo>
                    <a:pt x="169755" y="1004"/>
                  </a:lnTo>
                  <a:lnTo>
                    <a:pt x="169755" y="837"/>
                  </a:lnTo>
                  <a:lnTo>
                    <a:pt x="169755" y="669"/>
                  </a:lnTo>
                  <a:lnTo>
                    <a:pt x="169699" y="502"/>
                  </a:lnTo>
                  <a:lnTo>
                    <a:pt x="169532" y="223"/>
                  </a:lnTo>
                  <a:lnTo>
                    <a:pt x="169253" y="56"/>
                  </a:lnTo>
                  <a:lnTo>
                    <a:pt x="169085" y="0"/>
                  </a:lnTo>
                  <a:close/>
                  <a:moveTo>
                    <a:pt x="172097" y="0"/>
                  </a:moveTo>
                  <a:lnTo>
                    <a:pt x="171930" y="56"/>
                  </a:lnTo>
                  <a:lnTo>
                    <a:pt x="171651" y="223"/>
                  </a:lnTo>
                  <a:lnTo>
                    <a:pt x="171483" y="502"/>
                  </a:lnTo>
                  <a:lnTo>
                    <a:pt x="171428" y="669"/>
                  </a:lnTo>
                  <a:lnTo>
                    <a:pt x="171428" y="837"/>
                  </a:lnTo>
                  <a:lnTo>
                    <a:pt x="171428" y="1004"/>
                  </a:lnTo>
                  <a:lnTo>
                    <a:pt x="171483" y="1171"/>
                  </a:lnTo>
                  <a:lnTo>
                    <a:pt x="171651" y="1394"/>
                  </a:lnTo>
                  <a:lnTo>
                    <a:pt x="171930" y="1617"/>
                  </a:lnTo>
                  <a:lnTo>
                    <a:pt x="172097" y="1673"/>
                  </a:lnTo>
                  <a:lnTo>
                    <a:pt x="172432" y="1673"/>
                  </a:lnTo>
                  <a:lnTo>
                    <a:pt x="172599" y="1617"/>
                  </a:lnTo>
                  <a:lnTo>
                    <a:pt x="172822" y="1394"/>
                  </a:lnTo>
                  <a:lnTo>
                    <a:pt x="173045" y="1171"/>
                  </a:lnTo>
                  <a:lnTo>
                    <a:pt x="173045" y="1004"/>
                  </a:lnTo>
                  <a:lnTo>
                    <a:pt x="173101" y="837"/>
                  </a:lnTo>
                  <a:lnTo>
                    <a:pt x="173045" y="669"/>
                  </a:lnTo>
                  <a:lnTo>
                    <a:pt x="173045" y="502"/>
                  </a:lnTo>
                  <a:lnTo>
                    <a:pt x="172822" y="223"/>
                  </a:lnTo>
                  <a:lnTo>
                    <a:pt x="172599" y="56"/>
                  </a:lnTo>
                  <a:lnTo>
                    <a:pt x="172432" y="0"/>
                  </a:lnTo>
                  <a:close/>
                  <a:moveTo>
                    <a:pt x="183864" y="0"/>
                  </a:moveTo>
                  <a:lnTo>
                    <a:pt x="183696" y="56"/>
                  </a:lnTo>
                  <a:lnTo>
                    <a:pt x="183418" y="223"/>
                  </a:lnTo>
                  <a:lnTo>
                    <a:pt x="183250" y="502"/>
                  </a:lnTo>
                  <a:lnTo>
                    <a:pt x="183195" y="669"/>
                  </a:lnTo>
                  <a:lnTo>
                    <a:pt x="183195" y="837"/>
                  </a:lnTo>
                  <a:lnTo>
                    <a:pt x="183195" y="1004"/>
                  </a:lnTo>
                  <a:lnTo>
                    <a:pt x="183250" y="1171"/>
                  </a:lnTo>
                  <a:lnTo>
                    <a:pt x="183418" y="1394"/>
                  </a:lnTo>
                  <a:lnTo>
                    <a:pt x="183696" y="1617"/>
                  </a:lnTo>
                  <a:lnTo>
                    <a:pt x="183864" y="1673"/>
                  </a:lnTo>
                  <a:lnTo>
                    <a:pt x="184198" y="1673"/>
                  </a:lnTo>
                  <a:lnTo>
                    <a:pt x="184310" y="1617"/>
                  </a:lnTo>
                  <a:lnTo>
                    <a:pt x="184589" y="1394"/>
                  </a:lnTo>
                  <a:lnTo>
                    <a:pt x="184756" y="1171"/>
                  </a:lnTo>
                  <a:lnTo>
                    <a:pt x="184812" y="1004"/>
                  </a:lnTo>
                  <a:lnTo>
                    <a:pt x="184812" y="837"/>
                  </a:lnTo>
                  <a:lnTo>
                    <a:pt x="184812" y="669"/>
                  </a:lnTo>
                  <a:lnTo>
                    <a:pt x="184756" y="502"/>
                  </a:lnTo>
                  <a:lnTo>
                    <a:pt x="184589" y="223"/>
                  </a:lnTo>
                  <a:lnTo>
                    <a:pt x="184310" y="56"/>
                  </a:lnTo>
                  <a:lnTo>
                    <a:pt x="184198" y="0"/>
                  </a:lnTo>
                  <a:close/>
                  <a:moveTo>
                    <a:pt x="192285" y="0"/>
                  </a:moveTo>
                  <a:lnTo>
                    <a:pt x="192117" y="56"/>
                  </a:lnTo>
                  <a:lnTo>
                    <a:pt x="191838" y="223"/>
                  </a:lnTo>
                  <a:lnTo>
                    <a:pt x="191671" y="502"/>
                  </a:lnTo>
                  <a:lnTo>
                    <a:pt x="191615" y="669"/>
                  </a:lnTo>
                  <a:lnTo>
                    <a:pt x="191615" y="837"/>
                  </a:lnTo>
                  <a:lnTo>
                    <a:pt x="191615" y="1004"/>
                  </a:lnTo>
                  <a:lnTo>
                    <a:pt x="191671" y="1171"/>
                  </a:lnTo>
                  <a:lnTo>
                    <a:pt x="191838" y="1394"/>
                  </a:lnTo>
                  <a:lnTo>
                    <a:pt x="192117" y="1617"/>
                  </a:lnTo>
                  <a:lnTo>
                    <a:pt x="192285" y="1673"/>
                  </a:lnTo>
                  <a:lnTo>
                    <a:pt x="192619" y="1673"/>
                  </a:lnTo>
                  <a:lnTo>
                    <a:pt x="192786" y="1617"/>
                  </a:lnTo>
                  <a:lnTo>
                    <a:pt x="193010" y="1394"/>
                  </a:lnTo>
                  <a:lnTo>
                    <a:pt x="193233" y="1171"/>
                  </a:lnTo>
                  <a:lnTo>
                    <a:pt x="193233" y="1004"/>
                  </a:lnTo>
                  <a:lnTo>
                    <a:pt x="193288" y="837"/>
                  </a:lnTo>
                  <a:lnTo>
                    <a:pt x="193233" y="669"/>
                  </a:lnTo>
                  <a:lnTo>
                    <a:pt x="193233" y="502"/>
                  </a:lnTo>
                  <a:lnTo>
                    <a:pt x="193010" y="223"/>
                  </a:lnTo>
                  <a:lnTo>
                    <a:pt x="192786" y="56"/>
                  </a:lnTo>
                  <a:lnTo>
                    <a:pt x="192619" y="0"/>
                  </a:lnTo>
                  <a:close/>
                  <a:moveTo>
                    <a:pt x="195575" y="0"/>
                  </a:moveTo>
                  <a:lnTo>
                    <a:pt x="195463" y="56"/>
                  </a:lnTo>
                  <a:lnTo>
                    <a:pt x="195184" y="223"/>
                  </a:lnTo>
                  <a:lnTo>
                    <a:pt x="195017" y="502"/>
                  </a:lnTo>
                  <a:lnTo>
                    <a:pt x="194961" y="669"/>
                  </a:lnTo>
                  <a:lnTo>
                    <a:pt x="194906" y="837"/>
                  </a:lnTo>
                  <a:lnTo>
                    <a:pt x="194961" y="1004"/>
                  </a:lnTo>
                  <a:lnTo>
                    <a:pt x="195017" y="1171"/>
                  </a:lnTo>
                  <a:lnTo>
                    <a:pt x="195184" y="1394"/>
                  </a:lnTo>
                  <a:lnTo>
                    <a:pt x="195463" y="1617"/>
                  </a:lnTo>
                  <a:lnTo>
                    <a:pt x="195575" y="1673"/>
                  </a:lnTo>
                  <a:lnTo>
                    <a:pt x="195909" y="1673"/>
                  </a:lnTo>
                  <a:lnTo>
                    <a:pt x="196077" y="1617"/>
                  </a:lnTo>
                  <a:lnTo>
                    <a:pt x="196356" y="1394"/>
                  </a:lnTo>
                  <a:lnTo>
                    <a:pt x="196523" y="1171"/>
                  </a:lnTo>
                  <a:lnTo>
                    <a:pt x="196579" y="1004"/>
                  </a:lnTo>
                  <a:lnTo>
                    <a:pt x="196579" y="837"/>
                  </a:lnTo>
                  <a:lnTo>
                    <a:pt x="196579" y="669"/>
                  </a:lnTo>
                  <a:lnTo>
                    <a:pt x="196523" y="502"/>
                  </a:lnTo>
                  <a:lnTo>
                    <a:pt x="196356" y="223"/>
                  </a:lnTo>
                  <a:lnTo>
                    <a:pt x="196077" y="56"/>
                  </a:lnTo>
                  <a:lnTo>
                    <a:pt x="195909" y="0"/>
                  </a:lnTo>
                  <a:close/>
                  <a:moveTo>
                    <a:pt x="200705" y="0"/>
                  </a:moveTo>
                  <a:lnTo>
                    <a:pt x="200538" y="56"/>
                  </a:lnTo>
                  <a:lnTo>
                    <a:pt x="200259" y="223"/>
                  </a:lnTo>
                  <a:lnTo>
                    <a:pt x="200092" y="502"/>
                  </a:lnTo>
                  <a:lnTo>
                    <a:pt x="200036" y="669"/>
                  </a:lnTo>
                  <a:lnTo>
                    <a:pt x="200036" y="837"/>
                  </a:lnTo>
                  <a:lnTo>
                    <a:pt x="200036" y="1004"/>
                  </a:lnTo>
                  <a:lnTo>
                    <a:pt x="200092" y="1171"/>
                  </a:lnTo>
                  <a:lnTo>
                    <a:pt x="200259" y="1394"/>
                  </a:lnTo>
                  <a:lnTo>
                    <a:pt x="200538" y="1617"/>
                  </a:lnTo>
                  <a:lnTo>
                    <a:pt x="200705" y="1673"/>
                  </a:lnTo>
                  <a:lnTo>
                    <a:pt x="201040" y="1673"/>
                  </a:lnTo>
                  <a:lnTo>
                    <a:pt x="201152" y="1617"/>
                  </a:lnTo>
                  <a:lnTo>
                    <a:pt x="201430" y="1394"/>
                  </a:lnTo>
                  <a:lnTo>
                    <a:pt x="201598" y="1171"/>
                  </a:lnTo>
                  <a:lnTo>
                    <a:pt x="201653" y="1004"/>
                  </a:lnTo>
                  <a:lnTo>
                    <a:pt x="201653" y="837"/>
                  </a:lnTo>
                  <a:lnTo>
                    <a:pt x="201653" y="669"/>
                  </a:lnTo>
                  <a:lnTo>
                    <a:pt x="201598" y="502"/>
                  </a:lnTo>
                  <a:lnTo>
                    <a:pt x="201430" y="223"/>
                  </a:lnTo>
                  <a:lnTo>
                    <a:pt x="201152" y="56"/>
                  </a:lnTo>
                  <a:lnTo>
                    <a:pt x="201040" y="0"/>
                  </a:lnTo>
                  <a:close/>
                  <a:moveTo>
                    <a:pt x="205780" y="0"/>
                  </a:moveTo>
                  <a:lnTo>
                    <a:pt x="205613" y="56"/>
                  </a:lnTo>
                  <a:lnTo>
                    <a:pt x="205334" y="223"/>
                  </a:lnTo>
                  <a:lnTo>
                    <a:pt x="205167" y="502"/>
                  </a:lnTo>
                  <a:lnTo>
                    <a:pt x="205111" y="669"/>
                  </a:lnTo>
                  <a:lnTo>
                    <a:pt x="205111" y="837"/>
                  </a:lnTo>
                  <a:lnTo>
                    <a:pt x="205111" y="1004"/>
                  </a:lnTo>
                  <a:lnTo>
                    <a:pt x="205167" y="1171"/>
                  </a:lnTo>
                  <a:lnTo>
                    <a:pt x="205334" y="1394"/>
                  </a:lnTo>
                  <a:lnTo>
                    <a:pt x="205613" y="1617"/>
                  </a:lnTo>
                  <a:lnTo>
                    <a:pt x="205780" y="1673"/>
                  </a:lnTo>
                  <a:lnTo>
                    <a:pt x="206115" y="1673"/>
                  </a:lnTo>
                  <a:lnTo>
                    <a:pt x="206226" y="1617"/>
                  </a:lnTo>
                  <a:lnTo>
                    <a:pt x="206505" y="1394"/>
                  </a:lnTo>
                  <a:lnTo>
                    <a:pt x="206672" y="1171"/>
                  </a:lnTo>
                  <a:lnTo>
                    <a:pt x="206728" y="1004"/>
                  </a:lnTo>
                  <a:lnTo>
                    <a:pt x="206784" y="837"/>
                  </a:lnTo>
                  <a:lnTo>
                    <a:pt x="206728" y="669"/>
                  </a:lnTo>
                  <a:lnTo>
                    <a:pt x="206672" y="502"/>
                  </a:lnTo>
                  <a:lnTo>
                    <a:pt x="206505" y="223"/>
                  </a:lnTo>
                  <a:lnTo>
                    <a:pt x="206226" y="56"/>
                  </a:lnTo>
                  <a:lnTo>
                    <a:pt x="206115" y="0"/>
                  </a:lnTo>
                  <a:close/>
                  <a:moveTo>
                    <a:pt x="215818" y="0"/>
                  </a:moveTo>
                  <a:lnTo>
                    <a:pt x="215651" y="56"/>
                  </a:lnTo>
                  <a:lnTo>
                    <a:pt x="215372" y="223"/>
                  </a:lnTo>
                  <a:lnTo>
                    <a:pt x="215205" y="502"/>
                  </a:lnTo>
                  <a:lnTo>
                    <a:pt x="215149" y="669"/>
                  </a:lnTo>
                  <a:lnTo>
                    <a:pt x="215149" y="837"/>
                  </a:lnTo>
                  <a:lnTo>
                    <a:pt x="215149" y="1004"/>
                  </a:lnTo>
                  <a:lnTo>
                    <a:pt x="215205" y="1171"/>
                  </a:lnTo>
                  <a:lnTo>
                    <a:pt x="215372" y="1394"/>
                  </a:lnTo>
                  <a:lnTo>
                    <a:pt x="215651" y="1617"/>
                  </a:lnTo>
                  <a:lnTo>
                    <a:pt x="215818" y="1673"/>
                  </a:lnTo>
                  <a:lnTo>
                    <a:pt x="216153" y="1673"/>
                  </a:lnTo>
                  <a:lnTo>
                    <a:pt x="216264" y="1617"/>
                  </a:lnTo>
                  <a:lnTo>
                    <a:pt x="216543" y="1394"/>
                  </a:lnTo>
                  <a:lnTo>
                    <a:pt x="216710" y="1171"/>
                  </a:lnTo>
                  <a:lnTo>
                    <a:pt x="216766" y="1004"/>
                  </a:lnTo>
                  <a:lnTo>
                    <a:pt x="216822" y="837"/>
                  </a:lnTo>
                  <a:lnTo>
                    <a:pt x="216766" y="669"/>
                  </a:lnTo>
                  <a:lnTo>
                    <a:pt x="216710" y="502"/>
                  </a:lnTo>
                  <a:lnTo>
                    <a:pt x="216543" y="223"/>
                  </a:lnTo>
                  <a:lnTo>
                    <a:pt x="216264" y="56"/>
                  </a:lnTo>
                  <a:lnTo>
                    <a:pt x="216153" y="0"/>
                  </a:lnTo>
                  <a:close/>
                  <a:moveTo>
                    <a:pt x="224239" y="0"/>
                  </a:moveTo>
                  <a:lnTo>
                    <a:pt x="224072" y="56"/>
                  </a:lnTo>
                  <a:lnTo>
                    <a:pt x="223849" y="223"/>
                  </a:lnTo>
                  <a:lnTo>
                    <a:pt x="223626" y="502"/>
                  </a:lnTo>
                  <a:lnTo>
                    <a:pt x="223570" y="669"/>
                  </a:lnTo>
                  <a:lnTo>
                    <a:pt x="223570" y="837"/>
                  </a:lnTo>
                  <a:lnTo>
                    <a:pt x="223570" y="1004"/>
                  </a:lnTo>
                  <a:lnTo>
                    <a:pt x="223626" y="1171"/>
                  </a:lnTo>
                  <a:lnTo>
                    <a:pt x="223849" y="1394"/>
                  </a:lnTo>
                  <a:lnTo>
                    <a:pt x="224072" y="1617"/>
                  </a:lnTo>
                  <a:lnTo>
                    <a:pt x="224239" y="1673"/>
                  </a:lnTo>
                  <a:lnTo>
                    <a:pt x="224574" y="1673"/>
                  </a:lnTo>
                  <a:lnTo>
                    <a:pt x="224741" y="1617"/>
                  </a:lnTo>
                  <a:lnTo>
                    <a:pt x="225020" y="1394"/>
                  </a:lnTo>
                  <a:lnTo>
                    <a:pt x="225187" y="1171"/>
                  </a:lnTo>
                  <a:lnTo>
                    <a:pt x="225243" y="1004"/>
                  </a:lnTo>
                  <a:lnTo>
                    <a:pt x="225243" y="837"/>
                  </a:lnTo>
                  <a:lnTo>
                    <a:pt x="225243" y="669"/>
                  </a:lnTo>
                  <a:lnTo>
                    <a:pt x="225187" y="502"/>
                  </a:lnTo>
                  <a:lnTo>
                    <a:pt x="225020" y="223"/>
                  </a:lnTo>
                  <a:lnTo>
                    <a:pt x="224741" y="56"/>
                  </a:lnTo>
                  <a:lnTo>
                    <a:pt x="224574" y="0"/>
                  </a:lnTo>
                  <a:close/>
                  <a:moveTo>
                    <a:pt x="234389" y="0"/>
                  </a:moveTo>
                  <a:lnTo>
                    <a:pt x="234221" y="56"/>
                  </a:lnTo>
                  <a:lnTo>
                    <a:pt x="233998" y="223"/>
                  </a:lnTo>
                  <a:lnTo>
                    <a:pt x="233831" y="502"/>
                  </a:lnTo>
                  <a:lnTo>
                    <a:pt x="233775" y="669"/>
                  </a:lnTo>
                  <a:lnTo>
                    <a:pt x="233719" y="837"/>
                  </a:lnTo>
                  <a:lnTo>
                    <a:pt x="233775" y="1004"/>
                  </a:lnTo>
                  <a:lnTo>
                    <a:pt x="233831" y="1171"/>
                  </a:lnTo>
                  <a:lnTo>
                    <a:pt x="233998" y="1394"/>
                  </a:lnTo>
                  <a:lnTo>
                    <a:pt x="234221" y="1617"/>
                  </a:lnTo>
                  <a:lnTo>
                    <a:pt x="234389" y="1673"/>
                  </a:lnTo>
                  <a:lnTo>
                    <a:pt x="234723" y="1673"/>
                  </a:lnTo>
                  <a:lnTo>
                    <a:pt x="234891" y="1617"/>
                  </a:lnTo>
                  <a:lnTo>
                    <a:pt x="235169" y="1394"/>
                  </a:lnTo>
                  <a:lnTo>
                    <a:pt x="235337" y="1171"/>
                  </a:lnTo>
                  <a:lnTo>
                    <a:pt x="235392" y="1004"/>
                  </a:lnTo>
                  <a:lnTo>
                    <a:pt x="235392" y="837"/>
                  </a:lnTo>
                  <a:lnTo>
                    <a:pt x="235392" y="669"/>
                  </a:lnTo>
                  <a:lnTo>
                    <a:pt x="235337" y="502"/>
                  </a:lnTo>
                  <a:lnTo>
                    <a:pt x="235169" y="223"/>
                  </a:lnTo>
                  <a:lnTo>
                    <a:pt x="234891" y="56"/>
                  </a:lnTo>
                  <a:lnTo>
                    <a:pt x="234723" y="0"/>
                  </a:lnTo>
                  <a:close/>
                  <a:moveTo>
                    <a:pt x="242698" y="0"/>
                  </a:moveTo>
                  <a:lnTo>
                    <a:pt x="242531" y="56"/>
                  </a:lnTo>
                  <a:lnTo>
                    <a:pt x="242252" y="223"/>
                  </a:lnTo>
                  <a:lnTo>
                    <a:pt x="242084" y="502"/>
                  </a:lnTo>
                  <a:lnTo>
                    <a:pt x="242029" y="669"/>
                  </a:lnTo>
                  <a:lnTo>
                    <a:pt x="242029" y="837"/>
                  </a:lnTo>
                  <a:lnTo>
                    <a:pt x="242029" y="1004"/>
                  </a:lnTo>
                  <a:lnTo>
                    <a:pt x="242084" y="1171"/>
                  </a:lnTo>
                  <a:lnTo>
                    <a:pt x="242252" y="1394"/>
                  </a:lnTo>
                  <a:lnTo>
                    <a:pt x="242531" y="1617"/>
                  </a:lnTo>
                  <a:lnTo>
                    <a:pt x="242698" y="1673"/>
                  </a:lnTo>
                  <a:lnTo>
                    <a:pt x="243033" y="1673"/>
                  </a:lnTo>
                  <a:lnTo>
                    <a:pt x="243144" y="1617"/>
                  </a:lnTo>
                  <a:lnTo>
                    <a:pt x="243423" y="1394"/>
                  </a:lnTo>
                  <a:lnTo>
                    <a:pt x="243590" y="1171"/>
                  </a:lnTo>
                  <a:lnTo>
                    <a:pt x="243646" y="1004"/>
                  </a:lnTo>
                  <a:lnTo>
                    <a:pt x="243646" y="837"/>
                  </a:lnTo>
                  <a:lnTo>
                    <a:pt x="243646" y="669"/>
                  </a:lnTo>
                  <a:lnTo>
                    <a:pt x="243590" y="502"/>
                  </a:lnTo>
                  <a:lnTo>
                    <a:pt x="243423" y="223"/>
                  </a:lnTo>
                  <a:lnTo>
                    <a:pt x="243144" y="56"/>
                  </a:lnTo>
                  <a:lnTo>
                    <a:pt x="243033" y="0"/>
                  </a:lnTo>
                  <a:close/>
                  <a:moveTo>
                    <a:pt x="252792" y="0"/>
                  </a:moveTo>
                  <a:lnTo>
                    <a:pt x="252624" y="56"/>
                  </a:lnTo>
                  <a:lnTo>
                    <a:pt x="252346" y="223"/>
                  </a:lnTo>
                  <a:lnTo>
                    <a:pt x="252178" y="502"/>
                  </a:lnTo>
                  <a:lnTo>
                    <a:pt x="252123" y="669"/>
                  </a:lnTo>
                  <a:lnTo>
                    <a:pt x="252123" y="837"/>
                  </a:lnTo>
                  <a:lnTo>
                    <a:pt x="252123" y="1004"/>
                  </a:lnTo>
                  <a:lnTo>
                    <a:pt x="252178" y="1171"/>
                  </a:lnTo>
                  <a:lnTo>
                    <a:pt x="252346" y="1394"/>
                  </a:lnTo>
                  <a:lnTo>
                    <a:pt x="252624" y="1617"/>
                  </a:lnTo>
                  <a:lnTo>
                    <a:pt x="252792" y="1673"/>
                  </a:lnTo>
                  <a:lnTo>
                    <a:pt x="253126" y="1673"/>
                  </a:lnTo>
                  <a:lnTo>
                    <a:pt x="253238" y="1617"/>
                  </a:lnTo>
                  <a:lnTo>
                    <a:pt x="253517" y="1394"/>
                  </a:lnTo>
                  <a:lnTo>
                    <a:pt x="253684" y="1171"/>
                  </a:lnTo>
                  <a:lnTo>
                    <a:pt x="253740" y="1004"/>
                  </a:lnTo>
                  <a:lnTo>
                    <a:pt x="253740" y="837"/>
                  </a:lnTo>
                  <a:lnTo>
                    <a:pt x="253740" y="669"/>
                  </a:lnTo>
                  <a:lnTo>
                    <a:pt x="253684" y="502"/>
                  </a:lnTo>
                  <a:lnTo>
                    <a:pt x="253517" y="223"/>
                  </a:lnTo>
                  <a:lnTo>
                    <a:pt x="253238" y="56"/>
                  </a:lnTo>
                  <a:lnTo>
                    <a:pt x="253126" y="0"/>
                  </a:lnTo>
                  <a:close/>
                  <a:moveTo>
                    <a:pt x="256138" y="0"/>
                  </a:moveTo>
                  <a:lnTo>
                    <a:pt x="255970" y="56"/>
                  </a:lnTo>
                  <a:lnTo>
                    <a:pt x="255692" y="223"/>
                  </a:lnTo>
                  <a:lnTo>
                    <a:pt x="255524" y="502"/>
                  </a:lnTo>
                  <a:lnTo>
                    <a:pt x="255469" y="669"/>
                  </a:lnTo>
                  <a:lnTo>
                    <a:pt x="255469" y="837"/>
                  </a:lnTo>
                  <a:lnTo>
                    <a:pt x="255469" y="1004"/>
                  </a:lnTo>
                  <a:lnTo>
                    <a:pt x="255524" y="1171"/>
                  </a:lnTo>
                  <a:lnTo>
                    <a:pt x="255692" y="1394"/>
                  </a:lnTo>
                  <a:lnTo>
                    <a:pt x="255970" y="1617"/>
                  </a:lnTo>
                  <a:lnTo>
                    <a:pt x="256138" y="1673"/>
                  </a:lnTo>
                  <a:lnTo>
                    <a:pt x="256472" y="1673"/>
                  </a:lnTo>
                  <a:lnTo>
                    <a:pt x="256640" y="1617"/>
                  </a:lnTo>
                  <a:lnTo>
                    <a:pt x="256863" y="1394"/>
                  </a:lnTo>
                  <a:lnTo>
                    <a:pt x="257086" y="1171"/>
                  </a:lnTo>
                  <a:lnTo>
                    <a:pt x="257142" y="1004"/>
                  </a:lnTo>
                  <a:lnTo>
                    <a:pt x="257142" y="837"/>
                  </a:lnTo>
                  <a:lnTo>
                    <a:pt x="257142" y="669"/>
                  </a:lnTo>
                  <a:lnTo>
                    <a:pt x="257086" y="502"/>
                  </a:lnTo>
                  <a:lnTo>
                    <a:pt x="256863" y="223"/>
                  </a:lnTo>
                  <a:lnTo>
                    <a:pt x="256640" y="56"/>
                  </a:lnTo>
                  <a:lnTo>
                    <a:pt x="256472" y="0"/>
                  </a:lnTo>
                  <a:close/>
                  <a:moveTo>
                    <a:pt x="259484" y="0"/>
                  </a:moveTo>
                  <a:lnTo>
                    <a:pt x="259372" y="56"/>
                  </a:lnTo>
                  <a:lnTo>
                    <a:pt x="259093" y="223"/>
                  </a:lnTo>
                  <a:lnTo>
                    <a:pt x="258926" y="502"/>
                  </a:lnTo>
                  <a:lnTo>
                    <a:pt x="258870" y="669"/>
                  </a:lnTo>
                  <a:lnTo>
                    <a:pt x="258815" y="837"/>
                  </a:lnTo>
                  <a:lnTo>
                    <a:pt x="258870" y="1004"/>
                  </a:lnTo>
                  <a:lnTo>
                    <a:pt x="258926" y="1171"/>
                  </a:lnTo>
                  <a:lnTo>
                    <a:pt x="259093" y="1394"/>
                  </a:lnTo>
                  <a:lnTo>
                    <a:pt x="259372" y="1617"/>
                  </a:lnTo>
                  <a:lnTo>
                    <a:pt x="259484" y="1673"/>
                  </a:lnTo>
                  <a:lnTo>
                    <a:pt x="259818" y="1673"/>
                  </a:lnTo>
                  <a:lnTo>
                    <a:pt x="259986" y="1617"/>
                  </a:lnTo>
                  <a:lnTo>
                    <a:pt x="260265" y="1394"/>
                  </a:lnTo>
                  <a:lnTo>
                    <a:pt x="260432" y="1171"/>
                  </a:lnTo>
                  <a:lnTo>
                    <a:pt x="260488" y="1004"/>
                  </a:lnTo>
                  <a:lnTo>
                    <a:pt x="260488" y="837"/>
                  </a:lnTo>
                  <a:lnTo>
                    <a:pt x="260488" y="669"/>
                  </a:lnTo>
                  <a:lnTo>
                    <a:pt x="260432" y="502"/>
                  </a:lnTo>
                  <a:lnTo>
                    <a:pt x="260265" y="223"/>
                  </a:lnTo>
                  <a:lnTo>
                    <a:pt x="259986" y="56"/>
                  </a:lnTo>
                  <a:lnTo>
                    <a:pt x="259818" y="0"/>
                  </a:lnTo>
                  <a:close/>
                  <a:moveTo>
                    <a:pt x="264559" y="0"/>
                  </a:moveTo>
                  <a:lnTo>
                    <a:pt x="264447" y="56"/>
                  </a:lnTo>
                  <a:lnTo>
                    <a:pt x="264168" y="223"/>
                  </a:lnTo>
                  <a:lnTo>
                    <a:pt x="264001" y="502"/>
                  </a:lnTo>
                  <a:lnTo>
                    <a:pt x="263945" y="669"/>
                  </a:lnTo>
                  <a:lnTo>
                    <a:pt x="263889" y="837"/>
                  </a:lnTo>
                  <a:lnTo>
                    <a:pt x="263945" y="1004"/>
                  </a:lnTo>
                  <a:lnTo>
                    <a:pt x="264001" y="1171"/>
                  </a:lnTo>
                  <a:lnTo>
                    <a:pt x="264168" y="1394"/>
                  </a:lnTo>
                  <a:lnTo>
                    <a:pt x="264447" y="1617"/>
                  </a:lnTo>
                  <a:lnTo>
                    <a:pt x="264559" y="1673"/>
                  </a:lnTo>
                  <a:lnTo>
                    <a:pt x="264893" y="1673"/>
                  </a:lnTo>
                  <a:lnTo>
                    <a:pt x="265060" y="1617"/>
                  </a:lnTo>
                  <a:lnTo>
                    <a:pt x="265339" y="1394"/>
                  </a:lnTo>
                  <a:lnTo>
                    <a:pt x="265507" y="1171"/>
                  </a:lnTo>
                  <a:lnTo>
                    <a:pt x="265562" y="1004"/>
                  </a:lnTo>
                  <a:lnTo>
                    <a:pt x="265562" y="837"/>
                  </a:lnTo>
                  <a:lnTo>
                    <a:pt x="265562" y="669"/>
                  </a:lnTo>
                  <a:lnTo>
                    <a:pt x="265507" y="502"/>
                  </a:lnTo>
                  <a:lnTo>
                    <a:pt x="265339" y="223"/>
                  </a:lnTo>
                  <a:lnTo>
                    <a:pt x="265060" y="56"/>
                  </a:lnTo>
                  <a:lnTo>
                    <a:pt x="264893" y="0"/>
                  </a:lnTo>
                  <a:close/>
                  <a:moveTo>
                    <a:pt x="267905" y="0"/>
                  </a:moveTo>
                  <a:lnTo>
                    <a:pt x="267737" y="56"/>
                  </a:lnTo>
                  <a:lnTo>
                    <a:pt x="267514" y="223"/>
                  </a:lnTo>
                  <a:lnTo>
                    <a:pt x="267291" y="502"/>
                  </a:lnTo>
                  <a:lnTo>
                    <a:pt x="267291" y="669"/>
                  </a:lnTo>
                  <a:lnTo>
                    <a:pt x="267235" y="837"/>
                  </a:lnTo>
                  <a:lnTo>
                    <a:pt x="267291" y="1004"/>
                  </a:lnTo>
                  <a:lnTo>
                    <a:pt x="267291" y="1171"/>
                  </a:lnTo>
                  <a:lnTo>
                    <a:pt x="267514" y="1394"/>
                  </a:lnTo>
                  <a:lnTo>
                    <a:pt x="267737" y="1617"/>
                  </a:lnTo>
                  <a:lnTo>
                    <a:pt x="267905" y="1673"/>
                  </a:lnTo>
                  <a:lnTo>
                    <a:pt x="268239" y="1673"/>
                  </a:lnTo>
                  <a:lnTo>
                    <a:pt x="268406" y="1617"/>
                  </a:lnTo>
                  <a:lnTo>
                    <a:pt x="268685" y="1394"/>
                  </a:lnTo>
                  <a:lnTo>
                    <a:pt x="268853" y="1171"/>
                  </a:lnTo>
                  <a:lnTo>
                    <a:pt x="268908" y="1004"/>
                  </a:lnTo>
                  <a:lnTo>
                    <a:pt x="268908" y="837"/>
                  </a:lnTo>
                  <a:lnTo>
                    <a:pt x="268908" y="669"/>
                  </a:lnTo>
                  <a:lnTo>
                    <a:pt x="268853" y="502"/>
                  </a:lnTo>
                  <a:lnTo>
                    <a:pt x="268685" y="223"/>
                  </a:lnTo>
                  <a:lnTo>
                    <a:pt x="268406" y="56"/>
                  </a:lnTo>
                  <a:lnTo>
                    <a:pt x="268239" y="0"/>
                  </a:lnTo>
                  <a:close/>
                  <a:moveTo>
                    <a:pt x="279671" y="0"/>
                  </a:moveTo>
                  <a:lnTo>
                    <a:pt x="279504" y="56"/>
                  </a:lnTo>
                  <a:lnTo>
                    <a:pt x="279225" y="223"/>
                  </a:lnTo>
                  <a:lnTo>
                    <a:pt x="279058" y="502"/>
                  </a:lnTo>
                  <a:lnTo>
                    <a:pt x="279002" y="669"/>
                  </a:lnTo>
                  <a:lnTo>
                    <a:pt x="279002" y="837"/>
                  </a:lnTo>
                  <a:lnTo>
                    <a:pt x="279002" y="1004"/>
                  </a:lnTo>
                  <a:lnTo>
                    <a:pt x="279058" y="1171"/>
                  </a:lnTo>
                  <a:lnTo>
                    <a:pt x="279225" y="1394"/>
                  </a:lnTo>
                  <a:lnTo>
                    <a:pt x="279504" y="1617"/>
                  </a:lnTo>
                  <a:lnTo>
                    <a:pt x="279671" y="1673"/>
                  </a:lnTo>
                  <a:lnTo>
                    <a:pt x="280006" y="1673"/>
                  </a:lnTo>
                  <a:lnTo>
                    <a:pt x="280173" y="1617"/>
                  </a:lnTo>
                  <a:lnTo>
                    <a:pt x="280396" y="1394"/>
                  </a:lnTo>
                  <a:lnTo>
                    <a:pt x="280564" y="1171"/>
                  </a:lnTo>
                  <a:lnTo>
                    <a:pt x="280619" y="1004"/>
                  </a:lnTo>
                  <a:lnTo>
                    <a:pt x="280675" y="837"/>
                  </a:lnTo>
                  <a:lnTo>
                    <a:pt x="280619" y="669"/>
                  </a:lnTo>
                  <a:lnTo>
                    <a:pt x="280564" y="502"/>
                  </a:lnTo>
                  <a:lnTo>
                    <a:pt x="280396" y="223"/>
                  </a:lnTo>
                  <a:lnTo>
                    <a:pt x="280173" y="56"/>
                  </a:lnTo>
                  <a:lnTo>
                    <a:pt x="280006" y="0"/>
                  </a:lnTo>
                  <a:close/>
                  <a:moveTo>
                    <a:pt x="2510" y="3346"/>
                  </a:moveTo>
                  <a:lnTo>
                    <a:pt x="2342" y="3402"/>
                  </a:lnTo>
                  <a:lnTo>
                    <a:pt x="2175" y="3458"/>
                  </a:lnTo>
                  <a:lnTo>
                    <a:pt x="1896" y="3625"/>
                  </a:lnTo>
                  <a:lnTo>
                    <a:pt x="1729" y="3848"/>
                  </a:lnTo>
                  <a:lnTo>
                    <a:pt x="1673" y="4015"/>
                  </a:lnTo>
                  <a:lnTo>
                    <a:pt x="1673" y="4183"/>
                  </a:lnTo>
                  <a:lnTo>
                    <a:pt x="1673" y="4350"/>
                  </a:lnTo>
                  <a:lnTo>
                    <a:pt x="1729" y="4517"/>
                  </a:lnTo>
                  <a:lnTo>
                    <a:pt x="1896" y="4796"/>
                  </a:lnTo>
                  <a:lnTo>
                    <a:pt x="2175" y="4963"/>
                  </a:lnTo>
                  <a:lnTo>
                    <a:pt x="2342" y="5019"/>
                  </a:lnTo>
                  <a:lnTo>
                    <a:pt x="2677" y="5019"/>
                  </a:lnTo>
                  <a:lnTo>
                    <a:pt x="2788" y="4963"/>
                  </a:lnTo>
                  <a:lnTo>
                    <a:pt x="3067" y="4796"/>
                  </a:lnTo>
                  <a:lnTo>
                    <a:pt x="3234" y="4517"/>
                  </a:lnTo>
                  <a:lnTo>
                    <a:pt x="3290" y="4350"/>
                  </a:lnTo>
                  <a:lnTo>
                    <a:pt x="3290" y="4183"/>
                  </a:lnTo>
                  <a:lnTo>
                    <a:pt x="3290" y="4015"/>
                  </a:lnTo>
                  <a:lnTo>
                    <a:pt x="3234" y="3848"/>
                  </a:lnTo>
                  <a:lnTo>
                    <a:pt x="3067" y="3625"/>
                  </a:lnTo>
                  <a:lnTo>
                    <a:pt x="2788" y="3458"/>
                  </a:lnTo>
                  <a:lnTo>
                    <a:pt x="2677" y="3402"/>
                  </a:lnTo>
                  <a:lnTo>
                    <a:pt x="2510" y="3346"/>
                  </a:lnTo>
                  <a:close/>
                  <a:moveTo>
                    <a:pt x="10930" y="3346"/>
                  </a:moveTo>
                  <a:lnTo>
                    <a:pt x="10763" y="3402"/>
                  </a:lnTo>
                  <a:lnTo>
                    <a:pt x="10596" y="3458"/>
                  </a:lnTo>
                  <a:lnTo>
                    <a:pt x="10317" y="3625"/>
                  </a:lnTo>
                  <a:lnTo>
                    <a:pt x="10150" y="3848"/>
                  </a:lnTo>
                  <a:lnTo>
                    <a:pt x="10094" y="4015"/>
                  </a:lnTo>
                  <a:lnTo>
                    <a:pt x="10094" y="4183"/>
                  </a:lnTo>
                  <a:lnTo>
                    <a:pt x="10094" y="4350"/>
                  </a:lnTo>
                  <a:lnTo>
                    <a:pt x="10150" y="4517"/>
                  </a:lnTo>
                  <a:lnTo>
                    <a:pt x="10317" y="4796"/>
                  </a:lnTo>
                  <a:lnTo>
                    <a:pt x="10596" y="4963"/>
                  </a:lnTo>
                  <a:lnTo>
                    <a:pt x="10763" y="5019"/>
                  </a:lnTo>
                  <a:lnTo>
                    <a:pt x="11098" y="5019"/>
                  </a:lnTo>
                  <a:lnTo>
                    <a:pt x="11265" y="4963"/>
                  </a:lnTo>
                  <a:lnTo>
                    <a:pt x="11488" y="4796"/>
                  </a:lnTo>
                  <a:lnTo>
                    <a:pt x="11711" y="4517"/>
                  </a:lnTo>
                  <a:lnTo>
                    <a:pt x="11711" y="4350"/>
                  </a:lnTo>
                  <a:lnTo>
                    <a:pt x="11767" y="4183"/>
                  </a:lnTo>
                  <a:lnTo>
                    <a:pt x="11711" y="4015"/>
                  </a:lnTo>
                  <a:lnTo>
                    <a:pt x="11711" y="3848"/>
                  </a:lnTo>
                  <a:lnTo>
                    <a:pt x="11488" y="3625"/>
                  </a:lnTo>
                  <a:lnTo>
                    <a:pt x="11265" y="3458"/>
                  </a:lnTo>
                  <a:lnTo>
                    <a:pt x="11098" y="3402"/>
                  </a:lnTo>
                  <a:lnTo>
                    <a:pt x="10930" y="3346"/>
                  </a:lnTo>
                  <a:close/>
                  <a:moveTo>
                    <a:pt x="15949" y="3346"/>
                  </a:moveTo>
                  <a:lnTo>
                    <a:pt x="15782" y="3402"/>
                  </a:lnTo>
                  <a:lnTo>
                    <a:pt x="15671" y="3458"/>
                  </a:lnTo>
                  <a:lnTo>
                    <a:pt x="15392" y="3625"/>
                  </a:lnTo>
                  <a:lnTo>
                    <a:pt x="15224" y="3848"/>
                  </a:lnTo>
                  <a:lnTo>
                    <a:pt x="15169" y="4015"/>
                  </a:lnTo>
                  <a:lnTo>
                    <a:pt x="15113" y="4183"/>
                  </a:lnTo>
                  <a:lnTo>
                    <a:pt x="15169" y="4350"/>
                  </a:lnTo>
                  <a:lnTo>
                    <a:pt x="15224" y="4517"/>
                  </a:lnTo>
                  <a:lnTo>
                    <a:pt x="15392" y="4796"/>
                  </a:lnTo>
                  <a:lnTo>
                    <a:pt x="15671" y="4963"/>
                  </a:lnTo>
                  <a:lnTo>
                    <a:pt x="15782" y="5019"/>
                  </a:lnTo>
                  <a:lnTo>
                    <a:pt x="16117" y="5019"/>
                  </a:lnTo>
                  <a:lnTo>
                    <a:pt x="16284" y="4963"/>
                  </a:lnTo>
                  <a:lnTo>
                    <a:pt x="16563" y="4796"/>
                  </a:lnTo>
                  <a:lnTo>
                    <a:pt x="16730" y="4517"/>
                  </a:lnTo>
                  <a:lnTo>
                    <a:pt x="16786" y="4350"/>
                  </a:lnTo>
                  <a:lnTo>
                    <a:pt x="16786" y="4183"/>
                  </a:lnTo>
                  <a:lnTo>
                    <a:pt x="16786" y="4015"/>
                  </a:lnTo>
                  <a:lnTo>
                    <a:pt x="16730" y="3848"/>
                  </a:lnTo>
                  <a:lnTo>
                    <a:pt x="16563" y="3625"/>
                  </a:lnTo>
                  <a:lnTo>
                    <a:pt x="16284" y="3458"/>
                  </a:lnTo>
                  <a:lnTo>
                    <a:pt x="16117" y="3402"/>
                  </a:lnTo>
                  <a:lnTo>
                    <a:pt x="15949" y="3346"/>
                  </a:lnTo>
                  <a:close/>
                  <a:moveTo>
                    <a:pt x="19295" y="3346"/>
                  </a:moveTo>
                  <a:lnTo>
                    <a:pt x="19128" y="3402"/>
                  </a:lnTo>
                  <a:lnTo>
                    <a:pt x="18961" y="3458"/>
                  </a:lnTo>
                  <a:lnTo>
                    <a:pt x="18682" y="3625"/>
                  </a:lnTo>
                  <a:lnTo>
                    <a:pt x="18515" y="3848"/>
                  </a:lnTo>
                  <a:lnTo>
                    <a:pt x="18459" y="4015"/>
                  </a:lnTo>
                  <a:lnTo>
                    <a:pt x="18459" y="4183"/>
                  </a:lnTo>
                  <a:lnTo>
                    <a:pt x="18459" y="4350"/>
                  </a:lnTo>
                  <a:lnTo>
                    <a:pt x="18515" y="4517"/>
                  </a:lnTo>
                  <a:lnTo>
                    <a:pt x="18682" y="4796"/>
                  </a:lnTo>
                  <a:lnTo>
                    <a:pt x="18961" y="4963"/>
                  </a:lnTo>
                  <a:lnTo>
                    <a:pt x="19128" y="5019"/>
                  </a:lnTo>
                  <a:lnTo>
                    <a:pt x="19463" y="5019"/>
                  </a:lnTo>
                  <a:lnTo>
                    <a:pt x="19630" y="4963"/>
                  </a:lnTo>
                  <a:lnTo>
                    <a:pt x="19853" y="4796"/>
                  </a:lnTo>
                  <a:lnTo>
                    <a:pt x="20076" y="4517"/>
                  </a:lnTo>
                  <a:lnTo>
                    <a:pt x="20076" y="4350"/>
                  </a:lnTo>
                  <a:lnTo>
                    <a:pt x="20132" y="4183"/>
                  </a:lnTo>
                  <a:lnTo>
                    <a:pt x="20076" y="4015"/>
                  </a:lnTo>
                  <a:lnTo>
                    <a:pt x="20076" y="3848"/>
                  </a:lnTo>
                  <a:lnTo>
                    <a:pt x="19853" y="3625"/>
                  </a:lnTo>
                  <a:lnTo>
                    <a:pt x="19630" y="3458"/>
                  </a:lnTo>
                  <a:lnTo>
                    <a:pt x="19463" y="3402"/>
                  </a:lnTo>
                  <a:lnTo>
                    <a:pt x="19295" y="3346"/>
                  </a:lnTo>
                  <a:close/>
                  <a:moveTo>
                    <a:pt x="24370" y="3346"/>
                  </a:moveTo>
                  <a:lnTo>
                    <a:pt x="24203" y="3402"/>
                  </a:lnTo>
                  <a:lnTo>
                    <a:pt x="24036" y="3458"/>
                  </a:lnTo>
                  <a:lnTo>
                    <a:pt x="23757" y="3625"/>
                  </a:lnTo>
                  <a:lnTo>
                    <a:pt x="23589" y="3848"/>
                  </a:lnTo>
                  <a:lnTo>
                    <a:pt x="23534" y="4015"/>
                  </a:lnTo>
                  <a:lnTo>
                    <a:pt x="23534" y="4183"/>
                  </a:lnTo>
                  <a:lnTo>
                    <a:pt x="23534" y="4350"/>
                  </a:lnTo>
                  <a:lnTo>
                    <a:pt x="23589" y="4517"/>
                  </a:lnTo>
                  <a:lnTo>
                    <a:pt x="23757" y="4796"/>
                  </a:lnTo>
                  <a:lnTo>
                    <a:pt x="24036" y="4963"/>
                  </a:lnTo>
                  <a:lnTo>
                    <a:pt x="24203" y="5019"/>
                  </a:lnTo>
                  <a:lnTo>
                    <a:pt x="24537" y="5019"/>
                  </a:lnTo>
                  <a:lnTo>
                    <a:pt x="24649" y="4963"/>
                  </a:lnTo>
                  <a:lnTo>
                    <a:pt x="24928" y="4796"/>
                  </a:lnTo>
                  <a:lnTo>
                    <a:pt x="25095" y="4517"/>
                  </a:lnTo>
                  <a:lnTo>
                    <a:pt x="25151" y="4350"/>
                  </a:lnTo>
                  <a:lnTo>
                    <a:pt x="25207" y="4183"/>
                  </a:lnTo>
                  <a:lnTo>
                    <a:pt x="25151" y="4015"/>
                  </a:lnTo>
                  <a:lnTo>
                    <a:pt x="25095" y="3848"/>
                  </a:lnTo>
                  <a:lnTo>
                    <a:pt x="24928" y="3625"/>
                  </a:lnTo>
                  <a:lnTo>
                    <a:pt x="24649" y="3458"/>
                  </a:lnTo>
                  <a:lnTo>
                    <a:pt x="24537" y="3402"/>
                  </a:lnTo>
                  <a:lnTo>
                    <a:pt x="24370" y="3346"/>
                  </a:lnTo>
                  <a:close/>
                  <a:moveTo>
                    <a:pt x="27660" y="3346"/>
                  </a:moveTo>
                  <a:lnTo>
                    <a:pt x="27493" y="3402"/>
                  </a:lnTo>
                  <a:lnTo>
                    <a:pt x="27326" y="3458"/>
                  </a:lnTo>
                  <a:lnTo>
                    <a:pt x="27103" y="3625"/>
                  </a:lnTo>
                  <a:lnTo>
                    <a:pt x="26880" y="3848"/>
                  </a:lnTo>
                  <a:lnTo>
                    <a:pt x="26880" y="4015"/>
                  </a:lnTo>
                  <a:lnTo>
                    <a:pt x="26824" y="4183"/>
                  </a:lnTo>
                  <a:lnTo>
                    <a:pt x="26880" y="4350"/>
                  </a:lnTo>
                  <a:lnTo>
                    <a:pt x="26880" y="4517"/>
                  </a:lnTo>
                  <a:lnTo>
                    <a:pt x="27103" y="4796"/>
                  </a:lnTo>
                  <a:lnTo>
                    <a:pt x="27326" y="4963"/>
                  </a:lnTo>
                  <a:lnTo>
                    <a:pt x="27493" y="5019"/>
                  </a:lnTo>
                  <a:lnTo>
                    <a:pt x="27828" y="5019"/>
                  </a:lnTo>
                  <a:lnTo>
                    <a:pt x="27995" y="4963"/>
                  </a:lnTo>
                  <a:lnTo>
                    <a:pt x="28274" y="4796"/>
                  </a:lnTo>
                  <a:lnTo>
                    <a:pt x="28441" y="4517"/>
                  </a:lnTo>
                  <a:lnTo>
                    <a:pt x="28497" y="4350"/>
                  </a:lnTo>
                  <a:lnTo>
                    <a:pt x="28497" y="4183"/>
                  </a:lnTo>
                  <a:lnTo>
                    <a:pt x="28497" y="4015"/>
                  </a:lnTo>
                  <a:lnTo>
                    <a:pt x="28441" y="3848"/>
                  </a:lnTo>
                  <a:lnTo>
                    <a:pt x="28274" y="3625"/>
                  </a:lnTo>
                  <a:lnTo>
                    <a:pt x="27995" y="3458"/>
                  </a:lnTo>
                  <a:lnTo>
                    <a:pt x="27828" y="3402"/>
                  </a:lnTo>
                  <a:lnTo>
                    <a:pt x="27660" y="3346"/>
                  </a:lnTo>
                  <a:close/>
                  <a:moveTo>
                    <a:pt x="31118" y="3346"/>
                  </a:moveTo>
                  <a:lnTo>
                    <a:pt x="30951" y="3402"/>
                  </a:lnTo>
                  <a:lnTo>
                    <a:pt x="30783" y="3458"/>
                  </a:lnTo>
                  <a:lnTo>
                    <a:pt x="30505" y="3625"/>
                  </a:lnTo>
                  <a:lnTo>
                    <a:pt x="30337" y="3848"/>
                  </a:lnTo>
                  <a:lnTo>
                    <a:pt x="30281" y="4015"/>
                  </a:lnTo>
                  <a:lnTo>
                    <a:pt x="30281" y="4183"/>
                  </a:lnTo>
                  <a:lnTo>
                    <a:pt x="30281" y="4350"/>
                  </a:lnTo>
                  <a:lnTo>
                    <a:pt x="30337" y="4517"/>
                  </a:lnTo>
                  <a:lnTo>
                    <a:pt x="30505" y="4796"/>
                  </a:lnTo>
                  <a:lnTo>
                    <a:pt x="30783" y="4963"/>
                  </a:lnTo>
                  <a:lnTo>
                    <a:pt x="30951" y="5019"/>
                  </a:lnTo>
                  <a:lnTo>
                    <a:pt x="31285" y="5019"/>
                  </a:lnTo>
                  <a:lnTo>
                    <a:pt x="31397" y="4963"/>
                  </a:lnTo>
                  <a:lnTo>
                    <a:pt x="31676" y="4796"/>
                  </a:lnTo>
                  <a:lnTo>
                    <a:pt x="31843" y="4517"/>
                  </a:lnTo>
                  <a:lnTo>
                    <a:pt x="31899" y="4350"/>
                  </a:lnTo>
                  <a:lnTo>
                    <a:pt x="31899" y="4183"/>
                  </a:lnTo>
                  <a:lnTo>
                    <a:pt x="31899" y="4015"/>
                  </a:lnTo>
                  <a:lnTo>
                    <a:pt x="31843" y="3848"/>
                  </a:lnTo>
                  <a:lnTo>
                    <a:pt x="31676" y="3625"/>
                  </a:lnTo>
                  <a:lnTo>
                    <a:pt x="31397" y="3458"/>
                  </a:lnTo>
                  <a:lnTo>
                    <a:pt x="31285" y="3402"/>
                  </a:lnTo>
                  <a:lnTo>
                    <a:pt x="31118" y="3346"/>
                  </a:lnTo>
                  <a:close/>
                  <a:moveTo>
                    <a:pt x="41156" y="3346"/>
                  </a:moveTo>
                  <a:lnTo>
                    <a:pt x="40989" y="3402"/>
                  </a:lnTo>
                  <a:lnTo>
                    <a:pt x="40821" y="3458"/>
                  </a:lnTo>
                  <a:lnTo>
                    <a:pt x="40543" y="3625"/>
                  </a:lnTo>
                  <a:lnTo>
                    <a:pt x="40375" y="3848"/>
                  </a:lnTo>
                  <a:lnTo>
                    <a:pt x="40320" y="4015"/>
                  </a:lnTo>
                  <a:lnTo>
                    <a:pt x="40320" y="4183"/>
                  </a:lnTo>
                  <a:lnTo>
                    <a:pt x="40320" y="4350"/>
                  </a:lnTo>
                  <a:lnTo>
                    <a:pt x="40375" y="4517"/>
                  </a:lnTo>
                  <a:lnTo>
                    <a:pt x="40543" y="4796"/>
                  </a:lnTo>
                  <a:lnTo>
                    <a:pt x="40821" y="4963"/>
                  </a:lnTo>
                  <a:lnTo>
                    <a:pt x="40989" y="5019"/>
                  </a:lnTo>
                  <a:lnTo>
                    <a:pt x="41323" y="5019"/>
                  </a:lnTo>
                  <a:lnTo>
                    <a:pt x="41435" y="4963"/>
                  </a:lnTo>
                  <a:lnTo>
                    <a:pt x="41714" y="4796"/>
                  </a:lnTo>
                  <a:lnTo>
                    <a:pt x="41881" y="4517"/>
                  </a:lnTo>
                  <a:lnTo>
                    <a:pt x="41937" y="4350"/>
                  </a:lnTo>
                  <a:lnTo>
                    <a:pt x="41937" y="4183"/>
                  </a:lnTo>
                  <a:lnTo>
                    <a:pt x="41937" y="4015"/>
                  </a:lnTo>
                  <a:lnTo>
                    <a:pt x="41881" y="3848"/>
                  </a:lnTo>
                  <a:lnTo>
                    <a:pt x="41714" y="3625"/>
                  </a:lnTo>
                  <a:lnTo>
                    <a:pt x="41435" y="3458"/>
                  </a:lnTo>
                  <a:lnTo>
                    <a:pt x="41323" y="3402"/>
                  </a:lnTo>
                  <a:lnTo>
                    <a:pt x="41156" y="3346"/>
                  </a:lnTo>
                  <a:close/>
                  <a:moveTo>
                    <a:pt x="83037" y="3402"/>
                  </a:moveTo>
                  <a:lnTo>
                    <a:pt x="82870" y="3458"/>
                  </a:lnTo>
                  <a:lnTo>
                    <a:pt x="82591" y="3625"/>
                  </a:lnTo>
                  <a:lnTo>
                    <a:pt x="82424" y="3904"/>
                  </a:lnTo>
                  <a:lnTo>
                    <a:pt x="82368" y="4015"/>
                  </a:lnTo>
                  <a:lnTo>
                    <a:pt x="82368" y="4183"/>
                  </a:lnTo>
                  <a:lnTo>
                    <a:pt x="82368" y="4350"/>
                  </a:lnTo>
                  <a:lnTo>
                    <a:pt x="82424" y="4517"/>
                  </a:lnTo>
                  <a:lnTo>
                    <a:pt x="82591" y="4796"/>
                  </a:lnTo>
                  <a:lnTo>
                    <a:pt x="82870" y="4963"/>
                  </a:lnTo>
                  <a:lnTo>
                    <a:pt x="83037" y="5019"/>
                  </a:lnTo>
                  <a:lnTo>
                    <a:pt x="83372" y="5019"/>
                  </a:lnTo>
                  <a:lnTo>
                    <a:pt x="83539" y="4963"/>
                  </a:lnTo>
                  <a:lnTo>
                    <a:pt x="83762" y="4796"/>
                  </a:lnTo>
                  <a:lnTo>
                    <a:pt x="83985" y="4517"/>
                  </a:lnTo>
                  <a:lnTo>
                    <a:pt x="83985" y="4350"/>
                  </a:lnTo>
                  <a:lnTo>
                    <a:pt x="84041" y="4183"/>
                  </a:lnTo>
                  <a:lnTo>
                    <a:pt x="83985" y="4015"/>
                  </a:lnTo>
                  <a:lnTo>
                    <a:pt x="83985" y="3904"/>
                  </a:lnTo>
                  <a:lnTo>
                    <a:pt x="83762" y="3625"/>
                  </a:lnTo>
                  <a:lnTo>
                    <a:pt x="83539" y="3458"/>
                  </a:lnTo>
                  <a:lnTo>
                    <a:pt x="83372" y="3402"/>
                  </a:lnTo>
                  <a:close/>
                  <a:moveTo>
                    <a:pt x="86383" y="3402"/>
                  </a:moveTo>
                  <a:lnTo>
                    <a:pt x="86216" y="3458"/>
                  </a:lnTo>
                  <a:lnTo>
                    <a:pt x="85993" y="3625"/>
                  </a:lnTo>
                  <a:lnTo>
                    <a:pt x="85825" y="3904"/>
                  </a:lnTo>
                  <a:lnTo>
                    <a:pt x="85770" y="4015"/>
                  </a:lnTo>
                  <a:lnTo>
                    <a:pt x="85714" y="4183"/>
                  </a:lnTo>
                  <a:lnTo>
                    <a:pt x="85770" y="4350"/>
                  </a:lnTo>
                  <a:lnTo>
                    <a:pt x="85825" y="4517"/>
                  </a:lnTo>
                  <a:lnTo>
                    <a:pt x="85993" y="4796"/>
                  </a:lnTo>
                  <a:lnTo>
                    <a:pt x="86216" y="4963"/>
                  </a:lnTo>
                  <a:lnTo>
                    <a:pt x="86383" y="5019"/>
                  </a:lnTo>
                  <a:lnTo>
                    <a:pt x="86718" y="5019"/>
                  </a:lnTo>
                  <a:lnTo>
                    <a:pt x="86885" y="4963"/>
                  </a:lnTo>
                  <a:lnTo>
                    <a:pt x="87164" y="4796"/>
                  </a:lnTo>
                  <a:lnTo>
                    <a:pt x="87331" y="4517"/>
                  </a:lnTo>
                  <a:lnTo>
                    <a:pt x="87387" y="4350"/>
                  </a:lnTo>
                  <a:lnTo>
                    <a:pt x="87387" y="4183"/>
                  </a:lnTo>
                  <a:lnTo>
                    <a:pt x="87387" y="4015"/>
                  </a:lnTo>
                  <a:lnTo>
                    <a:pt x="87331" y="3904"/>
                  </a:lnTo>
                  <a:lnTo>
                    <a:pt x="87164" y="3625"/>
                  </a:lnTo>
                  <a:lnTo>
                    <a:pt x="86885" y="3458"/>
                  </a:lnTo>
                  <a:lnTo>
                    <a:pt x="86718" y="3402"/>
                  </a:lnTo>
                  <a:close/>
                  <a:moveTo>
                    <a:pt x="89785" y="3402"/>
                  </a:moveTo>
                  <a:lnTo>
                    <a:pt x="89618" y="3458"/>
                  </a:lnTo>
                  <a:lnTo>
                    <a:pt x="89339" y="3625"/>
                  </a:lnTo>
                  <a:lnTo>
                    <a:pt x="89171" y="3904"/>
                  </a:lnTo>
                  <a:lnTo>
                    <a:pt x="89116" y="4015"/>
                  </a:lnTo>
                  <a:lnTo>
                    <a:pt x="89116" y="4183"/>
                  </a:lnTo>
                  <a:lnTo>
                    <a:pt x="89116" y="4350"/>
                  </a:lnTo>
                  <a:lnTo>
                    <a:pt x="89171" y="4517"/>
                  </a:lnTo>
                  <a:lnTo>
                    <a:pt x="89339" y="4796"/>
                  </a:lnTo>
                  <a:lnTo>
                    <a:pt x="89618" y="4963"/>
                  </a:lnTo>
                  <a:lnTo>
                    <a:pt x="89785" y="5019"/>
                  </a:lnTo>
                  <a:lnTo>
                    <a:pt x="90119" y="5019"/>
                  </a:lnTo>
                  <a:lnTo>
                    <a:pt x="90231" y="4963"/>
                  </a:lnTo>
                  <a:lnTo>
                    <a:pt x="90510" y="4796"/>
                  </a:lnTo>
                  <a:lnTo>
                    <a:pt x="90677" y="4517"/>
                  </a:lnTo>
                  <a:lnTo>
                    <a:pt x="90733" y="4350"/>
                  </a:lnTo>
                  <a:lnTo>
                    <a:pt x="90733" y="4183"/>
                  </a:lnTo>
                  <a:lnTo>
                    <a:pt x="90733" y="4015"/>
                  </a:lnTo>
                  <a:lnTo>
                    <a:pt x="90677" y="3904"/>
                  </a:lnTo>
                  <a:lnTo>
                    <a:pt x="90510" y="3625"/>
                  </a:lnTo>
                  <a:lnTo>
                    <a:pt x="90231" y="3458"/>
                  </a:lnTo>
                  <a:lnTo>
                    <a:pt x="90119" y="3402"/>
                  </a:lnTo>
                  <a:close/>
                  <a:moveTo>
                    <a:pt x="93075" y="3402"/>
                  </a:moveTo>
                  <a:lnTo>
                    <a:pt x="92908" y="3458"/>
                  </a:lnTo>
                  <a:lnTo>
                    <a:pt x="92685" y="3625"/>
                  </a:lnTo>
                  <a:lnTo>
                    <a:pt x="92462" y="3904"/>
                  </a:lnTo>
                  <a:lnTo>
                    <a:pt x="92462" y="4015"/>
                  </a:lnTo>
                  <a:lnTo>
                    <a:pt x="92406" y="4183"/>
                  </a:lnTo>
                  <a:lnTo>
                    <a:pt x="92462" y="4350"/>
                  </a:lnTo>
                  <a:lnTo>
                    <a:pt x="92462" y="4517"/>
                  </a:lnTo>
                  <a:lnTo>
                    <a:pt x="92685" y="4796"/>
                  </a:lnTo>
                  <a:lnTo>
                    <a:pt x="92908" y="4963"/>
                  </a:lnTo>
                  <a:lnTo>
                    <a:pt x="93075" y="5019"/>
                  </a:lnTo>
                  <a:lnTo>
                    <a:pt x="93410" y="5019"/>
                  </a:lnTo>
                  <a:lnTo>
                    <a:pt x="93577" y="4963"/>
                  </a:lnTo>
                  <a:lnTo>
                    <a:pt x="93856" y="4796"/>
                  </a:lnTo>
                  <a:lnTo>
                    <a:pt x="94023" y="4517"/>
                  </a:lnTo>
                  <a:lnTo>
                    <a:pt x="94079" y="4350"/>
                  </a:lnTo>
                  <a:lnTo>
                    <a:pt x="94079" y="4183"/>
                  </a:lnTo>
                  <a:lnTo>
                    <a:pt x="94079" y="4015"/>
                  </a:lnTo>
                  <a:lnTo>
                    <a:pt x="94023" y="3904"/>
                  </a:lnTo>
                  <a:lnTo>
                    <a:pt x="93856" y="3625"/>
                  </a:lnTo>
                  <a:lnTo>
                    <a:pt x="93577" y="3458"/>
                  </a:lnTo>
                  <a:lnTo>
                    <a:pt x="93410" y="3402"/>
                  </a:lnTo>
                  <a:close/>
                  <a:moveTo>
                    <a:pt x="98317" y="3346"/>
                  </a:moveTo>
                  <a:lnTo>
                    <a:pt x="98150" y="3402"/>
                  </a:lnTo>
                  <a:lnTo>
                    <a:pt x="97983" y="3458"/>
                  </a:lnTo>
                  <a:lnTo>
                    <a:pt x="97704" y="3625"/>
                  </a:lnTo>
                  <a:lnTo>
                    <a:pt x="97536" y="3848"/>
                  </a:lnTo>
                  <a:lnTo>
                    <a:pt x="97481" y="4015"/>
                  </a:lnTo>
                  <a:lnTo>
                    <a:pt x="97481" y="4183"/>
                  </a:lnTo>
                  <a:lnTo>
                    <a:pt x="97481" y="4350"/>
                  </a:lnTo>
                  <a:lnTo>
                    <a:pt x="97536" y="4517"/>
                  </a:lnTo>
                  <a:lnTo>
                    <a:pt x="97704" y="4796"/>
                  </a:lnTo>
                  <a:lnTo>
                    <a:pt x="97983" y="4963"/>
                  </a:lnTo>
                  <a:lnTo>
                    <a:pt x="98150" y="5019"/>
                  </a:lnTo>
                  <a:lnTo>
                    <a:pt x="98484" y="5019"/>
                  </a:lnTo>
                  <a:lnTo>
                    <a:pt x="98652" y="4963"/>
                  </a:lnTo>
                  <a:lnTo>
                    <a:pt x="98875" y="4796"/>
                  </a:lnTo>
                  <a:lnTo>
                    <a:pt x="99042" y="4517"/>
                  </a:lnTo>
                  <a:lnTo>
                    <a:pt x="99098" y="4350"/>
                  </a:lnTo>
                  <a:lnTo>
                    <a:pt x="99154" y="4183"/>
                  </a:lnTo>
                  <a:lnTo>
                    <a:pt x="99098" y="4015"/>
                  </a:lnTo>
                  <a:lnTo>
                    <a:pt x="99042" y="3848"/>
                  </a:lnTo>
                  <a:lnTo>
                    <a:pt x="98875" y="3625"/>
                  </a:lnTo>
                  <a:lnTo>
                    <a:pt x="98652" y="3458"/>
                  </a:lnTo>
                  <a:lnTo>
                    <a:pt x="98484" y="3402"/>
                  </a:lnTo>
                  <a:lnTo>
                    <a:pt x="98317" y="3346"/>
                  </a:lnTo>
                  <a:close/>
                  <a:moveTo>
                    <a:pt x="106738" y="3346"/>
                  </a:moveTo>
                  <a:lnTo>
                    <a:pt x="106571" y="3402"/>
                  </a:lnTo>
                  <a:lnTo>
                    <a:pt x="106403" y="3458"/>
                  </a:lnTo>
                  <a:lnTo>
                    <a:pt x="106180" y="3625"/>
                  </a:lnTo>
                  <a:lnTo>
                    <a:pt x="105957" y="3848"/>
                  </a:lnTo>
                  <a:lnTo>
                    <a:pt x="105957" y="4015"/>
                  </a:lnTo>
                  <a:lnTo>
                    <a:pt x="105901" y="4183"/>
                  </a:lnTo>
                  <a:lnTo>
                    <a:pt x="105957" y="4350"/>
                  </a:lnTo>
                  <a:lnTo>
                    <a:pt x="105957" y="4517"/>
                  </a:lnTo>
                  <a:lnTo>
                    <a:pt x="106180" y="4796"/>
                  </a:lnTo>
                  <a:lnTo>
                    <a:pt x="106403" y="4963"/>
                  </a:lnTo>
                  <a:lnTo>
                    <a:pt x="106571" y="5019"/>
                  </a:lnTo>
                  <a:lnTo>
                    <a:pt x="106905" y="5019"/>
                  </a:lnTo>
                  <a:lnTo>
                    <a:pt x="107073" y="4963"/>
                  </a:lnTo>
                  <a:lnTo>
                    <a:pt x="107351" y="4796"/>
                  </a:lnTo>
                  <a:lnTo>
                    <a:pt x="107519" y="4517"/>
                  </a:lnTo>
                  <a:lnTo>
                    <a:pt x="107575" y="4350"/>
                  </a:lnTo>
                  <a:lnTo>
                    <a:pt x="107575" y="4183"/>
                  </a:lnTo>
                  <a:lnTo>
                    <a:pt x="107575" y="4015"/>
                  </a:lnTo>
                  <a:lnTo>
                    <a:pt x="107519" y="3848"/>
                  </a:lnTo>
                  <a:lnTo>
                    <a:pt x="107351" y="3625"/>
                  </a:lnTo>
                  <a:lnTo>
                    <a:pt x="107073" y="3458"/>
                  </a:lnTo>
                  <a:lnTo>
                    <a:pt x="106905" y="3402"/>
                  </a:lnTo>
                  <a:lnTo>
                    <a:pt x="106738" y="3346"/>
                  </a:lnTo>
                  <a:close/>
                  <a:moveTo>
                    <a:pt x="111813" y="3346"/>
                  </a:moveTo>
                  <a:lnTo>
                    <a:pt x="111645" y="3402"/>
                  </a:lnTo>
                  <a:lnTo>
                    <a:pt x="111478" y="3458"/>
                  </a:lnTo>
                  <a:lnTo>
                    <a:pt x="111199" y="3625"/>
                  </a:lnTo>
                  <a:lnTo>
                    <a:pt x="111032" y="3848"/>
                  </a:lnTo>
                  <a:lnTo>
                    <a:pt x="110976" y="4015"/>
                  </a:lnTo>
                  <a:lnTo>
                    <a:pt x="110976" y="4183"/>
                  </a:lnTo>
                  <a:lnTo>
                    <a:pt x="110976" y="4350"/>
                  </a:lnTo>
                  <a:lnTo>
                    <a:pt x="111032" y="4517"/>
                  </a:lnTo>
                  <a:lnTo>
                    <a:pt x="111199" y="4796"/>
                  </a:lnTo>
                  <a:lnTo>
                    <a:pt x="111478" y="4963"/>
                  </a:lnTo>
                  <a:lnTo>
                    <a:pt x="111645" y="5019"/>
                  </a:lnTo>
                  <a:lnTo>
                    <a:pt x="111980" y="5019"/>
                  </a:lnTo>
                  <a:lnTo>
                    <a:pt x="112092" y="4963"/>
                  </a:lnTo>
                  <a:lnTo>
                    <a:pt x="112370" y="4796"/>
                  </a:lnTo>
                  <a:lnTo>
                    <a:pt x="112538" y="4517"/>
                  </a:lnTo>
                  <a:lnTo>
                    <a:pt x="112594" y="4350"/>
                  </a:lnTo>
                  <a:lnTo>
                    <a:pt x="112594" y="4183"/>
                  </a:lnTo>
                  <a:lnTo>
                    <a:pt x="112594" y="4015"/>
                  </a:lnTo>
                  <a:lnTo>
                    <a:pt x="112538" y="3848"/>
                  </a:lnTo>
                  <a:lnTo>
                    <a:pt x="112370" y="3625"/>
                  </a:lnTo>
                  <a:lnTo>
                    <a:pt x="112092" y="3458"/>
                  </a:lnTo>
                  <a:lnTo>
                    <a:pt x="111980" y="3402"/>
                  </a:lnTo>
                  <a:lnTo>
                    <a:pt x="111813" y="3346"/>
                  </a:lnTo>
                  <a:close/>
                  <a:moveTo>
                    <a:pt x="115103" y="3346"/>
                  </a:moveTo>
                  <a:lnTo>
                    <a:pt x="114936" y="3402"/>
                  </a:lnTo>
                  <a:lnTo>
                    <a:pt x="114768" y="3458"/>
                  </a:lnTo>
                  <a:lnTo>
                    <a:pt x="114545" y="3625"/>
                  </a:lnTo>
                  <a:lnTo>
                    <a:pt x="114322" y="3848"/>
                  </a:lnTo>
                  <a:lnTo>
                    <a:pt x="114267" y="4015"/>
                  </a:lnTo>
                  <a:lnTo>
                    <a:pt x="114267" y="4183"/>
                  </a:lnTo>
                  <a:lnTo>
                    <a:pt x="114267" y="4350"/>
                  </a:lnTo>
                  <a:lnTo>
                    <a:pt x="114322" y="4517"/>
                  </a:lnTo>
                  <a:lnTo>
                    <a:pt x="114545" y="4796"/>
                  </a:lnTo>
                  <a:lnTo>
                    <a:pt x="114768" y="4963"/>
                  </a:lnTo>
                  <a:lnTo>
                    <a:pt x="114936" y="5019"/>
                  </a:lnTo>
                  <a:lnTo>
                    <a:pt x="115270" y="5019"/>
                  </a:lnTo>
                  <a:lnTo>
                    <a:pt x="115438" y="4963"/>
                  </a:lnTo>
                  <a:lnTo>
                    <a:pt x="115716" y="4796"/>
                  </a:lnTo>
                  <a:lnTo>
                    <a:pt x="115884" y="4517"/>
                  </a:lnTo>
                  <a:lnTo>
                    <a:pt x="115940" y="4350"/>
                  </a:lnTo>
                  <a:lnTo>
                    <a:pt x="115940" y="4183"/>
                  </a:lnTo>
                  <a:lnTo>
                    <a:pt x="115940" y="4015"/>
                  </a:lnTo>
                  <a:lnTo>
                    <a:pt x="115884" y="3848"/>
                  </a:lnTo>
                  <a:lnTo>
                    <a:pt x="115716" y="3625"/>
                  </a:lnTo>
                  <a:lnTo>
                    <a:pt x="115438" y="3458"/>
                  </a:lnTo>
                  <a:lnTo>
                    <a:pt x="115270" y="3402"/>
                  </a:lnTo>
                  <a:lnTo>
                    <a:pt x="115103" y="3346"/>
                  </a:lnTo>
                  <a:close/>
                  <a:moveTo>
                    <a:pt x="120178" y="3346"/>
                  </a:moveTo>
                  <a:lnTo>
                    <a:pt x="120011" y="3402"/>
                  </a:lnTo>
                  <a:lnTo>
                    <a:pt x="119843" y="3458"/>
                  </a:lnTo>
                  <a:lnTo>
                    <a:pt x="119564" y="3625"/>
                  </a:lnTo>
                  <a:lnTo>
                    <a:pt x="119397" y="3848"/>
                  </a:lnTo>
                  <a:lnTo>
                    <a:pt x="119341" y="4015"/>
                  </a:lnTo>
                  <a:lnTo>
                    <a:pt x="119341" y="4183"/>
                  </a:lnTo>
                  <a:lnTo>
                    <a:pt x="119341" y="4350"/>
                  </a:lnTo>
                  <a:lnTo>
                    <a:pt x="119397" y="4517"/>
                  </a:lnTo>
                  <a:lnTo>
                    <a:pt x="119564" y="4796"/>
                  </a:lnTo>
                  <a:lnTo>
                    <a:pt x="119843" y="4963"/>
                  </a:lnTo>
                  <a:lnTo>
                    <a:pt x="120011" y="5019"/>
                  </a:lnTo>
                  <a:lnTo>
                    <a:pt x="120345" y="5019"/>
                  </a:lnTo>
                  <a:lnTo>
                    <a:pt x="120512" y="4963"/>
                  </a:lnTo>
                  <a:lnTo>
                    <a:pt x="120736" y="4796"/>
                  </a:lnTo>
                  <a:lnTo>
                    <a:pt x="120959" y="4517"/>
                  </a:lnTo>
                  <a:lnTo>
                    <a:pt x="120959" y="4350"/>
                  </a:lnTo>
                  <a:lnTo>
                    <a:pt x="121014" y="4183"/>
                  </a:lnTo>
                  <a:lnTo>
                    <a:pt x="120959" y="4015"/>
                  </a:lnTo>
                  <a:lnTo>
                    <a:pt x="120959" y="3848"/>
                  </a:lnTo>
                  <a:lnTo>
                    <a:pt x="120736" y="3625"/>
                  </a:lnTo>
                  <a:lnTo>
                    <a:pt x="120512" y="3458"/>
                  </a:lnTo>
                  <a:lnTo>
                    <a:pt x="120345" y="3402"/>
                  </a:lnTo>
                  <a:lnTo>
                    <a:pt x="120178" y="3346"/>
                  </a:lnTo>
                  <a:close/>
                  <a:moveTo>
                    <a:pt x="123468" y="3346"/>
                  </a:moveTo>
                  <a:lnTo>
                    <a:pt x="123301" y="3402"/>
                  </a:lnTo>
                  <a:lnTo>
                    <a:pt x="123189" y="3458"/>
                  </a:lnTo>
                  <a:lnTo>
                    <a:pt x="122910" y="3625"/>
                  </a:lnTo>
                  <a:lnTo>
                    <a:pt x="122743" y="3848"/>
                  </a:lnTo>
                  <a:lnTo>
                    <a:pt x="122687" y="4015"/>
                  </a:lnTo>
                  <a:lnTo>
                    <a:pt x="122632" y="4183"/>
                  </a:lnTo>
                  <a:lnTo>
                    <a:pt x="122687" y="4350"/>
                  </a:lnTo>
                  <a:lnTo>
                    <a:pt x="122743" y="4517"/>
                  </a:lnTo>
                  <a:lnTo>
                    <a:pt x="122910" y="4796"/>
                  </a:lnTo>
                  <a:lnTo>
                    <a:pt x="123189" y="4963"/>
                  </a:lnTo>
                  <a:lnTo>
                    <a:pt x="123301" y="5019"/>
                  </a:lnTo>
                  <a:lnTo>
                    <a:pt x="123635" y="5019"/>
                  </a:lnTo>
                  <a:lnTo>
                    <a:pt x="123803" y="4963"/>
                  </a:lnTo>
                  <a:lnTo>
                    <a:pt x="124082" y="4796"/>
                  </a:lnTo>
                  <a:lnTo>
                    <a:pt x="124249" y="4517"/>
                  </a:lnTo>
                  <a:lnTo>
                    <a:pt x="124305" y="4350"/>
                  </a:lnTo>
                  <a:lnTo>
                    <a:pt x="124305" y="4183"/>
                  </a:lnTo>
                  <a:lnTo>
                    <a:pt x="124305" y="4015"/>
                  </a:lnTo>
                  <a:lnTo>
                    <a:pt x="124249" y="3848"/>
                  </a:lnTo>
                  <a:lnTo>
                    <a:pt x="124082" y="3625"/>
                  </a:lnTo>
                  <a:lnTo>
                    <a:pt x="123803" y="3458"/>
                  </a:lnTo>
                  <a:lnTo>
                    <a:pt x="123635" y="3402"/>
                  </a:lnTo>
                  <a:lnTo>
                    <a:pt x="123468" y="3346"/>
                  </a:lnTo>
                  <a:close/>
                  <a:moveTo>
                    <a:pt x="126926" y="3346"/>
                  </a:moveTo>
                  <a:lnTo>
                    <a:pt x="126758" y="3402"/>
                  </a:lnTo>
                  <a:lnTo>
                    <a:pt x="126591" y="3458"/>
                  </a:lnTo>
                  <a:lnTo>
                    <a:pt x="126312" y="3625"/>
                  </a:lnTo>
                  <a:lnTo>
                    <a:pt x="126145" y="3848"/>
                  </a:lnTo>
                  <a:lnTo>
                    <a:pt x="126089" y="4015"/>
                  </a:lnTo>
                  <a:lnTo>
                    <a:pt x="126089" y="4183"/>
                  </a:lnTo>
                  <a:lnTo>
                    <a:pt x="126089" y="4350"/>
                  </a:lnTo>
                  <a:lnTo>
                    <a:pt x="126145" y="4517"/>
                  </a:lnTo>
                  <a:lnTo>
                    <a:pt x="126312" y="4796"/>
                  </a:lnTo>
                  <a:lnTo>
                    <a:pt x="126591" y="4963"/>
                  </a:lnTo>
                  <a:lnTo>
                    <a:pt x="126758" y="5019"/>
                  </a:lnTo>
                  <a:lnTo>
                    <a:pt x="127093" y="5019"/>
                  </a:lnTo>
                  <a:lnTo>
                    <a:pt x="127260" y="4963"/>
                  </a:lnTo>
                  <a:lnTo>
                    <a:pt x="127483" y="4796"/>
                  </a:lnTo>
                  <a:lnTo>
                    <a:pt x="127651" y="4517"/>
                  </a:lnTo>
                  <a:lnTo>
                    <a:pt x="127706" y="4350"/>
                  </a:lnTo>
                  <a:lnTo>
                    <a:pt x="127762" y="4183"/>
                  </a:lnTo>
                  <a:lnTo>
                    <a:pt x="127706" y="4015"/>
                  </a:lnTo>
                  <a:lnTo>
                    <a:pt x="127651" y="3848"/>
                  </a:lnTo>
                  <a:lnTo>
                    <a:pt x="127483" y="3625"/>
                  </a:lnTo>
                  <a:lnTo>
                    <a:pt x="127260" y="3458"/>
                  </a:lnTo>
                  <a:lnTo>
                    <a:pt x="127093" y="3402"/>
                  </a:lnTo>
                  <a:lnTo>
                    <a:pt x="126926" y="3346"/>
                  </a:lnTo>
                  <a:close/>
                  <a:moveTo>
                    <a:pt x="136964" y="3346"/>
                  </a:moveTo>
                  <a:lnTo>
                    <a:pt x="136796" y="3402"/>
                  </a:lnTo>
                  <a:lnTo>
                    <a:pt x="136629" y="3458"/>
                  </a:lnTo>
                  <a:lnTo>
                    <a:pt x="136350" y="3625"/>
                  </a:lnTo>
                  <a:lnTo>
                    <a:pt x="136183" y="3848"/>
                  </a:lnTo>
                  <a:lnTo>
                    <a:pt x="136127" y="4015"/>
                  </a:lnTo>
                  <a:lnTo>
                    <a:pt x="136127" y="4183"/>
                  </a:lnTo>
                  <a:lnTo>
                    <a:pt x="136127" y="4350"/>
                  </a:lnTo>
                  <a:lnTo>
                    <a:pt x="136183" y="4517"/>
                  </a:lnTo>
                  <a:lnTo>
                    <a:pt x="136350" y="4796"/>
                  </a:lnTo>
                  <a:lnTo>
                    <a:pt x="136629" y="4963"/>
                  </a:lnTo>
                  <a:lnTo>
                    <a:pt x="136796" y="5019"/>
                  </a:lnTo>
                  <a:lnTo>
                    <a:pt x="137131" y="5019"/>
                  </a:lnTo>
                  <a:lnTo>
                    <a:pt x="137298" y="4963"/>
                  </a:lnTo>
                  <a:lnTo>
                    <a:pt x="137521" y="4796"/>
                  </a:lnTo>
                  <a:lnTo>
                    <a:pt x="137689" y="4517"/>
                  </a:lnTo>
                  <a:lnTo>
                    <a:pt x="137744" y="4350"/>
                  </a:lnTo>
                  <a:lnTo>
                    <a:pt x="137800" y="4183"/>
                  </a:lnTo>
                  <a:lnTo>
                    <a:pt x="137744" y="4015"/>
                  </a:lnTo>
                  <a:lnTo>
                    <a:pt x="137689" y="3848"/>
                  </a:lnTo>
                  <a:lnTo>
                    <a:pt x="137521" y="3625"/>
                  </a:lnTo>
                  <a:lnTo>
                    <a:pt x="137298" y="3458"/>
                  </a:lnTo>
                  <a:lnTo>
                    <a:pt x="137131" y="3402"/>
                  </a:lnTo>
                  <a:lnTo>
                    <a:pt x="136964" y="3346"/>
                  </a:lnTo>
                  <a:close/>
                  <a:moveTo>
                    <a:pt x="178845" y="3402"/>
                  </a:moveTo>
                  <a:lnTo>
                    <a:pt x="178677" y="3458"/>
                  </a:lnTo>
                  <a:lnTo>
                    <a:pt x="178399" y="3625"/>
                  </a:lnTo>
                  <a:lnTo>
                    <a:pt x="178231" y="3904"/>
                  </a:lnTo>
                  <a:lnTo>
                    <a:pt x="178176" y="4015"/>
                  </a:lnTo>
                  <a:lnTo>
                    <a:pt x="178176" y="4183"/>
                  </a:lnTo>
                  <a:lnTo>
                    <a:pt x="178176" y="4350"/>
                  </a:lnTo>
                  <a:lnTo>
                    <a:pt x="178231" y="4517"/>
                  </a:lnTo>
                  <a:lnTo>
                    <a:pt x="178399" y="4796"/>
                  </a:lnTo>
                  <a:lnTo>
                    <a:pt x="178677" y="4963"/>
                  </a:lnTo>
                  <a:lnTo>
                    <a:pt x="178845" y="5019"/>
                  </a:lnTo>
                  <a:lnTo>
                    <a:pt x="179179" y="5019"/>
                  </a:lnTo>
                  <a:lnTo>
                    <a:pt x="179347" y="4963"/>
                  </a:lnTo>
                  <a:lnTo>
                    <a:pt x="179570" y="4796"/>
                  </a:lnTo>
                  <a:lnTo>
                    <a:pt x="179737" y="4517"/>
                  </a:lnTo>
                  <a:lnTo>
                    <a:pt x="179793" y="4350"/>
                  </a:lnTo>
                  <a:lnTo>
                    <a:pt x="179849" y="4183"/>
                  </a:lnTo>
                  <a:lnTo>
                    <a:pt x="179793" y="4015"/>
                  </a:lnTo>
                  <a:lnTo>
                    <a:pt x="179737" y="3904"/>
                  </a:lnTo>
                  <a:lnTo>
                    <a:pt x="179570" y="3625"/>
                  </a:lnTo>
                  <a:lnTo>
                    <a:pt x="179347" y="3458"/>
                  </a:lnTo>
                  <a:lnTo>
                    <a:pt x="179179" y="3402"/>
                  </a:lnTo>
                  <a:close/>
                  <a:moveTo>
                    <a:pt x="182191" y="3402"/>
                  </a:moveTo>
                  <a:lnTo>
                    <a:pt x="182023" y="3458"/>
                  </a:lnTo>
                  <a:lnTo>
                    <a:pt x="181800" y="3625"/>
                  </a:lnTo>
                  <a:lnTo>
                    <a:pt x="181577" y="3904"/>
                  </a:lnTo>
                  <a:lnTo>
                    <a:pt x="181577" y="4015"/>
                  </a:lnTo>
                  <a:lnTo>
                    <a:pt x="181522" y="4183"/>
                  </a:lnTo>
                  <a:lnTo>
                    <a:pt x="181577" y="4350"/>
                  </a:lnTo>
                  <a:lnTo>
                    <a:pt x="181577" y="4517"/>
                  </a:lnTo>
                  <a:lnTo>
                    <a:pt x="181800" y="4796"/>
                  </a:lnTo>
                  <a:lnTo>
                    <a:pt x="182023" y="4963"/>
                  </a:lnTo>
                  <a:lnTo>
                    <a:pt x="182191" y="5019"/>
                  </a:lnTo>
                  <a:lnTo>
                    <a:pt x="182525" y="5019"/>
                  </a:lnTo>
                  <a:lnTo>
                    <a:pt x="182693" y="4963"/>
                  </a:lnTo>
                  <a:lnTo>
                    <a:pt x="182971" y="4796"/>
                  </a:lnTo>
                  <a:lnTo>
                    <a:pt x="183139" y="4517"/>
                  </a:lnTo>
                  <a:lnTo>
                    <a:pt x="183195" y="4350"/>
                  </a:lnTo>
                  <a:lnTo>
                    <a:pt x="183195" y="4183"/>
                  </a:lnTo>
                  <a:lnTo>
                    <a:pt x="183195" y="4015"/>
                  </a:lnTo>
                  <a:lnTo>
                    <a:pt x="183139" y="3904"/>
                  </a:lnTo>
                  <a:lnTo>
                    <a:pt x="182971" y="3625"/>
                  </a:lnTo>
                  <a:lnTo>
                    <a:pt x="182693" y="3458"/>
                  </a:lnTo>
                  <a:lnTo>
                    <a:pt x="182525" y="3402"/>
                  </a:lnTo>
                  <a:close/>
                  <a:moveTo>
                    <a:pt x="185537" y="3402"/>
                  </a:moveTo>
                  <a:lnTo>
                    <a:pt x="185425" y="3458"/>
                  </a:lnTo>
                  <a:lnTo>
                    <a:pt x="185146" y="3625"/>
                  </a:lnTo>
                  <a:lnTo>
                    <a:pt x="184979" y="3904"/>
                  </a:lnTo>
                  <a:lnTo>
                    <a:pt x="184923" y="4015"/>
                  </a:lnTo>
                  <a:lnTo>
                    <a:pt x="184923" y="4183"/>
                  </a:lnTo>
                  <a:lnTo>
                    <a:pt x="184923" y="4350"/>
                  </a:lnTo>
                  <a:lnTo>
                    <a:pt x="184979" y="4517"/>
                  </a:lnTo>
                  <a:lnTo>
                    <a:pt x="185146" y="4796"/>
                  </a:lnTo>
                  <a:lnTo>
                    <a:pt x="185425" y="4963"/>
                  </a:lnTo>
                  <a:lnTo>
                    <a:pt x="185537" y="5019"/>
                  </a:lnTo>
                  <a:lnTo>
                    <a:pt x="185871" y="5019"/>
                  </a:lnTo>
                  <a:lnTo>
                    <a:pt x="186039" y="4963"/>
                  </a:lnTo>
                  <a:lnTo>
                    <a:pt x="186317" y="4796"/>
                  </a:lnTo>
                  <a:lnTo>
                    <a:pt x="186485" y="4517"/>
                  </a:lnTo>
                  <a:lnTo>
                    <a:pt x="186541" y="4350"/>
                  </a:lnTo>
                  <a:lnTo>
                    <a:pt x="186541" y="4183"/>
                  </a:lnTo>
                  <a:lnTo>
                    <a:pt x="186541" y="4015"/>
                  </a:lnTo>
                  <a:lnTo>
                    <a:pt x="186485" y="3904"/>
                  </a:lnTo>
                  <a:lnTo>
                    <a:pt x="186317" y="3625"/>
                  </a:lnTo>
                  <a:lnTo>
                    <a:pt x="186039" y="3458"/>
                  </a:lnTo>
                  <a:lnTo>
                    <a:pt x="185871" y="3402"/>
                  </a:lnTo>
                  <a:close/>
                  <a:moveTo>
                    <a:pt x="188883" y="3402"/>
                  </a:moveTo>
                  <a:lnTo>
                    <a:pt x="188715" y="3458"/>
                  </a:lnTo>
                  <a:lnTo>
                    <a:pt x="188437" y="3625"/>
                  </a:lnTo>
                  <a:lnTo>
                    <a:pt x="188269" y="3904"/>
                  </a:lnTo>
                  <a:lnTo>
                    <a:pt x="188214" y="4015"/>
                  </a:lnTo>
                  <a:lnTo>
                    <a:pt x="188214" y="4183"/>
                  </a:lnTo>
                  <a:lnTo>
                    <a:pt x="188214" y="4350"/>
                  </a:lnTo>
                  <a:lnTo>
                    <a:pt x="188269" y="4517"/>
                  </a:lnTo>
                  <a:lnTo>
                    <a:pt x="188437" y="4796"/>
                  </a:lnTo>
                  <a:lnTo>
                    <a:pt x="188715" y="4963"/>
                  </a:lnTo>
                  <a:lnTo>
                    <a:pt x="188883" y="5019"/>
                  </a:lnTo>
                  <a:lnTo>
                    <a:pt x="189217" y="5019"/>
                  </a:lnTo>
                  <a:lnTo>
                    <a:pt x="189385" y="4963"/>
                  </a:lnTo>
                  <a:lnTo>
                    <a:pt x="189608" y="4796"/>
                  </a:lnTo>
                  <a:lnTo>
                    <a:pt x="189831" y="4517"/>
                  </a:lnTo>
                  <a:lnTo>
                    <a:pt x="189887" y="4350"/>
                  </a:lnTo>
                  <a:lnTo>
                    <a:pt x="189887" y="4183"/>
                  </a:lnTo>
                  <a:lnTo>
                    <a:pt x="189887" y="4015"/>
                  </a:lnTo>
                  <a:lnTo>
                    <a:pt x="189831" y="3904"/>
                  </a:lnTo>
                  <a:lnTo>
                    <a:pt x="189608" y="3625"/>
                  </a:lnTo>
                  <a:lnTo>
                    <a:pt x="189385" y="3458"/>
                  </a:lnTo>
                  <a:lnTo>
                    <a:pt x="189217" y="3402"/>
                  </a:lnTo>
                  <a:close/>
                  <a:moveTo>
                    <a:pt x="194125" y="3346"/>
                  </a:moveTo>
                  <a:lnTo>
                    <a:pt x="193958" y="3402"/>
                  </a:lnTo>
                  <a:lnTo>
                    <a:pt x="193790" y="3458"/>
                  </a:lnTo>
                  <a:lnTo>
                    <a:pt x="193511" y="3625"/>
                  </a:lnTo>
                  <a:lnTo>
                    <a:pt x="193344" y="3848"/>
                  </a:lnTo>
                  <a:lnTo>
                    <a:pt x="193288" y="4015"/>
                  </a:lnTo>
                  <a:lnTo>
                    <a:pt x="193288" y="4183"/>
                  </a:lnTo>
                  <a:lnTo>
                    <a:pt x="193288" y="4350"/>
                  </a:lnTo>
                  <a:lnTo>
                    <a:pt x="193344" y="4517"/>
                  </a:lnTo>
                  <a:lnTo>
                    <a:pt x="193511" y="4796"/>
                  </a:lnTo>
                  <a:lnTo>
                    <a:pt x="193790" y="4963"/>
                  </a:lnTo>
                  <a:lnTo>
                    <a:pt x="193958" y="5019"/>
                  </a:lnTo>
                  <a:lnTo>
                    <a:pt x="194292" y="5019"/>
                  </a:lnTo>
                  <a:lnTo>
                    <a:pt x="194404" y="4963"/>
                  </a:lnTo>
                  <a:lnTo>
                    <a:pt x="194683" y="4796"/>
                  </a:lnTo>
                  <a:lnTo>
                    <a:pt x="194850" y="4517"/>
                  </a:lnTo>
                  <a:lnTo>
                    <a:pt x="194906" y="4350"/>
                  </a:lnTo>
                  <a:lnTo>
                    <a:pt x="194961" y="4183"/>
                  </a:lnTo>
                  <a:lnTo>
                    <a:pt x="194906" y="4015"/>
                  </a:lnTo>
                  <a:lnTo>
                    <a:pt x="194850" y="3848"/>
                  </a:lnTo>
                  <a:lnTo>
                    <a:pt x="194683" y="3625"/>
                  </a:lnTo>
                  <a:lnTo>
                    <a:pt x="194404" y="3458"/>
                  </a:lnTo>
                  <a:lnTo>
                    <a:pt x="194292" y="3402"/>
                  </a:lnTo>
                  <a:lnTo>
                    <a:pt x="194125" y="3346"/>
                  </a:lnTo>
                  <a:close/>
                  <a:moveTo>
                    <a:pt x="202546" y="3346"/>
                  </a:moveTo>
                  <a:lnTo>
                    <a:pt x="202378" y="3402"/>
                  </a:lnTo>
                  <a:lnTo>
                    <a:pt x="202211" y="3458"/>
                  </a:lnTo>
                  <a:lnTo>
                    <a:pt x="201932" y="3625"/>
                  </a:lnTo>
                  <a:lnTo>
                    <a:pt x="201765" y="3848"/>
                  </a:lnTo>
                  <a:lnTo>
                    <a:pt x="201709" y="4015"/>
                  </a:lnTo>
                  <a:lnTo>
                    <a:pt x="201709" y="4183"/>
                  </a:lnTo>
                  <a:lnTo>
                    <a:pt x="201709" y="4350"/>
                  </a:lnTo>
                  <a:lnTo>
                    <a:pt x="201765" y="4517"/>
                  </a:lnTo>
                  <a:lnTo>
                    <a:pt x="201932" y="4796"/>
                  </a:lnTo>
                  <a:lnTo>
                    <a:pt x="202211" y="4963"/>
                  </a:lnTo>
                  <a:lnTo>
                    <a:pt x="202378" y="5019"/>
                  </a:lnTo>
                  <a:lnTo>
                    <a:pt x="202713" y="5019"/>
                  </a:lnTo>
                  <a:lnTo>
                    <a:pt x="202880" y="4963"/>
                  </a:lnTo>
                  <a:lnTo>
                    <a:pt x="203103" y="4796"/>
                  </a:lnTo>
                  <a:lnTo>
                    <a:pt x="203326" y="4517"/>
                  </a:lnTo>
                  <a:lnTo>
                    <a:pt x="203382" y="4350"/>
                  </a:lnTo>
                  <a:lnTo>
                    <a:pt x="203382" y="4183"/>
                  </a:lnTo>
                  <a:lnTo>
                    <a:pt x="203382" y="4015"/>
                  </a:lnTo>
                  <a:lnTo>
                    <a:pt x="203326" y="3848"/>
                  </a:lnTo>
                  <a:lnTo>
                    <a:pt x="203103" y="3625"/>
                  </a:lnTo>
                  <a:lnTo>
                    <a:pt x="202880" y="3458"/>
                  </a:lnTo>
                  <a:lnTo>
                    <a:pt x="202713" y="3402"/>
                  </a:lnTo>
                  <a:lnTo>
                    <a:pt x="202546" y="3346"/>
                  </a:lnTo>
                  <a:close/>
                  <a:moveTo>
                    <a:pt x="207565" y="3346"/>
                  </a:moveTo>
                  <a:lnTo>
                    <a:pt x="207397" y="3402"/>
                  </a:lnTo>
                  <a:lnTo>
                    <a:pt x="207286" y="3458"/>
                  </a:lnTo>
                  <a:lnTo>
                    <a:pt x="207007" y="3625"/>
                  </a:lnTo>
                  <a:lnTo>
                    <a:pt x="206840" y="3848"/>
                  </a:lnTo>
                  <a:lnTo>
                    <a:pt x="206784" y="4015"/>
                  </a:lnTo>
                  <a:lnTo>
                    <a:pt x="206784" y="4183"/>
                  </a:lnTo>
                  <a:lnTo>
                    <a:pt x="206784" y="4350"/>
                  </a:lnTo>
                  <a:lnTo>
                    <a:pt x="206840" y="4517"/>
                  </a:lnTo>
                  <a:lnTo>
                    <a:pt x="207007" y="4796"/>
                  </a:lnTo>
                  <a:lnTo>
                    <a:pt x="207286" y="4963"/>
                  </a:lnTo>
                  <a:lnTo>
                    <a:pt x="207397" y="5019"/>
                  </a:lnTo>
                  <a:lnTo>
                    <a:pt x="207732" y="5019"/>
                  </a:lnTo>
                  <a:lnTo>
                    <a:pt x="207899" y="4963"/>
                  </a:lnTo>
                  <a:lnTo>
                    <a:pt x="208178" y="4796"/>
                  </a:lnTo>
                  <a:lnTo>
                    <a:pt x="208345" y="4517"/>
                  </a:lnTo>
                  <a:lnTo>
                    <a:pt x="208401" y="4350"/>
                  </a:lnTo>
                  <a:lnTo>
                    <a:pt x="208401" y="4183"/>
                  </a:lnTo>
                  <a:lnTo>
                    <a:pt x="208401" y="4015"/>
                  </a:lnTo>
                  <a:lnTo>
                    <a:pt x="208345" y="3848"/>
                  </a:lnTo>
                  <a:lnTo>
                    <a:pt x="208178" y="3625"/>
                  </a:lnTo>
                  <a:lnTo>
                    <a:pt x="207899" y="3458"/>
                  </a:lnTo>
                  <a:lnTo>
                    <a:pt x="207732" y="3402"/>
                  </a:lnTo>
                  <a:lnTo>
                    <a:pt x="207565" y="3346"/>
                  </a:lnTo>
                  <a:close/>
                  <a:moveTo>
                    <a:pt x="210911" y="3346"/>
                  </a:moveTo>
                  <a:lnTo>
                    <a:pt x="210743" y="3402"/>
                  </a:lnTo>
                  <a:lnTo>
                    <a:pt x="210576" y="3458"/>
                  </a:lnTo>
                  <a:lnTo>
                    <a:pt x="210297" y="3625"/>
                  </a:lnTo>
                  <a:lnTo>
                    <a:pt x="210130" y="3848"/>
                  </a:lnTo>
                  <a:lnTo>
                    <a:pt x="210074" y="4015"/>
                  </a:lnTo>
                  <a:lnTo>
                    <a:pt x="210074" y="4183"/>
                  </a:lnTo>
                  <a:lnTo>
                    <a:pt x="210074" y="4350"/>
                  </a:lnTo>
                  <a:lnTo>
                    <a:pt x="210130" y="4517"/>
                  </a:lnTo>
                  <a:lnTo>
                    <a:pt x="210297" y="4796"/>
                  </a:lnTo>
                  <a:lnTo>
                    <a:pt x="210576" y="4963"/>
                  </a:lnTo>
                  <a:lnTo>
                    <a:pt x="210743" y="5019"/>
                  </a:lnTo>
                  <a:lnTo>
                    <a:pt x="211078" y="5019"/>
                  </a:lnTo>
                  <a:lnTo>
                    <a:pt x="211245" y="4963"/>
                  </a:lnTo>
                  <a:lnTo>
                    <a:pt x="211468" y="4796"/>
                  </a:lnTo>
                  <a:lnTo>
                    <a:pt x="211691" y="4517"/>
                  </a:lnTo>
                  <a:lnTo>
                    <a:pt x="211691" y="4350"/>
                  </a:lnTo>
                  <a:lnTo>
                    <a:pt x="211747" y="4183"/>
                  </a:lnTo>
                  <a:lnTo>
                    <a:pt x="211691" y="4015"/>
                  </a:lnTo>
                  <a:lnTo>
                    <a:pt x="211691" y="3848"/>
                  </a:lnTo>
                  <a:lnTo>
                    <a:pt x="211468" y="3625"/>
                  </a:lnTo>
                  <a:lnTo>
                    <a:pt x="211245" y="3458"/>
                  </a:lnTo>
                  <a:lnTo>
                    <a:pt x="211078" y="3402"/>
                  </a:lnTo>
                  <a:lnTo>
                    <a:pt x="210911" y="3346"/>
                  </a:lnTo>
                  <a:close/>
                  <a:moveTo>
                    <a:pt x="215986" y="3346"/>
                  </a:moveTo>
                  <a:lnTo>
                    <a:pt x="215818" y="3402"/>
                  </a:lnTo>
                  <a:lnTo>
                    <a:pt x="215651" y="3458"/>
                  </a:lnTo>
                  <a:lnTo>
                    <a:pt x="215372" y="3625"/>
                  </a:lnTo>
                  <a:lnTo>
                    <a:pt x="215205" y="3848"/>
                  </a:lnTo>
                  <a:lnTo>
                    <a:pt x="215149" y="4015"/>
                  </a:lnTo>
                  <a:lnTo>
                    <a:pt x="215149" y="4183"/>
                  </a:lnTo>
                  <a:lnTo>
                    <a:pt x="215149" y="4350"/>
                  </a:lnTo>
                  <a:lnTo>
                    <a:pt x="215205" y="4517"/>
                  </a:lnTo>
                  <a:lnTo>
                    <a:pt x="215372" y="4796"/>
                  </a:lnTo>
                  <a:lnTo>
                    <a:pt x="215651" y="4963"/>
                  </a:lnTo>
                  <a:lnTo>
                    <a:pt x="215818" y="5019"/>
                  </a:lnTo>
                  <a:lnTo>
                    <a:pt x="216153" y="5019"/>
                  </a:lnTo>
                  <a:lnTo>
                    <a:pt x="216264" y="4963"/>
                  </a:lnTo>
                  <a:lnTo>
                    <a:pt x="216543" y="4796"/>
                  </a:lnTo>
                  <a:lnTo>
                    <a:pt x="216710" y="4517"/>
                  </a:lnTo>
                  <a:lnTo>
                    <a:pt x="216766" y="4350"/>
                  </a:lnTo>
                  <a:lnTo>
                    <a:pt x="216822" y="4183"/>
                  </a:lnTo>
                  <a:lnTo>
                    <a:pt x="216766" y="4015"/>
                  </a:lnTo>
                  <a:lnTo>
                    <a:pt x="216710" y="3848"/>
                  </a:lnTo>
                  <a:lnTo>
                    <a:pt x="216543" y="3625"/>
                  </a:lnTo>
                  <a:lnTo>
                    <a:pt x="216264" y="3458"/>
                  </a:lnTo>
                  <a:lnTo>
                    <a:pt x="216153" y="3402"/>
                  </a:lnTo>
                  <a:lnTo>
                    <a:pt x="215986" y="3346"/>
                  </a:lnTo>
                  <a:close/>
                  <a:moveTo>
                    <a:pt x="219276" y="3346"/>
                  </a:moveTo>
                  <a:lnTo>
                    <a:pt x="219108" y="3402"/>
                  </a:lnTo>
                  <a:lnTo>
                    <a:pt x="218941" y="3458"/>
                  </a:lnTo>
                  <a:lnTo>
                    <a:pt x="218718" y="3625"/>
                  </a:lnTo>
                  <a:lnTo>
                    <a:pt x="218551" y="3848"/>
                  </a:lnTo>
                  <a:lnTo>
                    <a:pt x="218495" y="4015"/>
                  </a:lnTo>
                  <a:lnTo>
                    <a:pt x="218439" y="4183"/>
                  </a:lnTo>
                  <a:lnTo>
                    <a:pt x="218495" y="4350"/>
                  </a:lnTo>
                  <a:lnTo>
                    <a:pt x="218551" y="4517"/>
                  </a:lnTo>
                  <a:lnTo>
                    <a:pt x="218718" y="4796"/>
                  </a:lnTo>
                  <a:lnTo>
                    <a:pt x="218941" y="4963"/>
                  </a:lnTo>
                  <a:lnTo>
                    <a:pt x="219108" y="5019"/>
                  </a:lnTo>
                  <a:lnTo>
                    <a:pt x="219443" y="5019"/>
                  </a:lnTo>
                  <a:lnTo>
                    <a:pt x="219610" y="4963"/>
                  </a:lnTo>
                  <a:lnTo>
                    <a:pt x="219889" y="4796"/>
                  </a:lnTo>
                  <a:lnTo>
                    <a:pt x="220057" y="4517"/>
                  </a:lnTo>
                  <a:lnTo>
                    <a:pt x="220112" y="4350"/>
                  </a:lnTo>
                  <a:lnTo>
                    <a:pt x="220112" y="4183"/>
                  </a:lnTo>
                  <a:lnTo>
                    <a:pt x="220112" y="4015"/>
                  </a:lnTo>
                  <a:lnTo>
                    <a:pt x="220057" y="3848"/>
                  </a:lnTo>
                  <a:lnTo>
                    <a:pt x="219889" y="3625"/>
                  </a:lnTo>
                  <a:lnTo>
                    <a:pt x="219610" y="3458"/>
                  </a:lnTo>
                  <a:lnTo>
                    <a:pt x="219443" y="3402"/>
                  </a:lnTo>
                  <a:lnTo>
                    <a:pt x="219276" y="3346"/>
                  </a:lnTo>
                  <a:close/>
                  <a:moveTo>
                    <a:pt x="222733" y="3346"/>
                  </a:moveTo>
                  <a:lnTo>
                    <a:pt x="222566" y="3402"/>
                  </a:lnTo>
                  <a:lnTo>
                    <a:pt x="222399" y="3458"/>
                  </a:lnTo>
                  <a:lnTo>
                    <a:pt x="222120" y="3625"/>
                  </a:lnTo>
                  <a:lnTo>
                    <a:pt x="221953" y="3848"/>
                  </a:lnTo>
                  <a:lnTo>
                    <a:pt x="221897" y="4015"/>
                  </a:lnTo>
                  <a:lnTo>
                    <a:pt x="221897" y="4183"/>
                  </a:lnTo>
                  <a:lnTo>
                    <a:pt x="221897" y="4350"/>
                  </a:lnTo>
                  <a:lnTo>
                    <a:pt x="221953" y="4517"/>
                  </a:lnTo>
                  <a:lnTo>
                    <a:pt x="222120" y="4796"/>
                  </a:lnTo>
                  <a:lnTo>
                    <a:pt x="222399" y="4963"/>
                  </a:lnTo>
                  <a:lnTo>
                    <a:pt x="222566" y="5019"/>
                  </a:lnTo>
                  <a:lnTo>
                    <a:pt x="222901" y="5019"/>
                  </a:lnTo>
                  <a:lnTo>
                    <a:pt x="223012" y="4963"/>
                  </a:lnTo>
                  <a:lnTo>
                    <a:pt x="223291" y="4796"/>
                  </a:lnTo>
                  <a:lnTo>
                    <a:pt x="223458" y="4517"/>
                  </a:lnTo>
                  <a:lnTo>
                    <a:pt x="223514" y="4350"/>
                  </a:lnTo>
                  <a:lnTo>
                    <a:pt x="223514" y="4183"/>
                  </a:lnTo>
                  <a:lnTo>
                    <a:pt x="223514" y="4015"/>
                  </a:lnTo>
                  <a:lnTo>
                    <a:pt x="223458" y="3848"/>
                  </a:lnTo>
                  <a:lnTo>
                    <a:pt x="223291" y="3625"/>
                  </a:lnTo>
                  <a:lnTo>
                    <a:pt x="223012" y="3458"/>
                  </a:lnTo>
                  <a:lnTo>
                    <a:pt x="222901" y="3402"/>
                  </a:lnTo>
                  <a:lnTo>
                    <a:pt x="222733" y="3346"/>
                  </a:lnTo>
                  <a:close/>
                  <a:moveTo>
                    <a:pt x="232771" y="3346"/>
                  </a:moveTo>
                  <a:lnTo>
                    <a:pt x="232604" y="3402"/>
                  </a:lnTo>
                  <a:lnTo>
                    <a:pt x="232437" y="3458"/>
                  </a:lnTo>
                  <a:lnTo>
                    <a:pt x="232158" y="3625"/>
                  </a:lnTo>
                  <a:lnTo>
                    <a:pt x="231991" y="3848"/>
                  </a:lnTo>
                  <a:lnTo>
                    <a:pt x="231935" y="4015"/>
                  </a:lnTo>
                  <a:lnTo>
                    <a:pt x="231935" y="4183"/>
                  </a:lnTo>
                  <a:lnTo>
                    <a:pt x="231935" y="4350"/>
                  </a:lnTo>
                  <a:lnTo>
                    <a:pt x="231991" y="4517"/>
                  </a:lnTo>
                  <a:lnTo>
                    <a:pt x="232158" y="4796"/>
                  </a:lnTo>
                  <a:lnTo>
                    <a:pt x="232437" y="4963"/>
                  </a:lnTo>
                  <a:lnTo>
                    <a:pt x="232604" y="5019"/>
                  </a:lnTo>
                  <a:lnTo>
                    <a:pt x="232939" y="5019"/>
                  </a:lnTo>
                  <a:lnTo>
                    <a:pt x="233050" y="4963"/>
                  </a:lnTo>
                  <a:lnTo>
                    <a:pt x="233329" y="4796"/>
                  </a:lnTo>
                  <a:lnTo>
                    <a:pt x="233496" y="4517"/>
                  </a:lnTo>
                  <a:lnTo>
                    <a:pt x="233552" y="4350"/>
                  </a:lnTo>
                  <a:lnTo>
                    <a:pt x="233552" y="4183"/>
                  </a:lnTo>
                  <a:lnTo>
                    <a:pt x="233552" y="4015"/>
                  </a:lnTo>
                  <a:lnTo>
                    <a:pt x="233496" y="3848"/>
                  </a:lnTo>
                  <a:lnTo>
                    <a:pt x="233329" y="3625"/>
                  </a:lnTo>
                  <a:lnTo>
                    <a:pt x="233050" y="3458"/>
                  </a:lnTo>
                  <a:lnTo>
                    <a:pt x="232939" y="3402"/>
                  </a:lnTo>
                  <a:lnTo>
                    <a:pt x="232771" y="3346"/>
                  </a:lnTo>
                  <a:close/>
                  <a:moveTo>
                    <a:pt x="274652" y="3402"/>
                  </a:moveTo>
                  <a:lnTo>
                    <a:pt x="274485" y="3458"/>
                  </a:lnTo>
                  <a:lnTo>
                    <a:pt x="274206" y="3625"/>
                  </a:lnTo>
                  <a:lnTo>
                    <a:pt x="274039" y="3904"/>
                  </a:lnTo>
                  <a:lnTo>
                    <a:pt x="273983" y="4015"/>
                  </a:lnTo>
                  <a:lnTo>
                    <a:pt x="273983" y="4183"/>
                  </a:lnTo>
                  <a:lnTo>
                    <a:pt x="273983" y="4350"/>
                  </a:lnTo>
                  <a:lnTo>
                    <a:pt x="274039" y="4517"/>
                  </a:lnTo>
                  <a:lnTo>
                    <a:pt x="274206" y="4796"/>
                  </a:lnTo>
                  <a:lnTo>
                    <a:pt x="274485" y="4963"/>
                  </a:lnTo>
                  <a:lnTo>
                    <a:pt x="274652" y="5019"/>
                  </a:lnTo>
                  <a:lnTo>
                    <a:pt x="274987" y="5019"/>
                  </a:lnTo>
                  <a:lnTo>
                    <a:pt x="275154" y="4963"/>
                  </a:lnTo>
                  <a:lnTo>
                    <a:pt x="275377" y="4796"/>
                  </a:lnTo>
                  <a:lnTo>
                    <a:pt x="275600" y="4517"/>
                  </a:lnTo>
                  <a:lnTo>
                    <a:pt x="275600" y="4350"/>
                  </a:lnTo>
                  <a:lnTo>
                    <a:pt x="275656" y="4183"/>
                  </a:lnTo>
                  <a:lnTo>
                    <a:pt x="275600" y="4015"/>
                  </a:lnTo>
                  <a:lnTo>
                    <a:pt x="275600" y="3904"/>
                  </a:lnTo>
                  <a:lnTo>
                    <a:pt x="275377" y="3625"/>
                  </a:lnTo>
                  <a:lnTo>
                    <a:pt x="275154" y="3458"/>
                  </a:lnTo>
                  <a:lnTo>
                    <a:pt x="274987" y="3402"/>
                  </a:lnTo>
                  <a:close/>
                  <a:moveTo>
                    <a:pt x="277998" y="3402"/>
                  </a:moveTo>
                  <a:lnTo>
                    <a:pt x="277831" y="3458"/>
                  </a:lnTo>
                  <a:lnTo>
                    <a:pt x="277608" y="3625"/>
                  </a:lnTo>
                  <a:lnTo>
                    <a:pt x="277441" y="3904"/>
                  </a:lnTo>
                  <a:lnTo>
                    <a:pt x="277385" y="4015"/>
                  </a:lnTo>
                  <a:lnTo>
                    <a:pt x="277329" y="4183"/>
                  </a:lnTo>
                  <a:lnTo>
                    <a:pt x="277385" y="4350"/>
                  </a:lnTo>
                  <a:lnTo>
                    <a:pt x="277441" y="4517"/>
                  </a:lnTo>
                  <a:lnTo>
                    <a:pt x="277608" y="4796"/>
                  </a:lnTo>
                  <a:lnTo>
                    <a:pt x="277831" y="4963"/>
                  </a:lnTo>
                  <a:lnTo>
                    <a:pt x="277998" y="5019"/>
                  </a:lnTo>
                  <a:lnTo>
                    <a:pt x="278333" y="5019"/>
                  </a:lnTo>
                  <a:lnTo>
                    <a:pt x="278500" y="4963"/>
                  </a:lnTo>
                  <a:lnTo>
                    <a:pt x="278779" y="4796"/>
                  </a:lnTo>
                  <a:lnTo>
                    <a:pt x="278946" y="4517"/>
                  </a:lnTo>
                  <a:lnTo>
                    <a:pt x="279002" y="4350"/>
                  </a:lnTo>
                  <a:lnTo>
                    <a:pt x="279002" y="4183"/>
                  </a:lnTo>
                  <a:lnTo>
                    <a:pt x="279002" y="4015"/>
                  </a:lnTo>
                  <a:lnTo>
                    <a:pt x="278946" y="3904"/>
                  </a:lnTo>
                  <a:lnTo>
                    <a:pt x="278779" y="3625"/>
                  </a:lnTo>
                  <a:lnTo>
                    <a:pt x="278500" y="3458"/>
                  </a:lnTo>
                  <a:lnTo>
                    <a:pt x="278333" y="3402"/>
                  </a:lnTo>
                  <a:close/>
                  <a:moveTo>
                    <a:pt x="281400" y="3402"/>
                  </a:moveTo>
                  <a:lnTo>
                    <a:pt x="281233" y="3458"/>
                  </a:lnTo>
                  <a:lnTo>
                    <a:pt x="280954" y="3625"/>
                  </a:lnTo>
                  <a:lnTo>
                    <a:pt x="280787" y="3904"/>
                  </a:lnTo>
                  <a:lnTo>
                    <a:pt x="280731" y="4015"/>
                  </a:lnTo>
                  <a:lnTo>
                    <a:pt x="280731" y="4183"/>
                  </a:lnTo>
                  <a:lnTo>
                    <a:pt x="280731" y="4350"/>
                  </a:lnTo>
                  <a:lnTo>
                    <a:pt x="280787" y="4517"/>
                  </a:lnTo>
                  <a:lnTo>
                    <a:pt x="280954" y="4796"/>
                  </a:lnTo>
                  <a:lnTo>
                    <a:pt x="281233" y="4963"/>
                  </a:lnTo>
                  <a:lnTo>
                    <a:pt x="281400" y="5019"/>
                  </a:lnTo>
                  <a:lnTo>
                    <a:pt x="281735" y="5019"/>
                  </a:lnTo>
                  <a:lnTo>
                    <a:pt x="281846" y="4963"/>
                  </a:lnTo>
                  <a:lnTo>
                    <a:pt x="282125" y="4796"/>
                  </a:lnTo>
                  <a:lnTo>
                    <a:pt x="282292" y="4517"/>
                  </a:lnTo>
                  <a:lnTo>
                    <a:pt x="282348" y="4350"/>
                  </a:lnTo>
                  <a:lnTo>
                    <a:pt x="282348" y="4183"/>
                  </a:lnTo>
                  <a:lnTo>
                    <a:pt x="282348" y="4015"/>
                  </a:lnTo>
                  <a:lnTo>
                    <a:pt x="282292" y="3904"/>
                  </a:lnTo>
                  <a:lnTo>
                    <a:pt x="282125" y="3625"/>
                  </a:lnTo>
                  <a:lnTo>
                    <a:pt x="281846" y="3458"/>
                  </a:lnTo>
                  <a:lnTo>
                    <a:pt x="281735" y="3402"/>
                  </a:lnTo>
                  <a:close/>
                  <a:moveTo>
                    <a:pt x="284690" y="3402"/>
                  </a:moveTo>
                  <a:lnTo>
                    <a:pt x="284523" y="3458"/>
                  </a:lnTo>
                  <a:lnTo>
                    <a:pt x="284300" y="3625"/>
                  </a:lnTo>
                  <a:lnTo>
                    <a:pt x="284077" y="3904"/>
                  </a:lnTo>
                  <a:lnTo>
                    <a:pt x="284077" y="4015"/>
                  </a:lnTo>
                  <a:lnTo>
                    <a:pt x="284021" y="4183"/>
                  </a:lnTo>
                  <a:lnTo>
                    <a:pt x="284077" y="4350"/>
                  </a:lnTo>
                  <a:lnTo>
                    <a:pt x="284077" y="4517"/>
                  </a:lnTo>
                  <a:lnTo>
                    <a:pt x="284300" y="4796"/>
                  </a:lnTo>
                  <a:lnTo>
                    <a:pt x="284523" y="4963"/>
                  </a:lnTo>
                  <a:lnTo>
                    <a:pt x="284690" y="5019"/>
                  </a:lnTo>
                  <a:lnTo>
                    <a:pt x="285025" y="5019"/>
                  </a:lnTo>
                  <a:lnTo>
                    <a:pt x="285192" y="4963"/>
                  </a:lnTo>
                  <a:lnTo>
                    <a:pt x="285471" y="4796"/>
                  </a:lnTo>
                  <a:lnTo>
                    <a:pt x="285638" y="4517"/>
                  </a:lnTo>
                  <a:lnTo>
                    <a:pt x="285694" y="4350"/>
                  </a:lnTo>
                  <a:lnTo>
                    <a:pt x="285694" y="4183"/>
                  </a:lnTo>
                  <a:lnTo>
                    <a:pt x="285694" y="4015"/>
                  </a:lnTo>
                  <a:lnTo>
                    <a:pt x="285638" y="3904"/>
                  </a:lnTo>
                  <a:lnTo>
                    <a:pt x="285471" y="3625"/>
                  </a:lnTo>
                  <a:lnTo>
                    <a:pt x="285192" y="3458"/>
                  </a:lnTo>
                  <a:lnTo>
                    <a:pt x="285025" y="3402"/>
                  </a:lnTo>
                  <a:close/>
                  <a:moveTo>
                    <a:pt x="3179" y="11711"/>
                  </a:moveTo>
                  <a:lnTo>
                    <a:pt x="3067" y="11767"/>
                  </a:lnTo>
                  <a:lnTo>
                    <a:pt x="2788" y="11934"/>
                  </a:lnTo>
                  <a:lnTo>
                    <a:pt x="2621" y="12213"/>
                  </a:lnTo>
                  <a:lnTo>
                    <a:pt x="2565" y="12324"/>
                  </a:lnTo>
                  <a:lnTo>
                    <a:pt x="2510" y="12492"/>
                  </a:lnTo>
                  <a:lnTo>
                    <a:pt x="2565" y="12659"/>
                  </a:lnTo>
                  <a:lnTo>
                    <a:pt x="2621" y="12826"/>
                  </a:lnTo>
                  <a:lnTo>
                    <a:pt x="2788" y="13105"/>
                  </a:lnTo>
                  <a:lnTo>
                    <a:pt x="3067" y="13272"/>
                  </a:lnTo>
                  <a:lnTo>
                    <a:pt x="3179" y="13328"/>
                  </a:lnTo>
                  <a:lnTo>
                    <a:pt x="3513" y="13328"/>
                  </a:lnTo>
                  <a:lnTo>
                    <a:pt x="3681" y="13272"/>
                  </a:lnTo>
                  <a:lnTo>
                    <a:pt x="3959" y="13105"/>
                  </a:lnTo>
                  <a:lnTo>
                    <a:pt x="4127" y="12826"/>
                  </a:lnTo>
                  <a:lnTo>
                    <a:pt x="4183" y="12659"/>
                  </a:lnTo>
                  <a:lnTo>
                    <a:pt x="4183" y="12492"/>
                  </a:lnTo>
                  <a:lnTo>
                    <a:pt x="4183" y="12324"/>
                  </a:lnTo>
                  <a:lnTo>
                    <a:pt x="4127" y="12213"/>
                  </a:lnTo>
                  <a:lnTo>
                    <a:pt x="3959" y="11934"/>
                  </a:lnTo>
                  <a:lnTo>
                    <a:pt x="3681" y="11767"/>
                  </a:lnTo>
                  <a:lnTo>
                    <a:pt x="3513" y="11711"/>
                  </a:lnTo>
                  <a:close/>
                  <a:moveTo>
                    <a:pt x="13273" y="11711"/>
                  </a:moveTo>
                  <a:lnTo>
                    <a:pt x="13161" y="11767"/>
                  </a:lnTo>
                  <a:lnTo>
                    <a:pt x="12882" y="11934"/>
                  </a:lnTo>
                  <a:lnTo>
                    <a:pt x="12715" y="12213"/>
                  </a:lnTo>
                  <a:lnTo>
                    <a:pt x="12659" y="12324"/>
                  </a:lnTo>
                  <a:lnTo>
                    <a:pt x="12603" y="12492"/>
                  </a:lnTo>
                  <a:lnTo>
                    <a:pt x="12659" y="12659"/>
                  </a:lnTo>
                  <a:lnTo>
                    <a:pt x="12715" y="12826"/>
                  </a:lnTo>
                  <a:lnTo>
                    <a:pt x="12882" y="13105"/>
                  </a:lnTo>
                  <a:lnTo>
                    <a:pt x="13161" y="13272"/>
                  </a:lnTo>
                  <a:lnTo>
                    <a:pt x="13273" y="13328"/>
                  </a:lnTo>
                  <a:lnTo>
                    <a:pt x="13607" y="13328"/>
                  </a:lnTo>
                  <a:lnTo>
                    <a:pt x="13774" y="13272"/>
                  </a:lnTo>
                  <a:lnTo>
                    <a:pt x="14053" y="13105"/>
                  </a:lnTo>
                  <a:lnTo>
                    <a:pt x="14221" y="12826"/>
                  </a:lnTo>
                  <a:lnTo>
                    <a:pt x="14276" y="12659"/>
                  </a:lnTo>
                  <a:lnTo>
                    <a:pt x="14276" y="12492"/>
                  </a:lnTo>
                  <a:lnTo>
                    <a:pt x="14276" y="12324"/>
                  </a:lnTo>
                  <a:lnTo>
                    <a:pt x="14221" y="12213"/>
                  </a:lnTo>
                  <a:lnTo>
                    <a:pt x="14053" y="11934"/>
                  </a:lnTo>
                  <a:lnTo>
                    <a:pt x="13774" y="11767"/>
                  </a:lnTo>
                  <a:lnTo>
                    <a:pt x="13607" y="11711"/>
                  </a:lnTo>
                  <a:close/>
                  <a:moveTo>
                    <a:pt x="16674" y="11711"/>
                  </a:moveTo>
                  <a:lnTo>
                    <a:pt x="16507" y="11767"/>
                  </a:lnTo>
                  <a:lnTo>
                    <a:pt x="16228" y="11934"/>
                  </a:lnTo>
                  <a:lnTo>
                    <a:pt x="16061" y="12213"/>
                  </a:lnTo>
                  <a:lnTo>
                    <a:pt x="16005" y="12324"/>
                  </a:lnTo>
                  <a:lnTo>
                    <a:pt x="16005" y="12492"/>
                  </a:lnTo>
                  <a:lnTo>
                    <a:pt x="16005" y="12659"/>
                  </a:lnTo>
                  <a:lnTo>
                    <a:pt x="16061" y="12826"/>
                  </a:lnTo>
                  <a:lnTo>
                    <a:pt x="16228" y="13105"/>
                  </a:lnTo>
                  <a:lnTo>
                    <a:pt x="16507" y="13272"/>
                  </a:lnTo>
                  <a:lnTo>
                    <a:pt x="16674" y="13328"/>
                  </a:lnTo>
                  <a:lnTo>
                    <a:pt x="17009" y="13328"/>
                  </a:lnTo>
                  <a:lnTo>
                    <a:pt x="17120" y="13272"/>
                  </a:lnTo>
                  <a:lnTo>
                    <a:pt x="17399" y="13105"/>
                  </a:lnTo>
                  <a:lnTo>
                    <a:pt x="17567" y="12826"/>
                  </a:lnTo>
                  <a:lnTo>
                    <a:pt x="17622" y="12659"/>
                  </a:lnTo>
                  <a:lnTo>
                    <a:pt x="17678" y="12492"/>
                  </a:lnTo>
                  <a:lnTo>
                    <a:pt x="17622" y="12324"/>
                  </a:lnTo>
                  <a:lnTo>
                    <a:pt x="17567" y="12213"/>
                  </a:lnTo>
                  <a:lnTo>
                    <a:pt x="17399" y="11934"/>
                  </a:lnTo>
                  <a:lnTo>
                    <a:pt x="17120" y="11767"/>
                  </a:lnTo>
                  <a:lnTo>
                    <a:pt x="17009" y="11711"/>
                  </a:lnTo>
                  <a:close/>
                  <a:moveTo>
                    <a:pt x="20020" y="11711"/>
                  </a:moveTo>
                  <a:lnTo>
                    <a:pt x="19853" y="11767"/>
                  </a:lnTo>
                  <a:lnTo>
                    <a:pt x="19630" y="11934"/>
                  </a:lnTo>
                  <a:lnTo>
                    <a:pt x="19407" y="12213"/>
                  </a:lnTo>
                  <a:lnTo>
                    <a:pt x="19351" y="12324"/>
                  </a:lnTo>
                  <a:lnTo>
                    <a:pt x="19351" y="12492"/>
                  </a:lnTo>
                  <a:lnTo>
                    <a:pt x="19351" y="12659"/>
                  </a:lnTo>
                  <a:lnTo>
                    <a:pt x="19407" y="12826"/>
                  </a:lnTo>
                  <a:lnTo>
                    <a:pt x="19630" y="13105"/>
                  </a:lnTo>
                  <a:lnTo>
                    <a:pt x="19853" y="13272"/>
                  </a:lnTo>
                  <a:lnTo>
                    <a:pt x="20020" y="13328"/>
                  </a:lnTo>
                  <a:lnTo>
                    <a:pt x="20355" y="13328"/>
                  </a:lnTo>
                  <a:lnTo>
                    <a:pt x="20522" y="13272"/>
                  </a:lnTo>
                  <a:lnTo>
                    <a:pt x="20801" y="13105"/>
                  </a:lnTo>
                  <a:lnTo>
                    <a:pt x="20968" y="12826"/>
                  </a:lnTo>
                  <a:lnTo>
                    <a:pt x="21024" y="12659"/>
                  </a:lnTo>
                  <a:lnTo>
                    <a:pt x="21024" y="12492"/>
                  </a:lnTo>
                  <a:lnTo>
                    <a:pt x="21024" y="12324"/>
                  </a:lnTo>
                  <a:lnTo>
                    <a:pt x="20968" y="12213"/>
                  </a:lnTo>
                  <a:lnTo>
                    <a:pt x="20801" y="11934"/>
                  </a:lnTo>
                  <a:lnTo>
                    <a:pt x="20522" y="11767"/>
                  </a:lnTo>
                  <a:lnTo>
                    <a:pt x="20355" y="11711"/>
                  </a:lnTo>
                  <a:close/>
                  <a:moveTo>
                    <a:pt x="25095" y="11711"/>
                  </a:moveTo>
                  <a:lnTo>
                    <a:pt x="24928" y="11767"/>
                  </a:lnTo>
                  <a:lnTo>
                    <a:pt x="24705" y="11934"/>
                  </a:lnTo>
                  <a:lnTo>
                    <a:pt x="24482" y="12213"/>
                  </a:lnTo>
                  <a:lnTo>
                    <a:pt x="24426" y="12324"/>
                  </a:lnTo>
                  <a:lnTo>
                    <a:pt x="24426" y="12492"/>
                  </a:lnTo>
                  <a:lnTo>
                    <a:pt x="24426" y="12659"/>
                  </a:lnTo>
                  <a:lnTo>
                    <a:pt x="24482" y="12826"/>
                  </a:lnTo>
                  <a:lnTo>
                    <a:pt x="24705" y="13105"/>
                  </a:lnTo>
                  <a:lnTo>
                    <a:pt x="24928" y="13272"/>
                  </a:lnTo>
                  <a:lnTo>
                    <a:pt x="25095" y="13328"/>
                  </a:lnTo>
                  <a:lnTo>
                    <a:pt x="25430" y="13328"/>
                  </a:lnTo>
                  <a:lnTo>
                    <a:pt x="25597" y="13272"/>
                  </a:lnTo>
                  <a:lnTo>
                    <a:pt x="25876" y="13105"/>
                  </a:lnTo>
                  <a:lnTo>
                    <a:pt x="26043" y="12826"/>
                  </a:lnTo>
                  <a:lnTo>
                    <a:pt x="26099" y="12659"/>
                  </a:lnTo>
                  <a:lnTo>
                    <a:pt x="26099" y="12492"/>
                  </a:lnTo>
                  <a:lnTo>
                    <a:pt x="26099" y="12324"/>
                  </a:lnTo>
                  <a:lnTo>
                    <a:pt x="26043" y="12213"/>
                  </a:lnTo>
                  <a:lnTo>
                    <a:pt x="25876" y="11934"/>
                  </a:lnTo>
                  <a:lnTo>
                    <a:pt x="25597" y="11767"/>
                  </a:lnTo>
                  <a:lnTo>
                    <a:pt x="25430" y="11711"/>
                  </a:lnTo>
                  <a:close/>
                  <a:moveTo>
                    <a:pt x="28441" y="11711"/>
                  </a:moveTo>
                  <a:lnTo>
                    <a:pt x="28274" y="11767"/>
                  </a:lnTo>
                  <a:lnTo>
                    <a:pt x="27995" y="11934"/>
                  </a:lnTo>
                  <a:lnTo>
                    <a:pt x="27828" y="12213"/>
                  </a:lnTo>
                  <a:lnTo>
                    <a:pt x="27772" y="12324"/>
                  </a:lnTo>
                  <a:lnTo>
                    <a:pt x="27772" y="12492"/>
                  </a:lnTo>
                  <a:lnTo>
                    <a:pt x="27772" y="12659"/>
                  </a:lnTo>
                  <a:lnTo>
                    <a:pt x="27828" y="12826"/>
                  </a:lnTo>
                  <a:lnTo>
                    <a:pt x="27995" y="13105"/>
                  </a:lnTo>
                  <a:lnTo>
                    <a:pt x="28274" y="13272"/>
                  </a:lnTo>
                  <a:lnTo>
                    <a:pt x="28441" y="13328"/>
                  </a:lnTo>
                  <a:lnTo>
                    <a:pt x="28776" y="13328"/>
                  </a:lnTo>
                  <a:lnTo>
                    <a:pt x="28943" y="13272"/>
                  </a:lnTo>
                  <a:lnTo>
                    <a:pt x="29166" y="13105"/>
                  </a:lnTo>
                  <a:lnTo>
                    <a:pt x="29333" y="12826"/>
                  </a:lnTo>
                  <a:lnTo>
                    <a:pt x="29389" y="12659"/>
                  </a:lnTo>
                  <a:lnTo>
                    <a:pt x="29445" y="12492"/>
                  </a:lnTo>
                  <a:lnTo>
                    <a:pt x="29389" y="12324"/>
                  </a:lnTo>
                  <a:lnTo>
                    <a:pt x="29333" y="12213"/>
                  </a:lnTo>
                  <a:lnTo>
                    <a:pt x="29166" y="11934"/>
                  </a:lnTo>
                  <a:lnTo>
                    <a:pt x="28943" y="11767"/>
                  </a:lnTo>
                  <a:lnTo>
                    <a:pt x="28776" y="11711"/>
                  </a:lnTo>
                  <a:close/>
                  <a:moveTo>
                    <a:pt x="40152" y="11711"/>
                  </a:moveTo>
                  <a:lnTo>
                    <a:pt x="40041" y="11767"/>
                  </a:lnTo>
                  <a:lnTo>
                    <a:pt x="39762" y="11934"/>
                  </a:lnTo>
                  <a:lnTo>
                    <a:pt x="39595" y="12213"/>
                  </a:lnTo>
                  <a:lnTo>
                    <a:pt x="39539" y="12324"/>
                  </a:lnTo>
                  <a:lnTo>
                    <a:pt x="39539" y="12492"/>
                  </a:lnTo>
                  <a:lnTo>
                    <a:pt x="39539" y="12659"/>
                  </a:lnTo>
                  <a:lnTo>
                    <a:pt x="39595" y="12826"/>
                  </a:lnTo>
                  <a:lnTo>
                    <a:pt x="39762" y="13105"/>
                  </a:lnTo>
                  <a:lnTo>
                    <a:pt x="40041" y="13272"/>
                  </a:lnTo>
                  <a:lnTo>
                    <a:pt x="40152" y="13328"/>
                  </a:lnTo>
                  <a:lnTo>
                    <a:pt x="40487" y="13328"/>
                  </a:lnTo>
                  <a:lnTo>
                    <a:pt x="40654" y="13272"/>
                  </a:lnTo>
                  <a:lnTo>
                    <a:pt x="40933" y="13105"/>
                  </a:lnTo>
                  <a:lnTo>
                    <a:pt x="41100" y="12826"/>
                  </a:lnTo>
                  <a:lnTo>
                    <a:pt x="41156" y="12659"/>
                  </a:lnTo>
                  <a:lnTo>
                    <a:pt x="41156" y="12492"/>
                  </a:lnTo>
                  <a:lnTo>
                    <a:pt x="41156" y="12324"/>
                  </a:lnTo>
                  <a:lnTo>
                    <a:pt x="41100" y="12213"/>
                  </a:lnTo>
                  <a:lnTo>
                    <a:pt x="40933" y="11934"/>
                  </a:lnTo>
                  <a:lnTo>
                    <a:pt x="40654" y="11767"/>
                  </a:lnTo>
                  <a:lnTo>
                    <a:pt x="40487" y="11711"/>
                  </a:lnTo>
                  <a:close/>
                  <a:moveTo>
                    <a:pt x="48517" y="11711"/>
                  </a:moveTo>
                  <a:lnTo>
                    <a:pt x="48350" y="11767"/>
                  </a:lnTo>
                  <a:lnTo>
                    <a:pt x="48127" y="11934"/>
                  </a:lnTo>
                  <a:lnTo>
                    <a:pt x="47904" y="12213"/>
                  </a:lnTo>
                  <a:lnTo>
                    <a:pt x="47904" y="12324"/>
                  </a:lnTo>
                  <a:lnTo>
                    <a:pt x="47848" y="12492"/>
                  </a:lnTo>
                  <a:lnTo>
                    <a:pt x="47904" y="12659"/>
                  </a:lnTo>
                  <a:lnTo>
                    <a:pt x="47904" y="12826"/>
                  </a:lnTo>
                  <a:lnTo>
                    <a:pt x="48127" y="13105"/>
                  </a:lnTo>
                  <a:lnTo>
                    <a:pt x="48350" y="13272"/>
                  </a:lnTo>
                  <a:lnTo>
                    <a:pt x="48517" y="13328"/>
                  </a:lnTo>
                  <a:lnTo>
                    <a:pt x="48852" y="13328"/>
                  </a:lnTo>
                  <a:lnTo>
                    <a:pt x="49019" y="13272"/>
                  </a:lnTo>
                  <a:lnTo>
                    <a:pt x="49298" y="13105"/>
                  </a:lnTo>
                  <a:lnTo>
                    <a:pt x="49465" y="12826"/>
                  </a:lnTo>
                  <a:lnTo>
                    <a:pt x="49521" y="12659"/>
                  </a:lnTo>
                  <a:lnTo>
                    <a:pt x="49521" y="12492"/>
                  </a:lnTo>
                  <a:lnTo>
                    <a:pt x="49521" y="12324"/>
                  </a:lnTo>
                  <a:lnTo>
                    <a:pt x="49465" y="12213"/>
                  </a:lnTo>
                  <a:lnTo>
                    <a:pt x="49298" y="11934"/>
                  </a:lnTo>
                  <a:lnTo>
                    <a:pt x="49019" y="11767"/>
                  </a:lnTo>
                  <a:lnTo>
                    <a:pt x="48852" y="11711"/>
                  </a:lnTo>
                  <a:close/>
                  <a:moveTo>
                    <a:pt x="51808" y="11711"/>
                  </a:moveTo>
                  <a:lnTo>
                    <a:pt x="51696" y="11767"/>
                  </a:lnTo>
                  <a:lnTo>
                    <a:pt x="51417" y="11934"/>
                  </a:lnTo>
                  <a:lnTo>
                    <a:pt x="51250" y="12213"/>
                  </a:lnTo>
                  <a:lnTo>
                    <a:pt x="51194" y="12324"/>
                  </a:lnTo>
                  <a:lnTo>
                    <a:pt x="51194" y="12492"/>
                  </a:lnTo>
                  <a:lnTo>
                    <a:pt x="51194" y="12659"/>
                  </a:lnTo>
                  <a:lnTo>
                    <a:pt x="51250" y="12826"/>
                  </a:lnTo>
                  <a:lnTo>
                    <a:pt x="51417" y="13105"/>
                  </a:lnTo>
                  <a:lnTo>
                    <a:pt x="51696" y="13272"/>
                  </a:lnTo>
                  <a:lnTo>
                    <a:pt x="51808" y="13328"/>
                  </a:lnTo>
                  <a:lnTo>
                    <a:pt x="52142" y="13328"/>
                  </a:lnTo>
                  <a:lnTo>
                    <a:pt x="52309" y="13272"/>
                  </a:lnTo>
                  <a:lnTo>
                    <a:pt x="52588" y="13105"/>
                  </a:lnTo>
                  <a:lnTo>
                    <a:pt x="52756" y="12826"/>
                  </a:lnTo>
                  <a:lnTo>
                    <a:pt x="52811" y="12659"/>
                  </a:lnTo>
                  <a:lnTo>
                    <a:pt x="52811" y="12492"/>
                  </a:lnTo>
                  <a:lnTo>
                    <a:pt x="52811" y="12324"/>
                  </a:lnTo>
                  <a:lnTo>
                    <a:pt x="52756" y="12213"/>
                  </a:lnTo>
                  <a:lnTo>
                    <a:pt x="52588" y="11934"/>
                  </a:lnTo>
                  <a:lnTo>
                    <a:pt x="52309" y="11767"/>
                  </a:lnTo>
                  <a:lnTo>
                    <a:pt x="52142" y="11711"/>
                  </a:lnTo>
                  <a:close/>
                  <a:moveTo>
                    <a:pt x="56938" y="11711"/>
                  </a:moveTo>
                  <a:lnTo>
                    <a:pt x="56771" y="11767"/>
                  </a:lnTo>
                  <a:lnTo>
                    <a:pt x="56492" y="11934"/>
                  </a:lnTo>
                  <a:lnTo>
                    <a:pt x="56325" y="12213"/>
                  </a:lnTo>
                  <a:lnTo>
                    <a:pt x="56269" y="12324"/>
                  </a:lnTo>
                  <a:lnTo>
                    <a:pt x="56269" y="12492"/>
                  </a:lnTo>
                  <a:lnTo>
                    <a:pt x="56269" y="12659"/>
                  </a:lnTo>
                  <a:lnTo>
                    <a:pt x="56325" y="12826"/>
                  </a:lnTo>
                  <a:lnTo>
                    <a:pt x="56492" y="13105"/>
                  </a:lnTo>
                  <a:lnTo>
                    <a:pt x="56771" y="13272"/>
                  </a:lnTo>
                  <a:lnTo>
                    <a:pt x="56938" y="13328"/>
                  </a:lnTo>
                  <a:lnTo>
                    <a:pt x="57273" y="13328"/>
                  </a:lnTo>
                  <a:lnTo>
                    <a:pt x="57440" y="13272"/>
                  </a:lnTo>
                  <a:lnTo>
                    <a:pt x="57663" y="13105"/>
                  </a:lnTo>
                  <a:lnTo>
                    <a:pt x="57830" y="12826"/>
                  </a:lnTo>
                  <a:lnTo>
                    <a:pt x="57886" y="12659"/>
                  </a:lnTo>
                  <a:lnTo>
                    <a:pt x="57942" y="12492"/>
                  </a:lnTo>
                  <a:lnTo>
                    <a:pt x="57886" y="12324"/>
                  </a:lnTo>
                  <a:lnTo>
                    <a:pt x="57830" y="12213"/>
                  </a:lnTo>
                  <a:lnTo>
                    <a:pt x="57663" y="11934"/>
                  </a:lnTo>
                  <a:lnTo>
                    <a:pt x="57440" y="11767"/>
                  </a:lnTo>
                  <a:lnTo>
                    <a:pt x="57273" y="11711"/>
                  </a:lnTo>
                  <a:close/>
                  <a:moveTo>
                    <a:pt x="62013" y="11711"/>
                  </a:moveTo>
                  <a:lnTo>
                    <a:pt x="61846" y="11767"/>
                  </a:lnTo>
                  <a:lnTo>
                    <a:pt x="61567" y="11934"/>
                  </a:lnTo>
                  <a:lnTo>
                    <a:pt x="61399" y="12213"/>
                  </a:lnTo>
                  <a:lnTo>
                    <a:pt x="61344" y="12324"/>
                  </a:lnTo>
                  <a:lnTo>
                    <a:pt x="61344" y="12492"/>
                  </a:lnTo>
                  <a:lnTo>
                    <a:pt x="61344" y="12659"/>
                  </a:lnTo>
                  <a:lnTo>
                    <a:pt x="61399" y="12826"/>
                  </a:lnTo>
                  <a:lnTo>
                    <a:pt x="61567" y="13105"/>
                  </a:lnTo>
                  <a:lnTo>
                    <a:pt x="61846" y="13272"/>
                  </a:lnTo>
                  <a:lnTo>
                    <a:pt x="62013" y="13328"/>
                  </a:lnTo>
                  <a:lnTo>
                    <a:pt x="62347" y="13328"/>
                  </a:lnTo>
                  <a:lnTo>
                    <a:pt x="62515" y="13272"/>
                  </a:lnTo>
                  <a:lnTo>
                    <a:pt x="62738" y="13105"/>
                  </a:lnTo>
                  <a:lnTo>
                    <a:pt x="62961" y="12826"/>
                  </a:lnTo>
                  <a:lnTo>
                    <a:pt x="62961" y="12659"/>
                  </a:lnTo>
                  <a:lnTo>
                    <a:pt x="63017" y="12492"/>
                  </a:lnTo>
                  <a:lnTo>
                    <a:pt x="62961" y="12324"/>
                  </a:lnTo>
                  <a:lnTo>
                    <a:pt x="62961" y="12213"/>
                  </a:lnTo>
                  <a:lnTo>
                    <a:pt x="62738" y="11934"/>
                  </a:lnTo>
                  <a:lnTo>
                    <a:pt x="62515" y="11767"/>
                  </a:lnTo>
                  <a:lnTo>
                    <a:pt x="62347" y="11711"/>
                  </a:lnTo>
                  <a:close/>
                  <a:moveTo>
                    <a:pt x="72051" y="11711"/>
                  </a:moveTo>
                  <a:lnTo>
                    <a:pt x="71884" y="11767"/>
                  </a:lnTo>
                  <a:lnTo>
                    <a:pt x="71605" y="11934"/>
                  </a:lnTo>
                  <a:lnTo>
                    <a:pt x="71438" y="12213"/>
                  </a:lnTo>
                  <a:lnTo>
                    <a:pt x="71382" y="12324"/>
                  </a:lnTo>
                  <a:lnTo>
                    <a:pt x="71382" y="12492"/>
                  </a:lnTo>
                  <a:lnTo>
                    <a:pt x="71382" y="12659"/>
                  </a:lnTo>
                  <a:lnTo>
                    <a:pt x="71438" y="12826"/>
                  </a:lnTo>
                  <a:lnTo>
                    <a:pt x="71605" y="13105"/>
                  </a:lnTo>
                  <a:lnTo>
                    <a:pt x="71884" y="13272"/>
                  </a:lnTo>
                  <a:lnTo>
                    <a:pt x="72051" y="13328"/>
                  </a:lnTo>
                  <a:lnTo>
                    <a:pt x="72386" y="13328"/>
                  </a:lnTo>
                  <a:lnTo>
                    <a:pt x="72553" y="13272"/>
                  </a:lnTo>
                  <a:lnTo>
                    <a:pt x="72776" y="13105"/>
                  </a:lnTo>
                  <a:lnTo>
                    <a:pt x="72999" y="12826"/>
                  </a:lnTo>
                  <a:lnTo>
                    <a:pt x="72999" y="12659"/>
                  </a:lnTo>
                  <a:lnTo>
                    <a:pt x="73055" y="12492"/>
                  </a:lnTo>
                  <a:lnTo>
                    <a:pt x="72999" y="12324"/>
                  </a:lnTo>
                  <a:lnTo>
                    <a:pt x="72999" y="12213"/>
                  </a:lnTo>
                  <a:lnTo>
                    <a:pt x="72776" y="11934"/>
                  </a:lnTo>
                  <a:lnTo>
                    <a:pt x="72553" y="11767"/>
                  </a:lnTo>
                  <a:lnTo>
                    <a:pt x="72386" y="11711"/>
                  </a:lnTo>
                  <a:close/>
                  <a:moveTo>
                    <a:pt x="80472" y="11711"/>
                  </a:moveTo>
                  <a:lnTo>
                    <a:pt x="80304" y="11767"/>
                  </a:lnTo>
                  <a:lnTo>
                    <a:pt x="80081" y="11934"/>
                  </a:lnTo>
                  <a:lnTo>
                    <a:pt x="79914" y="12213"/>
                  </a:lnTo>
                  <a:lnTo>
                    <a:pt x="79858" y="12324"/>
                  </a:lnTo>
                  <a:lnTo>
                    <a:pt x="79803" y="12492"/>
                  </a:lnTo>
                  <a:lnTo>
                    <a:pt x="79858" y="12659"/>
                  </a:lnTo>
                  <a:lnTo>
                    <a:pt x="79914" y="12826"/>
                  </a:lnTo>
                  <a:lnTo>
                    <a:pt x="80081" y="13105"/>
                  </a:lnTo>
                  <a:lnTo>
                    <a:pt x="80304" y="13272"/>
                  </a:lnTo>
                  <a:lnTo>
                    <a:pt x="80472" y="13328"/>
                  </a:lnTo>
                  <a:lnTo>
                    <a:pt x="80806" y="13328"/>
                  </a:lnTo>
                  <a:lnTo>
                    <a:pt x="80974" y="13272"/>
                  </a:lnTo>
                  <a:lnTo>
                    <a:pt x="81252" y="13105"/>
                  </a:lnTo>
                  <a:lnTo>
                    <a:pt x="81420" y="12826"/>
                  </a:lnTo>
                  <a:lnTo>
                    <a:pt x="81476" y="12659"/>
                  </a:lnTo>
                  <a:lnTo>
                    <a:pt x="81476" y="12492"/>
                  </a:lnTo>
                  <a:lnTo>
                    <a:pt x="81476" y="12324"/>
                  </a:lnTo>
                  <a:lnTo>
                    <a:pt x="81420" y="12213"/>
                  </a:lnTo>
                  <a:lnTo>
                    <a:pt x="81252" y="11934"/>
                  </a:lnTo>
                  <a:lnTo>
                    <a:pt x="80974" y="11767"/>
                  </a:lnTo>
                  <a:lnTo>
                    <a:pt x="80806" y="11711"/>
                  </a:lnTo>
                  <a:close/>
                  <a:moveTo>
                    <a:pt x="90621" y="11711"/>
                  </a:moveTo>
                  <a:lnTo>
                    <a:pt x="90510" y="11767"/>
                  </a:lnTo>
                  <a:lnTo>
                    <a:pt x="90231" y="11934"/>
                  </a:lnTo>
                  <a:lnTo>
                    <a:pt x="90064" y="12213"/>
                  </a:lnTo>
                  <a:lnTo>
                    <a:pt x="90008" y="12324"/>
                  </a:lnTo>
                  <a:lnTo>
                    <a:pt x="90008" y="12492"/>
                  </a:lnTo>
                  <a:lnTo>
                    <a:pt x="90008" y="12659"/>
                  </a:lnTo>
                  <a:lnTo>
                    <a:pt x="90064" y="12826"/>
                  </a:lnTo>
                  <a:lnTo>
                    <a:pt x="90231" y="13105"/>
                  </a:lnTo>
                  <a:lnTo>
                    <a:pt x="90510" y="13272"/>
                  </a:lnTo>
                  <a:lnTo>
                    <a:pt x="90621" y="13328"/>
                  </a:lnTo>
                  <a:lnTo>
                    <a:pt x="90956" y="13328"/>
                  </a:lnTo>
                  <a:lnTo>
                    <a:pt x="91123" y="13272"/>
                  </a:lnTo>
                  <a:lnTo>
                    <a:pt x="91402" y="13105"/>
                  </a:lnTo>
                  <a:lnTo>
                    <a:pt x="91569" y="12826"/>
                  </a:lnTo>
                  <a:lnTo>
                    <a:pt x="91625" y="12659"/>
                  </a:lnTo>
                  <a:lnTo>
                    <a:pt x="91625" y="12492"/>
                  </a:lnTo>
                  <a:lnTo>
                    <a:pt x="91625" y="12324"/>
                  </a:lnTo>
                  <a:lnTo>
                    <a:pt x="91569" y="12213"/>
                  </a:lnTo>
                  <a:lnTo>
                    <a:pt x="91402" y="11934"/>
                  </a:lnTo>
                  <a:lnTo>
                    <a:pt x="91123" y="11767"/>
                  </a:lnTo>
                  <a:lnTo>
                    <a:pt x="90956" y="11711"/>
                  </a:lnTo>
                  <a:close/>
                  <a:moveTo>
                    <a:pt x="98986" y="11711"/>
                  </a:moveTo>
                  <a:lnTo>
                    <a:pt x="98875" y="11767"/>
                  </a:lnTo>
                  <a:lnTo>
                    <a:pt x="98596" y="11934"/>
                  </a:lnTo>
                  <a:lnTo>
                    <a:pt x="98429" y="12213"/>
                  </a:lnTo>
                  <a:lnTo>
                    <a:pt x="98373" y="12324"/>
                  </a:lnTo>
                  <a:lnTo>
                    <a:pt x="98373" y="12492"/>
                  </a:lnTo>
                  <a:lnTo>
                    <a:pt x="98373" y="12659"/>
                  </a:lnTo>
                  <a:lnTo>
                    <a:pt x="98429" y="12826"/>
                  </a:lnTo>
                  <a:lnTo>
                    <a:pt x="98596" y="13105"/>
                  </a:lnTo>
                  <a:lnTo>
                    <a:pt x="98875" y="13272"/>
                  </a:lnTo>
                  <a:lnTo>
                    <a:pt x="98986" y="13328"/>
                  </a:lnTo>
                  <a:lnTo>
                    <a:pt x="99321" y="13328"/>
                  </a:lnTo>
                  <a:lnTo>
                    <a:pt x="99488" y="13272"/>
                  </a:lnTo>
                  <a:lnTo>
                    <a:pt x="99767" y="13105"/>
                  </a:lnTo>
                  <a:lnTo>
                    <a:pt x="99934" y="12826"/>
                  </a:lnTo>
                  <a:lnTo>
                    <a:pt x="99990" y="12659"/>
                  </a:lnTo>
                  <a:lnTo>
                    <a:pt x="99990" y="12492"/>
                  </a:lnTo>
                  <a:lnTo>
                    <a:pt x="99990" y="12324"/>
                  </a:lnTo>
                  <a:lnTo>
                    <a:pt x="99934" y="12213"/>
                  </a:lnTo>
                  <a:lnTo>
                    <a:pt x="99767" y="11934"/>
                  </a:lnTo>
                  <a:lnTo>
                    <a:pt x="99488" y="11767"/>
                  </a:lnTo>
                  <a:lnTo>
                    <a:pt x="99321" y="11711"/>
                  </a:lnTo>
                  <a:close/>
                  <a:moveTo>
                    <a:pt x="109080" y="11711"/>
                  </a:moveTo>
                  <a:lnTo>
                    <a:pt x="108969" y="11767"/>
                  </a:lnTo>
                  <a:lnTo>
                    <a:pt x="108690" y="11934"/>
                  </a:lnTo>
                  <a:lnTo>
                    <a:pt x="108523" y="12213"/>
                  </a:lnTo>
                  <a:lnTo>
                    <a:pt x="108467" y="12324"/>
                  </a:lnTo>
                  <a:lnTo>
                    <a:pt x="108467" y="12492"/>
                  </a:lnTo>
                  <a:lnTo>
                    <a:pt x="108467" y="12659"/>
                  </a:lnTo>
                  <a:lnTo>
                    <a:pt x="108523" y="12826"/>
                  </a:lnTo>
                  <a:lnTo>
                    <a:pt x="108690" y="13105"/>
                  </a:lnTo>
                  <a:lnTo>
                    <a:pt x="108969" y="13272"/>
                  </a:lnTo>
                  <a:lnTo>
                    <a:pt x="109080" y="13328"/>
                  </a:lnTo>
                  <a:lnTo>
                    <a:pt x="109415" y="13328"/>
                  </a:lnTo>
                  <a:lnTo>
                    <a:pt x="109582" y="13272"/>
                  </a:lnTo>
                  <a:lnTo>
                    <a:pt x="109861" y="13105"/>
                  </a:lnTo>
                  <a:lnTo>
                    <a:pt x="110028" y="12826"/>
                  </a:lnTo>
                  <a:lnTo>
                    <a:pt x="110084" y="12659"/>
                  </a:lnTo>
                  <a:lnTo>
                    <a:pt x="110084" y="12492"/>
                  </a:lnTo>
                  <a:lnTo>
                    <a:pt x="110084" y="12324"/>
                  </a:lnTo>
                  <a:lnTo>
                    <a:pt x="110028" y="12213"/>
                  </a:lnTo>
                  <a:lnTo>
                    <a:pt x="109861" y="11934"/>
                  </a:lnTo>
                  <a:lnTo>
                    <a:pt x="109582" y="11767"/>
                  </a:lnTo>
                  <a:lnTo>
                    <a:pt x="109415" y="11711"/>
                  </a:lnTo>
                  <a:close/>
                  <a:moveTo>
                    <a:pt x="112482" y="11711"/>
                  </a:moveTo>
                  <a:lnTo>
                    <a:pt x="112315" y="11767"/>
                  </a:lnTo>
                  <a:lnTo>
                    <a:pt x="112036" y="11934"/>
                  </a:lnTo>
                  <a:lnTo>
                    <a:pt x="111869" y="12213"/>
                  </a:lnTo>
                  <a:lnTo>
                    <a:pt x="111813" y="12324"/>
                  </a:lnTo>
                  <a:lnTo>
                    <a:pt x="111813" y="12492"/>
                  </a:lnTo>
                  <a:lnTo>
                    <a:pt x="111813" y="12659"/>
                  </a:lnTo>
                  <a:lnTo>
                    <a:pt x="111869" y="12826"/>
                  </a:lnTo>
                  <a:lnTo>
                    <a:pt x="112036" y="13105"/>
                  </a:lnTo>
                  <a:lnTo>
                    <a:pt x="112315" y="13272"/>
                  </a:lnTo>
                  <a:lnTo>
                    <a:pt x="112482" y="13328"/>
                  </a:lnTo>
                  <a:lnTo>
                    <a:pt x="112817" y="13328"/>
                  </a:lnTo>
                  <a:lnTo>
                    <a:pt x="112984" y="13272"/>
                  </a:lnTo>
                  <a:lnTo>
                    <a:pt x="113207" y="13105"/>
                  </a:lnTo>
                  <a:lnTo>
                    <a:pt x="113430" y="12826"/>
                  </a:lnTo>
                  <a:lnTo>
                    <a:pt x="113430" y="12659"/>
                  </a:lnTo>
                  <a:lnTo>
                    <a:pt x="113486" y="12492"/>
                  </a:lnTo>
                  <a:lnTo>
                    <a:pt x="113430" y="12324"/>
                  </a:lnTo>
                  <a:lnTo>
                    <a:pt x="113430" y="12213"/>
                  </a:lnTo>
                  <a:lnTo>
                    <a:pt x="113207" y="11934"/>
                  </a:lnTo>
                  <a:lnTo>
                    <a:pt x="112984" y="11767"/>
                  </a:lnTo>
                  <a:lnTo>
                    <a:pt x="112817" y="11711"/>
                  </a:lnTo>
                  <a:close/>
                  <a:moveTo>
                    <a:pt x="115828" y="11711"/>
                  </a:moveTo>
                  <a:lnTo>
                    <a:pt x="115661" y="11767"/>
                  </a:lnTo>
                  <a:lnTo>
                    <a:pt x="115438" y="11934"/>
                  </a:lnTo>
                  <a:lnTo>
                    <a:pt x="115270" y="12213"/>
                  </a:lnTo>
                  <a:lnTo>
                    <a:pt x="115215" y="12324"/>
                  </a:lnTo>
                  <a:lnTo>
                    <a:pt x="115159" y="12492"/>
                  </a:lnTo>
                  <a:lnTo>
                    <a:pt x="115215" y="12659"/>
                  </a:lnTo>
                  <a:lnTo>
                    <a:pt x="115270" y="12826"/>
                  </a:lnTo>
                  <a:lnTo>
                    <a:pt x="115438" y="13105"/>
                  </a:lnTo>
                  <a:lnTo>
                    <a:pt x="115661" y="13272"/>
                  </a:lnTo>
                  <a:lnTo>
                    <a:pt x="115828" y="13328"/>
                  </a:lnTo>
                  <a:lnTo>
                    <a:pt x="116163" y="13328"/>
                  </a:lnTo>
                  <a:lnTo>
                    <a:pt x="116330" y="13272"/>
                  </a:lnTo>
                  <a:lnTo>
                    <a:pt x="116609" y="13105"/>
                  </a:lnTo>
                  <a:lnTo>
                    <a:pt x="116776" y="12826"/>
                  </a:lnTo>
                  <a:lnTo>
                    <a:pt x="116832" y="12659"/>
                  </a:lnTo>
                  <a:lnTo>
                    <a:pt x="116832" y="12492"/>
                  </a:lnTo>
                  <a:lnTo>
                    <a:pt x="116832" y="12324"/>
                  </a:lnTo>
                  <a:lnTo>
                    <a:pt x="116776" y="12213"/>
                  </a:lnTo>
                  <a:lnTo>
                    <a:pt x="116609" y="11934"/>
                  </a:lnTo>
                  <a:lnTo>
                    <a:pt x="116330" y="11767"/>
                  </a:lnTo>
                  <a:lnTo>
                    <a:pt x="116163" y="11711"/>
                  </a:lnTo>
                  <a:close/>
                  <a:moveTo>
                    <a:pt x="120903" y="11711"/>
                  </a:moveTo>
                  <a:lnTo>
                    <a:pt x="120736" y="11767"/>
                  </a:lnTo>
                  <a:lnTo>
                    <a:pt x="120512" y="11934"/>
                  </a:lnTo>
                  <a:lnTo>
                    <a:pt x="120345" y="12213"/>
                  </a:lnTo>
                  <a:lnTo>
                    <a:pt x="120289" y="12324"/>
                  </a:lnTo>
                  <a:lnTo>
                    <a:pt x="120234" y="12492"/>
                  </a:lnTo>
                  <a:lnTo>
                    <a:pt x="120289" y="12659"/>
                  </a:lnTo>
                  <a:lnTo>
                    <a:pt x="120345" y="12826"/>
                  </a:lnTo>
                  <a:lnTo>
                    <a:pt x="120512" y="13105"/>
                  </a:lnTo>
                  <a:lnTo>
                    <a:pt x="120736" y="13272"/>
                  </a:lnTo>
                  <a:lnTo>
                    <a:pt x="120903" y="13328"/>
                  </a:lnTo>
                  <a:lnTo>
                    <a:pt x="121237" y="13328"/>
                  </a:lnTo>
                  <a:lnTo>
                    <a:pt x="121405" y="13272"/>
                  </a:lnTo>
                  <a:lnTo>
                    <a:pt x="121684" y="13105"/>
                  </a:lnTo>
                  <a:lnTo>
                    <a:pt x="121851" y="12826"/>
                  </a:lnTo>
                  <a:lnTo>
                    <a:pt x="121907" y="12659"/>
                  </a:lnTo>
                  <a:lnTo>
                    <a:pt x="121907" y="12492"/>
                  </a:lnTo>
                  <a:lnTo>
                    <a:pt x="121907" y="12324"/>
                  </a:lnTo>
                  <a:lnTo>
                    <a:pt x="121851" y="12213"/>
                  </a:lnTo>
                  <a:lnTo>
                    <a:pt x="121684" y="11934"/>
                  </a:lnTo>
                  <a:lnTo>
                    <a:pt x="121405" y="11767"/>
                  </a:lnTo>
                  <a:lnTo>
                    <a:pt x="121237" y="11711"/>
                  </a:lnTo>
                  <a:close/>
                  <a:moveTo>
                    <a:pt x="124249" y="11711"/>
                  </a:moveTo>
                  <a:lnTo>
                    <a:pt x="124082" y="11767"/>
                  </a:lnTo>
                  <a:lnTo>
                    <a:pt x="123803" y="11934"/>
                  </a:lnTo>
                  <a:lnTo>
                    <a:pt x="123635" y="12213"/>
                  </a:lnTo>
                  <a:lnTo>
                    <a:pt x="123580" y="12324"/>
                  </a:lnTo>
                  <a:lnTo>
                    <a:pt x="123580" y="12492"/>
                  </a:lnTo>
                  <a:lnTo>
                    <a:pt x="123580" y="12659"/>
                  </a:lnTo>
                  <a:lnTo>
                    <a:pt x="123635" y="12826"/>
                  </a:lnTo>
                  <a:lnTo>
                    <a:pt x="123803" y="13105"/>
                  </a:lnTo>
                  <a:lnTo>
                    <a:pt x="124082" y="13272"/>
                  </a:lnTo>
                  <a:lnTo>
                    <a:pt x="124249" y="13328"/>
                  </a:lnTo>
                  <a:lnTo>
                    <a:pt x="124583" y="13328"/>
                  </a:lnTo>
                  <a:lnTo>
                    <a:pt x="124751" y="13272"/>
                  </a:lnTo>
                  <a:lnTo>
                    <a:pt x="124974" y="13105"/>
                  </a:lnTo>
                  <a:lnTo>
                    <a:pt x="125197" y="12826"/>
                  </a:lnTo>
                  <a:lnTo>
                    <a:pt x="125253" y="12659"/>
                  </a:lnTo>
                  <a:lnTo>
                    <a:pt x="125253" y="12492"/>
                  </a:lnTo>
                  <a:lnTo>
                    <a:pt x="125253" y="12324"/>
                  </a:lnTo>
                  <a:lnTo>
                    <a:pt x="125197" y="12213"/>
                  </a:lnTo>
                  <a:lnTo>
                    <a:pt x="124974" y="11934"/>
                  </a:lnTo>
                  <a:lnTo>
                    <a:pt x="124751" y="11767"/>
                  </a:lnTo>
                  <a:lnTo>
                    <a:pt x="124583" y="11711"/>
                  </a:lnTo>
                  <a:close/>
                  <a:moveTo>
                    <a:pt x="136016" y="11711"/>
                  </a:moveTo>
                  <a:lnTo>
                    <a:pt x="135848" y="11767"/>
                  </a:lnTo>
                  <a:lnTo>
                    <a:pt x="135570" y="11934"/>
                  </a:lnTo>
                  <a:lnTo>
                    <a:pt x="135402" y="12213"/>
                  </a:lnTo>
                  <a:lnTo>
                    <a:pt x="135346" y="12324"/>
                  </a:lnTo>
                  <a:lnTo>
                    <a:pt x="135346" y="12492"/>
                  </a:lnTo>
                  <a:lnTo>
                    <a:pt x="135346" y="12659"/>
                  </a:lnTo>
                  <a:lnTo>
                    <a:pt x="135402" y="12826"/>
                  </a:lnTo>
                  <a:lnTo>
                    <a:pt x="135570" y="13105"/>
                  </a:lnTo>
                  <a:lnTo>
                    <a:pt x="135848" y="13272"/>
                  </a:lnTo>
                  <a:lnTo>
                    <a:pt x="136016" y="13328"/>
                  </a:lnTo>
                  <a:lnTo>
                    <a:pt x="136350" y="13328"/>
                  </a:lnTo>
                  <a:lnTo>
                    <a:pt x="136462" y="13272"/>
                  </a:lnTo>
                  <a:lnTo>
                    <a:pt x="136741" y="13105"/>
                  </a:lnTo>
                  <a:lnTo>
                    <a:pt x="136908" y="12826"/>
                  </a:lnTo>
                  <a:lnTo>
                    <a:pt x="136964" y="12659"/>
                  </a:lnTo>
                  <a:lnTo>
                    <a:pt x="137019" y="12492"/>
                  </a:lnTo>
                  <a:lnTo>
                    <a:pt x="136964" y="12324"/>
                  </a:lnTo>
                  <a:lnTo>
                    <a:pt x="136908" y="12213"/>
                  </a:lnTo>
                  <a:lnTo>
                    <a:pt x="136741" y="11934"/>
                  </a:lnTo>
                  <a:lnTo>
                    <a:pt x="136462" y="11767"/>
                  </a:lnTo>
                  <a:lnTo>
                    <a:pt x="136350" y="11711"/>
                  </a:lnTo>
                  <a:close/>
                  <a:moveTo>
                    <a:pt x="144325" y="11711"/>
                  </a:moveTo>
                  <a:lnTo>
                    <a:pt x="144158" y="11767"/>
                  </a:lnTo>
                  <a:lnTo>
                    <a:pt x="143935" y="11934"/>
                  </a:lnTo>
                  <a:lnTo>
                    <a:pt x="143712" y="12213"/>
                  </a:lnTo>
                  <a:lnTo>
                    <a:pt x="143656" y="12324"/>
                  </a:lnTo>
                  <a:lnTo>
                    <a:pt x="143656" y="12492"/>
                  </a:lnTo>
                  <a:lnTo>
                    <a:pt x="143656" y="12659"/>
                  </a:lnTo>
                  <a:lnTo>
                    <a:pt x="143712" y="12826"/>
                  </a:lnTo>
                  <a:lnTo>
                    <a:pt x="143935" y="13105"/>
                  </a:lnTo>
                  <a:lnTo>
                    <a:pt x="144158" y="13272"/>
                  </a:lnTo>
                  <a:lnTo>
                    <a:pt x="144325" y="13328"/>
                  </a:lnTo>
                  <a:lnTo>
                    <a:pt x="144660" y="13328"/>
                  </a:lnTo>
                  <a:lnTo>
                    <a:pt x="144827" y="13272"/>
                  </a:lnTo>
                  <a:lnTo>
                    <a:pt x="145106" y="13105"/>
                  </a:lnTo>
                  <a:lnTo>
                    <a:pt x="145273" y="12826"/>
                  </a:lnTo>
                  <a:lnTo>
                    <a:pt x="145329" y="12659"/>
                  </a:lnTo>
                  <a:lnTo>
                    <a:pt x="145329" y="12492"/>
                  </a:lnTo>
                  <a:lnTo>
                    <a:pt x="145329" y="12324"/>
                  </a:lnTo>
                  <a:lnTo>
                    <a:pt x="145273" y="12213"/>
                  </a:lnTo>
                  <a:lnTo>
                    <a:pt x="145106" y="11934"/>
                  </a:lnTo>
                  <a:lnTo>
                    <a:pt x="144827" y="11767"/>
                  </a:lnTo>
                  <a:lnTo>
                    <a:pt x="144660" y="11711"/>
                  </a:lnTo>
                  <a:close/>
                  <a:moveTo>
                    <a:pt x="147615" y="11711"/>
                  </a:moveTo>
                  <a:lnTo>
                    <a:pt x="147504" y="11767"/>
                  </a:lnTo>
                  <a:lnTo>
                    <a:pt x="147225" y="11934"/>
                  </a:lnTo>
                  <a:lnTo>
                    <a:pt x="147058" y="12213"/>
                  </a:lnTo>
                  <a:lnTo>
                    <a:pt x="147002" y="12324"/>
                  </a:lnTo>
                  <a:lnTo>
                    <a:pt x="147002" y="12492"/>
                  </a:lnTo>
                  <a:lnTo>
                    <a:pt x="147002" y="12659"/>
                  </a:lnTo>
                  <a:lnTo>
                    <a:pt x="147058" y="12826"/>
                  </a:lnTo>
                  <a:lnTo>
                    <a:pt x="147225" y="13105"/>
                  </a:lnTo>
                  <a:lnTo>
                    <a:pt x="147504" y="13272"/>
                  </a:lnTo>
                  <a:lnTo>
                    <a:pt x="147615" y="13328"/>
                  </a:lnTo>
                  <a:lnTo>
                    <a:pt x="147950" y="13328"/>
                  </a:lnTo>
                  <a:lnTo>
                    <a:pt x="148117" y="13272"/>
                  </a:lnTo>
                  <a:lnTo>
                    <a:pt x="148396" y="13105"/>
                  </a:lnTo>
                  <a:lnTo>
                    <a:pt x="148563" y="12826"/>
                  </a:lnTo>
                  <a:lnTo>
                    <a:pt x="148619" y="12659"/>
                  </a:lnTo>
                  <a:lnTo>
                    <a:pt x="148619" y="12492"/>
                  </a:lnTo>
                  <a:lnTo>
                    <a:pt x="148619" y="12324"/>
                  </a:lnTo>
                  <a:lnTo>
                    <a:pt x="148563" y="12213"/>
                  </a:lnTo>
                  <a:lnTo>
                    <a:pt x="148396" y="11934"/>
                  </a:lnTo>
                  <a:lnTo>
                    <a:pt x="148117" y="11767"/>
                  </a:lnTo>
                  <a:lnTo>
                    <a:pt x="147950" y="11711"/>
                  </a:lnTo>
                  <a:close/>
                  <a:moveTo>
                    <a:pt x="152746" y="11711"/>
                  </a:moveTo>
                  <a:lnTo>
                    <a:pt x="152578" y="11767"/>
                  </a:lnTo>
                  <a:lnTo>
                    <a:pt x="152300" y="11934"/>
                  </a:lnTo>
                  <a:lnTo>
                    <a:pt x="152132" y="12213"/>
                  </a:lnTo>
                  <a:lnTo>
                    <a:pt x="152077" y="12324"/>
                  </a:lnTo>
                  <a:lnTo>
                    <a:pt x="152077" y="12492"/>
                  </a:lnTo>
                  <a:lnTo>
                    <a:pt x="152077" y="12659"/>
                  </a:lnTo>
                  <a:lnTo>
                    <a:pt x="152132" y="12826"/>
                  </a:lnTo>
                  <a:lnTo>
                    <a:pt x="152300" y="13105"/>
                  </a:lnTo>
                  <a:lnTo>
                    <a:pt x="152578" y="13272"/>
                  </a:lnTo>
                  <a:lnTo>
                    <a:pt x="152746" y="13328"/>
                  </a:lnTo>
                  <a:lnTo>
                    <a:pt x="153080" y="13328"/>
                  </a:lnTo>
                  <a:lnTo>
                    <a:pt x="153192" y="13272"/>
                  </a:lnTo>
                  <a:lnTo>
                    <a:pt x="153471" y="13105"/>
                  </a:lnTo>
                  <a:lnTo>
                    <a:pt x="153638" y="12826"/>
                  </a:lnTo>
                  <a:lnTo>
                    <a:pt x="153694" y="12659"/>
                  </a:lnTo>
                  <a:lnTo>
                    <a:pt x="153694" y="12492"/>
                  </a:lnTo>
                  <a:lnTo>
                    <a:pt x="153694" y="12324"/>
                  </a:lnTo>
                  <a:lnTo>
                    <a:pt x="153638" y="12213"/>
                  </a:lnTo>
                  <a:lnTo>
                    <a:pt x="153471" y="11934"/>
                  </a:lnTo>
                  <a:lnTo>
                    <a:pt x="153192" y="11767"/>
                  </a:lnTo>
                  <a:lnTo>
                    <a:pt x="153080" y="11711"/>
                  </a:lnTo>
                  <a:close/>
                  <a:moveTo>
                    <a:pt x="157821" y="11711"/>
                  </a:moveTo>
                  <a:lnTo>
                    <a:pt x="157653" y="11767"/>
                  </a:lnTo>
                  <a:lnTo>
                    <a:pt x="157374" y="11934"/>
                  </a:lnTo>
                  <a:lnTo>
                    <a:pt x="157207" y="12213"/>
                  </a:lnTo>
                  <a:lnTo>
                    <a:pt x="157151" y="12324"/>
                  </a:lnTo>
                  <a:lnTo>
                    <a:pt x="157151" y="12492"/>
                  </a:lnTo>
                  <a:lnTo>
                    <a:pt x="157151" y="12659"/>
                  </a:lnTo>
                  <a:lnTo>
                    <a:pt x="157207" y="12826"/>
                  </a:lnTo>
                  <a:lnTo>
                    <a:pt x="157374" y="13105"/>
                  </a:lnTo>
                  <a:lnTo>
                    <a:pt x="157653" y="13272"/>
                  </a:lnTo>
                  <a:lnTo>
                    <a:pt x="157821" y="13328"/>
                  </a:lnTo>
                  <a:lnTo>
                    <a:pt x="158155" y="13328"/>
                  </a:lnTo>
                  <a:lnTo>
                    <a:pt x="158322" y="13272"/>
                  </a:lnTo>
                  <a:lnTo>
                    <a:pt x="158546" y="13105"/>
                  </a:lnTo>
                  <a:lnTo>
                    <a:pt x="158713" y="12826"/>
                  </a:lnTo>
                  <a:lnTo>
                    <a:pt x="158769" y="12659"/>
                  </a:lnTo>
                  <a:lnTo>
                    <a:pt x="158824" y="12492"/>
                  </a:lnTo>
                  <a:lnTo>
                    <a:pt x="158769" y="12324"/>
                  </a:lnTo>
                  <a:lnTo>
                    <a:pt x="158713" y="12213"/>
                  </a:lnTo>
                  <a:lnTo>
                    <a:pt x="158546" y="11934"/>
                  </a:lnTo>
                  <a:lnTo>
                    <a:pt x="158322" y="11767"/>
                  </a:lnTo>
                  <a:lnTo>
                    <a:pt x="158155" y="11711"/>
                  </a:lnTo>
                  <a:close/>
                  <a:moveTo>
                    <a:pt x="167859" y="11711"/>
                  </a:moveTo>
                  <a:lnTo>
                    <a:pt x="167691" y="11767"/>
                  </a:lnTo>
                  <a:lnTo>
                    <a:pt x="167412" y="11934"/>
                  </a:lnTo>
                  <a:lnTo>
                    <a:pt x="167245" y="12213"/>
                  </a:lnTo>
                  <a:lnTo>
                    <a:pt x="167189" y="12324"/>
                  </a:lnTo>
                  <a:lnTo>
                    <a:pt x="167189" y="12492"/>
                  </a:lnTo>
                  <a:lnTo>
                    <a:pt x="167189" y="12659"/>
                  </a:lnTo>
                  <a:lnTo>
                    <a:pt x="167245" y="12826"/>
                  </a:lnTo>
                  <a:lnTo>
                    <a:pt x="167412" y="13105"/>
                  </a:lnTo>
                  <a:lnTo>
                    <a:pt x="167691" y="13272"/>
                  </a:lnTo>
                  <a:lnTo>
                    <a:pt x="167859" y="13328"/>
                  </a:lnTo>
                  <a:lnTo>
                    <a:pt x="168193" y="13328"/>
                  </a:lnTo>
                  <a:lnTo>
                    <a:pt x="168361" y="13272"/>
                  </a:lnTo>
                  <a:lnTo>
                    <a:pt x="168584" y="13105"/>
                  </a:lnTo>
                  <a:lnTo>
                    <a:pt x="168751" y="12826"/>
                  </a:lnTo>
                  <a:lnTo>
                    <a:pt x="168807" y="12659"/>
                  </a:lnTo>
                  <a:lnTo>
                    <a:pt x="168862" y="12492"/>
                  </a:lnTo>
                  <a:lnTo>
                    <a:pt x="168807" y="12324"/>
                  </a:lnTo>
                  <a:lnTo>
                    <a:pt x="168751" y="12213"/>
                  </a:lnTo>
                  <a:lnTo>
                    <a:pt x="168584" y="11934"/>
                  </a:lnTo>
                  <a:lnTo>
                    <a:pt x="168361" y="11767"/>
                  </a:lnTo>
                  <a:lnTo>
                    <a:pt x="168193" y="11711"/>
                  </a:lnTo>
                  <a:close/>
                  <a:moveTo>
                    <a:pt x="176279" y="11711"/>
                  </a:moveTo>
                  <a:lnTo>
                    <a:pt x="176112" y="11767"/>
                  </a:lnTo>
                  <a:lnTo>
                    <a:pt x="175889" y="11934"/>
                  </a:lnTo>
                  <a:lnTo>
                    <a:pt x="175666" y="12213"/>
                  </a:lnTo>
                  <a:lnTo>
                    <a:pt x="175666" y="12324"/>
                  </a:lnTo>
                  <a:lnTo>
                    <a:pt x="175610" y="12492"/>
                  </a:lnTo>
                  <a:lnTo>
                    <a:pt x="175666" y="12659"/>
                  </a:lnTo>
                  <a:lnTo>
                    <a:pt x="175666" y="12826"/>
                  </a:lnTo>
                  <a:lnTo>
                    <a:pt x="175889" y="13105"/>
                  </a:lnTo>
                  <a:lnTo>
                    <a:pt x="176112" y="13272"/>
                  </a:lnTo>
                  <a:lnTo>
                    <a:pt x="176279" y="13328"/>
                  </a:lnTo>
                  <a:lnTo>
                    <a:pt x="176614" y="13328"/>
                  </a:lnTo>
                  <a:lnTo>
                    <a:pt x="176781" y="13272"/>
                  </a:lnTo>
                  <a:lnTo>
                    <a:pt x="177060" y="13105"/>
                  </a:lnTo>
                  <a:lnTo>
                    <a:pt x="177227" y="12826"/>
                  </a:lnTo>
                  <a:lnTo>
                    <a:pt x="177283" y="12659"/>
                  </a:lnTo>
                  <a:lnTo>
                    <a:pt x="177283" y="12492"/>
                  </a:lnTo>
                  <a:lnTo>
                    <a:pt x="177283" y="12324"/>
                  </a:lnTo>
                  <a:lnTo>
                    <a:pt x="177227" y="12213"/>
                  </a:lnTo>
                  <a:lnTo>
                    <a:pt x="177060" y="11934"/>
                  </a:lnTo>
                  <a:lnTo>
                    <a:pt x="176781" y="11767"/>
                  </a:lnTo>
                  <a:lnTo>
                    <a:pt x="176614" y="11711"/>
                  </a:lnTo>
                  <a:close/>
                  <a:moveTo>
                    <a:pt x="186429" y="11711"/>
                  </a:moveTo>
                  <a:lnTo>
                    <a:pt x="186317" y="11767"/>
                  </a:lnTo>
                  <a:lnTo>
                    <a:pt x="186039" y="11934"/>
                  </a:lnTo>
                  <a:lnTo>
                    <a:pt x="185871" y="12213"/>
                  </a:lnTo>
                  <a:lnTo>
                    <a:pt x="185816" y="12324"/>
                  </a:lnTo>
                  <a:lnTo>
                    <a:pt x="185760" y="12492"/>
                  </a:lnTo>
                  <a:lnTo>
                    <a:pt x="185816" y="12659"/>
                  </a:lnTo>
                  <a:lnTo>
                    <a:pt x="185871" y="12826"/>
                  </a:lnTo>
                  <a:lnTo>
                    <a:pt x="186039" y="13105"/>
                  </a:lnTo>
                  <a:lnTo>
                    <a:pt x="186317" y="13272"/>
                  </a:lnTo>
                  <a:lnTo>
                    <a:pt x="186429" y="13328"/>
                  </a:lnTo>
                  <a:lnTo>
                    <a:pt x="186764" y="13328"/>
                  </a:lnTo>
                  <a:lnTo>
                    <a:pt x="186931" y="13272"/>
                  </a:lnTo>
                  <a:lnTo>
                    <a:pt x="187210" y="13105"/>
                  </a:lnTo>
                  <a:lnTo>
                    <a:pt x="187377" y="12826"/>
                  </a:lnTo>
                  <a:lnTo>
                    <a:pt x="187433" y="12659"/>
                  </a:lnTo>
                  <a:lnTo>
                    <a:pt x="187433" y="12492"/>
                  </a:lnTo>
                  <a:lnTo>
                    <a:pt x="187433" y="12324"/>
                  </a:lnTo>
                  <a:lnTo>
                    <a:pt x="187377" y="12213"/>
                  </a:lnTo>
                  <a:lnTo>
                    <a:pt x="187210" y="11934"/>
                  </a:lnTo>
                  <a:lnTo>
                    <a:pt x="186931" y="11767"/>
                  </a:lnTo>
                  <a:lnTo>
                    <a:pt x="186764" y="11711"/>
                  </a:lnTo>
                  <a:close/>
                  <a:moveTo>
                    <a:pt x="194794" y="11711"/>
                  </a:moveTo>
                  <a:lnTo>
                    <a:pt x="194683" y="11767"/>
                  </a:lnTo>
                  <a:lnTo>
                    <a:pt x="194404" y="11934"/>
                  </a:lnTo>
                  <a:lnTo>
                    <a:pt x="194236" y="12213"/>
                  </a:lnTo>
                  <a:lnTo>
                    <a:pt x="194181" y="12324"/>
                  </a:lnTo>
                  <a:lnTo>
                    <a:pt x="194125" y="12492"/>
                  </a:lnTo>
                  <a:lnTo>
                    <a:pt x="194181" y="12659"/>
                  </a:lnTo>
                  <a:lnTo>
                    <a:pt x="194236" y="12826"/>
                  </a:lnTo>
                  <a:lnTo>
                    <a:pt x="194404" y="13105"/>
                  </a:lnTo>
                  <a:lnTo>
                    <a:pt x="194683" y="13272"/>
                  </a:lnTo>
                  <a:lnTo>
                    <a:pt x="194794" y="13328"/>
                  </a:lnTo>
                  <a:lnTo>
                    <a:pt x="195129" y="13328"/>
                  </a:lnTo>
                  <a:lnTo>
                    <a:pt x="195296" y="13272"/>
                  </a:lnTo>
                  <a:lnTo>
                    <a:pt x="195575" y="13105"/>
                  </a:lnTo>
                  <a:lnTo>
                    <a:pt x="195742" y="12826"/>
                  </a:lnTo>
                  <a:lnTo>
                    <a:pt x="195798" y="12659"/>
                  </a:lnTo>
                  <a:lnTo>
                    <a:pt x="195798" y="12492"/>
                  </a:lnTo>
                  <a:lnTo>
                    <a:pt x="195798" y="12324"/>
                  </a:lnTo>
                  <a:lnTo>
                    <a:pt x="195742" y="12213"/>
                  </a:lnTo>
                  <a:lnTo>
                    <a:pt x="195575" y="11934"/>
                  </a:lnTo>
                  <a:lnTo>
                    <a:pt x="195296" y="11767"/>
                  </a:lnTo>
                  <a:lnTo>
                    <a:pt x="195129" y="11711"/>
                  </a:lnTo>
                  <a:close/>
                  <a:moveTo>
                    <a:pt x="204888" y="11711"/>
                  </a:moveTo>
                  <a:lnTo>
                    <a:pt x="204776" y="11767"/>
                  </a:lnTo>
                  <a:lnTo>
                    <a:pt x="204498" y="11934"/>
                  </a:lnTo>
                  <a:lnTo>
                    <a:pt x="204330" y="12213"/>
                  </a:lnTo>
                  <a:lnTo>
                    <a:pt x="204274" y="12324"/>
                  </a:lnTo>
                  <a:lnTo>
                    <a:pt x="204274" y="12492"/>
                  </a:lnTo>
                  <a:lnTo>
                    <a:pt x="204274" y="12659"/>
                  </a:lnTo>
                  <a:lnTo>
                    <a:pt x="204330" y="12826"/>
                  </a:lnTo>
                  <a:lnTo>
                    <a:pt x="204498" y="13105"/>
                  </a:lnTo>
                  <a:lnTo>
                    <a:pt x="204776" y="13272"/>
                  </a:lnTo>
                  <a:lnTo>
                    <a:pt x="204888" y="13328"/>
                  </a:lnTo>
                  <a:lnTo>
                    <a:pt x="205222" y="13328"/>
                  </a:lnTo>
                  <a:lnTo>
                    <a:pt x="205390" y="13272"/>
                  </a:lnTo>
                  <a:lnTo>
                    <a:pt x="205669" y="13105"/>
                  </a:lnTo>
                  <a:lnTo>
                    <a:pt x="205836" y="12826"/>
                  </a:lnTo>
                  <a:lnTo>
                    <a:pt x="205892" y="12659"/>
                  </a:lnTo>
                  <a:lnTo>
                    <a:pt x="205892" y="12492"/>
                  </a:lnTo>
                  <a:lnTo>
                    <a:pt x="205892" y="12324"/>
                  </a:lnTo>
                  <a:lnTo>
                    <a:pt x="205836" y="12213"/>
                  </a:lnTo>
                  <a:lnTo>
                    <a:pt x="205669" y="11934"/>
                  </a:lnTo>
                  <a:lnTo>
                    <a:pt x="205390" y="11767"/>
                  </a:lnTo>
                  <a:lnTo>
                    <a:pt x="205222" y="11711"/>
                  </a:lnTo>
                  <a:close/>
                  <a:moveTo>
                    <a:pt x="208290" y="11711"/>
                  </a:moveTo>
                  <a:lnTo>
                    <a:pt x="208122" y="11767"/>
                  </a:lnTo>
                  <a:lnTo>
                    <a:pt x="207844" y="11934"/>
                  </a:lnTo>
                  <a:lnTo>
                    <a:pt x="207676" y="12213"/>
                  </a:lnTo>
                  <a:lnTo>
                    <a:pt x="207620" y="12324"/>
                  </a:lnTo>
                  <a:lnTo>
                    <a:pt x="207620" y="12492"/>
                  </a:lnTo>
                  <a:lnTo>
                    <a:pt x="207620" y="12659"/>
                  </a:lnTo>
                  <a:lnTo>
                    <a:pt x="207676" y="12826"/>
                  </a:lnTo>
                  <a:lnTo>
                    <a:pt x="207844" y="13105"/>
                  </a:lnTo>
                  <a:lnTo>
                    <a:pt x="208122" y="13272"/>
                  </a:lnTo>
                  <a:lnTo>
                    <a:pt x="208290" y="13328"/>
                  </a:lnTo>
                  <a:lnTo>
                    <a:pt x="208624" y="13328"/>
                  </a:lnTo>
                  <a:lnTo>
                    <a:pt x="208792" y="13272"/>
                  </a:lnTo>
                  <a:lnTo>
                    <a:pt x="209015" y="13105"/>
                  </a:lnTo>
                  <a:lnTo>
                    <a:pt x="209182" y="12826"/>
                  </a:lnTo>
                  <a:lnTo>
                    <a:pt x="209238" y="12659"/>
                  </a:lnTo>
                  <a:lnTo>
                    <a:pt x="209293" y="12492"/>
                  </a:lnTo>
                  <a:lnTo>
                    <a:pt x="209238" y="12324"/>
                  </a:lnTo>
                  <a:lnTo>
                    <a:pt x="209182" y="12213"/>
                  </a:lnTo>
                  <a:lnTo>
                    <a:pt x="209015" y="11934"/>
                  </a:lnTo>
                  <a:lnTo>
                    <a:pt x="208792" y="11767"/>
                  </a:lnTo>
                  <a:lnTo>
                    <a:pt x="208624" y="11711"/>
                  </a:lnTo>
                  <a:close/>
                  <a:moveTo>
                    <a:pt x="211636" y="11711"/>
                  </a:moveTo>
                  <a:lnTo>
                    <a:pt x="211468" y="11767"/>
                  </a:lnTo>
                  <a:lnTo>
                    <a:pt x="211245" y="11934"/>
                  </a:lnTo>
                  <a:lnTo>
                    <a:pt x="211022" y="12213"/>
                  </a:lnTo>
                  <a:lnTo>
                    <a:pt x="211022" y="12324"/>
                  </a:lnTo>
                  <a:lnTo>
                    <a:pt x="210966" y="12492"/>
                  </a:lnTo>
                  <a:lnTo>
                    <a:pt x="211022" y="12659"/>
                  </a:lnTo>
                  <a:lnTo>
                    <a:pt x="211022" y="12826"/>
                  </a:lnTo>
                  <a:lnTo>
                    <a:pt x="211245" y="13105"/>
                  </a:lnTo>
                  <a:lnTo>
                    <a:pt x="211468" y="13272"/>
                  </a:lnTo>
                  <a:lnTo>
                    <a:pt x="211636" y="13328"/>
                  </a:lnTo>
                  <a:lnTo>
                    <a:pt x="211970" y="13328"/>
                  </a:lnTo>
                  <a:lnTo>
                    <a:pt x="212138" y="13272"/>
                  </a:lnTo>
                  <a:lnTo>
                    <a:pt x="212416" y="13105"/>
                  </a:lnTo>
                  <a:lnTo>
                    <a:pt x="212584" y="12826"/>
                  </a:lnTo>
                  <a:lnTo>
                    <a:pt x="212639" y="12659"/>
                  </a:lnTo>
                  <a:lnTo>
                    <a:pt x="212639" y="12492"/>
                  </a:lnTo>
                  <a:lnTo>
                    <a:pt x="212639" y="12324"/>
                  </a:lnTo>
                  <a:lnTo>
                    <a:pt x="212584" y="12213"/>
                  </a:lnTo>
                  <a:lnTo>
                    <a:pt x="212416" y="11934"/>
                  </a:lnTo>
                  <a:lnTo>
                    <a:pt x="212138" y="11767"/>
                  </a:lnTo>
                  <a:lnTo>
                    <a:pt x="211970" y="11711"/>
                  </a:lnTo>
                  <a:close/>
                  <a:moveTo>
                    <a:pt x="216710" y="11711"/>
                  </a:moveTo>
                  <a:lnTo>
                    <a:pt x="216543" y="11767"/>
                  </a:lnTo>
                  <a:lnTo>
                    <a:pt x="216320" y="11934"/>
                  </a:lnTo>
                  <a:lnTo>
                    <a:pt x="216097" y="12213"/>
                  </a:lnTo>
                  <a:lnTo>
                    <a:pt x="216097" y="12324"/>
                  </a:lnTo>
                  <a:lnTo>
                    <a:pt x="216041" y="12492"/>
                  </a:lnTo>
                  <a:lnTo>
                    <a:pt x="216097" y="12659"/>
                  </a:lnTo>
                  <a:lnTo>
                    <a:pt x="216097" y="12826"/>
                  </a:lnTo>
                  <a:lnTo>
                    <a:pt x="216320" y="13105"/>
                  </a:lnTo>
                  <a:lnTo>
                    <a:pt x="216543" y="13272"/>
                  </a:lnTo>
                  <a:lnTo>
                    <a:pt x="216710" y="13328"/>
                  </a:lnTo>
                  <a:lnTo>
                    <a:pt x="217045" y="13328"/>
                  </a:lnTo>
                  <a:lnTo>
                    <a:pt x="217212" y="13272"/>
                  </a:lnTo>
                  <a:lnTo>
                    <a:pt x="217491" y="13105"/>
                  </a:lnTo>
                  <a:lnTo>
                    <a:pt x="217659" y="12826"/>
                  </a:lnTo>
                  <a:lnTo>
                    <a:pt x="217714" y="12659"/>
                  </a:lnTo>
                  <a:lnTo>
                    <a:pt x="217714" y="12492"/>
                  </a:lnTo>
                  <a:lnTo>
                    <a:pt x="217714" y="12324"/>
                  </a:lnTo>
                  <a:lnTo>
                    <a:pt x="217659" y="12213"/>
                  </a:lnTo>
                  <a:lnTo>
                    <a:pt x="217491" y="11934"/>
                  </a:lnTo>
                  <a:lnTo>
                    <a:pt x="217212" y="11767"/>
                  </a:lnTo>
                  <a:lnTo>
                    <a:pt x="217045" y="11711"/>
                  </a:lnTo>
                  <a:close/>
                  <a:moveTo>
                    <a:pt x="220057" y="11711"/>
                  </a:moveTo>
                  <a:lnTo>
                    <a:pt x="219889" y="11767"/>
                  </a:lnTo>
                  <a:lnTo>
                    <a:pt x="219610" y="11934"/>
                  </a:lnTo>
                  <a:lnTo>
                    <a:pt x="219443" y="12213"/>
                  </a:lnTo>
                  <a:lnTo>
                    <a:pt x="219387" y="12324"/>
                  </a:lnTo>
                  <a:lnTo>
                    <a:pt x="219387" y="12492"/>
                  </a:lnTo>
                  <a:lnTo>
                    <a:pt x="219387" y="12659"/>
                  </a:lnTo>
                  <a:lnTo>
                    <a:pt x="219443" y="12826"/>
                  </a:lnTo>
                  <a:lnTo>
                    <a:pt x="219610" y="13105"/>
                  </a:lnTo>
                  <a:lnTo>
                    <a:pt x="219889" y="13272"/>
                  </a:lnTo>
                  <a:lnTo>
                    <a:pt x="220057" y="13328"/>
                  </a:lnTo>
                  <a:lnTo>
                    <a:pt x="220391" y="13328"/>
                  </a:lnTo>
                  <a:lnTo>
                    <a:pt x="220558" y="13272"/>
                  </a:lnTo>
                  <a:lnTo>
                    <a:pt x="220781" y="13105"/>
                  </a:lnTo>
                  <a:lnTo>
                    <a:pt x="221005" y="12826"/>
                  </a:lnTo>
                  <a:lnTo>
                    <a:pt x="221005" y="12659"/>
                  </a:lnTo>
                  <a:lnTo>
                    <a:pt x="221060" y="12492"/>
                  </a:lnTo>
                  <a:lnTo>
                    <a:pt x="221005" y="12324"/>
                  </a:lnTo>
                  <a:lnTo>
                    <a:pt x="221005" y="12213"/>
                  </a:lnTo>
                  <a:lnTo>
                    <a:pt x="220781" y="11934"/>
                  </a:lnTo>
                  <a:lnTo>
                    <a:pt x="220558" y="11767"/>
                  </a:lnTo>
                  <a:lnTo>
                    <a:pt x="220391" y="11711"/>
                  </a:lnTo>
                  <a:close/>
                  <a:moveTo>
                    <a:pt x="231823" y="11711"/>
                  </a:moveTo>
                  <a:lnTo>
                    <a:pt x="231656" y="11767"/>
                  </a:lnTo>
                  <a:lnTo>
                    <a:pt x="231377" y="11934"/>
                  </a:lnTo>
                  <a:lnTo>
                    <a:pt x="231210" y="12213"/>
                  </a:lnTo>
                  <a:lnTo>
                    <a:pt x="231154" y="12324"/>
                  </a:lnTo>
                  <a:lnTo>
                    <a:pt x="231154" y="12492"/>
                  </a:lnTo>
                  <a:lnTo>
                    <a:pt x="231154" y="12659"/>
                  </a:lnTo>
                  <a:lnTo>
                    <a:pt x="231210" y="12826"/>
                  </a:lnTo>
                  <a:lnTo>
                    <a:pt x="231377" y="13105"/>
                  </a:lnTo>
                  <a:lnTo>
                    <a:pt x="231656" y="13272"/>
                  </a:lnTo>
                  <a:lnTo>
                    <a:pt x="231823" y="13328"/>
                  </a:lnTo>
                  <a:lnTo>
                    <a:pt x="232158" y="13328"/>
                  </a:lnTo>
                  <a:lnTo>
                    <a:pt x="232269" y="13272"/>
                  </a:lnTo>
                  <a:lnTo>
                    <a:pt x="232548" y="13105"/>
                  </a:lnTo>
                  <a:lnTo>
                    <a:pt x="232716" y="12826"/>
                  </a:lnTo>
                  <a:lnTo>
                    <a:pt x="232771" y="12659"/>
                  </a:lnTo>
                  <a:lnTo>
                    <a:pt x="232771" y="12492"/>
                  </a:lnTo>
                  <a:lnTo>
                    <a:pt x="232771" y="12324"/>
                  </a:lnTo>
                  <a:lnTo>
                    <a:pt x="232716" y="12213"/>
                  </a:lnTo>
                  <a:lnTo>
                    <a:pt x="232548" y="11934"/>
                  </a:lnTo>
                  <a:lnTo>
                    <a:pt x="232269" y="11767"/>
                  </a:lnTo>
                  <a:lnTo>
                    <a:pt x="232158" y="11711"/>
                  </a:lnTo>
                  <a:close/>
                  <a:moveTo>
                    <a:pt x="240133" y="11711"/>
                  </a:moveTo>
                  <a:lnTo>
                    <a:pt x="239965" y="11767"/>
                  </a:lnTo>
                  <a:lnTo>
                    <a:pt x="239742" y="11934"/>
                  </a:lnTo>
                  <a:lnTo>
                    <a:pt x="239519" y="12213"/>
                  </a:lnTo>
                  <a:lnTo>
                    <a:pt x="239519" y="12324"/>
                  </a:lnTo>
                  <a:lnTo>
                    <a:pt x="239463" y="12492"/>
                  </a:lnTo>
                  <a:lnTo>
                    <a:pt x="239519" y="12659"/>
                  </a:lnTo>
                  <a:lnTo>
                    <a:pt x="239519" y="12826"/>
                  </a:lnTo>
                  <a:lnTo>
                    <a:pt x="239742" y="13105"/>
                  </a:lnTo>
                  <a:lnTo>
                    <a:pt x="239965" y="13272"/>
                  </a:lnTo>
                  <a:lnTo>
                    <a:pt x="240133" y="13328"/>
                  </a:lnTo>
                  <a:lnTo>
                    <a:pt x="240467" y="13328"/>
                  </a:lnTo>
                  <a:lnTo>
                    <a:pt x="240635" y="13272"/>
                  </a:lnTo>
                  <a:lnTo>
                    <a:pt x="240913" y="13105"/>
                  </a:lnTo>
                  <a:lnTo>
                    <a:pt x="241081" y="12826"/>
                  </a:lnTo>
                  <a:lnTo>
                    <a:pt x="241136" y="12659"/>
                  </a:lnTo>
                  <a:lnTo>
                    <a:pt x="241136" y="12492"/>
                  </a:lnTo>
                  <a:lnTo>
                    <a:pt x="241136" y="12324"/>
                  </a:lnTo>
                  <a:lnTo>
                    <a:pt x="241081" y="12213"/>
                  </a:lnTo>
                  <a:lnTo>
                    <a:pt x="240913" y="11934"/>
                  </a:lnTo>
                  <a:lnTo>
                    <a:pt x="240635" y="11767"/>
                  </a:lnTo>
                  <a:lnTo>
                    <a:pt x="240467" y="11711"/>
                  </a:lnTo>
                  <a:close/>
                  <a:moveTo>
                    <a:pt x="243479" y="11711"/>
                  </a:moveTo>
                  <a:lnTo>
                    <a:pt x="243311" y="11767"/>
                  </a:lnTo>
                  <a:lnTo>
                    <a:pt x="243033" y="11934"/>
                  </a:lnTo>
                  <a:lnTo>
                    <a:pt x="242865" y="12213"/>
                  </a:lnTo>
                  <a:lnTo>
                    <a:pt x="242809" y="12324"/>
                  </a:lnTo>
                  <a:lnTo>
                    <a:pt x="242809" y="12492"/>
                  </a:lnTo>
                  <a:lnTo>
                    <a:pt x="242809" y="12659"/>
                  </a:lnTo>
                  <a:lnTo>
                    <a:pt x="242865" y="12826"/>
                  </a:lnTo>
                  <a:lnTo>
                    <a:pt x="243033" y="13105"/>
                  </a:lnTo>
                  <a:lnTo>
                    <a:pt x="243311" y="13272"/>
                  </a:lnTo>
                  <a:lnTo>
                    <a:pt x="243479" y="13328"/>
                  </a:lnTo>
                  <a:lnTo>
                    <a:pt x="243813" y="13328"/>
                  </a:lnTo>
                  <a:lnTo>
                    <a:pt x="243925" y="13272"/>
                  </a:lnTo>
                  <a:lnTo>
                    <a:pt x="244204" y="13105"/>
                  </a:lnTo>
                  <a:lnTo>
                    <a:pt x="244371" y="12826"/>
                  </a:lnTo>
                  <a:lnTo>
                    <a:pt x="244427" y="12659"/>
                  </a:lnTo>
                  <a:lnTo>
                    <a:pt x="244427" y="12492"/>
                  </a:lnTo>
                  <a:lnTo>
                    <a:pt x="244427" y="12324"/>
                  </a:lnTo>
                  <a:lnTo>
                    <a:pt x="244371" y="12213"/>
                  </a:lnTo>
                  <a:lnTo>
                    <a:pt x="244204" y="11934"/>
                  </a:lnTo>
                  <a:lnTo>
                    <a:pt x="243925" y="11767"/>
                  </a:lnTo>
                  <a:lnTo>
                    <a:pt x="243813" y="11711"/>
                  </a:lnTo>
                  <a:close/>
                  <a:moveTo>
                    <a:pt x="248553" y="11711"/>
                  </a:moveTo>
                  <a:lnTo>
                    <a:pt x="248386" y="11767"/>
                  </a:lnTo>
                  <a:lnTo>
                    <a:pt x="248107" y="11934"/>
                  </a:lnTo>
                  <a:lnTo>
                    <a:pt x="247940" y="12213"/>
                  </a:lnTo>
                  <a:lnTo>
                    <a:pt x="247884" y="12324"/>
                  </a:lnTo>
                  <a:lnTo>
                    <a:pt x="247884" y="12492"/>
                  </a:lnTo>
                  <a:lnTo>
                    <a:pt x="247884" y="12659"/>
                  </a:lnTo>
                  <a:lnTo>
                    <a:pt x="247940" y="12826"/>
                  </a:lnTo>
                  <a:lnTo>
                    <a:pt x="248107" y="13105"/>
                  </a:lnTo>
                  <a:lnTo>
                    <a:pt x="248386" y="13272"/>
                  </a:lnTo>
                  <a:lnTo>
                    <a:pt x="248553" y="13328"/>
                  </a:lnTo>
                  <a:lnTo>
                    <a:pt x="248888" y="13328"/>
                  </a:lnTo>
                  <a:lnTo>
                    <a:pt x="249055" y="13272"/>
                  </a:lnTo>
                  <a:lnTo>
                    <a:pt x="249278" y="13105"/>
                  </a:lnTo>
                  <a:lnTo>
                    <a:pt x="249446" y="12826"/>
                  </a:lnTo>
                  <a:lnTo>
                    <a:pt x="249501" y="12659"/>
                  </a:lnTo>
                  <a:lnTo>
                    <a:pt x="249557" y="12492"/>
                  </a:lnTo>
                  <a:lnTo>
                    <a:pt x="249501" y="12324"/>
                  </a:lnTo>
                  <a:lnTo>
                    <a:pt x="249446" y="12213"/>
                  </a:lnTo>
                  <a:lnTo>
                    <a:pt x="249278" y="11934"/>
                  </a:lnTo>
                  <a:lnTo>
                    <a:pt x="249055" y="11767"/>
                  </a:lnTo>
                  <a:lnTo>
                    <a:pt x="248888" y="11711"/>
                  </a:lnTo>
                  <a:close/>
                  <a:moveTo>
                    <a:pt x="253628" y="11711"/>
                  </a:moveTo>
                  <a:lnTo>
                    <a:pt x="253461" y="11767"/>
                  </a:lnTo>
                  <a:lnTo>
                    <a:pt x="253182" y="11934"/>
                  </a:lnTo>
                  <a:lnTo>
                    <a:pt x="253015" y="12213"/>
                  </a:lnTo>
                  <a:lnTo>
                    <a:pt x="252959" y="12324"/>
                  </a:lnTo>
                  <a:lnTo>
                    <a:pt x="252959" y="12492"/>
                  </a:lnTo>
                  <a:lnTo>
                    <a:pt x="252959" y="12659"/>
                  </a:lnTo>
                  <a:lnTo>
                    <a:pt x="253015" y="12826"/>
                  </a:lnTo>
                  <a:lnTo>
                    <a:pt x="253182" y="13105"/>
                  </a:lnTo>
                  <a:lnTo>
                    <a:pt x="253461" y="13272"/>
                  </a:lnTo>
                  <a:lnTo>
                    <a:pt x="253628" y="13328"/>
                  </a:lnTo>
                  <a:lnTo>
                    <a:pt x="253963" y="13328"/>
                  </a:lnTo>
                  <a:lnTo>
                    <a:pt x="254130" y="13272"/>
                  </a:lnTo>
                  <a:lnTo>
                    <a:pt x="254353" y="13105"/>
                  </a:lnTo>
                  <a:lnTo>
                    <a:pt x="254576" y="12826"/>
                  </a:lnTo>
                  <a:lnTo>
                    <a:pt x="254576" y="12659"/>
                  </a:lnTo>
                  <a:lnTo>
                    <a:pt x="254632" y="12492"/>
                  </a:lnTo>
                  <a:lnTo>
                    <a:pt x="254576" y="12324"/>
                  </a:lnTo>
                  <a:lnTo>
                    <a:pt x="254576" y="12213"/>
                  </a:lnTo>
                  <a:lnTo>
                    <a:pt x="254353" y="11934"/>
                  </a:lnTo>
                  <a:lnTo>
                    <a:pt x="254130" y="11767"/>
                  </a:lnTo>
                  <a:lnTo>
                    <a:pt x="253963" y="11711"/>
                  </a:lnTo>
                  <a:close/>
                  <a:moveTo>
                    <a:pt x="263666" y="11711"/>
                  </a:moveTo>
                  <a:lnTo>
                    <a:pt x="263499" y="11767"/>
                  </a:lnTo>
                  <a:lnTo>
                    <a:pt x="263220" y="11934"/>
                  </a:lnTo>
                  <a:lnTo>
                    <a:pt x="263053" y="12213"/>
                  </a:lnTo>
                  <a:lnTo>
                    <a:pt x="262997" y="12324"/>
                  </a:lnTo>
                  <a:lnTo>
                    <a:pt x="262997" y="12492"/>
                  </a:lnTo>
                  <a:lnTo>
                    <a:pt x="262997" y="12659"/>
                  </a:lnTo>
                  <a:lnTo>
                    <a:pt x="263053" y="12826"/>
                  </a:lnTo>
                  <a:lnTo>
                    <a:pt x="263220" y="13105"/>
                  </a:lnTo>
                  <a:lnTo>
                    <a:pt x="263499" y="13272"/>
                  </a:lnTo>
                  <a:lnTo>
                    <a:pt x="263666" y="13328"/>
                  </a:lnTo>
                  <a:lnTo>
                    <a:pt x="264001" y="13328"/>
                  </a:lnTo>
                  <a:lnTo>
                    <a:pt x="264168" y="13272"/>
                  </a:lnTo>
                  <a:lnTo>
                    <a:pt x="264391" y="13105"/>
                  </a:lnTo>
                  <a:lnTo>
                    <a:pt x="264614" y="12826"/>
                  </a:lnTo>
                  <a:lnTo>
                    <a:pt x="264670" y="12659"/>
                  </a:lnTo>
                  <a:lnTo>
                    <a:pt x="264670" y="12492"/>
                  </a:lnTo>
                  <a:lnTo>
                    <a:pt x="264670" y="12324"/>
                  </a:lnTo>
                  <a:lnTo>
                    <a:pt x="264614" y="12213"/>
                  </a:lnTo>
                  <a:lnTo>
                    <a:pt x="264391" y="11934"/>
                  </a:lnTo>
                  <a:lnTo>
                    <a:pt x="264168" y="11767"/>
                  </a:lnTo>
                  <a:lnTo>
                    <a:pt x="264001" y="11711"/>
                  </a:lnTo>
                  <a:close/>
                  <a:moveTo>
                    <a:pt x="272087" y="11711"/>
                  </a:moveTo>
                  <a:lnTo>
                    <a:pt x="271920" y="11767"/>
                  </a:lnTo>
                  <a:lnTo>
                    <a:pt x="271697" y="11934"/>
                  </a:lnTo>
                  <a:lnTo>
                    <a:pt x="271529" y="12213"/>
                  </a:lnTo>
                  <a:lnTo>
                    <a:pt x="271474" y="12324"/>
                  </a:lnTo>
                  <a:lnTo>
                    <a:pt x="271418" y="12492"/>
                  </a:lnTo>
                  <a:lnTo>
                    <a:pt x="271474" y="12659"/>
                  </a:lnTo>
                  <a:lnTo>
                    <a:pt x="271529" y="12826"/>
                  </a:lnTo>
                  <a:lnTo>
                    <a:pt x="271697" y="13105"/>
                  </a:lnTo>
                  <a:lnTo>
                    <a:pt x="271920" y="13272"/>
                  </a:lnTo>
                  <a:lnTo>
                    <a:pt x="272087" y="13328"/>
                  </a:lnTo>
                  <a:lnTo>
                    <a:pt x="272422" y="13328"/>
                  </a:lnTo>
                  <a:lnTo>
                    <a:pt x="272589" y="13272"/>
                  </a:lnTo>
                  <a:lnTo>
                    <a:pt x="272868" y="13105"/>
                  </a:lnTo>
                  <a:lnTo>
                    <a:pt x="273035" y="12826"/>
                  </a:lnTo>
                  <a:lnTo>
                    <a:pt x="273091" y="12659"/>
                  </a:lnTo>
                  <a:lnTo>
                    <a:pt x="273091" y="12492"/>
                  </a:lnTo>
                  <a:lnTo>
                    <a:pt x="273091" y="12324"/>
                  </a:lnTo>
                  <a:lnTo>
                    <a:pt x="273035" y="12213"/>
                  </a:lnTo>
                  <a:lnTo>
                    <a:pt x="272868" y="11934"/>
                  </a:lnTo>
                  <a:lnTo>
                    <a:pt x="272589" y="11767"/>
                  </a:lnTo>
                  <a:lnTo>
                    <a:pt x="272422" y="11711"/>
                  </a:lnTo>
                  <a:close/>
                  <a:moveTo>
                    <a:pt x="282292" y="11711"/>
                  </a:moveTo>
                  <a:lnTo>
                    <a:pt x="282125" y="11767"/>
                  </a:lnTo>
                  <a:lnTo>
                    <a:pt x="281846" y="11934"/>
                  </a:lnTo>
                  <a:lnTo>
                    <a:pt x="281679" y="12213"/>
                  </a:lnTo>
                  <a:lnTo>
                    <a:pt x="281623" y="12324"/>
                  </a:lnTo>
                  <a:lnTo>
                    <a:pt x="281623" y="12492"/>
                  </a:lnTo>
                  <a:lnTo>
                    <a:pt x="281623" y="12659"/>
                  </a:lnTo>
                  <a:lnTo>
                    <a:pt x="281679" y="12826"/>
                  </a:lnTo>
                  <a:lnTo>
                    <a:pt x="281846" y="13105"/>
                  </a:lnTo>
                  <a:lnTo>
                    <a:pt x="282125" y="13272"/>
                  </a:lnTo>
                  <a:lnTo>
                    <a:pt x="282292" y="13328"/>
                  </a:lnTo>
                  <a:lnTo>
                    <a:pt x="282571" y="13328"/>
                  </a:lnTo>
                  <a:lnTo>
                    <a:pt x="282739" y="13272"/>
                  </a:lnTo>
                  <a:lnTo>
                    <a:pt x="283017" y="13105"/>
                  </a:lnTo>
                  <a:lnTo>
                    <a:pt x="283185" y="12826"/>
                  </a:lnTo>
                  <a:lnTo>
                    <a:pt x="283241" y="12659"/>
                  </a:lnTo>
                  <a:lnTo>
                    <a:pt x="283241" y="12492"/>
                  </a:lnTo>
                  <a:lnTo>
                    <a:pt x="283241" y="12324"/>
                  </a:lnTo>
                  <a:lnTo>
                    <a:pt x="283185" y="12213"/>
                  </a:lnTo>
                  <a:lnTo>
                    <a:pt x="283017" y="11934"/>
                  </a:lnTo>
                  <a:lnTo>
                    <a:pt x="282739" y="11767"/>
                  </a:lnTo>
                  <a:lnTo>
                    <a:pt x="282571" y="11711"/>
                  </a:lnTo>
                  <a:close/>
                  <a:moveTo>
                    <a:pt x="35189" y="15057"/>
                  </a:moveTo>
                  <a:lnTo>
                    <a:pt x="35022" y="15113"/>
                  </a:lnTo>
                  <a:lnTo>
                    <a:pt x="34743" y="15280"/>
                  </a:lnTo>
                  <a:lnTo>
                    <a:pt x="34576" y="15559"/>
                  </a:lnTo>
                  <a:lnTo>
                    <a:pt x="34520" y="15670"/>
                  </a:lnTo>
                  <a:lnTo>
                    <a:pt x="34520" y="15838"/>
                  </a:lnTo>
                  <a:lnTo>
                    <a:pt x="34520" y="16005"/>
                  </a:lnTo>
                  <a:lnTo>
                    <a:pt x="34576" y="16172"/>
                  </a:lnTo>
                  <a:lnTo>
                    <a:pt x="34743" y="16451"/>
                  </a:lnTo>
                  <a:lnTo>
                    <a:pt x="35022" y="16618"/>
                  </a:lnTo>
                  <a:lnTo>
                    <a:pt x="35189" y="16674"/>
                  </a:lnTo>
                  <a:lnTo>
                    <a:pt x="35524" y="16674"/>
                  </a:lnTo>
                  <a:lnTo>
                    <a:pt x="35635" y="16618"/>
                  </a:lnTo>
                  <a:lnTo>
                    <a:pt x="35914" y="16451"/>
                  </a:lnTo>
                  <a:lnTo>
                    <a:pt x="36081" y="16172"/>
                  </a:lnTo>
                  <a:lnTo>
                    <a:pt x="36137" y="16005"/>
                  </a:lnTo>
                  <a:lnTo>
                    <a:pt x="36137" y="15838"/>
                  </a:lnTo>
                  <a:lnTo>
                    <a:pt x="36137" y="15670"/>
                  </a:lnTo>
                  <a:lnTo>
                    <a:pt x="36081" y="15559"/>
                  </a:lnTo>
                  <a:lnTo>
                    <a:pt x="35914" y="15280"/>
                  </a:lnTo>
                  <a:lnTo>
                    <a:pt x="35635" y="15113"/>
                  </a:lnTo>
                  <a:lnTo>
                    <a:pt x="35524" y="15057"/>
                  </a:lnTo>
                  <a:close/>
                  <a:moveTo>
                    <a:pt x="38535" y="15057"/>
                  </a:moveTo>
                  <a:lnTo>
                    <a:pt x="38368" y="15113"/>
                  </a:lnTo>
                  <a:lnTo>
                    <a:pt x="38089" y="15280"/>
                  </a:lnTo>
                  <a:lnTo>
                    <a:pt x="37922" y="15559"/>
                  </a:lnTo>
                  <a:lnTo>
                    <a:pt x="37866" y="15670"/>
                  </a:lnTo>
                  <a:lnTo>
                    <a:pt x="37866" y="15838"/>
                  </a:lnTo>
                  <a:lnTo>
                    <a:pt x="37866" y="16005"/>
                  </a:lnTo>
                  <a:lnTo>
                    <a:pt x="37922" y="16172"/>
                  </a:lnTo>
                  <a:lnTo>
                    <a:pt x="38089" y="16451"/>
                  </a:lnTo>
                  <a:lnTo>
                    <a:pt x="38368" y="16618"/>
                  </a:lnTo>
                  <a:lnTo>
                    <a:pt x="38535" y="16674"/>
                  </a:lnTo>
                  <a:lnTo>
                    <a:pt x="38870" y="16674"/>
                  </a:lnTo>
                  <a:lnTo>
                    <a:pt x="39037" y="16618"/>
                  </a:lnTo>
                  <a:lnTo>
                    <a:pt x="39260" y="16451"/>
                  </a:lnTo>
                  <a:lnTo>
                    <a:pt x="39483" y="16172"/>
                  </a:lnTo>
                  <a:lnTo>
                    <a:pt x="39539" y="16005"/>
                  </a:lnTo>
                  <a:lnTo>
                    <a:pt x="39539" y="15838"/>
                  </a:lnTo>
                  <a:lnTo>
                    <a:pt x="39539" y="15670"/>
                  </a:lnTo>
                  <a:lnTo>
                    <a:pt x="39483" y="15559"/>
                  </a:lnTo>
                  <a:lnTo>
                    <a:pt x="39260" y="15280"/>
                  </a:lnTo>
                  <a:lnTo>
                    <a:pt x="39037" y="15113"/>
                  </a:lnTo>
                  <a:lnTo>
                    <a:pt x="38870" y="15057"/>
                  </a:lnTo>
                  <a:close/>
                  <a:moveTo>
                    <a:pt x="41881" y="15057"/>
                  </a:moveTo>
                  <a:lnTo>
                    <a:pt x="41769" y="15113"/>
                  </a:lnTo>
                  <a:lnTo>
                    <a:pt x="41491" y="15280"/>
                  </a:lnTo>
                  <a:lnTo>
                    <a:pt x="41323" y="15559"/>
                  </a:lnTo>
                  <a:lnTo>
                    <a:pt x="41268" y="15670"/>
                  </a:lnTo>
                  <a:lnTo>
                    <a:pt x="41212" y="15838"/>
                  </a:lnTo>
                  <a:lnTo>
                    <a:pt x="41268" y="16005"/>
                  </a:lnTo>
                  <a:lnTo>
                    <a:pt x="41323" y="16172"/>
                  </a:lnTo>
                  <a:lnTo>
                    <a:pt x="41491" y="16451"/>
                  </a:lnTo>
                  <a:lnTo>
                    <a:pt x="41769" y="16618"/>
                  </a:lnTo>
                  <a:lnTo>
                    <a:pt x="41881" y="16674"/>
                  </a:lnTo>
                  <a:lnTo>
                    <a:pt x="42216" y="16674"/>
                  </a:lnTo>
                  <a:lnTo>
                    <a:pt x="42383" y="16618"/>
                  </a:lnTo>
                  <a:lnTo>
                    <a:pt x="42662" y="16451"/>
                  </a:lnTo>
                  <a:lnTo>
                    <a:pt x="42829" y="16172"/>
                  </a:lnTo>
                  <a:lnTo>
                    <a:pt x="42885" y="16005"/>
                  </a:lnTo>
                  <a:lnTo>
                    <a:pt x="42885" y="15838"/>
                  </a:lnTo>
                  <a:lnTo>
                    <a:pt x="42885" y="15670"/>
                  </a:lnTo>
                  <a:lnTo>
                    <a:pt x="42829" y="15559"/>
                  </a:lnTo>
                  <a:lnTo>
                    <a:pt x="42662" y="15280"/>
                  </a:lnTo>
                  <a:lnTo>
                    <a:pt x="42383" y="15113"/>
                  </a:lnTo>
                  <a:lnTo>
                    <a:pt x="42216" y="15057"/>
                  </a:lnTo>
                  <a:close/>
                  <a:moveTo>
                    <a:pt x="45227" y="15057"/>
                  </a:moveTo>
                  <a:lnTo>
                    <a:pt x="45060" y="15113"/>
                  </a:lnTo>
                  <a:lnTo>
                    <a:pt x="44781" y="15280"/>
                  </a:lnTo>
                  <a:lnTo>
                    <a:pt x="44614" y="15559"/>
                  </a:lnTo>
                  <a:lnTo>
                    <a:pt x="44558" y="15670"/>
                  </a:lnTo>
                  <a:lnTo>
                    <a:pt x="44558" y="15838"/>
                  </a:lnTo>
                  <a:lnTo>
                    <a:pt x="44558" y="16005"/>
                  </a:lnTo>
                  <a:lnTo>
                    <a:pt x="44614" y="16172"/>
                  </a:lnTo>
                  <a:lnTo>
                    <a:pt x="44781" y="16451"/>
                  </a:lnTo>
                  <a:lnTo>
                    <a:pt x="45060" y="16618"/>
                  </a:lnTo>
                  <a:lnTo>
                    <a:pt x="45227" y="16674"/>
                  </a:lnTo>
                  <a:lnTo>
                    <a:pt x="45562" y="16674"/>
                  </a:lnTo>
                  <a:lnTo>
                    <a:pt x="45729" y="16618"/>
                  </a:lnTo>
                  <a:lnTo>
                    <a:pt x="45952" y="16451"/>
                  </a:lnTo>
                  <a:lnTo>
                    <a:pt x="46175" y="16172"/>
                  </a:lnTo>
                  <a:lnTo>
                    <a:pt x="46175" y="16005"/>
                  </a:lnTo>
                  <a:lnTo>
                    <a:pt x="46231" y="15838"/>
                  </a:lnTo>
                  <a:lnTo>
                    <a:pt x="46175" y="15670"/>
                  </a:lnTo>
                  <a:lnTo>
                    <a:pt x="46175" y="15559"/>
                  </a:lnTo>
                  <a:lnTo>
                    <a:pt x="45952" y="15280"/>
                  </a:lnTo>
                  <a:lnTo>
                    <a:pt x="45729" y="15113"/>
                  </a:lnTo>
                  <a:lnTo>
                    <a:pt x="45562" y="15057"/>
                  </a:lnTo>
                  <a:close/>
                  <a:moveTo>
                    <a:pt x="50358" y="15001"/>
                  </a:moveTo>
                  <a:lnTo>
                    <a:pt x="50190" y="15057"/>
                  </a:lnTo>
                  <a:lnTo>
                    <a:pt x="50023" y="15113"/>
                  </a:lnTo>
                  <a:lnTo>
                    <a:pt x="49744" y="15280"/>
                  </a:lnTo>
                  <a:lnTo>
                    <a:pt x="49577" y="15559"/>
                  </a:lnTo>
                  <a:lnTo>
                    <a:pt x="49521" y="15670"/>
                  </a:lnTo>
                  <a:lnTo>
                    <a:pt x="49521" y="15838"/>
                  </a:lnTo>
                  <a:lnTo>
                    <a:pt x="49521" y="16005"/>
                  </a:lnTo>
                  <a:lnTo>
                    <a:pt x="49577" y="16172"/>
                  </a:lnTo>
                  <a:lnTo>
                    <a:pt x="49744" y="16451"/>
                  </a:lnTo>
                  <a:lnTo>
                    <a:pt x="50023" y="16618"/>
                  </a:lnTo>
                  <a:lnTo>
                    <a:pt x="50190" y="16674"/>
                  </a:lnTo>
                  <a:lnTo>
                    <a:pt x="50525" y="16674"/>
                  </a:lnTo>
                  <a:lnTo>
                    <a:pt x="50692" y="16618"/>
                  </a:lnTo>
                  <a:lnTo>
                    <a:pt x="50915" y="16451"/>
                  </a:lnTo>
                  <a:lnTo>
                    <a:pt x="51138" y="16172"/>
                  </a:lnTo>
                  <a:lnTo>
                    <a:pt x="51138" y="16005"/>
                  </a:lnTo>
                  <a:lnTo>
                    <a:pt x="51194" y="15838"/>
                  </a:lnTo>
                  <a:lnTo>
                    <a:pt x="51138" y="15670"/>
                  </a:lnTo>
                  <a:lnTo>
                    <a:pt x="51138" y="15559"/>
                  </a:lnTo>
                  <a:lnTo>
                    <a:pt x="50915" y="15280"/>
                  </a:lnTo>
                  <a:lnTo>
                    <a:pt x="50692" y="15113"/>
                  </a:lnTo>
                  <a:lnTo>
                    <a:pt x="50525" y="15057"/>
                  </a:lnTo>
                  <a:lnTo>
                    <a:pt x="50358" y="15001"/>
                  </a:lnTo>
                  <a:close/>
                  <a:moveTo>
                    <a:pt x="58778" y="15001"/>
                  </a:moveTo>
                  <a:lnTo>
                    <a:pt x="58611" y="15057"/>
                  </a:lnTo>
                  <a:lnTo>
                    <a:pt x="58444" y="15113"/>
                  </a:lnTo>
                  <a:lnTo>
                    <a:pt x="58221" y="15280"/>
                  </a:lnTo>
                  <a:lnTo>
                    <a:pt x="57998" y="15559"/>
                  </a:lnTo>
                  <a:lnTo>
                    <a:pt x="57998" y="15670"/>
                  </a:lnTo>
                  <a:lnTo>
                    <a:pt x="57942" y="15838"/>
                  </a:lnTo>
                  <a:lnTo>
                    <a:pt x="57998" y="16005"/>
                  </a:lnTo>
                  <a:lnTo>
                    <a:pt x="57998" y="16172"/>
                  </a:lnTo>
                  <a:lnTo>
                    <a:pt x="58221" y="16451"/>
                  </a:lnTo>
                  <a:lnTo>
                    <a:pt x="58444" y="16618"/>
                  </a:lnTo>
                  <a:lnTo>
                    <a:pt x="58611" y="16674"/>
                  </a:lnTo>
                  <a:lnTo>
                    <a:pt x="58946" y="16674"/>
                  </a:lnTo>
                  <a:lnTo>
                    <a:pt x="59113" y="16618"/>
                  </a:lnTo>
                  <a:lnTo>
                    <a:pt x="59392" y="16451"/>
                  </a:lnTo>
                  <a:lnTo>
                    <a:pt x="59559" y="16172"/>
                  </a:lnTo>
                  <a:lnTo>
                    <a:pt x="59615" y="16005"/>
                  </a:lnTo>
                  <a:lnTo>
                    <a:pt x="59615" y="15838"/>
                  </a:lnTo>
                  <a:lnTo>
                    <a:pt x="59615" y="15670"/>
                  </a:lnTo>
                  <a:lnTo>
                    <a:pt x="59559" y="15559"/>
                  </a:lnTo>
                  <a:lnTo>
                    <a:pt x="59392" y="15280"/>
                  </a:lnTo>
                  <a:lnTo>
                    <a:pt x="59113" y="15113"/>
                  </a:lnTo>
                  <a:lnTo>
                    <a:pt x="58946" y="15057"/>
                  </a:lnTo>
                  <a:lnTo>
                    <a:pt x="58778" y="15001"/>
                  </a:lnTo>
                  <a:close/>
                  <a:moveTo>
                    <a:pt x="63853" y="15001"/>
                  </a:moveTo>
                  <a:lnTo>
                    <a:pt x="63686" y="15057"/>
                  </a:lnTo>
                  <a:lnTo>
                    <a:pt x="63519" y="15113"/>
                  </a:lnTo>
                  <a:lnTo>
                    <a:pt x="63240" y="15280"/>
                  </a:lnTo>
                  <a:lnTo>
                    <a:pt x="63072" y="15559"/>
                  </a:lnTo>
                  <a:lnTo>
                    <a:pt x="63017" y="15670"/>
                  </a:lnTo>
                  <a:lnTo>
                    <a:pt x="63017" y="15838"/>
                  </a:lnTo>
                  <a:lnTo>
                    <a:pt x="63017" y="16005"/>
                  </a:lnTo>
                  <a:lnTo>
                    <a:pt x="63072" y="16172"/>
                  </a:lnTo>
                  <a:lnTo>
                    <a:pt x="63240" y="16451"/>
                  </a:lnTo>
                  <a:lnTo>
                    <a:pt x="63519" y="16618"/>
                  </a:lnTo>
                  <a:lnTo>
                    <a:pt x="63686" y="16674"/>
                  </a:lnTo>
                  <a:lnTo>
                    <a:pt x="64020" y="16674"/>
                  </a:lnTo>
                  <a:lnTo>
                    <a:pt x="64132" y="16618"/>
                  </a:lnTo>
                  <a:lnTo>
                    <a:pt x="64411" y="16451"/>
                  </a:lnTo>
                  <a:lnTo>
                    <a:pt x="64578" y="16172"/>
                  </a:lnTo>
                  <a:lnTo>
                    <a:pt x="64634" y="16005"/>
                  </a:lnTo>
                  <a:lnTo>
                    <a:pt x="64634" y="15838"/>
                  </a:lnTo>
                  <a:lnTo>
                    <a:pt x="64634" y="15670"/>
                  </a:lnTo>
                  <a:lnTo>
                    <a:pt x="64578" y="15559"/>
                  </a:lnTo>
                  <a:lnTo>
                    <a:pt x="64411" y="15280"/>
                  </a:lnTo>
                  <a:lnTo>
                    <a:pt x="64132" y="15113"/>
                  </a:lnTo>
                  <a:lnTo>
                    <a:pt x="64020" y="15057"/>
                  </a:lnTo>
                  <a:lnTo>
                    <a:pt x="63853" y="15001"/>
                  </a:lnTo>
                  <a:close/>
                  <a:moveTo>
                    <a:pt x="67143" y="15001"/>
                  </a:moveTo>
                  <a:lnTo>
                    <a:pt x="66976" y="15057"/>
                  </a:lnTo>
                  <a:lnTo>
                    <a:pt x="66809" y="15113"/>
                  </a:lnTo>
                  <a:lnTo>
                    <a:pt x="66586" y="15280"/>
                  </a:lnTo>
                  <a:lnTo>
                    <a:pt x="66363" y="15559"/>
                  </a:lnTo>
                  <a:lnTo>
                    <a:pt x="66363" y="15670"/>
                  </a:lnTo>
                  <a:lnTo>
                    <a:pt x="66307" y="15838"/>
                  </a:lnTo>
                  <a:lnTo>
                    <a:pt x="66363" y="16005"/>
                  </a:lnTo>
                  <a:lnTo>
                    <a:pt x="66363" y="16172"/>
                  </a:lnTo>
                  <a:lnTo>
                    <a:pt x="66586" y="16451"/>
                  </a:lnTo>
                  <a:lnTo>
                    <a:pt x="66809" y="16618"/>
                  </a:lnTo>
                  <a:lnTo>
                    <a:pt x="66976" y="16674"/>
                  </a:lnTo>
                  <a:lnTo>
                    <a:pt x="67311" y="16674"/>
                  </a:lnTo>
                  <a:lnTo>
                    <a:pt x="67478" y="16618"/>
                  </a:lnTo>
                  <a:lnTo>
                    <a:pt x="67757" y="16451"/>
                  </a:lnTo>
                  <a:lnTo>
                    <a:pt x="67924" y="16172"/>
                  </a:lnTo>
                  <a:lnTo>
                    <a:pt x="67980" y="16005"/>
                  </a:lnTo>
                  <a:lnTo>
                    <a:pt x="67980" y="15838"/>
                  </a:lnTo>
                  <a:lnTo>
                    <a:pt x="67980" y="15670"/>
                  </a:lnTo>
                  <a:lnTo>
                    <a:pt x="67924" y="15559"/>
                  </a:lnTo>
                  <a:lnTo>
                    <a:pt x="67757" y="15280"/>
                  </a:lnTo>
                  <a:lnTo>
                    <a:pt x="67478" y="15113"/>
                  </a:lnTo>
                  <a:lnTo>
                    <a:pt x="67311" y="15057"/>
                  </a:lnTo>
                  <a:lnTo>
                    <a:pt x="67143" y="15001"/>
                  </a:lnTo>
                  <a:close/>
                  <a:moveTo>
                    <a:pt x="72218" y="15001"/>
                  </a:moveTo>
                  <a:lnTo>
                    <a:pt x="72051" y="15057"/>
                  </a:lnTo>
                  <a:lnTo>
                    <a:pt x="71884" y="15113"/>
                  </a:lnTo>
                  <a:lnTo>
                    <a:pt x="71605" y="15280"/>
                  </a:lnTo>
                  <a:lnTo>
                    <a:pt x="71438" y="15559"/>
                  </a:lnTo>
                  <a:lnTo>
                    <a:pt x="71382" y="15670"/>
                  </a:lnTo>
                  <a:lnTo>
                    <a:pt x="71382" y="15838"/>
                  </a:lnTo>
                  <a:lnTo>
                    <a:pt x="71382" y="16005"/>
                  </a:lnTo>
                  <a:lnTo>
                    <a:pt x="71438" y="16172"/>
                  </a:lnTo>
                  <a:lnTo>
                    <a:pt x="71605" y="16451"/>
                  </a:lnTo>
                  <a:lnTo>
                    <a:pt x="71884" y="16618"/>
                  </a:lnTo>
                  <a:lnTo>
                    <a:pt x="72051" y="16674"/>
                  </a:lnTo>
                  <a:lnTo>
                    <a:pt x="72386" y="16674"/>
                  </a:lnTo>
                  <a:lnTo>
                    <a:pt x="72553" y="16618"/>
                  </a:lnTo>
                  <a:lnTo>
                    <a:pt x="72776" y="16451"/>
                  </a:lnTo>
                  <a:lnTo>
                    <a:pt x="72999" y="16172"/>
                  </a:lnTo>
                  <a:lnTo>
                    <a:pt x="72999" y="16005"/>
                  </a:lnTo>
                  <a:lnTo>
                    <a:pt x="73055" y="15838"/>
                  </a:lnTo>
                  <a:lnTo>
                    <a:pt x="72999" y="15670"/>
                  </a:lnTo>
                  <a:lnTo>
                    <a:pt x="72999" y="15559"/>
                  </a:lnTo>
                  <a:lnTo>
                    <a:pt x="72776" y="15280"/>
                  </a:lnTo>
                  <a:lnTo>
                    <a:pt x="72553" y="15113"/>
                  </a:lnTo>
                  <a:lnTo>
                    <a:pt x="72386" y="15057"/>
                  </a:lnTo>
                  <a:lnTo>
                    <a:pt x="72218" y="15001"/>
                  </a:lnTo>
                  <a:close/>
                  <a:moveTo>
                    <a:pt x="75508" y="15001"/>
                  </a:moveTo>
                  <a:lnTo>
                    <a:pt x="75341" y="15057"/>
                  </a:lnTo>
                  <a:lnTo>
                    <a:pt x="75230" y="15113"/>
                  </a:lnTo>
                  <a:lnTo>
                    <a:pt x="74951" y="15280"/>
                  </a:lnTo>
                  <a:lnTo>
                    <a:pt x="74784" y="15559"/>
                  </a:lnTo>
                  <a:lnTo>
                    <a:pt x="74728" y="15670"/>
                  </a:lnTo>
                  <a:lnTo>
                    <a:pt x="74728" y="15838"/>
                  </a:lnTo>
                  <a:lnTo>
                    <a:pt x="74728" y="16005"/>
                  </a:lnTo>
                  <a:lnTo>
                    <a:pt x="74784" y="16172"/>
                  </a:lnTo>
                  <a:lnTo>
                    <a:pt x="74951" y="16451"/>
                  </a:lnTo>
                  <a:lnTo>
                    <a:pt x="75230" y="16618"/>
                  </a:lnTo>
                  <a:lnTo>
                    <a:pt x="75341" y="16674"/>
                  </a:lnTo>
                  <a:lnTo>
                    <a:pt x="75676" y="16674"/>
                  </a:lnTo>
                  <a:lnTo>
                    <a:pt x="75843" y="16618"/>
                  </a:lnTo>
                  <a:lnTo>
                    <a:pt x="76122" y="16451"/>
                  </a:lnTo>
                  <a:lnTo>
                    <a:pt x="76289" y="16172"/>
                  </a:lnTo>
                  <a:lnTo>
                    <a:pt x="76345" y="16005"/>
                  </a:lnTo>
                  <a:lnTo>
                    <a:pt x="76345" y="15838"/>
                  </a:lnTo>
                  <a:lnTo>
                    <a:pt x="76345" y="15670"/>
                  </a:lnTo>
                  <a:lnTo>
                    <a:pt x="76289" y="15559"/>
                  </a:lnTo>
                  <a:lnTo>
                    <a:pt x="76122" y="15280"/>
                  </a:lnTo>
                  <a:lnTo>
                    <a:pt x="75843" y="15113"/>
                  </a:lnTo>
                  <a:lnTo>
                    <a:pt x="75676" y="15057"/>
                  </a:lnTo>
                  <a:lnTo>
                    <a:pt x="75508" y="15001"/>
                  </a:lnTo>
                  <a:close/>
                  <a:moveTo>
                    <a:pt x="78966" y="15001"/>
                  </a:moveTo>
                  <a:lnTo>
                    <a:pt x="78799" y="15057"/>
                  </a:lnTo>
                  <a:lnTo>
                    <a:pt x="78631" y="15113"/>
                  </a:lnTo>
                  <a:lnTo>
                    <a:pt x="78353" y="15280"/>
                  </a:lnTo>
                  <a:lnTo>
                    <a:pt x="78185" y="15559"/>
                  </a:lnTo>
                  <a:lnTo>
                    <a:pt x="78130" y="15670"/>
                  </a:lnTo>
                  <a:lnTo>
                    <a:pt x="78130" y="15838"/>
                  </a:lnTo>
                  <a:lnTo>
                    <a:pt x="78130" y="16005"/>
                  </a:lnTo>
                  <a:lnTo>
                    <a:pt x="78185" y="16172"/>
                  </a:lnTo>
                  <a:lnTo>
                    <a:pt x="78353" y="16451"/>
                  </a:lnTo>
                  <a:lnTo>
                    <a:pt x="78631" y="16618"/>
                  </a:lnTo>
                  <a:lnTo>
                    <a:pt x="78799" y="16674"/>
                  </a:lnTo>
                  <a:lnTo>
                    <a:pt x="79133" y="16674"/>
                  </a:lnTo>
                  <a:lnTo>
                    <a:pt x="79301" y="16618"/>
                  </a:lnTo>
                  <a:lnTo>
                    <a:pt x="79524" y="16451"/>
                  </a:lnTo>
                  <a:lnTo>
                    <a:pt x="79691" y="16172"/>
                  </a:lnTo>
                  <a:lnTo>
                    <a:pt x="79747" y="16005"/>
                  </a:lnTo>
                  <a:lnTo>
                    <a:pt x="79803" y="15838"/>
                  </a:lnTo>
                  <a:lnTo>
                    <a:pt x="79747" y="15670"/>
                  </a:lnTo>
                  <a:lnTo>
                    <a:pt x="79691" y="15559"/>
                  </a:lnTo>
                  <a:lnTo>
                    <a:pt x="79524" y="15280"/>
                  </a:lnTo>
                  <a:lnTo>
                    <a:pt x="79301" y="15113"/>
                  </a:lnTo>
                  <a:lnTo>
                    <a:pt x="79133" y="15057"/>
                  </a:lnTo>
                  <a:lnTo>
                    <a:pt x="78966" y="15001"/>
                  </a:lnTo>
                  <a:close/>
                  <a:moveTo>
                    <a:pt x="89004" y="15001"/>
                  </a:moveTo>
                  <a:lnTo>
                    <a:pt x="88837" y="15057"/>
                  </a:lnTo>
                  <a:lnTo>
                    <a:pt x="88670" y="15113"/>
                  </a:lnTo>
                  <a:lnTo>
                    <a:pt x="88391" y="15280"/>
                  </a:lnTo>
                  <a:lnTo>
                    <a:pt x="88223" y="15559"/>
                  </a:lnTo>
                  <a:lnTo>
                    <a:pt x="88168" y="15670"/>
                  </a:lnTo>
                  <a:lnTo>
                    <a:pt x="88168" y="15838"/>
                  </a:lnTo>
                  <a:lnTo>
                    <a:pt x="88168" y="16005"/>
                  </a:lnTo>
                  <a:lnTo>
                    <a:pt x="88223" y="16172"/>
                  </a:lnTo>
                  <a:lnTo>
                    <a:pt x="88391" y="16451"/>
                  </a:lnTo>
                  <a:lnTo>
                    <a:pt x="88670" y="16618"/>
                  </a:lnTo>
                  <a:lnTo>
                    <a:pt x="88837" y="16674"/>
                  </a:lnTo>
                  <a:lnTo>
                    <a:pt x="89171" y="16674"/>
                  </a:lnTo>
                  <a:lnTo>
                    <a:pt x="89339" y="16618"/>
                  </a:lnTo>
                  <a:lnTo>
                    <a:pt x="89562" y="16451"/>
                  </a:lnTo>
                  <a:lnTo>
                    <a:pt x="89729" y="16172"/>
                  </a:lnTo>
                  <a:lnTo>
                    <a:pt x="89785" y="16005"/>
                  </a:lnTo>
                  <a:lnTo>
                    <a:pt x="89841" y="15838"/>
                  </a:lnTo>
                  <a:lnTo>
                    <a:pt x="89785" y="15670"/>
                  </a:lnTo>
                  <a:lnTo>
                    <a:pt x="89729" y="15559"/>
                  </a:lnTo>
                  <a:lnTo>
                    <a:pt x="89562" y="15280"/>
                  </a:lnTo>
                  <a:lnTo>
                    <a:pt x="89339" y="15113"/>
                  </a:lnTo>
                  <a:lnTo>
                    <a:pt x="89171" y="15057"/>
                  </a:lnTo>
                  <a:lnTo>
                    <a:pt x="89004" y="15001"/>
                  </a:lnTo>
                  <a:close/>
                  <a:moveTo>
                    <a:pt x="130997" y="15057"/>
                  </a:moveTo>
                  <a:lnTo>
                    <a:pt x="130829" y="15113"/>
                  </a:lnTo>
                  <a:lnTo>
                    <a:pt x="130551" y="15280"/>
                  </a:lnTo>
                  <a:lnTo>
                    <a:pt x="130383" y="15559"/>
                  </a:lnTo>
                  <a:lnTo>
                    <a:pt x="130327" y="15670"/>
                  </a:lnTo>
                  <a:lnTo>
                    <a:pt x="130327" y="15838"/>
                  </a:lnTo>
                  <a:lnTo>
                    <a:pt x="130327" y="16005"/>
                  </a:lnTo>
                  <a:lnTo>
                    <a:pt x="130383" y="16172"/>
                  </a:lnTo>
                  <a:lnTo>
                    <a:pt x="130551" y="16451"/>
                  </a:lnTo>
                  <a:lnTo>
                    <a:pt x="130829" y="16618"/>
                  </a:lnTo>
                  <a:lnTo>
                    <a:pt x="130997" y="16674"/>
                  </a:lnTo>
                  <a:lnTo>
                    <a:pt x="131331" y="16674"/>
                  </a:lnTo>
                  <a:lnTo>
                    <a:pt x="131499" y="16618"/>
                  </a:lnTo>
                  <a:lnTo>
                    <a:pt x="131722" y="16451"/>
                  </a:lnTo>
                  <a:lnTo>
                    <a:pt x="131889" y="16172"/>
                  </a:lnTo>
                  <a:lnTo>
                    <a:pt x="131945" y="16005"/>
                  </a:lnTo>
                  <a:lnTo>
                    <a:pt x="132000" y="15838"/>
                  </a:lnTo>
                  <a:lnTo>
                    <a:pt x="131945" y="15670"/>
                  </a:lnTo>
                  <a:lnTo>
                    <a:pt x="131889" y="15559"/>
                  </a:lnTo>
                  <a:lnTo>
                    <a:pt x="131722" y="15280"/>
                  </a:lnTo>
                  <a:lnTo>
                    <a:pt x="131499" y="15113"/>
                  </a:lnTo>
                  <a:lnTo>
                    <a:pt x="131331" y="15057"/>
                  </a:lnTo>
                  <a:close/>
                  <a:moveTo>
                    <a:pt x="134343" y="15057"/>
                  </a:moveTo>
                  <a:lnTo>
                    <a:pt x="134175" y="15113"/>
                  </a:lnTo>
                  <a:lnTo>
                    <a:pt x="133952" y="15280"/>
                  </a:lnTo>
                  <a:lnTo>
                    <a:pt x="133729" y="15559"/>
                  </a:lnTo>
                  <a:lnTo>
                    <a:pt x="133729" y="15670"/>
                  </a:lnTo>
                  <a:lnTo>
                    <a:pt x="133673" y="15838"/>
                  </a:lnTo>
                  <a:lnTo>
                    <a:pt x="133729" y="16005"/>
                  </a:lnTo>
                  <a:lnTo>
                    <a:pt x="133729" y="16172"/>
                  </a:lnTo>
                  <a:lnTo>
                    <a:pt x="133952" y="16451"/>
                  </a:lnTo>
                  <a:lnTo>
                    <a:pt x="134175" y="16618"/>
                  </a:lnTo>
                  <a:lnTo>
                    <a:pt x="134343" y="16674"/>
                  </a:lnTo>
                  <a:lnTo>
                    <a:pt x="134677" y="16674"/>
                  </a:lnTo>
                  <a:lnTo>
                    <a:pt x="134845" y="16618"/>
                  </a:lnTo>
                  <a:lnTo>
                    <a:pt x="135123" y="16451"/>
                  </a:lnTo>
                  <a:lnTo>
                    <a:pt x="135291" y="16172"/>
                  </a:lnTo>
                  <a:lnTo>
                    <a:pt x="135346" y="16005"/>
                  </a:lnTo>
                  <a:lnTo>
                    <a:pt x="135346" y="15838"/>
                  </a:lnTo>
                  <a:lnTo>
                    <a:pt x="135346" y="15670"/>
                  </a:lnTo>
                  <a:lnTo>
                    <a:pt x="135291" y="15559"/>
                  </a:lnTo>
                  <a:lnTo>
                    <a:pt x="135123" y="15280"/>
                  </a:lnTo>
                  <a:lnTo>
                    <a:pt x="134845" y="15113"/>
                  </a:lnTo>
                  <a:lnTo>
                    <a:pt x="134677" y="15057"/>
                  </a:lnTo>
                  <a:close/>
                  <a:moveTo>
                    <a:pt x="137744" y="15057"/>
                  </a:moveTo>
                  <a:lnTo>
                    <a:pt x="137577" y="15113"/>
                  </a:lnTo>
                  <a:lnTo>
                    <a:pt x="137298" y="15280"/>
                  </a:lnTo>
                  <a:lnTo>
                    <a:pt x="137131" y="15559"/>
                  </a:lnTo>
                  <a:lnTo>
                    <a:pt x="137075" y="15670"/>
                  </a:lnTo>
                  <a:lnTo>
                    <a:pt x="137075" y="15838"/>
                  </a:lnTo>
                  <a:lnTo>
                    <a:pt x="137075" y="16005"/>
                  </a:lnTo>
                  <a:lnTo>
                    <a:pt x="137131" y="16172"/>
                  </a:lnTo>
                  <a:lnTo>
                    <a:pt x="137298" y="16451"/>
                  </a:lnTo>
                  <a:lnTo>
                    <a:pt x="137577" y="16618"/>
                  </a:lnTo>
                  <a:lnTo>
                    <a:pt x="137744" y="16674"/>
                  </a:lnTo>
                  <a:lnTo>
                    <a:pt x="138023" y="16674"/>
                  </a:lnTo>
                  <a:lnTo>
                    <a:pt x="138191" y="16618"/>
                  </a:lnTo>
                  <a:lnTo>
                    <a:pt x="138469" y="16451"/>
                  </a:lnTo>
                  <a:lnTo>
                    <a:pt x="138637" y="16172"/>
                  </a:lnTo>
                  <a:lnTo>
                    <a:pt x="138692" y="16005"/>
                  </a:lnTo>
                  <a:lnTo>
                    <a:pt x="138692" y="15838"/>
                  </a:lnTo>
                  <a:lnTo>
                    <a:pt x="138692" y="15670"/>
                  </a:lnTo>
                  <a:lnTo>
                    <a:pt x="138637" y="15559"/>
                  </a:lnTo>
                  <a:lnTo>
                    <a:pt x="138469" y="15280"/>
                  </a:lnTo>
                  <a:lnTo>
                    <a:pt x="138191" y="15113"/>
                  </a:lnTo>
                  <a:lnTo>
                    <a:pt x="138023" y="15057"/>
                  </a:lnTo>
                  <a:close/>
                  <a:moveTo>
                    <a:pt x="141035" y="15057"/>
                  </a:moveTo>
                  <a:lnTo>
                    <a:pt x="140867" y="15113"/>
                  </a:lnTo>
                  <a:lnTo>
                    <a:pt x="140644" y="15280"/>
                  </a:lnTo>
                  <a:lnTo>
                    <a:pt x="140421" y="15559"/>
                  </a:lnTo>
                  <a:lnTo>
                    <a:pt x="140365" y="15670"/>
                  </a:lnTo>
                  <a:lnTo>
                    <a:pt x="140365" y="15838"/>
                  </a:lnTo>
                  <a:lnTo>
                    <a:pt x="140365" y="16005"/>
                  </a:lnTo>
                  <a:lnTo>
                    <a:pt x="140421" y="16172"/>
                  </a:lnTo>
                  <a:lnTo>
                    <a:pt x="140644" y="16451"/>
                  </a:lnTo>
                  <a:lnTo>
                    <a:pt x="140867" y="16618"/>
                  </a:lnTo>
                  <a:lnTo>
                    <a:pt x="141035" y="16674"/>
                  </a:lnTo>
                  <a:lnTo>
                    <a:pt x="141369" y="16674"/>
                  </a:lnTo>
                  <a:lnTo>
                    <a:pt x="141537" y="16618"/>
                  </a:lnTo>
                  <a:lnTo>
                    <a:pt x="141815" y="16451"/>
                  </a:lnTo>
                  <a:lnTo>
                    <a:pt x="141983" y="16172"/>
                  </a:lnTo>
                  <a:lnTo>
                    <a:pt x="142039" y="16005"/>
                  </a:lnTo>
                  <a:lnTo>
                    <a:pt x="142039" y="15838"/>
                  </a:lnTo>
                  <a:lnTo>
                    <a:pt x="142039" y="15670"/>
                  </a:lnTo>
                  <a:lnTo>
                    <a:pt x="141983" y="15559"/>
                  </a:lnTo>
                  <a:lnTo>
                    <a:pt x="141815" y="15280"/>
                  </a:lnTo>
                  <a:lnTo>
                    <a:pt x="141537" y="15113"/>
                  </a:lnTo>
                  <a:lnTo>
                    <a:pt x="141369" y="15057"/>
                  </a:lnTo>
                  <a:close/>
                  <a:moveTo>
                    <a:pt x="146165" y="15001"/>
                  </a:moveTo>
                  <a:lnTo>
                    <a:pt x="145998" y="15057"/>
                  </a:lnTo>
                  <a:lnTo>
                    <a:pt x="145831" y="15113"/>
                  </a:lnTo>
                  <a:lnTo>
                    <a:pt x="145552" y="15280"/>
                  </a:lnTo>
                  <a:lnTo>
                    <a:pt x="145385" y="15559"/>
                  </a:lnTo>
                  <a:lnTo>
                    <a:pt x="145329" y="15670"/>
                  </a:lnTo>
                  <a:lnTo>
                    <a:pt x="145329" y="15838"/>
                  </a:lnTo>
                  <a:lnTo>
                    <a:pt x="145329" y="16005"/>
                  </a:lnTo>
                  <a:lnTo>
                    <a:pt x="145385" y="16172"/>
                  </a:lnTo>
                  <a:lnTo>
                    <a:pt x="145552" y="16451"/>
                  </a:lnTo>
                  <a:lnTo>
                    <a:pt x="145831" y="16618"/>
                  </a:lnTo>
                  <a:lnTo>
                    <a:pt x="145998" y="16674"/>
                  </a:lnTo>
                  <a:lnTo>
                    <a:pt x="146333" y="16674"/>
                  </a:lnTo>
                  <a:lnTo>
                    <a:pt x="146444" y="16618"/>
                  </a:lnTo>
                  <a:lnTo>
                    <a:pt x="146723" y="16451"/>
                  </a:lnTo>
                  <a:lnTo>
                    <a:pt x="146890" y="16172"/>
                  </a:lnTo>
                  <a:lnTo>
                    <a:pt x="146946" y="16005"/>
                  </a:lnTo>
                  <a:lnTo>
                    <a:pt x="147002" y="15838"/>
                  </a:lnTo>
                  <a:lnTo>
                    <a:pt x="146946" y="15670"/>
                  </a:lnTo>
                  <a:lnTo>
                    <a:pt x="146890" y="15559"/>
                  </a:lnTo>
                  <a:lnTo>
                    <a:pt x="146723" y="15280"/>
                  </a:lnTo>
                  <a:lnTo>
                    <a:pt x="146444" y="15113"/>
                  </a:lnTo>
                  <a:lnTo>
                    <a:pt x="146333" y="15057"/>
                  </a:lnTo>
                  <a:lnTo>
                    <a:pt x="146165" y="15001"/>
                  </a:lnTo>
                  <a:close/>
                  <a:moveTo>
                    <a:pt x="154586" y="15001"/>
                  </a:moveTo>
                  <a:lnTo>
                    <a:pt x="154419" y="15057"/>
                  </a:lnTo>
                  <a:lnTo>
                    <a:pt x="154251" y="15113"/>
                  </a:lnTo>
                  <a:lnTo>
                    <a:pt x="154028" y="15280"/>
                  </a:lnTo>
                  <a:lnTo>
                    <a:pt x="153805" y="15559"/>
                  </a:lnTo>
                  <a:lnTo>
                    <a:pt x="153750" y="15670"/>
                  </a:lnTo>
                  <a:lnTo>
                    <a:pt x="153750" y="15838"/>
                  </a:lnTo>
                  <a:lnTo>
                    <a:pt x="153750" y="16005"/>
                  </a:lnTo>
                  <a:lnTo>
                    <a:pt x="153805" y="16172"/>
                  </a:lnTo>
                  <a:lnTo>
                    <a:pt x="154028" y="16451"/>
                  </a:lnTo>
                  <a:lnTo>
                    <a:pt x="154251" y="16618"/>
                  </a:lnTo>
                  <a:lnTo>
                    <a:pt x="154419" y="16674"/>
                  </a:lnTo>
                  <a:lnTo>
                    <a:pt x="154753" y="16674"/>
                  </a:lnTo>
                  <a:lnTo>
                    <a:pt x="154921" y="16618"/>
                  </a:lnTo>
                  <a:lnTo>
                    <a:pt x="155200" y="16451"/>
                  </a:lnTo>
                  <a:lnTo>
                    <a:pt x="155367" y="16172"/>
                  </a:lnTo>
                  <a:lnTo>
                    <a:pt x="155423" y="16005"/>
                  </a:lnTo>
                  <a:lnTo>
                    <a:pt x="155423" y="15838"/>
                  </a:lnTo>
                  <a:lnTo>
                    <a:pt x="155423" y="15670"/>
                  </a:lnTo>
                  <a:lnTo>
                    <a:pt x="155367" y="15559"/>
                  </a:lnTo>
                  <a:lnTo>
                    <a:pt x="155200" y="15280"/>
                  </a:lnTo>
                  <a:lnTo>
                    <a:pt x="154921" y="15113"/>
                  </a:lnTo>
                  <a:lnTo>
                    <a:pt x="154753" y="15057"/>
                  </a:lnTo>
                  <a:lnTo>
                    <a:pt x="154586" y="15001"/>
                  </a:lnTo>
                  <a:close/>
                  <a:moveTo>
                    <a:pt x="159605" y="15001"/>
                  </a:moveTo>
                  <a:lnTo>
                    <a:pt x="159438" y="15057"/>
                  </a:lnTo>
                  <a:lnTo>
                    <a:pt x="159326" y="15113"/>
                  </a:lnTo>
                  <a:lnTo>
                    <a:pt x="159047" y="15280"/>
                  </a:lnTo>
                  <a:lnTo>
                    <a:pt x="158880" y="15559"/>
                  </a:lnTo>
                  <a:lnTo>
                    <a:pt x="158824" y="15670"/>
                  </a:lnTo>
                  <a:lnTo>
                    <a:pt x="158824" y="15838"/>
                  </a:lnTo>
                  <a:lnTo>
                    <a:pt x="158824" y="16005"/>
                  </a:lnTo>
                  <a:lnTo>
                    <a:pt x="158880" y="16172"/>
                  </a:lnTo>
                  <a:lnTo>
                    <a:pt x="159047" y="16451"/>
                  </a:lnTo>
                  <a:lnTo>
                    <a:pt x="159326" y="16618"/>
                  </a:lnTo>
                  <a:lnTo>
                    <a:pt x="159438" y="16674"/>
                  </a:lnTo>
                  <a:lnTo>
                    <a:pt x="159772" y="16674"/>
                  </a:lnTo>
                  <a:lnTo>
                    <a:pt x="159940" y="16618"/>
                  </a:lnTo>
                  <a:lnTo>
                    <a:pt x="160219" y="16451"/>
                  </a:lnTo>
                  <a:lnTo>
                    <a:pt x="160386" y="16172"/>
                  </a:lnTo>
                  <a:lnTo>
                    <a:pt x="160442" y="16005"/>
                  </a:lnTo>
                  <a:lnTo>
                    <a:pt x="160442" y="15838"/>
                  </a:lnTo>
                  <a:lnTo>
                    <a:pt x="160442" y="15670"/>
                  </a:lnTo>
                  <a:lnTo>
                    <a:pt x="160386" y="15559"/>
                  </a:lnTo>
                  <a:lnTo>
                    <a:pt x="160219" y="15280"/>
                  </a:lnTo>
                  <a:lnTo>
                    <a:pt x="159940" y="15113"/>
                  </a:lnTo>
                  <a:lnTo>
                    <a:pt x="159772" y="15057"/>
                  </a:lnTo>
                  <a:lnTo>
                    <a:pt x="159605" y="15001"/>
                  </a:lnTo>
                  <a:close/>
                  <a:moveTo>
                    <a:pt x="162951" y="15001"/>
                  </a:moveTo>
                  <a:lnTo>
                    <a:pt x="162784" y="15057"/>
                  </a:lnTo>
                  <a:lnTo>
                    <a:pt x="162617" y="15113"/>
                  </a:lnTo>
                  <a:lnTo>
                    <a:pt x="162338" y="15280"/>
                  </a:lnTo>
                  <a:lnTo>
                    <a:pt x="162170" y="15559"/>
                  </a:lnTo>
                  <a:lnTo>
                    <a:pt x="162115" y="15670"/>
                  </a:lnTo>
                  <a:lnTo>
                    <a:pt x="162115" y="15838"/>
                  </a:lnTo>
                  <a:lnTo>
                    <a:pt x="162115" y="16005"/>
                  </a:lnTo>
                  <a:lnTo>
                    <a:pt x="162170" y="16172"/>
                  </a:lnTo>
                  <a:lnTo>
                    <a:pt x="162338" y="16451"/>
                  </a:lnTo>
                  <a:lnTo>
                    <a:pt x="162617" y="16618"/>
                  </a:lnTo>
                  <a:lnTo>
                    <a:pt x="162784" y="16674"/>
                  </a:lnTo>
                  <a:lnTo>
                    <a:pt x="163118" y="16674"/>
                  </a:lnTo>
                  <a:lnTo>
                    <a:pt x="163286" y="16618"/>
                  </a:lnTo>
                  <a:lnTo>
                    <a:pt x="163509" y="16451"/>
                  </a:lnTo>
                  <a:lnTo>
                    <a:pt x="163732" y="16172"/>
                  </a:lnTo>
                  <a:lnTo>
                    <a:pt x="163788" y="16005"/>
                  </a:lnTo>
                  <a:lnTo>
                    <a:pt x="163788" y="15838"/>
                  </a:lnTo>
                  <a:lnTo>
                    <a:pt x="163788" y="15670"/>
                  </a:lnTo>
                  <a:lnTo>
                    <a:pt x="163732" y="15559"/>
                  </a:lnTo>
                  <a:lnTo>
                    <a:pt x="163509" y="15280"/>
                  </a:lnTo>
                  <a:lnTo>
                    <a:pt x="163286" y="15113"/>
                  </a:lnTo>
                  <a:lnTo>
                    <a:pt x="163118" y="15057"/>
                  </a:lnTo>
                  <a:lnTo>
                    <a:pt x="162951" y="15001"/>
                  </a:lnTo>
                  <a:close/>
                  <a:moveTo>
                    <a:pt x="168026" y="15001"/>
                  </a:moveTo>
                  <a:lnTo>
                    <a:pt x="167859" y="15057"/>
                  </a:lnTo>
                  <a:lnTo>
                    <a:pt x="167691" y="15113"/>
                  </a:lnTo>
                  <a:lnTo>
                    <a:pt x="167412" y="15280"/>
                  </a:lnTo>
                  <a:lnTo>
                    <a:pt x="167245" y="15559"/>
                  </a:lnTo>
                  <a:lnTo>
                    <a:pt x="167189" y="15670"/>
                  </a:lnTo>
                  <a:lnTo>
                    <a:pt x="167189" y="15838"/>
                  </a:lnTo>
                  <a:lnTo>
                    <a:pt x="167189" y="16005"/>
                  </a:lnTo>
                  <a:lnTo>
                    <a:pt x="167245" y="16172"/>
                  </a:lnTo>
                  <a:lnTo>
                    <a:pt x="167412" y="16451"/>
                  </a:lnTo>
                  <a:lnTo>
                    <a:pt x="167691" y="16618"/>
                  </a:lnTo>
                  <a:lnTo>
                    <a:pt x="167859" y="16674"/>
                  </a:lnTo>
                  <a:lnTo>
                    <a:pt x="168193" y="16674"/>
                  </a:lnTo>
                  <a:lnTo>
                    <a:pt x="168361" y="16618"/>
                  </a:lnTo>
                  <a:lnTo>
                    <a:pt x="168584" y="16451"/>
                  </a:lnTo>
                  <a:lnTo>
                    <a:pt x="168751" y="16172"/>
                  </a:lnTo>
                  <a:lnTo>
                    <a:pt x="168807" y="16005"/>
                  </a:lnTo>
                  <a:lnTo>
                    <a:pt x="168862" y="15838"/>
                  </a:lnTo>
                  <a:lnTo>
                    <a:pt x="168807" y="15670"/>
                  </a:lnTo>
                  <a:lnTo>
                    <a:pt x="168751" y="15559"/>
                  </a:lnTo>
                  <a:lnTo>
                    <a:pt x="168584" y="15280"/>
                  </a:lnTo>
                  <a:lnTo>
                    <a:pt x="168361" y="15113"/>
                  </a:lnTo>
                  <a:lnTo>
                    <a:pt x="168193" y="15057"/>
                  </a:lnTo>
                  <a:lnTo>
                    <a:pt x="168026" y="15001"/>
                  </a:lnTo>
                  <a:close/>
                  <a:moveTo>
                    <a:pt x="171316" y="15001"/>
                  </a:moveTo>
                  <a:lnTo>
                    <a:pt x="171149" y="15057"/>
                  </a:lnTo>
                  <a:lnTo>
                    <a:pt x="171037" y="15113"/>
                  </a:lnTo>
                  <a:lnTo>
                    <a:pt x="170758" y="15280"/>
                  </a:lnTo>
                  <a:lnTo>
                    <a:pt x="170591" y="15559"/>
                  </a:lnTo>
                  <a:lnTo>
                    <a:pt x="170535" y="15670"/>
                  </a:lnTo>
                  <a:lnTo>
                    <a:pt x="170480" y="15838"/>
                  </a:lnTo>
                  <a:lnTo>
                    <a:pt x="170535" y="16005"/>
                  </a:lnTo>
                  <a:lnTo>
                    <a:pt x="170591" y="16172"/>
                  </a:lnTo>
                  <a:lnTo>
                    <a:pt x="170758" y="16451"/>
                  </a:lnTo>
                  <a:lnTo>
                    <a:pt x="171037" y="16618"/>
                  </a:lnTo>
                  <a:lnTo>
                    <a:pt x="171149" y="16674"/>
                  </a:lnTo>
                  <a:lnTo>
                    <a:pt x="171483" y="16674"/>
                  </a:lnTo>
                  <a:lnTo>
                    <a:pt x="171651" y="16618"/>
                  </a:lnTo>
                  <a:lnTo>
                    <a:pt x="171930" y="16451"/>
                  </a:lnTo>
                  <a:lnTo>
                    <a:pt x="172097" y="16172"/>
                  </a:lnTo>
                  <a:lnTo>
                    <a:pt x="172153" y="16005"/>
                  </a:lnTo>
                  <a:lnTo>
                    <a:pt x="172153" y="15838"/>
                  </a:lnTo>
                  <a:lnTo>
                    <a:pt x="172153" y="15670"/>
                  </a:lnTo>
                  <a:lnTo>
                    <a:pt x="172097" y="15559"/>
                  </a:lnTo>
                  <a:lnTo>
                    <a:pt x="171930" y="15280"/>
                  </a:lnTo>
                  <a:lnTo>
                    <a:pt x="171651" y="15113"/>
                  </a:lnTo>
                  <a:lnTo>
                    <a:pt x="171483" y="15057"/>
                  </a:lnTo>
                  <a:lnTo>
                    <a:pt x="171316" y="15001"/>
                  </a:lnTo>
                  <a:close/>
                  <a:moveTo>
                    <a:pt x="174774" y="15001"/>
                  </a:moveTo>
                  <a:lnTo>
                    <a:pt x="174606" y="15057"/>
                  </a:lnTo>
                  <a:lnTo>
                    <a:pt x="174439" y="15113"/>
                  </a:lnTo>
                  <a:lnTo>
                    <a:pt x="174160" y="15280"/>
                  </a:lnTo>
                  <a:lnTo>
                    <a:pt x="173993" y="15559"/>
                  </a:lnTo>
                  <a:lnTo>
                    <a:pt x="173937" y="15670"/>
                  </a:lnTo>
                  <a:lnTo>
                    <a:pt x="173937" y="15838"/>
                  </a:lnTo>
                  <a:lnTo>
                    <a:pt x="173937" y="16005"/>
                  </a:lnTo>
                  <a:lnTo>
                    <a:pt x="173993" y="16172"/>
                  </a:lnTo>
                  <a:lnTo>
                    <a:pt x="174160" y="16451"/>
                  </a:lnTo>
                  <a:lnTo>
                    <a:pt x="174439" y="16618"/>
                  </a:lnTo>
                  <a:lnTo>
                    <a:pt x="174606" y="16674"/>
                  </a:lnTo>
                  <a:lnTo>
                    <a:pt x="174941" y="16674"/>
                  </a:lnTo>
                  <a:lnTo>
                    <a:pt x="175053" y="16618"/>
                  </a:lnTo>
                  <a:lnTo>
                    <a:pt x="175331" y="16451"/>
                  </a:lnTo>
                  <a:lnTo>
                    <a:pt x="175499" y="16172"/>
                  </a:lnTo>
                  <a:lnTo>
                    <a:pt x="175554" y="16005"/>
                  </a:lnTo>
                  <a:lnTo>
                    <a:pt x="175610" y="15838"/>
                  </a:lnTo>
                  <a:lnTo>
                    <a:pt x="175554" y="15670"/>
                  </a:lnTo>
                  <a:lnTo>
                    <a:pt x="175499" y="15559"/>
                  </a:lnTo>
                  <a:lnTo>
                    <a:pt x="175331" y="15280"/>
                  </a:lnTo>
                  <a:lnTo>
                    <a:pt x="175053" y="15113"/>
                  </a:lnTo>
                  <a:lnTo>
                    <a:pt x="174941" y="15057"/>
                  </a:lnTo>
                  <a:lnTo>
                    <a:pt x="174774" y="15001"/>
                  </a:lnTo>
                  <a:close/>
                  <a:moveTo>
                    <a:pt x="184812" y="15001"/>
                  </a:moveTo>
                  <a:lnTo>
                    <a:pt x="184644" y="15057"/>
                  </a:lnTo>
                  <a:lnTo>
                    <a:pt x="184477" y="15113"/>
                  </a:lnTo>
                  <a:lnTo>
                    <a:pt x="184198" y="15280"/>
                  </a:lnTo>
                  <a:lnTo>
                    <a:pt x="184031" y="15559"/>
                  </a:lnTo>
                  <a:lnTo>
                    <a:pt x="183975" y="15670"/>
                  </a:lnTo>
                  <a:lnTo>
                    <a:pt x="183975" y="15838"/>
                  </a:lnTo>
                  <a:lnTo>
                    <a:pt x="183975" y="16005"/>
                  </a:lnTo>
                  <a:lnTo>
                    <a:pt x="184031" y="16172"/>
                  </a:lnTo>
                  <a:lnTo>
                    <a:pt x="184198" y="16451"/>
                  </a:lnTo>
                  <a:lnTo>
                    <a:pt x="184477" y="16618"/>
                  </a:lnTo>
                  <a:lnTo>
                    <a:pt x="184644" y="16674"/>
                  </a:lnTo>
                  <a:lnTo>
                    <a:pt x="184979" y="16674"/>
                  </a:lnTo>
                  <a:lnTo>
                    <a:pt x="185091" y="16618"/>
                  </a:lnTo>
                  <a:lnTo>
                    <a:pt x="185369" y="16451"/>
                  </a:lnTo>
                  <a:lnTo>
                    <a:pt x="185537" y="16172"/>
                  </a:lnTo>
                  <a:lnTo>
                    <a:pt x="185593" y="16005"/>
                  </a:lnTo>
                  <a:lnTo>
                    <a:pt x="185648" y="15838"/>
                  </a:lnTo>
                  <a:lnTo>
                    <a:pt x="185593" y="15670"/>
                  </a:lnTo>
                  <a:lnTo>
                    <a:pt x="185537" y="15559"/>
                  </a:lnTo>
                  <a:lnTo>
                    <a:pt x="185369" y="15280"/>
                  </a:lnTo>
                  <a:lnTo>
                    <a:pt x="185091" y="15113"/>
                  </a:lnTo>
                  <a:lnTo>
                    <a:pt x="184979" y="15057"/>
                  </a:lnTo>
                  <a:lnTo>
                    <a:pt x="184812" y="15001"/>
                  </a:lnTo>
                  <a:close/>
                  <a:moveTo>
                    <a:pt x="226804" y="15057"/>
                  </a:moveTo>
                  <a:lnTo>
                    <a:pt x="226637" y="15113"/>
                  </a:lnTo>
                  <a:lnTo>
                    <a:pt x="226358" y="15280"/>
                  </a:lnTo>
                  <a:lnTo>
                    <a:pt x="226191" y="15559"/>
                  </a:lnTo>
                  <a:lnTo>
                    <a:pt x="226135" y="15670"/>
                  </a:lnTo>
                  <a:lnTo>
                    <a:pt x="226135" y="15838"/>
                  </a:lnTo>
                  <a:lnTo>
                    <a:pt x="226135" y="16005"/>
                  </a:lnTo>
                  <a:lnTo>
                    <a:pt x="226191" y="16172"/>
                  </a:lnTo>
                  <a:lnTo>
                    <a:pt x="226358" y="16451"/>
                  </a:lnTo>
                  <a:lnTo>
                    <a:pt x="226637" y="16618"/>
                  </a:lnTo>
                  <a:lnTo>
                    <a:pt x="226804" y="16674"/>
                  </a:lnTo>
                  <a:lnTo>
                    <a:pt x="227139" y="16674"/>
                  </a:lnTo>
                  <a:lnTo>
                    <a:pt x="227250" y="16618"/>
                  </a:lnTo>
                  <a:lnTo>
                    <a:pt x="227529" y="16451"/>
                  </a:lnTo>
                  <a:lnTo>
                    <a:pt x="227697" y="16172"/>
                  </a:lnTo>
                  <a:lnTo>
                    <a:pt x="227752" y="16005"/>
                  </a:lnTo>
                  <a:lnTo>
                    <a:pt x="227808" y="15838"/>
                  </a:lnTo>
                  <a:lnTo>
                    <a:pt x="227752" y="15670"/>
                  </a:lnTo>
                  <a:lnTo>
                    <a:pt x="227697" y="15559"/>
                  </a:lnTo>
                  <a:lnTo>
                    <a:pt x="227529" y="15280"/>
                  </a:lnTo>
                  <a:lnTo>
                    <a:pt x="227250" y="15113"/>
                  </a:lnTo>
                  <a:lnTo>
                    <a:pt x="227139" y="15057"/>
                  </a:lnTo>
                  <a:close/>
                  <a:moveTo>
                    <a:pt x="230150" y="15057"/>
                  </a:moveTo>
                  <a:lnTo>
                    <a:pt x="229983" y="15113"/>
                  </a:lnTo>
                  <a:lnTo>
                    <a:pt x="229760" y="15280"/>
                  </a:lnTo>
                  <a:lnTo>
                    <a:pt x="229537" y="15559"/>
                  </a:lnTo>
                  <a:lnTo>
                    <a:pt x="229481" y="15670"/>
                  </a:lnTo>
                  <a:lnTo>
                    <a:pt x="229481" y="15838"/>
                  </a:lnTo>
                  <a:lnTo>
                    <a:pt x="229481" y="16005"/>
                  </a:lnTo>
                  <a:lnTo>
                    <a:pt x="229537" y="16172"/>
                  </a:lnTo>
                  <a:lnTo>
                    <a:pt x="229760" y="16451"/>
                  </a:lnTo>
                  <a:lnTo>
                    <a:pt x="229983" y="16618"/>
                  </a:lnTo>
                  <a:lnTo>
                    <a:pt x="230150" y="16674"/>
                  </a:lnTo>
                  <a:lnTo>
                    <a:pt x="230485" y="16674"/>
                  </a:lnTo>
                  <a:lnTo>
                    <a:pt x="230652" y="16618"/>
                  </a:lnTo>
                  <a:lnTo>
                    <a:pt x="230931" y="16451"/>
                  </a:lnTo>
                  <a:lnTo>
                    <a:pt x="231098" y="16172"/>
                  </a:lnTo>
                  <a:lnTo>
                    <a:pt x="231154" y="16005"/>
                  </a:lnTo>
                  <a:lnTo>
                    <a:pt x="231154" y="15838"/>
                  </a:lnTo>
                  <a:lnTo>
                    <a:pt x="231154" y="15670"/>
                  </a:lnTo>
                  <a:lnTo>
                    <a:pt x="231098" y="15559"/>
                  </a:lnTo>
                  <a:lnTo>
                    <a:pt x="230931" y="15280"/>
                  </a:lnTo>
                  <a:lnTo>
                    <a:pt x="230652" y="15113"/>
                  </a:lnTo>
                  <a:lnTo>
                    <a:pt x="230485" y="15057"/>
                  </a:lnTo>
                  <a:close/>
                  <a:moveTo>
                    <a:pt x="233496" y="15057"/>
                  </a:moveTo>
                  <a:lnTo>
                    <a:pt x="233385" y="15113"/>
                  </a:lnTo>
                  <a:lnTo>
                    <a:pt x="233106" y="15280"/>
                  </a:lnTo>
                  <a:lnTo>
                    <a:pt x="232939" y="15559"/>
                  </a:lnTo>
                  <a:lnTo>
                    <a:pt x="232883" y="15670"/>
                  </a:lnTo>
                  <a:lnTo>
                    <a:pt x="232883" y="15838"/>
                  </a:lnTo>
                  <a:lnTo>
                    <a:pt x="232883" y="16005"/>
                  </a:lnTo>
                  <a:lnTo>
                    <a:pt x="232939" y="16172"/>
                  </a:lnTo>
                  <a:lnTo>
                    <a:pt x="233106" y="16451"/>
                  </a:lnTo>
                  <a:lnTo>
                    <a:pt x="233385" y="16618"/>
                  </a:lnTo>
                  <a:lnTo>
                    <a:pt x="233496" y="16674"/>
                  </a:lnTo>
                  <a:lnTo>
                    <a:pt x="233831" y="16674"/>
                  </a:lnTo>
                  <a:lnTo>
                    <a:pt x="233998" y="16618"/>
                  </a:lnTo>
                  <a:lnTo>
                    <a:pt x="234277" y="16451"/>
                  </a:lnTo>
                  <a:lnTo>
                    <a:pt x="234444" y="16172"/>
                  </a:lnTo>
                  <a:lnTo>
                    <a:pt x="234500" y="16005"/>
                  </a:lnTo>
                  <a:lnTo>
                    <a:pt x="234500" y="15838"/>
                  </a:lnTo>
                  <a:lnTo>
                    <a:pt x="234500" y="15670"/>
                  </a:lnTo>
                  <a:lnTo>
                    <a:pt x="234444" y="15559"/>
                  </a:lnTo>
                  <a:lnTo>
                    <a:pt x="234277" y="15280"/>
                  </a:lnTo>
                  <a:lnTo>
                    <a:pt x="233998" y="15113"/>
                  </a:lnTo>
                  <a:lnTo>
                    <a:pt x="233831" y="15057"/>
                  </a:lnTo>
                  <a:close/>
                  <a:moveTo>
                    <a:pt x="236842" y="15057"/>
                  </a:moveTo>
                  <a:lnTo>
                    <a:pt x="236675" y="15113"/>
                  </a:lnTo>
                  <a:lnTo>
                    <a:pt x="236396" y="15280"/>
                  </a:lnTo>
                  <a:lnTo>
                    <a:pt x="236229" y="15559"/>
                  </a:lnTo>
                  <a:lnTo>
                    <a:pt x="236173" y="15670"/>
                  </a:lnTo>
                  <a:lnTo>
                    <a:pt x="236173" y="15838"/>
                  </a:lnTo>
                  <a:lnTo>
                    <a:pt x="236173" y="16005"/>
                  </a:lnTo>
                  <a:lnTo>
                    <a:pt x="236229" y="16172"/>
                  </a:lnTo>
                  <a:lnTo>
                    <a:pt x="236396" y="16451"/>
                  </a:lnTo>
                  <a:lnTo>
                    <a:pt x="236675" y="16618"/>
                  </a:lnTo>
                  <a:lnTo>
                    <a:pt x="236842" y="16674"/>
                  </a:lnTo>
                  <a:lnTo>
                    <a:pt x="237177" y="16674"/>
                  </a:lnTo>
                  <a:lnTo>
                    <a:pt x="237344" y="16618"/>
                  </a:lnTo>
                  <a:lnTo>
                    <a:pt x="237567" y="16451"/>
                  </a:lnTo>
                  <a:lnTo>
                    <a:pt x="237790" y="16172"/>
                  </a:lnTo>
                  <a:lnTo>
                    <a:pt x="237790" y="16005"/>
                  </a:lnTo>
                  <a:lnTo>
                    <a:pt x="237846" y="15838"/>
                  </a:lnTo>
                  <a:lnTo>
                    <a:pt x="237790" y="15670"/>
                  </a:lnTo>
                  <a:lnTo>
                    <a:pt x="237790" y="15559"/>
                  </a:lnTo>
                  <a:lnTo>
                    <a:pt x="237567" y="15280"/>
                  </a:lnTo>
                  <a:lnTo>
                    <a:pt x="237344" y="15113"/>
                  </a:lnTo>
                  <a:lnTo>
                    <a:pt x="237177" y="15057"/>
                  </a:lnTo>
                  <a:close/>
                  <a:moveTo>
                    <a:pt x="241973" y="15001"/>
                  </a:moveTo>
                  <a:lnTo>
                    <a:pt x="241806" y="15057"/>
                  </a:lnTo>
                  <a:lnTo>
                    <a:pt x="241638" y="15113"/>
                  </a:lnTo>
                  <a:lnTo>
                    <a:pt x="241359" y="15280"/>
                  </a:lnTo>
                  <a:lnTo>
                    <a:pt x="241192" y="15559"/>
                  </a:lnTo>
                  <a:lnTo>
                    <a:pt x="241136" y="15670"/>
                  </a:lnTo>
                  <a:lnTo>
                    <a:pt x="241136" y="15838"/>
                  </a:lnTo>
                  <a:lnTo>
                    <a:pt x="241136" y="16005"/>
                  </a:lnTo>
                  <a:lnTo>
                    <a:pt x="241192" y="16172"/>
                  </a:lnTo>
                  <a:lnTo>
                    <a:pt x="241359" y="16451"/>
                  </a:lnTo>
                  <a:lnTo>
                    <a:pt x="241638" y="16618"/>
                  </a:lnTo>
                  <a:lnTo>
                    <a:pt x="241806" y="16674"/>
                  </a:lnTo>
                  <a:lnTo>
                    <a:pt x="242140" y="16674"/>
                  </a:lnTo>
                  <a:lnTo>
                    <a:pt x="242308" y="16618"/>
                  </a:lnTo>
                  <a:lnTo>
                    <a:pt x="242531" y="16451"/>
                  </a:lnTo>
                  <a:lnTo>
                    <a:pt x="242754" y="16172"/>
                  </a:lnTo>
                  <a:lnTo>
                    <a:pt x="242754" y="16005"/>
                  </a:lnTo>
                  <a:lnTo>
                    <a:pt x="242809" y="15838"/>
                  </a:lnTo>
                  <a:lnTo>
                    <a:pt x="242754" y="15670"/>
                  </a:lnTo>
                  <a:lnTo>
                    <a:pt x="242754" y="15559"/>
                  </a:lnTo>
                  <a:lnTo>
                    <a:pt x="242531" y="15280"/>
                  </a:lnTo>
                  <a:lnTo>
                    <a:pt x="242308" y="15113"/>
                  </a:lnTo>
                  <a:lnTo>
                    <a:pt x="242140" y="15057"/>
                  </a:lnTo>
                  <a:lnTo>
                    <a:pt x="241973" y="15001"/>
                  </a:lnTo>
                  <a:close/>
                  <a:moveTo>
                    <a:pt x="250394" y="15001"/>
                  </a:moveTo>
                  <a:lnTo>
                    <a:pt x="250226" y="15057"/>
                  </a:lnTo>
                  <a:lnTo>
                    <a:pt x="250059" y="15113"/>
                  </a:lnTo>
                  <a:lnTo>
                    <a:pt x="249836" y="15280"/>
                  </a:lnTo>
                  <a:lnTo>
                    <a:pt x="249669" y="15559"/>
                  </a:lnTo>
                  <a:lnTo>
                    <a:pt x="249613" y="15670"/>
                  </a:lnTo>
                  <a:lnTo>
                    <a:pt x="249557" y="15838"/>
                  </a:lnTo>
                  <a:lnTo>
                    <a:pt x="249613" y="16005"/>
                  </a:lnTo>
                  <a:lnTo>
                    <a:pt x="249669" y="16172"/>
                  </a:lnTo>
                  <a:lnTo>
                    <a:pt x="249836" y="16451"/>
                  </a:lnTo>
                  <a:lnTo>
                    <a:pt x="250059" y="16618"/>
                  </a:lnTo>
                  <a:lnTo>
                    <a:pt x="250226" y="16674"/>
                  </a:lnTo>
                  <a:lnTo>
                    <a:pt x="250561" y="16674"/>
                  </a:lnTo>
                  <a:lnTo>
                    <a:pt x="250728" y="16618"/>
                  </a:lnTo>
                  <a:lnTo>
                    <a:pt x="251007" y="16451"/>
                  </a:lnTo>
                  <a:lnTo>
                    <a:pt x="251174" y="16172"/>
                  </a:lnTo>
                  <a:lnTo>
                    <a:pt x="251230" y="16005"/>
                  </a:lnTo>
                  <a:lnTo>
                    <a:pt x="251230" y="15838"/>
                  </a:lnTo>
                  <a:lnTo>
                    <a:pt x="251230" y="15670"/>
                  </a:lnTo>
                  <a:lnTo>
                    <a:pt x="251174" y="15559"/>
                  </a:lnTo>
                  <a:lnTo>
                    <a:pt x="251007" y="15280"/>
                  </a:lnTo>
                  <a:lnTo>
                    <a:pt x="250728" y="15113"/>
                  </a:lnTo>
                  <a:lnTo>
                    <a:pt x="250561" y="15057"/>
                  </a:lnTo>
                  <a:lnTo>
                    <a:pt x="250394" y="15001"/>
                  </a:lnTo>
                  <a:close/>
                  <a:moveTo>
                    <a:pt x="255469" y="15001"/>
                  </a:moveTo>
                  <a:lnTo>
                    <a:pt x="255301" y="15057"/>
                  </a:lnTo>
                  <a:lnTo>
                    <a:pt x="255134" y="15113"/>
                  </a:lnTo>
                  <a:lnTo>
                    <a:pt x="254855" y="15280"/>
                  </a:lnTo>
                  <a:lnTo>
                    <a:pt x="254688" y="15559"/>
                  </a:lnTo>
                  <a:lnTo>
                    <a:pt x="254632" y="15670"/>
                  </a:lnTo>
                  <a:lnTo>
                    <a:pt x="254632" y="15838"/>
                  </a:lnTo>
                  <a:lnTo>
                    <a:pt x="254632" y="16005"/>
                  </a:lnTo>
                  <a:lnTo>
                    <a:pt x="254688" y="16172"/>
                  </a:lnTo>
                  <a:lnTo>
                    <a:pt x="254855" y="16451"/>
                  </a:lnTo>
                  <a:lnTo>
                    <a:pt x="255134" y="16618"/>
                  </a:lnTo>
                  <a:lnTo>
                    <a:pt x="255301" y="16674"/>
                  </a:lnTo>
                  <a:lnTo>
                    <a:pt x="255636" y="16674"/>
                  </a:lnTo>
                  <a:lnTo>
                    <a:pt x="255747" y="16618"/>
                  </a:lnTo>
                  <a:lnTo>
                    <a:pt x="256026" y="16451"/>
                  </a:lnTo>
                  <a:lnTo>
                    <a:pt x="256194" y="16172"/>
                  </a:lnTo>
                  <a:lnTo>
                    <a:pt x="256249" y="16005"/>
                  </a:lnTo>
                  <a:lnTo>
                    <a:pt x="256305" y="15838"/>
                  </a:lnTo>
                  <a:lnTo>
                    <a:pt x="256249" y="15670"/>
                  </a:lnTo>
                  <a:lnTo>
                    <a:pt x="256194" y="15559"/>
                  </a:lnTo>
                  <a:lnTo>
                    <a:pt x="256026" y="15280"/>
                  </a:lnTo>
                  <a:lnTo>
                    <a:pt x="255747" y="15113"/>
                  </a:lnTo>
                  <a:lnTo>
                    <a:pt x="255636" y="15057"/>
                  </a:lnTo>
                  <a:lnTo>
                    <a:pt x="255469" y="15001"/>
                  </a:lnTo>
                  <a:close/>
                  <a:moveTo>
                    <a:pt x="258759" y="15001"/>
                  </a:moveTo>
                  <a:lnTo>
                    <a:pt x="258591" y="15057"/>
                  </a:lnTo>
                  <a:lnTo>
                    <a:pt x="258424" y="15113"/>
                  </a:lnTo>
                  <a:lnTo>
                    <a:pt x="258201" y="15280"/>
                  </a:lnTo>
                  <a:lnTo>
                    <a:pt x="257978" y="15559"/>
                  </a:lnTo>
                  <a:lnTo>
                    <a:pt x="257978" y="15670"/>
                  </a:lnTo>
                  <a:lnTo>
                    <a:pt x="257922" y="15838"/>
                  </a:lnTo>
                  <a:lnTo>
                    <a:pt x="257978" y="16005"/>
                  </a:lnTo>
                  <a:lnTo>
                    <a:pt x="257978" y="16172"/>
                  </a:lnTo>
                  <a:lnTo>
                    <a:pt x="258201" y="16451"/>
                  </a:lnTo>
                  <a:lnTo>
                    <a:pt x="258424" y="16618"/>
                  </a:lnTo>
                  <a:lnTo>
                    <a:pt x="258591" y="16674"/>
                  </a:lnTo>
                  <a:lnTo>
                    <a:pt x="258926" y="16674"/>
                  </a:lnTo>
                  <a:lnTo>
                    <a:pt x="259093" y="16618"/>
                  </a:lnTo>
                  <a:lnTo>
                    <a:pt x="259372" y="16451"/>
                  </a:lnTo>
                  <a:lnTo>
                    <a:pt x="259540" y="16172"/>
                  </a:lnTo>
                  <a:lnTo>
                    <a:pt x="259595" y="16005"/>
                  </a:lnTo>
                  <a:lnTo>
                    <a:pt x="259595" y="15838"/>
                  </a:lnTo>
                  <a:lnTo>
                    <a:pt x="259595" y="15670"/>
                  </a:lnTo>
                  <a:lnTo>
                    <a:pt x="259540" y="15559"/>
                  </a:lnTo>
                  <a:lnTo>
                    <a:pt x="259372" y="15280"/>
                  </a:lnTo>
                  <a:lnTo>
                    <a:pt x="259093" y="15113"/>
                  </a:lnTo>
                  <a:lnTo>
                    <a:pt x="258926" y="15057"/>
                  </a:lnTo>
                  <a:lnTo>
                    <a:pt x="258759" y="15001"/>
                  </a:lnTo>
                  <a:close/>
                  <a:moveTo>
                    <a:pt x="263834" y="15001"/>
                  </a:moveTo>
                  <a:lnTo>
                    <a:pt x="263666" y="15057"/>
                  </a:lnTo>
                  <a:lnTo>
                    <a:pt x="263499" y="15113"/>
                  </a:lnTo>
                  <a:lnTo>
                    <a:pt x="263220" y="15280"/>
                  </a:lnTo>
                  <a:lnTo>
                    <a:pt x="263053" y="15559"/>
                  </a:lnTo>
                  <a:lnTo>
                    <a:pt x="262997" y="15670"/>
                  </a:lnTo>
                  <a:lnTo>
                    <a:pt x="262997" y="15838"/>
                  </a:lnTo>
                  <a:lnTo>
                    <a:pt x="262997" y="16005"/>
                  </a:lnTo>
                  <a:lnTo>
                    <a:pt x="263053" y="16172"/>
                  </a:lnTo>
                  <a:lnTo>
                    <a:pt x="263220" y="16451"/>
                  </a:lnTo>
                  <a:lnTo>
                    <a:pt x="263499" y="16618"/>
                  </a:lnTo>
                  <a:lnTo>
                    <a:pt x="263666" y="16674"/>
                  </a:lnTo>
                  <a:lnTo>
                    <a:pt x="264001" y="16674"/>
                  </a:lnTo>
                  <a:lnTo>
                    <a:pt x="264168" y="16618"/>
                  </a:lnTo>
                  <a:lnTo>
                    <a:pt x="264391" y="16451"/>
                  </a:lnTo>
                  <a:lnTo>
                    <a:pt x="264614" y="16172"/>
                  </a:lnTo>
                  <a:lnTo>
                    <a:pt x="264670" y="16005"/>
                  </a:lnTo>
                  <a:lnTo>
                    <a:pt x="264670" y="15838"/>
                  </a:lnTo>
                  <a:lnTo>
                    <a:pt x="264670" y="15670"/>
                  </a:lnTo>
                  <a:lnTo>
                    <a:pt x="264614" y="15559"/>
                  </a:lnTo>
                  <a:lnTo>
                    <a:pt x="264391" y="15280"/>
                  </a:lnTo>
                  <a:lnTo>
                    <a:pt x="264168" y="15113"/>
                  </a:lnTo>
                  <a:lnTo>
                    <a:pt x="264001" y="15057"/>
                  </a:lnTo>
                  <a:lnTo>
                    <a:pt x="263834" y="15001"/>
                  </a:lnTo>
                  <a:close/>
                  <a:moveTo>
                    <a:pt x="267124" y="15001"/>
                  </a:moveTo>
                  <a:lnTo>
                    <a:pt x="266957" y="15057"/>
                  </a:lnTo>
                  <a:lnTo>
                    <a:pt x="266845" y="15113"/>
                  </a:lnTo>
                  <a:lnTo>
                    <a:pt x="266566" y="15280"/>
                  </a:lnTo>
                  <a:lnTo>
                    <a:pt x="266399" y="15559"/>
                  </a:lnTo>
                  <a:lnTo>
                    <a:pt x="266343" y="15670"/>
                  </a:lnTo>
                  <a:lnTo>
                    <a:pt x="266343" y="15838"/>
                  </a:lnTo>
                  <a:lnTo>
                    <a:pt x="266343" y="16005"/>
                  </a:lnTo>
                  <a:lnTo>
                    <a:pt x="266399" y="16172"/>
                  </a:lnTo>
                  <a:lnTo>
                    <a:pt x="266566" y="16451"/>
                  </a:lnTo>
                  <a:lnTo>
                    <a:pt x="266845" y="16618"/>
                  </a:lnTo>
                  <a:lnTo>
                    <a:pt x="266957" y="16674"/>
                  </a:lnTo>
                  <a:lnTo>
                    <a:pt x="267291" y="16674"/>
                  </a:lnTo>
                  <a:lnTo>
                    <a:pt x="267458" y="16618"/>
                  </a:lnTo>
                  <a:lnTo>
                    <a:pt x="267737" y="16451"/>
                  </a:lnTo>
                  <a:lnTo>
                    <a:pt x="267905" y="16172"/>
                  </a:lnTo>
                  <a:lnTo>
                    <a:pt x="267960" y="16005"/>
                  </a:lnTo>
                  <a:lnTo>
                    <a:pt x="267960" y="15838"/>
                  </a:lnTo>
                  <a:lnTo>
                    <a:pt x="267960" y="15670"/>
                  </a:lnTo>
                  <a:lnTo>
                    <a:pt x="267905" y="15559"/>
                  </a:lnTo>
                  <a:lnTo>
                    <a:pt x="267737" y="15280"/>
                  </a:lnTo>
                  <a:lnTo>
                    <a:pt x="267458" y="15113"/>
                  </a:lnTo>
                  <a:lnTo>
                    <a:pt x="267291" y="15057"/>
                  </a:lnTo>
                  <a:lnTo>
                    <a:pt x="267124" y="15001"/>
                  </a:lnTo>
                  <a:close/>
                  <a:moveTo>
                    <a:pt x="270581" y="15001"/>
                  </a:moveTo>
                  <a:lnTo>
                    <a:pt x="270414" y="15057"/>
                  </a:lnTo>
                  <a:lnTo>
                    <a:pt x="270247" y="15113"/>
                  </a:lnTo>
                  <a:lnTo>
                    <a:pt x="269968" y="15280"/>
                  </a:lnTo>
                  <a:lnTo>
                    <a:pt x="269801" y="15559"/>
                  </a:lnTo>
                  <a:lnTo>
                    <a:pt x="269745" y="15670"/>
                  </a:lnTo>
                  <a:lnTo>
                    <a:pt x="269745" y="15838"/>
                  </a:lnTo>
                  <a:lnTo>
                    <a:pt x="269745" y="16005"/>
                  </a:lnTo>
                  <a:lnTo>
                    <a:pt x="269801" y="16172"/>
                  </a:lnTo>
                  <a:lnTo>
                    <a:pt x="269968" y="16451"/>
                  </a:lnTo>
                  <a:lnTo>
                    <a:pt x="270247" y="16618"/>
                  </a:lnTo>
                  <a:lnTo>
                    <a:pt x="270414" y="16674"/>
                  </a:lnTo>
                  <a:lnTo>
                    <a:pt x="270749" y="16674"/>
                  </a:lnTo>
                  <a:lnTo>
                    <a:pt x="270916" y="16618"/>
                  </a:lnTo>
                  <a:lnTo>
                    <a:pt x="271139" y="16451"/>
                  </a:lnTo>
                  <a:lnTo>
                    <a:pt x="271362" y="16172"/>
                  </a:lnTo>
                  <a:lnTo>
                    <a:pt x="271362" y="16005"/>
                  </a:lnTo>
                  <a:lnTo>
                    <a:pt x="271418" y="15838"/>
                  </a:lnTo>
                  <a:lnTo>
                    <a:pt x="271362" y="15670"/>
                  </a:lnTo>
                  <a:lnTo>
                    <a:pt x="271362" y="15559"/>
                  </a:lnTo>
                  <a:lnTo>
                    <a:pt x="271139" y="15280"/>
                  </a:lnTo>
                  <a:lnTo>
                    <a:pt x="270916" y="15113"/>
                  </a:lnTo>
                  <a:lnTo>
                    <a:pt x="270749" y="15057"/>
                  </a:lnTo>
                  <a:lnTo>
                    <a:pt x="270581" y="15001"/>
                  </a:lnTo>
                  <a:close/>
                  <a:moveTo>
                    <a:pt x="280619" y="15001"/>
                  </a:moveTo>
                  <a:lnTo>
                    <a:pt x="280452" y="15057"/>
                  </a:lnTo>
                  <a:lnTo>
                    <a:pt x="280285" y="15113"/>
                  </a:lnTo>
                  <a:lnTo>
                    <a:pt x="280006" y="15280"/>
                  </a:lnTo>
                  <a:lnTo>
                    <a:pt x="279839" y="15559"/>
                  </a:lnTo>
                  <a:lnTo>
                    <a:pt x="279783" y="15670"/>
                  </a:lnTo>
                  <a:lnTo>
                    <a:pt x="279783" y="15838"/>
                  </a:lnTo>
                  <a:lnTo>
                    <a:pt x="279783" y="16005"/>
                  </a:lnTo>
                  <a:lnTo>
                    <a:pt x="279839" y="16172"/>
                  </a:lnTo>
                  <a:lnTo>
                    <a:pt x="280006" y="16451"/>
                  </a:lnTo>
                  <a:lnTo>
                    <a:pt x="280285" y="16618"/>
                  </a:lnTo>
                  <a:lnTo>
                    <a:pt x="280452" y="16674"/>
                  </a:lnTo>
                  <a:lnTo>
                    <a:pt x="280787" y="16674"/>
                  </a:lnTo>
                  <a:lnTo>
                    <a:pt x="280954" y="16618"/>
                  </a:lnTo>
                  <a:lnTo>
                    <a:pt x="281177" y="16451"/>
                  </a:lnTo>
                  <a:lnTo>
                    <a:pt x="281400" y="16172"/>
                  </a:lnTo>
                  <a:lnTo>
                    <a:pt x="281400" y="16005"/>
                  </a:lnTo>
                  <a:lnTo>
                    <a:pt x="281456" y="15838"/>
                  </a:lnTo>
                  <a:lnTo>
                    <a:pt x="281400" y="15670"/>
                  </a:lnTo>
                  <a:lnTo>
                    <a:pt x="281400" y="15559"/>
                  </a:lnTo>
                  <a:lnTo>
                    <a:pt x="281177" y="15280"/>
                  </a:lnTo>
                  <a:lnTo>
                    <a:pt x="280954" y="15113"/>
                  </a:lnTo>
                  <a:lnTo>
                    <a:pt x="280787" y="15057"/>
                  </a:lnTo>
                  <a:lnTo>
                    <a:pt x="280619" y="15001"/>
                  </a:lnTo>
                  <a:close/>
                </a:path>
              </a:pathLst>
            </a:custGeom>
            <a:solidFill>
              <a:srgbClr val="3230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17"/>
            <p:cNvSpPr/>
            <p:nvPr/>
          </p:nvSpPr>
          <p:spPr>
            <a:xfrm>
              <a:off x="18861" y="217501"/>
              <a:ext cx="9187662" cy="542679"/>
            </a:xfrm>
            <a:custGeom>
              <a:rect b="b" l="l" r="r" t="t"/>
              <a:pathLst>
                <a:path extrusionOk="0" h="16730" w="283242">
                  <a:moveTo>
                    <a:pt x="14333" y="0"/>
                  </a:moveTo>
                  <a:lnTo>
                    <a:pt x="14333" y="1673"/>
                  </a:lnTo>
                  <a:lnTo>
                    <a:pt x="17734" y="1673"/>
                  </a:lnTo>
                  <a:lnTo>
                    <a:pt x="17734" y="0"/>
                  </a:lnTo>
                  <a:close/>
                  <a:moveTo>
                    <a:pt x="24371" y="0"/>
                  </a:moveTo>
                  <a:lnTo>
                    <a:pt x="24371" y="1673"/>
                  </a:lnTo>
                  <a:lnTo>
                    <a:pt x="27772" y="1673"/>
                  </a:lnTo>
                  <a:lnTo>
                    <a:pt x="27772" y="0"/>
                  </a:lnTo>
                  <a:close/>
                  <a:moveTo>
                    <a:pt x="34409" y="0"/>
                  </a:moveTo>
                  <a:lnTo>
                    <a:pt x="34409" y="1673"/>
                  </a:lnTo>
                  <a:lnTo>
                    <a:pt x="37811" y="1673"/>
                  </a:lnTo>
                  <a:lnTo>
                    <a:pt x="37811" y="0"/>
                  </a:lnTo>
                  <a:close/>
                  <a:moveTo>
                    <a:pt x="51250" y="0"/>
                  </a:moveTo>
                  <a:lnTo>
                    <a:pt x="51250" y="1673"/>
                  </a:lnTo>
                  <a:lnTo>
                    <a:pt x="54652" y="1673"/>
                  </a:lnTo>
                  <a:lnTo>
                    <a:pt x="54652" y="0"/>
                  </a:lnTo>
                  <a:close/>
                  <a:moveTo>
                    <a:pt x="76457" y="0"/>
                  </a:moveTo>
                  <a:lnTo>
                    <a:pt x="76457" y="1673"/>
                  </a:lnTo>
                  <a:lnTo>
                    <a:pt x="79859" y="1673"/>
                  </a:lnTo>
                  <a:lnTo>
                    <a:pt x="79859" y="0"/>
                  </a:lnTo>
                  <a:close/>
                  <a:moveTo>
                    <a:pt x="88224" y="0"/>
                  </a:moveTo>
                  <a:lnTo>
                    <a:pt x="88224" y="1673"/>
                  </a:lnTo>
                  <a:lnTo>
                    <a:pt x="91626" y="1673"/>
                  </a:lnTo>
                  <a:lnTo>
                    <a:pt x="91626" y="0"/>
                  </a:lnTo>
                  <a:close/>
                  <a:moveTo>
                    <a:pt x="110140" y="0"/>
                  </a:moveTo>
                  <a:lnTo>
                    <a:pt x="110140" y="1673"/>
                  </a:lnTo>
                  <a:lnTo>
                    <a:pt x="113542" y="1673"/>
                  </a:lnTo>
                  <a:lnTo>
                    <a:pt x="113542" y="0"/>
                  </a:lnTo>
                  <a:close/>
                  <a:moveTo>
                    <a:pt x="120178" y="0"/>
                  </a:moveTo>
                  <a:lnTo>
                    <a:pt x="120178" y="1673"/>
                  </a:lnTo>
                  <a:lnTo>
                    <a:pt x="123580" y="1673"/>
                  </a:lnTo>
                  <a:lnTo>
                    <a:pt x="123580" y="0"/>
                  </a:lnTo>
                  <a:close/>
                  <a:moveTo>
                    <a:pt x="130216" y="0"/>
                  </a:moveTo>
                  <a:lnTo>
                    <a:pt x="130216" y="1673"/>
                  </a:lnTo>
                  <a:lnTo>
                    <a:pt x="133618" y="1673"/>
                  </a:lnTo>
                  <a:lnTo>
                    <a:pt x="133618" y="0"/>
                  </a:lnTo>
                  <a:close/>
                  <a:moveTo>
                    <a:pt x="147002" y="0"/>
                  </a:moveTo>
                  <a:lnTo>
                    <a:pt x="147002" y="1673"/>
                  </a:lnTo>
                  <a:lnTo>
                    <a:pt x="150404" y="1673"/>
                  </a:lnTo>
                  <a:lnTo>
                    <a:pt x="150404" y="0"/>
                  </a:lnTo>
                  <a:close/>
                  <a:moveTo>
                    <a:pt x="172265" y="0"/>
                  </a:moveTo>
                  <a:lnTo>
                    <a:pt x="172265" y="1673"/>
                  </a:lnTo>
                  <a:lnTo>
                    <a:pt x="175667" y="1673"/>
                  </a:lnTo>
                  <a:lnTo>
                    <a:pt x="175667" y="0"/>
                  </a:lnTo>
                  <a:close/>
                  <a:moveTo>
                    <a:pt x="184032" y="0"/>
                  </a:moveTo>
                  <a:lnTo>
                    <a:pt x="184032" y="1673"/>
                  </a:lnTo>
                  <a:lnTo>
                    <a:pt x="187433" y="1673"/>
                  </a:lnTo>
                  <a:lnTo>
                    <a:pt x="187433" y="0"/>
                  </a:lnTo>
                  <a:close/>
                  <a:moveTo>
                    <a:pt x="205948" y="0"/>
                  </a:moveTo>
                  <a:lnTo>
                    <a:pt x="205948" y="1673"/>
                  </a:lnTo>
                  <a:lnTo>
                    <a:pt x="209350" y="1673"/>
                  </a:lnTo>
                  <a:lnTo>
                    <a:pt x="209350" y="0"/>
                  </a:lnTo>
                  <a:close/>
                  <a:moveTo>
                    <a:pt x="215986" y="0"/>
                  </a:moveTo>
                  <a:lnTo>
                    <a:pt x="215986" y="1673"/>
                  </a:lnTo>
                  <a:lnTo>
                    <a:pt x="219388" y="1673"/>
                  </a:lnTo>
                  <a:lnTo>
                    <a:pt x="219388" y="0"/>
                  </a:lnTo>
                  <a:close/>
                  <a:moveTo>
                    <a:pt x="226024" y="0"/>
                  </a:moveTo>
                  <a:lnTo>
                    <a:pt x="226024" y="1673"/>
                  </a:lnTo>
                  <a:lnTo>
                    <a:pt x="229426" y="1673"/>
                  </a:lnTo>
                  <a:lnTo>
                    <a:pt x="229426" y="0"/>
                  </a:lnTo>
                  <a:close/>
                  <a:moveTo>
                    <a:pt x="242866" y="0"/>
                  </a:moveTo>
                  <a:lnTo>
                    <a:pt x="242866" y="1673"/>
                  </a:lnTo>
                  <a:lnTo>
                    <a:pt x="246268" y="1673"/>
                  </a:lnTo>
                  <a:lnTo>
                    <a:pt x="246268" y="0"/>
                  </a:lnTo>
                  <a:close/>
                  <a:moveTo>
                    <a:pt x="268072" y="0"/>
                  </a:moveTo>
                  <a:lnTo>
                    <a:pt x="268072" y="1673"/>
                  </a:lnTo>
                  <a:lnTo>
                    <a:pt x="271474" y="1673"/>
                  </a:lnTo>
                  <a:lnTo>
                    <a:pt x="271474" y="0"/>
                  </a:lnTo>
                  <a:close/>
                  <a:moveTo>
                    <a:pt x="279839" y="0"/>
                  </a:moveTo>
                  <a:lnTo>
                    <a:pt x="279839" y="1673"/>
                  </a:lnTo>
                  <a:lnTo>
                    <a:pt x="283241" y="1673"/>
                  </a:lnTo>
                  <a:lnTo>
                    <a:pt x="283241" y="0"/>
                  </a:lnTo>
                  <a:close/>
                  <a:moveTo>
                    <a:pt x="2510" y="3346"/>
                  </a:moveTo>
                  <a:lnTo>
                    <a:pt x="2510" y="5075"/>
                  </a:lnTo>
                  <a:lnTo>
                    <a:pt x="5912" y="5075"/>
                  </a:lnTo>
                  <a:lnTo>
                    <a:pt x="5912" y="3346"/>
                  </a:lnTo>
                  <a:close/>
                  <a:moveTo>
                    <a:pt x="31118" y="3346"/>
                  </a:moveTo>
                  <a:lnTo>
                    <a:pt x="31118" y="5075"/>
                  </a:lnTo>
                  <a:lnTo>
                    <a:pt x="34520" y="5075"/>
                  </a:lnTo>
                  <a:lnTo>
                    <a:pt x="34520" y="3346"/>
                  </a:lnTo>
                  <a:close/>
                  <a:moveTo>
                    <a:pt x="47849" y="3346"/>
                  </a:moveTo>
                  <a:lnTo>
                    <a:pt x="47849" y="5075"/>
                  </a:lnTo>
                  <a:lnTo>
                    <a:pt x="51250" y="5075"/>
                  </a:lnTo>
                  <a:lnTo>
                    <a:pt x="51250" y="3346"/>
                  </a:lnTo>
                  <a:close/>
                  <a:moveTo>
                    <a:pt x="54652" y="3346"/>
                  </a:moveTo>
                  <a:lnTo>
                    <a:pt x="54652" y="5075"/>
                  </a:lnTo>
                  <a:lnTo>
                    <a:pt x="58054" y="5075"/>
                  </a:lnTo>
                  <a:lnTo>
                    <a:pt x="58054" y="3346"/>
                  </a:lnTo>
                  <a:close/>
                  <a:moveTo>
                    <a:pt x="59671" y="3346"/>
                  </a:moveTo>
                  <a:lnTo>
                    <a:pt x="59671" y="5075"/>
                  </a:lnTo>
                  <a:lnTo>
                    <a:pt x="63073" y="5075"/>
                  </a:lnTo>
                  <a:lnTo>
                    <a:pt x="63073" y="3346"/>
                  </a:lnTo>
                  <a:close/>
                  <a:moveTo>
                    <a:pt x="64690" y="3346"/>
                  </a:moveTo>
                  <a:lnTo>
                    <a:pt x="64690" y="5075"/>
                  </a:lnTo>
                  <a:lnTo>
                    <a:pt x="68092" y="5075"/>
                  </a:lnTo>
                  <a:lnTo>
                    <a:pt x="68092" y="3346"/>
                  </a:lnTo>
                  <a:close/>
                  <a:moveTo>
                    <a:pt x="73055" y="3346"/>
                  </a:moveTo>
                  <a:lnTo>
                    <a:pt x="73055" y="5075"/>
                  </a:lnTo>
                  <a:lnTo>
                    <a:pt x="76457" y="5075"/>
                  </a:lnTo>
                  <a:lnTo>
                    <a:pt x="76457" y="3346"/>
                  </a:lnTo>
                  <a:close/>
                  <a:moveTo>
                    <a:pt x="98318" y="3346"/>
                  </a:moveTo>
                  <a:lnTo>
                    <a:pt x="98318" y="5075"/>
                  </a:lnTo>
                  <a:lnTo>
                    <a:pt x="101719" y="5075"/>
                  </a:lnTo>
                  <a:lnTo>
                    <a:pt x="101719" y="3346"/>
                  </a:lnTo>
                  <a:close/>
                  <a:moveTo>
                    <a:pt x="126926" y="3346"/>
                  </a:moveTo>
                  <a:lnTo>
                    <a:pt x="126926" y="5075"/>
                  </a:lnTo>
                  <a:lnTo>
                    <a:pt x="130328" y="5075"/>
                  </a:lnTo>
                  <a:lnTo>
                    <a:pt x="130328" y="3346"/>
                  </a:lnTo>
                  <a:close/>
                  <a:moveTo>
                    <a:pt x="143656" y="3346"/>
                  </a:moveTo>
                  <a:lnTo>
                    <a:pt x="143656" y="5075"/>
                  </a:lnTo>
                  <a:lnTo>
                    <a:pt x="147058" y="5075"/>
                  </a:lnTo>
                  <a:lnTo>
                    <a:pt x="147058" y="3346"/>
                  </a:lnTo>
                  <a:close/>
                  <a:moveTo>
                    <a:pt x="150404" y="3346"/>
                  </a:moveTo>
                  <a:lnTo>
                    <a:pt x="150404" y="5075"/>
                  </a:lnTo>
                  <a:lnTo>
                    <a:pt x="153806" y="5075"/>
                  </a:lnTo>
                  <a:lnTo>
                    <a:pt x="153806" y="3346"/>
                  </a:lnTo>
                  <a:close/>
                  <a:moveTo>
                    <a:pt x="155423" y="3346"/>
                  </a:moveTo>
                  <a:lnTo>
                    <a:pt x="155423" y="5075"/>
                  </a:lnTo>
                  <a:lnTo>
                    <a:pt x="158825" y="5075"/>
                  </a:lnTo>
                  <a:lnTo>
                    <a:pt x="158825" y="3346"/>
                  </a:lnTo>
                  <a:close/>
                  <a:moveTo>
                    <a:pt x="160498" y="3346"/>
                  </a:moveTo>
                  <a:lnTo>
                    <a:pt x="160498" y="5075"/>
                  </a:lnTo>
                  <a:lnTo>
                    <a:pt x="163900" y="5075"/>
                  </a:lnTo>
                  <a:lnTo>
                    <a:pt x="163900" y="3346"/>
                  </a:lnTo>
                  <a:close/>
                  <a:moveTo>
                    <a:pt x="168863" y="3346"/>
                  </a:moveTo>
                  <a:lnTo>
                    <a:pt x="168863" y="5075"/>
                  </a:lnTo>
                  <a:lnTo>
                    <a:pt x="172265" y="5075"/>
                  </a:lnTo>
                  <a:lnTo>
                    <a:pt x="172265" y="3346"/>
                  </a:lnTo>
                  <a:close/>
                  <a:moveTo>
                    <a:pt x="194125" y="3346"/>
                  </a:moveTo>
                  <a:lnTo>
                    <a:pt x="194125" y="5075"/>
                  </a:lnTo>
                  <a:lnTo>
                    <a:pt x="197527" y="5075"/>
                  </a:lnTo>
                  <a:lnTo>
                    <a:pt x="197527" y="3346"/>
                  </a:lnTo>
                  <a:close/>
                  <a:moveTo>
                    <a:pt x="222734" y="3346"/>
                  </a:moveTo>
                  <a:lnTo>
                    <a:pt x="222734" y="5075"/>
                  </a:lnTo>
                  <a:lnTo>
                    <a:pt x="226136" y="5075"/>
                  </a:lnTo>
                  <a:lnTo>
                    <a:pt x="226136" y="3346"/>
                  </a:lnTo>
                  <a:close/>
                  <a:moveTo>
                    <a:pt x="239464" y="3346"/>
                  </a:moveTo>
                  <a:lnTo>
                    <a:pt x="239464" y="5075"/>
                  </a:lnTo>
                  <a:lnTo>
                    <a:pt x="242866" y="5075"/>
                  </a:lnTo>
                  <a:lnTo>
                    <a:pt x="242866" y="3346"/>
                  </a:lnTo>
                  <a:close/>
                  <a:moveTo>
                    <a:pt x="246268" y="3346"/>
                  </a:moveTo>
                  <a:lnTo>
                    <a:pt x="246268" y="5075"/>
                  </a:lnTo>
                  <a:lnTo>
                    <a:pt x="249669" y="5075"/>
                  </a:lnTo>
                  <a:lnTo>
                    <a:pt x="249669" y="3346"/>
                  </a:lnTo>
                  <a:close/>
                  <a:moveTo>
                    <a:pt x="251287" y="3346"/>
                  </a:moveTo>
                  <a:lnTo>
                    <a:pt x="251287" y="5075"/>
                  </a:lnTo>
                  <a:lnTo>
                    <a:pt x="254688" y="5075"/>
                  </a:lnTo>
                  <a:lnTo>
                    <a:pt x="254688" y="3346"/>
                  </a:lnTo>
                  <a:close/>
                  <a:moveTo>
                    <a:pt x="256306" y="3346"/>
                  </a:moveTo>
                  <a:lnTo>
                    <a:pt x="256306" y="5075"/>
                  </a:lnTo>
                  <a:lnTo>
                    <a:pt x="259707" y="5075"/>
                  </a:lnTo>
                  <a:lnTo>
                    <a:pt x="259707" y="3346"/>
                  </a:lnTo>
                  <a:close/>
                  <a:moveTo>
                    <a:pt x="264671" y="3346"/>
                  </a:moveTo>
                  <a:lnTo>
                    <a:pt x="264671" y="5075"/>
                  </a:lnTo>
                  <a:lnTo>
                    <a:pt x="268072" y="5075"/>
                  </a:lnTo>
                  <a:lnTo>
                    <a:pt x="268072" y="3346"/>
                  </a:lnTo>
                  <a:close/>
                  <a:moveTo>
                    <a:pt x="3347" y="11655"/>
                  </a:moveTo>
                  <a:lnTo>
                    <a:pt x="3347" y="13384"/>
                  </a:lnTo>
                  <a:lnTo>
                    <a:pt x="6748" y="13384"/>
                  </a:lnTo>
                  <a:lnTo>
                    <a:pt x="6748" y="11655"/>
                  </a:lnTo>
                  <a:close/>
                  <a:moveTo>
                    <a:pt x="28609" y="11655"/>
                  </a:moveTo>
                  <a:lnTo>
                    <a:pt x="28609" y="13384"/>
                  </a:lnTo>
                  <a:lnTo>
                    <a:pt x="32011" y="13384"/>
                  </a:lnTo>
                  <a:lnTo>
                    <a:pt x="32011" y="11655"/>
                  </a:lnTo>
                  <a:close/>
                  <a:moveTo>
                    <a:pt x="40376" y="11655"/>
                  </a:moveTo>
                  <a:lnTo>
                    <a:pt x="40376" y="13384"/>
                  </a:lnTo>
                  <a:lnTo>
                    <a:pt x="43778" y="13384"/>
                  </a:lnTo>
                  <a:lnTo>
                    <a:pt x="43778" y="11655"/>
                  </a:lnTo>
                  <a:close/>
                  <a:moveTo>
                    <a:pt x="62181" y="11655"/>
                  </a:moveTo>
                  <a:lnTo>
                    <a:pt x="62181" y="13384"/>
                  </a:lnTo>
                  <a:lnTo>
                    <a:pt x="65582" y="13384"/>
                  </a:lnTo>
                  <a:lnTo>
                    <a:pt x="65582" y="11655"/>
                  </a:lnTo>
                  <a:close/>
                  <a:moveTo>
                    <a:pt x="72219" y="11655"/>
                  </a:moveTo>
                  <a:lnTo>
                    <a:pt x="72219" y="13384"/>
                  </a:lnTo>
                  <a:lnTo>
                    <a:pt x="75621" y="13384"/>
                  </a:lnTo>
                  <a:lnTo>
                    <a:pt x="75621" y="11655"/>
                  </a:lnTo>
                  <a:close/>
                  <a:moveTo>
                    <a:pt x="82257" y="11655"/>
                  </a:moveTo>
                  <a:lnTo>
                    <a:pt x="82257" y="13384"/>
                  </a:lnTo>
                  <a:lnTo>
                    <a:pt x="85659" y="13384"/>
                  </a:lnTo>
                  <a:lnTo>
                    <a:pt x="85659" y="11655"/>
                  </a:lnTo>
                  <a:close/>
                  <a:moveTo>
                    <a:pt x="99210" y="11655"/>
                  </a:moveTo>
                  <a:lnTo>
                    <a:pt x="99210" y="13384"/>
                  </a:lnTo>
                  <a:lnTo>
                    <a:pt x="102612" y="13384"/>
                  </a:lnTo>
                  <a:lnTo>
                    <a:pt x="102612" y="11655"/>
                  </a:lnTo>
                  <a:close/>
                  <a:moveTo>
                    <a:pt x="124417" y="11655"/>
                  </a:moveTo>
                  <a:lnTo>
                    <a:pt x="124417" y="13384"/>
                  </a:lnTo>
                  <a:lnTo>
                    <a:pt x="127818" y="13384"/>
                  </a:lnTo>
                  <a:lnTo>
                    <a:pt x="127818" y="11655"/>
                  </a:lnTo>
                  <a:close/>
                  <a:moveTo>
                    <a:pt x="136183" y="11655"/>
                  </a:moveTo>
                  <a:lnTo>
                    <a:pt x="136183" y="13384"/>
                  </a:lnTo>
                  <a:lnTo>
                    <a:pt x="139585" y="13384"/>
                  </a:lnTo>
                  <a:lnTo>
                    <a:pt x="139585" y="11655"/>
                  </a:lnTo>
                  <a:close/>
                  <a:moveTo>
                    <a:pt x="157988" y="11655"/>
                  </a:moveTo>
                  <a:lnTo>
                    <a:pt x="157988" y="13384"/>
                  </a:lnTo>
                  <a:lnTo>
                    <a:pt x="161390" y="13384"/>
                  </a:lnTo>
                  <a:lnTo>
                    <a:pt x="161390" y="11655"/>
                  </a:lnTo>
                  <a:close/>
                  <a:moveTo>
                    <a:pt x="168026" y="11655"/>
                  </a:moveTo>
                  <a:lnTo>
                    <a:pt x="168026" y="13384"/>
                  </a:lnTo>
                  <a:lnTo>
                    <a:pt x="171428" y="13384"/>
                  </a:lnTo>
                  <a:lnTo>
                    <a:pt x="171428" y="11655"/>
                  </a:lnTo>
                  <a:close/>
                  <a:moveTo>
                    <a:pt x="178064" y="11655"/>
                  </a:moveTo>
                  <a:lnTo>
                    <a:pt x="178064" y="13384"/>
                  </a:lnTo>
                  <a:lnTo>
                    <a:pt x="181466" y="13384"/>
                  </a:lnTo>
                  <a:lnTo>
                    <a:pt x="181466" y="11655"/>
                  </a:lnTo>
                  <a:close/>
                  <a:moveTo>
                    <a:pt x="194962" y="11655"/>
                  </a:moveTo>
                  <a:lnTo>
                    <a:pt x="194962" y="13384"/>
                  </a:lnTo>
                  <a:lnTo>
                    <a:pt x="198364" y="13384"/>
                  </a:lnTo>
                  <a:lnTo>
                    <a:pt x="198364" y="11655"/>
                  </a:lnTo>
                  <a:close/>
                  <a:moveTo>
                    <a:pt x="220224" y="11655"/>
                  </a:moveTo>
                  <a:lnTo>
                    <a:pt x="220224" y="13384"/>
                  </a:lnTo>
                  <a:lnTo>
                    <a:pt x="223626" y="13384"/>
                  </a:lnTo>
                  <a:lnTo>
                    <a:pt x="223626" y="11655"/>
                  </a:lnTo>
                  <a:close/>
                  <a:moveTo>
                    <a:pt x="231991" y="11655"/>
                  </a:moveTo>
                  <a:lnTo>
                    <a:pt x="231991" y="13384"/>
                  </a:lnTo>
                  <a:lnTo>
                    <a:pt x="235393" y="13384"/>
                  </a:lnTo>
                  <a:lnTo>
                    <a:pt x="235393" y="11655"/>
                  </a:lnTo>
                  <a:close/>
                  <a:moveTo>
                    <a:pt x="253796" y="11655"/>
                  </a:moveTo>
                  <a:lnTo>
                    <a:pt x="253796" y="13384"/>
                  </a:lnTo>
                  <a:lnTo>
                    <a:pt x="257198" y="13384"/>
                  </a:lnTo>
                  <a:lnTo>
                    <a:pt x="257198" y="11655"/>
                  </a:lnTo>
                  <a:close/>
                  <a:moveTo>
                    <a:pt x="263834" y="11655"/>
                  </a:moveTo>
                  <a:lnTo>
                    <a:pt x="263834" y="13384"/>
                  </a:lnTo>
                  <a:lnTo>
                    <a:pt x="267236" y="13384"/>
                  </a:lnTo>
                  <a:lnTo>
                    <a:pt x="267236" y="11655"/>
                  </a:lnTo>
                  <a:close/>
                  <a:moveTo>
                    <a:pt x="273872" y="11655"/>
                  </a:moveTo>
                  <a:lnTo>
                    <a:pt x="273872" y="13384"/>
                  </a:lnTo>
                  <a:lnTo>
                    <a:pt x="277274" y="13384"/>
                  </a:lnTo>
                  <a:lnTo>
                    <a:pt x="277274" y="11655"/>
                  </a:lnTo>
                  <a:close/>
                  <a:moveTo>
                    <a:pt x="1" y="15001"/>
                  </a:moveTo>
                  <a:lnTo>
                    <a:pt x="1" y="16730"/>
                  </a:lnTo>
                  <a:lnTo>
                    <a:pt x="3402" y="16730"/>
                  </a:lnTo>
                  <a:lnTo>
                    <a:pt x="3402" y="15001"/>
                  </a:lnTo>
                  <a:close/>
                  <a:moveTo>
                    <a:pt x="6748" y="15001"/>
                  </a:moveTo>
                  <a:lnTo>
                    <a:pt x="6748" y="16730"/>
                  </a:lnTo>
                  <a:lnTo>
                    <a:pt x="10150" y="16730"/>
                  </a:lnTo>
                  <a:lnTo>
                    <a:pt x="10150" y="15001"/>
                  </a:lnTo>
                  <a:close/>
                  <a:moveTo>
                    <a:pt x="11767" y="15001"/>
                  </a:moveTo>
                  <a:lnTo>
                    <a:pt x="11767" y="16730"/>
                  </a:lnTo>
                  <a:lnTo>
                    <a:pt x="15169" y="16730"/>
                  </a:lnTo>
                  <a:lnTo>
                    <a:pt x="15169" y="15001"/>
                  </a:lnTo>
                  <a:close/>
                  <a:moveTo>
                    <a:pt x="16786" y="15001"/>
                  </a:moveTo>
                  <a:lnTo>
                    <a:pt x="16786" y="16730"/>
                  </a:lnTo>
                  <a:lnTo>
                    <a:pt x="20188" y="16730"/>
                  </a:lnTo>
                  <a:lnTo>
                    <a:pt x="20188" y="15001"/>
                  </a:lnTo>
                  <a:close/>
                  <a:moveTo>
                    <a:pt x="25207" y="15001"/>
                  </a:moveTo>
                  <a:lnTo>
                    <a:pt x="25207" y="16730"/>
                  </a:lnTo>
                  <a:lnTo>
                    <a:pt x="28609" y="16730"/>
                  </a:lnTo>
                  <a:lnTo>
                    <a:pt x="28609" y="15001"/>
                  </a:lnTo>
                  <a:close/>
                  <a:moveTo>
                    <a:pt x="50358" y="15001"/>
                  </a:moveTo>
                  <a:lnTo>
                    <a:pt x="50358" y="16730"/>
                  </a:lnTo>
                  <a:lnTo>
                    <a:pt x="53760" y="16730"/>
                  </a:lnTo>
                  <a:lnTo>
                    <a:pt x="53760" y="15001"/>
                  </a:lnTo>
                  <a:close/>
                  <a:moveTo>
                    <a:pt x="78967" y="15001"/>
                  </a:moveTo>
                  <a:lnTo>
                    <a:pt x="78967" y="16730"/>
                  </a:lnTo>
                  <a:lnTo>
                    <a:pt x="82368" y="16730"/>
                  </a:lnTo>
                  <a:lnTo>
                    <a:pt x="82368" y="15001"/>
                  </a:lnTo>
                  <a:close/>
                  <a:moveTo>
                    <a:pt x="95808" y="15001"/>
                  </a:moveTo>
                  <a:lnTo>
                    <a:pt x="95808" y="16730"/>
                  </a:lnTo>
                  <a:lnTo>
                    <a:pt x="99210" y="16730"/>
                  </a:lnTo>
                  <a:lnTo>
                    <a:pt x="99210" y="15001"/>
                  </a:lnTo>
                  <a:close/>
                  <a:moveTo>
                    <a:pt x="102612" y="15001"/>
                  </a:moveTo>
                  <a:lnTo>
                    <a:pt x="102612" y="16730"/>
                  </a:lnTo>
                  <a:lnTo>
                    <a:pt x="105958" y="16730"/>
                  </a:lnTo>
                  <a:lnTo>
                    <a:pt x="105958" y="15001"/>
                  </a:lnTo>
                  <a:close/>
                  <a:moveTo>
                    <a:pt x="107631" y="15001"/>
                  </a:moveTo>
                  <a:lnTo>
                    <a:pt x="107631" y="16730"/>
                  </a:lnTo>
                  <a:lnTo>
                    <a:pt x="110977" y="16730"/>
                  </a:lnTo>
                  <a:lnTo>
                    <a:pt x="110977" y="15001"/>
                  </a:lnTo>
                  <a:close/>
                  <a:moveTo>
                    <a:pt x="112650" y="15001"/>
                  </a:moveTo>
                  <a:lnTo>
                    <a:pt x="112650" y="16730"/>
                  </a:lnTo>
                  <a:lnTo>
                    <a:pt x="116052" y="16730"/>
                  </a:lnTo>
                  <a:lnTo>
                    <a:pt x="116052" y="15001"/>
                  </a:lnTo>
                  <a:close/>
                  <a:moveTo>
                    <a:pt x="121015" y="15001"/>
                  </a:moveTo>
                  <a:lnTo>
                    <a:pt x="121015" y="16730"/>
                  </a:lnTo>
                  <a:lnTo>
                    <a:pt x="124417" y="16730"/>
                  </a:lnTo>
                  <a:lnTo>
                    <a:pt x="124417" y="15001"/>
                  </a:lnTo>
                  <a:close/>
                  <a:moveTo>
                    <a:pt x="146166" y="15001"/>
                  </a:moveTo>
                  <a:lnTo>
                    <a:pt x="146166" y="16730"/>
                  </a:lnTo>
                  <a:lnTo>
                    <a:pt x="149568" y="16730"/>
                  </a:lnTo>
                  <a:lnTo>
                    <a:pt x="149568" y="15001"/>
                  </a:lnTo>
                  <a:close/>
                  <a:moveTo>
                    <a:pt x="174774" y="15001"/>
                  </a:moveTo>
                  <a:lnTo>
                    <a:pt x="174774" y="16730"/>
                  </a:lnTo>
                  <a:lnTo>
                    <a:pt x="178176" y="16730"/>
                  </a:lnTo>
                  <a:lnTo>
                    <a:pt x="178176" y="15001"/>
                  </a:lnTo>
                  <a:close/>
                  <a:moveTo>
                    <a:pt x="191616" y="15001"/>
                  </a:moveTo>
                  <a:lnTo>
                    <a:pt x="191616" y="16730"/>
                  </a:lnTo>
                  <a:lnTo>
                    <a:pt x="195018" y="16730"/>
                  </a:lnTo>
                  <a:lnTo>
                    <a:pt x="195018" y="15001"/>
                  </a:lnTo>
                  <a:close/>
                  <a:moveTo>
                    <a:pt x="198364" y="15001"/>
                  </a:moveTo>
                  <a:lnTo>
                    <a:pt x="198364" y="16730"/>
                  </a:lnTo>
                  <a:lnTo>
                    <a:pt x="201765" y="16730"/>
                  </a:lnTo>
                  <a:lnTo>
                    <a:pt x="201765" y="15001"/>
                  </a:lnTo>
                  <a:close/>
                  <a:moveTo>
                    <a:pt x="203383" y="15001"/>
                  </a:moveTo>
                  <a:lnTo>
                    <a:pt x="203383" y="16730"/>
                  </a:lnTo>
                  <a:lnTo>
                    <a:pt x="206784" y="16730"/>
                  </a:lnTo>
                  <a:lnTo>
                    <a:pt x="206784" y="15001"/>
                  </a:lnTo>
                  <a:close/>
                  <a:moveTo>
                    <a:pt x="208402" y="15001"/>
                  </a:moveTo>
                  <a:lnTo>
                    <a:pt x="208402" y="16730"/>
                  </a:lnTo>
                  <a:lnTo>
                    <a:pt x="211804" y="16730"/>
                  </a:lnTo>
                  <a:lnTo>
                    <a:pt x="211804" y="15001"/>
                  </a:lnTo>
                  <a:close/>
                  <a:moveTo>
                    <a:pt x="216823" y="15001"/>
                  </a:moveTo>
                  <a:lnTo>
                    <a:pt x="216823" y="16730"/>
                  </a:lnTo>
                  <a:lnTo>
                    <a:pt x="220224" y="16730"/>
                  </a:lnTo>
                  <a:lnTo>
                    <a:pt x="220224" y="15001"/>
                  </a:lnTo>
                  <a:close/>
                  <a:moveTo>
                    <a:pt x="241973" y="15001"/>
                  </a:moveTo>
                  <a:lnTo>
                    <a:pt x="241973" y="16730"/>
                  </a:lnTo>
                  <a:lnTo>
                    <a:pt x="245375" y="16730"/>
                  </a:lnTo>
                  <a:lnTo>
                    <a:pt x="245375" y="15001"/>
                  </a:lnTo>
                  <a:close/>
                  <a:moveTo>
                    <a:pt x="270582" y="15001"/>
                  </a:moveTo>
                  <a:lnTo>
                    <a:pt x="270582" y="16730"/>
                  </a:lnTo>
                  <a:lnTo>
                    <a:pt x="273984" y="16730"/>
                  </a:lnTo>
                  <a:lnTo>
                    <a:pt x="273984" y="1500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5" name="Google Shape;4505;p117"/>
          <p:cNvGrpSpPr/>
          <p:nvPr/>
        </p:nvGrpSpPr>
        <p:grpSpPr>
          <a:xfrm>
            <a:off x="-4697049" y="4377776"/>
            <a:ext cx="9269048" cy="542679"/>
            <a:chOff x="-62524" y="217501"/>
            <a:chExt cx="9269048" cy="542679"/>
          </a:xfrm>
        </p:grpSpPr>
        <p:sp>
          <p:nvSpPr>
            <p:cNvPr id="4506" name="Google Shape;4506;p117"/>
            <p:cNvSpPr/>
            <p:nvPr/>
          </p:nvSpPr>
          <p:spPr>
            <a:xfrm>
              <a:off x="-62524" y="217501"/>
              <a:ext cx="9267232" cy="540895"/>
            </a:xfrm>
            <a:custGeom>
              <a:rect b="b" l="l" r="r" t="t"/>
              <a:pathLst>
                <a:path extrusionOk="0" h="16675" w="285695">
                  <a:moveTo>
                    <a:pt x="669" y="0"/>
                  </a:moveTo>
                  <a:lnTo>
                    <a:pt x="502" y="56"/>
                  </a:lnTo>
                  <a:lnTo>
                    <a:pt x="223" y="223"/>
                  </a:lnTo>
                  <a:lnTo>
                    <a:pt x="56" y="502"/>
                  </a:lnTo>
                  <a:lnTo>
                    <a:pt x="0" y="669"/>
                  </a:lnTo>
                  <a:lnTo>
                    <a:pt x="0" y="837"/>
                  </a:lnTo>
                  <a:lnTo>
                    <a:pt x="0" y="1004"/>
                  </a:lnTo>
                  <a:lnTo>
                    <a:pt x="56" y="1171"/>
                  </a:lnTo>
                  <a:lnTo>
                    <a:pt x="223" y="1394"/>
                  </a:lnTo>
                  <a:lnTo>
                    <a:pt x="502" y="1617"/>
                  </a:lnTo>
                  <a:lnTo>
                    <a:pt x="669" y="1673"/>
                  </a:lnTo>
                  <a:lnTo>
                    <a:pt x="1004" y="1673"/>
                  </a:lnTo>
                  <a:lnTo>
                    <a:pt x="1171" y="1617"/>
                  </a:lnTo>
                  <a:lnTo>
                    <a:pt x="1394" y="1394"/>
                  </a:lnTo>
                  <a:lnTo>
                    <a:pt x="1617" y="1171"/>
                  </a:lnTo>
                  <a:lnTo>
                    <a:pt x="1617" y="1004"/>
                  </a:lnTo>
                  <a:lnTo>
                    <a:pt x="1673" y="837"/>
                  </a:lnTo>
                  <a:lnTo>
                    <a:pt x="1617" y="669"/>
                  </a:lnTo>
                  <a:lnTo>
                    <a:pt x="1617" y="502"/>
                  </a:lnTo>
                  <a:lnTo>
                    <a:pt x="1394" y="223"/>
                  </a:lnTo>
                  <a:lnTo>
                    <a:pt x="1171" y="56"/>
                  </a:lnTo>
                  <a:lnTo>
                    <a:pt x="1004" y="0"/>
                  </a:lnTo>
                  <a:close/>
                  <a:moveTo>
                    <a:pt x="3959" y="0"/>
                  </a:moveTo>
                  <a:lnTo>
                    <a:pt x="3792" y="56"/>
                  </a:lnTo>
                  <a:lnTo>
                    <a:pt x="3569" y="223"/>
                  </a:lnTo>
                  <a:lnTo>
                    <a:pt x="3402" y="502"/>
                  </a:lnTo>
                  <a:lnTo>
                    <a:pt x="3346" y="669"/>
                  </a:lnTo>
                  <a:lnTo>
                    <a:pt x="3290" y="837"/>
                  </a:lnTo>
                  <a:lnTo>
                    <a:pt x="3346" y="1004"/>
                  </a:lnTo>
                  <a:lnTo>
                    <a:pt x="3402" y="1171"/>
                  </a:lnTo>
                  <a:lnTo>
                    <a:pt x="3569" y="1394"/>
                  </a:lnTo>
                  <a:lnTo>
                    <a:pt x="3792" y="1617"/>
                  </a:lnTo>
                  <a:lnTo>
                    <a:pt x="3959" y="1673"/>
                  </a:lnTo>
                  <a:lnTo>
                    <a:pt x="4294" y="1673"/>
                  </a:lnTo>
                  <a:lnTo>
                    <a:pt x="4461" y="1617"/>
                  </a:lnTo>
                  <a:lnTo>
                    <a:pt x="4740" y="1394"/>
                  </a:lnTo>
                  <a:lnTo>
                    <a:pt x="4907" y="1171"/>
                  </a:lnTo>
                  <a:lnTo>
                    <a:pt x="4963" y="1004"/>
                  </a:lnTo>
                  <a:lnTo>
                    <a:pt x="4963" y="837"/>
                  </a:lnTo>
                  <a:lnTo>
                    <a:pt x="4963" y="669"/>
                  </a:lnTo>
                  <a:lnTo>
                    <a:pt x="4907" y="502"/>
                  </a:lnTo>
                  <a:lnTo>
                    <a:pt x="4740" y="223"/>
                  </a:lnTo>
                  <a:lnTo>
                    <a:pt x="4461" y="56"/>
                  </a:lnTo>
                  <a:lnTo>
                    <a:pt x="4294" y="0"/>
                  </a:lnTo>
                  <a:close/>
                  <a:moveTo>
                    <a:pt x="9090" y="0"/>
                  </a:moveTo>
                  <a:lnTo>
                    <a:pt x="8923" y="56"/>
                  </a:lnTo>
                  <a:lnTo>
                    <a:pt x="8644" y="223"/>
                  </a:lnTo>
                  <a:lnTo>
                    <a:pt x="8477" y="502"/>
                  </a:lnTo>
                  <a:lnTo>
                    <a:pt x="8421" y="669"/>
                  </a:lnTo>
                  <a:lnTo>
                    <a:pt x="8421" y="837"/>
                  </a:lnTo>
                  <a:lnTo>
                    <a:pt x="8421" y="1004"/>
                  </a:lnTo>
                  <a:lnTo>
                    <a:pt x="8477" y="1171"/>
                  </a:lnTo>
                  <a:lnTo>
                    <a:pt x="8644" y="1394"/>
                  </a:lnTo>
                  <a:lnTo>
                    <a:pt x="8923" y="1617"/>
                  </a:lnTo>
                  <a:lnTo>
                    <a:pt x="9090" y="1673"/>
                  </a:lnTo>
                  <a:lnTo>
                    <a:pt x="9425" y="1673"/>
                  </a:lnTo>
                  <a:lnTo>
                    <a:pt x="9536" y="1617"/>
                  </a:lnTo>
                  <a:lnTo>
                    <a:pt x="9815" y="1394"/>
                  </a:lnTo>
                  <a:lnTo>
                    <a:pt x="9982" y="1171"/>
                  </a:lnTo>
                  <a:lnTo>
                    <a:pt x="10038" y="1004"/>
                  </a:lnTo>
                  <a:lnTo>
                    <a:pt x="10038" y="837"/>
                  </a:lnTo>
                  <a:lnTo>
                    <a:pt x="10038" y="669"/>
                  </a:lnTo>
                  <a:lnTo>
                    <a:pt x="9982" y="502"/>
                  </a:lnTo>
                  <a:lnTo>
                    <a:pt x="9815" y="223"/>
                  </a:lnTo>
                  <a:lnTo>
                    <a:pt x="9536" y="56"/>
                  </a:lnTo>
                  <a:lnTo>
                    <a:pt x="9425" y="0"/>
                  </a:lnTo>
                  <a:close/>
                  <a:moveTo>
                    <a:pt x="14165" y="0"/>
                  </a:moveTo>
                  <a:lnTo>
                    <a:pt x="13998" y="56"/>
                  </a:lnTo>
                  <a:lnTo>
                    <a:pt x="13719" y="223"/>
                  </a:lnTo>
                  <a:lnTo>
                    <a:pt x="13551" y="502"/>
                  </a:lnTo>
                  <a:lnTo>
                    <a:pt x="13496" y="669"/>
                  </a:lnTo>
                  <a:lnTo>
                    <a:pt x="13496" y="837"/>
                  </a:lnTo>
                  <a:lnTo>
                    <a:pt x="13496" y="1004"/>
                  </a:lnTo>
                  <a:lnTo>
                    <a:pt x="13551" y="1171"/>
                  </a:lnTo>
                  <a:lnTo>
                    <a:pt x="13719" y="1394"/>
                  </a:lnTo>
                  <a:lnTo>
                    <a:pt x="13998" y="1617"/>
                  </a:lnTo>
                  <a:lnTo>
                    <a:pt x="14165" y="1673"/>
                  </a:lnTo>
                  <a:lnTo>
                    <a:pt x="14499" y="1673"/>
                  </a:lnTo>
                  <a:lnTo>
                    <a:pt x="14611" y="1617"/>
                  </a:lnTo>
                  <a:lnTo>
                    <a:pt x="14890" y="1394"/>
                  </a:lnTo>
                  <a:lnTo>
                    <a:pt x="15057" y="1171"/>
                  </a:lnTo>
                  <a:lnTo>
                    <a:pt x="15113" y="1004"/>
                  </a:lnTo>
                  <a:lnTo>
                    <a:pt x="15113" y="837"/>
                  </a:lnTo>
                  <a:lnTo>
                    <a:pt x="15113" y="669"/>
                  </a:lnTo>
                  <a:lnTo>
                    <a:pt x="15057" y="502"/>
                  </a:lnTo>
                  <a:lnTo>
                    <a:pt x="14890" y="223"/>
                  </a:lnTo>
                  <a:lnTo>
                    <a:pt x="14611" y="56"/>
                  </a:lnTo>
                  <a:lnTo>
                    <a:pt x="14499" y="0"/>
                  </a:lnTo>
                  <a:close/>
                  <a:moveTo>
                    <a:pt x="24203" y="0"/>
                  </a:moveTo>
                  <a:lnTo>
                    <a:pt x="24036" y="56"/>
                  </a:lnTo>
                  <a:lnTo>
                    <a:pt x="23757" y="223"/>
                  </a:lnTo>
                  <a:lnTo>
                    <a:pt x="23589" y="502"/>
                  </a:lnTo>
                  <a:lnTo>
                    <a:pt x="23534" y="669"/>
                  </a:lnTo>
                  <a:lnTo>
                    <a:pt x="23534" y="837"/>
                  </a:lnTo>
                  <a:lnTo>
                    <a:pt x="23534" y="1004"/>
                  </a:lnTo>
                  <a:lnTo>
                    <a:pt x="23589" y="1171"/>
                  </a:lnTo>
                  <a:lnTo>
                    <a:pt x="23757" y="1394"/>
                  </a:lnTo>
                  <a:lnTo>
                    <a:pt x="24036" y="1617"/>
                  </a:lnTo>
                  <a:lnTo>
                    <a:pt x="24203" y="1673"/>
                  </a:lnTo>
                  <a:lnTo>
                    <a:pt x="24537" y="1673"/>
                  </a:lnTo>
                  <a:lnTo>
                    <a:pt x="24649" y="1617"/>
                  </a:lnTo>
                  <a:lnTo>
                    <a:pt x="24928" y="1394"/>
                  </a:lnTo>
                  <a:lnTo>
                    <a:pt x="25095" y="1171"/>
                  </a:lnTo>
                  <a:lnTo>
                    <a:pt x="25151" y="1004"/>
                  </a:lnTo>
                  <a:lnTo>
                    <a:pt x="25207" y="837"/>
                  </a:lnTo>
                  <a:lnTo>
                    <a:pt x="25151" y="669"/>
                  </a:lnTo>
                  <a:lnTo>
                    <a:pt x="25095" y="502"/>
                  </a:lnTo>
                  <a:lnTo>
                    <a:pt x="24928" y="223"/>
                  </a:lnTo>
                  <a:lnTo>
                    <a:pt x="24649" y="56"/>
                  </a:lnTo>
                  <a:lnTo>
                    <a:pt x="24537" y="0"/>
                  </a:lnTo>
                  <a:close/>
                  <a:moveTo>
                    <a:pt x="32624" y="0"/>
                  </a:moveTo>
                  <a:lnTo>
                    <a:pt x="32456" y="56"/>
                  </a:lnTo>
                  <a:lnTo>
                    <a:pt x="32178" y="223"/>
                  </a:lnTo>
                  <a:lnTo>
                    <a:pt x="32010" y="502"/>
                  </a:lnTo>
                  <a:lnTo>
                    <a:pt x="31954" y="669"/>
                  </a:lnTo>
                  <a:lnTo>
                    <a:pt x="31954" y="837"/>
                  </a:lnTo>
                  <a:lnTo>
                    <a:pt x="31954" y="1004"/>
                  </a:lnTo>
                  <a:lnTo>
                    <a:pt x="32010" y="1171"/>
                  </a:lnTo>
                  <a:lnTo>
                    <a:pt x="32178" y="1394"/>
                  </a:lnTo>
                  <a:lnTo>
                    <a:pt x="32456" y="1617"/>
                  </a:lnTo>
                  <a:lnTo>
                    <a:pt x="32624" y="1673"/>
                  </a:lnTo>
                  <a:lnTo>
                    <a:pt x="32958" y="1673"/>
                  </a:lnTo>
                  <a:lnTo>
                    <a:pt x="33126" y="1617"/>
                  </a:lnTo>
                  <a:lnTo>
                    <a:pt x="33349" y="1394"/>
                  </a:lnTo>
                  <a:lnTo>
                    <a:pt x="33572" y="1171"/>
                  </a:lnTo>
                  <a:lnTo>
                    <a:pt x="33627" y="1004"/>
                  </a:lnTo>
                  <a:lnTo>
                    <a:pt x="33627" y="837"/>
                  </a:lnTo>
                  <a:lnTo>
                    <a:pt x="33627" y="669"/>
                  </a:lnTo>
                  <a:lnTo>
                    <a:pt x="33572" y="502"/>
                  </a:lnTo>
                  <a:lnTo>
                    <a:pt x="33349" y="223"/>
                  </a:lnTo>
                  <a:lnTo>
                    <a:pt x="33126" y="56"/>
                  </a:lnTo>
                  <a:lnTo>
                    <a:pt x="32958" y="0"/>
                  </a:lnTo>
                  <a:close/>
                  <a:moveTo>
                    <a:pt x="42773" y="0"/>
                  </a:moveTo>
                  <a:lnTo>
                    <a:pt x="42606" y="56"/>
                  </a:lnTo>
                  <a:lnTo>
                    <a:pt x="42383" y="223"/>
                  </a:lnTo>
                  <a:lnTo>
                    <a:pt x="42216" y="502"/>
                  </a:lnTo>
                  <a:lnTo>
                    <a:pt x="42160" y="669"/>
                  </a:lnTo>
                  <a:lnTo>
                    <a:pt x="42104" y="837"/>
                  </a:lnTo>
                  <a:lnTo>
                    <a:pt x="42160" y="1004"/>
                  </a:lnTo>
                  <a:lnTo>
                    <a:pt x="42216" y="1171"/>
                  </a:lnTo>
                  <a:lnTo>
                    <a:pt x="42383" y="1394"/>
                  </a:lnTo>
                  <a:lnTo>
                    <a:pt x="42606" y="1617"/>
                  </a:lnTo>
                  <a:lnTo>
                    <a:pt x="42773" y="1673"/>
                  </a:lnTo>
                  <a:lnTo>
                    <a:pt x="43108" y="1673"/>
                  </a:lnTo>
                  <a:lnTo>
                    <a:pt x="43275" y="1617"/>
                  </a:lnTo>
                  <a:lnTo>
                    <a:pt x="43554" y="1394"/>
                  </a:lnTo>
                  <a:lnTo>
                    <a:pt x="43721" y="1171"/>
                  </a:lnTo>
                  <a:lnTo>
                    <a:pt x="43777" y="1004"/>
                  </a:lnTo>
                  <a:lnTo>
                    <a:pt x="43777" y="837"/>
                  </a:lnTo>
                  <a:lnTo>
                    <a:pt x="43777" y="669"/>
                  </a:lnTo>
                  <a:lnTo>
                    <a:pt x="43721" y="502"/>
                  </a:lnTo>
                  <a:lnTo>
                    <a:pt x="43554" y="223"/>
                  </a:lnTo>
                  <a:lnTo>
                    <a:pt x="43275" y="56"/>
                  </a:lnTo>
                  <a:lnTo>
                    <a:pt x="43108" y="0"/>
                  </a:lnTo>
                  <a:close/>
                  <a:moveTo>
                    <a:pt x="51083" y="0"/>
                  </a:moveTo>
                  <a:lnTo>
                    <a:pt x="50915" y="56"/>
                  </a:lnTo>
                  <a:lnTo>
                    <a:pt x="50636" y="223"/>
                  </a:lnTo>
                  <a:lnTo>
                    <a:pt x="50469" y="502"/>
                  </a:lnTo>
                  <a:lnTo>
                    <a:pt x="50413" y="669"/>
                  </a:lnTo>
                  <a:lnTo>
                    <a:pt x="50413" y="837"/>
                  </a:lnTo>
                  <a:lnTo>
                    <a:pt x="50413" y="1004"/>
                  </a:lnTo>
                  <a:lnTo>
                    <a:pt x="50469" y="1171"/>
                  </a:lnTo>
                  <a:lnTo>
                    <a:pt x="50636" y="1394"/>
                  </a:lnTo>
                  <a:lnTo>
                    <a:pt x="50915" y="1617"/>
                  </a:lnTo>
                  <a:lnTo>
                    <a:pt x="51083" y="1673"/>
                  </a:lnTo>
                  <a:lnTo>
                    <a:pt x="51417" y="1673"/>
                  </a:lnTo>
                  <a:lnTo>
                    <a:pt x="51529" y="1617"/>
                  </a:lnTo>
                  <a:lnTo>
                    <a:pt x="51808" y="1394"/>
                  </a:lnTo>
                  <a:lnTo>
                    <a:pt x="51975" y="1171"/>
                  </a:lnTo>
                  <a:lnTo>
                    <a:pt x="52031" y="1004"/>
                  </a:lnTo>
                  <a:lnTo>
                    <a:pt x="52031" y="837"/>
                  </a:lnTo>
                  <a:lnTo>
                    <a:pt x="52031" y="669"/>
                  </a:lnTo>
                  <a:lnTo>
                    <a:pt x="51975" y="502"/>
                  </a:lnTo>
                  <a:lnTo>
                    <a:pt x="51808" y="223"/>
                  </a:lnTo>
                  <a:lnTo>
                    <a:pt x="51529" y="56"/>
                  </a:lnTo>
                  <a:lnTo>
                    <a:pt x="51417" y="0"/>
                  </a:lnTo>
                  <a:close/>
                  <a:moveTo>
                    <a:pt x="61176" y="0"/>
                  </a:moveTo>
                  <a:lnTo>
                    <a:pt x="61009" y="56"/>
                  </a:lnTo>
                  <a:lnTo>
                    <a:pt x="60730" y="223"/>
                  </a:lnTo>
                  <a:lnTo>
                    <a:pt x="60563" y="502"/>
                  </a:lnTo>
                  <a:lnTo>
                    <a:pt x="60507" y="669"/>
                  </a:lnTo>
                  <a:lnTo>
                    <a:pt x="60507" y="837"/>
                  </a:lnTo>
                  <a:lnTo>
                    <a:pt x="60507" y="1004"/>
                  </a:lnTo>
                  <a:lnTo>
                    <a:pt x="60563" y="1171"/>
                  </a:lnTo>
                  <a:lnTo>
                    <a:pt x="60730" y="1394"/>
                  </a:lnTo>
                  <a:lnTo>
                    <a:pt x="61009" y="1617"/>
                  </a:lnTo>
                  <a:lnTo>
                    <a:pt x="61176" y="1673"/>
                  </a:lnTo>
                  <a:lnTo>
                    <a:pt x="61511" y="1673"/>
                  </a:lnTo>
                  <a:lnTo>
                    <a:pt x="61623" y="1617"/>
                  </a:lnTo>
                  <a:lnTo>
                    <a:pt x="61901" y="1394"/>
                  </a:lnTo>
                  <a:lnTo>
                    <a:pt x="62069" y="1171"/>
                  </a:lnTo>
                  <a:lnTo>
                    <a:pt x="62124" y="1004"/>
                  </a:lnTo>
                  <a:lnTo>
                    <a:pt x="62124" y="837"/>
                  </a:lnTo>
                  <a:lnTo>
                    <a:pt x="62124" y="669"/>
                  </a:lnTo>
                  <a:lnTo>
                    <a:pt x="62069" y="502"/>
                  </a:lnTo>
                  <a:lnTo>
                    <a:pt x="61901" y="223"/>
                  </a:lnTo>
                  <a:lnTo>
                    <a:pt x="61623" y="56"/>
                  </a:lnTo>
                  <a:lnTo>
                    <a:pt x="61511" y="0"/>
                  </a:lnTo>
                  <a:close/>
                  <a:moveTo>
                    <a:pt x="64522" y="0"/>
                  </a:moveTo>
                  <a:lnTo>
                    <a:pt x="64355" y="56"/>
                  </a:lnTo>
                  <a:lnTo>
                    <a:pt x="64076" y="223"/>
                  </a:lnTo>
                  <a:lnTo>
                    <a:pt x="63909" y="502"/>
                  </a:lnTo>
                  <a:lnTo>
                    <a:pt x="63853" y="669"/>
                  </a:lnTo>
                  <a:lnTo>
                    <a:pt x="63853" y="837"/>
                  </a:lnTo>
                  <a:lnTo>
                    <a:pt x="63853" y="1004"/>
                  </a:lnTo>
                  <a:lnTo>
                    <a:pt x="63909" y="1171"/>
                  </a:lnTo>
                  <a:lnTo>
                    <a:pt x="64076" y="1394"/>
                  </a:lnTo>
                  <a:lnTo>
                    <a:pt x="64355" y="1617"/>
                  </a:lnTo>
                  <a:lnTo>
                    <a:pt x="64522" y="1673"/>
                  </a:lnTo>
                  <a:lnTo>
                    <a:pt x="64857" y="1673"/>
                  </a:lnTo>
                  <a:lnTo>
                    <a:pt x="65024" y="1617"/>
                  </a:lnTo>
                  <a:lnTo>
                    <a:pt x="65247" y="1394"/>
                  </a:lnTo>
                  <a:lnTo>
                    <a:pt x="65470" y="1171"/>
                  </a:lnTo>
                  <a:lnTo>
                    <a:pt x="65470" y="1004"/>
                  </a:lnTo>
                  <a:lnTo>
                    <a:pt x="65526" y="837"/>
                  </a:lnTo>
                  <a:lnTo>
                    <a:pt x="65470" y="669"/>
                  </a:lnTo>
                  <a:lnTo>
                    <a:pt x="65470" y="502"/>
                  </a:lnTo>
                  <a:lnTo>
                    <a:pt x="65247" y="223"/>
                  </a:lnTo>
                  <a:lnTo>
                    <a:pt x="65024" y="56"/>
                  </a:lnTo>
                  <a:lnTo>
                    <a:pt x="64857" y="0"/>
                  </a:lnTo>
                  <a:close/>
                  <a:moveTo>
                    <a:pt x="67868" y="0"/>
                  </a:moveTo>
                  <a:lnTo>
                    <a:pt x="67757" y="56"/>
                  </a:lnTo>
                  <a:lnTo>
                    <a:pt x="67478" y="223"/>
                  </a:lnTo>
                  <a:lnTo>
                    <a:pt x="67311" y="502"/>
                  </a:lnTo>
                  <a:lnTo>
                    <a:pt x="67255" y="669"/>
                  </a:lnTo>
                  <a:lnTo>
                    <a:pt x="67199" y="837"/>
                  </a:lnTo>
                  <a:lnTo>
                    <a:pt x="67255" y="1004"/>
                  </a:lnTo>
                  <a:lnTo>
                    <a:pt x="67311" y="1171"/>
                  </a:lnTo>
                  <a:lnTo>
                    <a:pt x="67478" y="1394"/>
                  </a:lnTo>
                  <a:lnTo>
                    <a:pt x="67757" y="1617"/>
                  </a:lnTo>
                  <a:lnTo>
                    <a:pt x="67868" y="1673"/>
                  </a:lnTo>
                  <a:lnTo>
                    <a:pt x="68203" y="1673"/>
                  </a:lnTo>
                  <a:lnTo>
                    <a:pt x="68370" y="1617"/>
                  </a:lnTo>
                  <a:lnTo>
                    <a:pt x="68649" y="1394"/>
                  </a:lnTo>
                  <a:lnTo>
                    <a:pt x="68816" y="1171"/>
                  </a:lnTo>
                  <a:lnTo>
                    <a:pt x="68872" y="1004"/>
                  </a:lnTo>
                  <a:lnTo>
                    <a:pt x="68872" y="837"/>
                  </a:lnTo>
                  <a:lnTo>
                    <a:pt x="68872" y="669"/>
                  </a:lnTo>
                  <a:lnTo>
                    <a:pt x="68816" y="502"/>
                  </a:lnTo>
                  <a:lnTo>
                    <a:pt x="68649" y="223"/>
                  </a:lnTo>
                  <a:lnTo>
                    <a:pt x="68370" y="56"/>
                  </a:lnTo>
                  <a:lnTo>
                    <a:pt x="68203" y="0"/>
                  </a:lnTo>
                  <a:close/>
                  <a:moveTo>
                    <a:pt x="72943" y="0"/>
                  </a:moveTo>
                  <a:lnTo>
                    <a:pt x="72776" y="56"/>
                  </a:lnTo>
                  <a:lnTo>
                    <a:pt x="72553" y="223"/>
                  </a:lnTo>
                  <a:lnTo>
                    <a:pt x="72386" y="502"/>
                  </a:lnTo>
                  <a:lnTo>
                    <a:pt x="72330" y="669"/>
                  </a:lnTo>
                  <a:lnTo>
                    <a:pt x="72274" y="837"/>
                  </a:lnTo>
                  <a:lnTo>
                    <a:pt x="72330" y="1004"/>
                  </a:lnTo>
                  <a:lnTo>
                    <a:pt x="72386" y="1171"/>
                  </a:lnTo>
                  <a:lnTo>
                    <a:pt x="72553" y="1394"/>
                  </a:lnTo>
                  <a:lnTo>
                    <a:pt x="72776" y="1617"/>
                  </a:lnTo>
                  <a:lnTo>
                    <a:pt x="72943" y="1673"/>
                  </a:lnTo>
                  <a:lnTo>
                    <a:pt x="73278" y="1673"/>
                  </a:lnTo>
                  <a:lnTo>
                    <a:pt x="73445" y="1617"/>
                  </a:lnTo>
                  <a:lnTo>
                    <a:pt x="73724" y="1394"/>
                  </a:lnTo>
                  <a:lnTo>
                    <a:pt x="73891" y="1171"/>
                  </a:lnTo>
                  <a:lnTo>
                    <a:pt x="73947" y="1004"/>
                  </a:lnTo>
                  <a:lnTo>
                    <a:pt x="73947" y="837"/>
                  </a:lnTo>
                  <a:lnTo>
                    <a:pt x="73947" y="669"/>
                  </a:lnTo>
                  <a:lnTo>
                    <a:pt x="73891" y="502"/>
                  </a:lnTo>
                  <a:lnTo>
                    <a:pt x="73724" y="223"/>
                  </a:lnTo>
                  <a:lnTo>
                    <a:pt x="73445" y="56"/>
                  </a:lnTo>
                  <a:lnTo>
                    <a:pt x="73278" y="0"/>
                  </a:lnTo>
                  <a:close/>
                  <a:moveTo>
                    <a:pt x="76289" y="0"/>
                  </a:moveTo>
                  <a:lnTo>
                    <a:pt x="76122" y="56"/>
                  </a:lnTo>
                  <a:lnTo>
                    <a:pt x="75899" y="223"/>
                  </a:lnTo>
                  <a:lnTo>
                    <a:pt x="75676" y="502"/>
                  </a:lnTo>
                  <a:lnTo>
                    <a:pt x="75620" y="669"/>
                  </a:lnTo>
                  <a:lnTo>
                    <a:pt x="75620" y="837"/>
                  </a:lnTo>
                  <a:lnTo>
                    <a:pt x="75620" y="1004"/>
                  </a:lnTo>
                  <a:lnTo>
                    <a:pt x="75676" y="1171"/>
                  </a:lnTo>
                  <a:lnTo>
                    <a:pt x="75899" y="1394"/>
                  </a:lnTo>
                  <a:lnTo>
                    <a:pt x="76122" y="1617"/>
                  </a:lnTo>
                  <a:lnTo>
                    <a:pt x="76289" y="1673"/>
                  </a:lnTo>
                  <a:lnTo>
                    <a:pt x="76624" y="1673"/>
                  </a:lnTo>
                  <a:lnTo>
                    <a:pt x="76791" y="1617"/>
                  </a:lnTo>
                  <a:lnTo>
                    <a:pt x="77070" y="1394"/>
                  </a:lnTo>
                  <a:lnTo>
                    <a:pt x="77237" y="1171"/>
                  </a:lnTo>
                  <a:lnTo>
                    <a:pt x="77293" y="1004"/>
                  </a:lnTo>
                  <a:lnTo>
                    <a:pt x="77293" y="837"/>
                  </a:lnTo>
                  <a:lnTo>
                    <a:pt x="77293" y="669"/>
                  </a:lnTo>
                  <a:lnTo>
                    <a:pt x="77237" y="502"/>
                  </a:lnTo>
                  <a:lnTo>
                    <a:pt x="77070" y="223"/>
                  </a:lnTo>
                  <a:lnTo>
                    <a:pt x="76791" y="56"/>
                  </a:lnTo>
                  <a:lnTo>
                    <a:pt x="76624" y="0"/>
                  </a:lnTo>
                  <a:close/>
                  <a:moveTo>
                    <a:pt x="88056" y="0"/>
                  </a:moveTo>
                  <a:lnTo>
                    <a:pt x="87889" y="56"/>
                  </a:lnTo>
                  <a:lnTo>
                    <a:pt x="87610" y="223"/>
                  </a:lnTo>
                  <a:lnTo>
                    <a:pt x="87443" y="502"/>
                  </a:lnTo>
                  <a:lnTo>
                    <a:pt x="87387" y="669"/>
                  </a:lnTo>
                  <a:lnTo>
                    <a:pt x="87387" y="837"/>
                  </a:lnTo>
                  <a:lnTo>
                    <a:pt x="87387" y="1004"/>
                  </a:lnTo>
                  <a:lnTo>
                    <a:pt x="87443" y="1171"/>
                  </a:lnTo>
                  <a:lnTo>
                    <a:pt x="87610" y="1394"/>
                  </a:lnTo>
                  <a:lnTo>
                    <a:pt x="87889" y="1617"/>
                  </a:lnTo>
                  <a:lnTo>
                    <a:pt x="88056" y="1673"/>
                  </a:lnTo>
                  <a:lnTo>
                    <a:pt x="88391" y="1673"/>
                  </a:lnTo>
                  <a:lnTo>
                    <a:pt x="88558" y="1617"/>
                  </a:lnTo>
                  <a:lnTo>
                    <a:pt x="88781" y="1394"/>
                  </a:lnTo>
                  <a:lnTo>
                    <a:pt x="88948" y="1171"/>
                  </a:lnTo>
                  <a:lnTo>
                    <a:pt x="89004" y="1004"/>
                  </a:lnTo>
                  <a:lnTo>
                    <a:pt x="89060" y="837"/>
                  </a:lnTo>
                  <a:lnTo>
                    <a:pt x="89004" y="669"/>
                  </a:lnTo>
                  <a:lnTo>
                    <a:pt x="88948" y="502"/>
                  </a:lnTo>
                  <a:lnTo>
                    <a:pt x="88781" y="223"/>
                  </a:lnTo>
                  <a:lnTo>
                    <a:pt x="88558" y="56"/>
                  </a:lnTo>
                  <a:lnTo>
                    <a:pt x="88391" y="0"/>
                  </a:lnTo>
                  <a:close/>
                  <a:moveTo>
                    <a:pt x="96477" y="0"/>
                  </a:moveTo>
                  <a:lnTo>
                    <a:pt x="96310" y="56"/>
                  </a:lnTo>
                  <a:lnTo>
                    <a:pt x="96087" y="223"/>
                  </a:lnTo>
                  <a:lnTo>
                    <a:pt x="95863" y="502"/>
                  </a:lnTo>
                  <a:lnTo>
                    <a:pt x="95863" y="669"/>
                  </a:lnTo>
                  <a:lnTo>
                    <a:pt x="95808" y="837"/>
                  </a:lnTo>
                  <a:lnTo>
                    <a:pt x="95863" y="1004"/>
                  </a:lnTo>
                  <a:lnTo>
                    <a:pt x="95863" y="1171"/>
                  </a:lnTo>
                  <a:lnTo>
                    <a:pt x="96087" y="1394"/>
                  </a:lnTo>
                  <a:lnTo>
                    <a:pt x="96310" y="1617"/>
                  </a:lnTo>
                  <a:lnTo>
                    <a:pt x="96477" y="1673"/>
                  </a:lnTo>
                  <a:lnTo>
                    <a:pt x="96811" y="1673"/>
                  </a:lnTo>
                  <a:lnTo>
                    <a:pt x="96979" y="1617"/>
                  </a:lnTo>
                  <a:lnTo>
                    <a:pt x="97258" y="1394"/>
                  </a:lnTo>
                  <a:lnTo>
                    <a:pt x="97425" y="1171"/>
                  </a:lnTo>
                  <a:lnTo>
                    <a:pt x="97481" y="1004"/>
                  </a:lnTo>
                  <a:lnTo>
                    <a:pt x="97481" y="837"/>
                  </a:lnTo>
                  <a:lnTo>
                    <a:pt x="97481" y="669"/>
                  </a:lnTo>
                  <a:lnTo>
                    <a:pt x="97425" y="502"/>
                  </a:lnTo>
                  <a:lnTo>
                    <a:pt x="97258" y="223"/>
                  </a:lnTo>
                  <a:lnTo>
                    <a:pt x="96979" y="56"/>
                  </a:lnTo>
                  <a:lnTo>
                    <a:pt x="96811" y="0"/>
                  </a:lnTo>
                  <a:close/>
                  <a:moveTo>
                    <a:pt x="99767" y="0"/>
                  </a:moveTo>
                  <a:lnTo>
                    <a:pt x="99656" y="56"/>
                  </a:lnTo>
                  <a:lnTo>
                    <a:pt x="99377" y="223"/>
                  </a:lnTo>
                  <a:lnTo>
                    <a:pt x="99209" y="502"/>
                  </a:lnTo>
                  <a:lnTo>
                    <a:pt x="99154" y="669"/>
                  </a:lnTo>
                  <a:lnTo>
                    <a:pt x="99154" y="837"/>
                  </a:lnTo>
                  <a:lnTo>
                    <a:pt x="99154" y="1004"/>
                  </a:lnTo>
                  <a:lnTo>
                    <a:pt x="99209" y="1171"/>
                  </a:lnTo>
                  <a:lnTo>
                    <a:pt x="99377" y="1394"/>
                  </a:lnTo>
                  <a:lnTo>
                    <a:pt x="99656" y="1617"/>
                  </a:lnTo>
                  <a:lnTo>
                    <a:pt x="99767" y="1673"/>
                  </a:lnTo>
                  <a:lnTo>
                    <a:pt x="100102" y="1673"/>
                  </a:lnTo>
                  <a:lnTo>
                    <a:pt x="100269" y="1617"/>
                  </a:lnTo>
                  <a:lnTo>
                    <a:pt x="100548" y="1394"/>
                  </a:lnTo>
                  <a:lnTo>
                    <a:pt x="100715" y="1171"/>
                  </a:lnTo>
                  <a:lnTo>
                    <a:pt x="100771" y="1004"/>
                  </a:lnTo>
                  <a:lnTo>
                    <a:pt x="100771" y="837"/>
                  </a:lnTo>
                  <a:lnTo>
                    <a:pt x="100771" y="669"/>
                  </a:lnTo>
                  <a:lnTo>
                    <a:pt x="100715" y="502"/>
                  </a:lnTo>
                  <a:lnTo>
                    <a:pt x="100548" y="223"/>
                  </a:lnTo>
                  <a:lnTo>
                    <a:pt x="100269" y="56"/>
                  </a:lnTo>
                  <a:lnTo>
                    <a:pt x="100102" y="0"/>
                  </a:lnTo>
                  <a:close/>
                  <a:moveTo>
                    <a:pt x="104898" y="0"/>
                  </a:moveTo>
                  <a:lnTo>
                    <a:pt x="104730" y="56"/>
                  </a:lnTo>
                  <a:lnTo>
                    <a:pt x="104452" y="223"/>
                  </a:lnTo>
                  <a:lnTo>
                    <a:pt x="104284" y="502"/>
                  </a:lnTo>
                  <a:lnTo>
                    <a:pt x="104228" y="669"/>
                  </a:lnTo>
                  <a:lnTo>
                    <a:pt x="104228" y="837"/>
                  </a:lnTo>
                  <a:lnTo>
                    <a:pt x="104228" y="1004"/>
                  </a:lnTo>
                  <a:lnTo>
                    <a:pt x="104284" y="1171"/>
                  </a:lnTo>
                  <a:lnTo>
                    <a:pt x="104452" y="1394"/>
                  </a:lnTo>
                  <a:lnTo>
                    <a:pt x="104730" y="1617"/>
                  </a:lnTo>
                  <a:lnTo>
                    <a:pt x="104898" y="1673"/>
                  </a:lnTo>
                  <a:lnTo>
                    <a:pt x="105232" y="1673"/>
                  </a:lnTo>
                  <a:lnTo>
                    <a:pt x="105344" y="1617"/>
                  </a:lnTo>
                  <a:lnTo>
                    <a:pt x="105623" y="1394"/>
                  </a:lnTo>
                  <a:lnTo>
                    <a:pt x="105790" y="1171"/>
                  </a:lnTo>
                  <a:lnTo>
                    <a:pt x="105846" y="1004"/>
                  </a:lnTo>
                  <a:lnTo>
                    <a:pt x="105901" y="837"/>
                  </a:lnTo>
                  <a:lnTo>
                    <a:pt x="105846" y="669"/>
                  </a:lnTo>
                  <a:lnTo>
                    <a:pt x="105790" y="502"/>
                  </a:lnTo>
                  <a:lnTo>
                    <a:pt x="105623" y="223"/>
                  </a:lnTo>
                  <a:lnTo>
                    <a:pt x="105344" y="56"/>
                  </a:lnTo>
                  <a:lnTo>
                    <a:pt x="105232" y="0"/>
                  </a:lnTo>
                  <a:close/>
                  <a:moveTo>
                    <a:pt x="109972" y="0"/>
                  </a:moveTo>
                  <a:lnTo>
                    <a:pt x="109805" y="56"/>
                  </a:lnTo>
                  <a:lnTo>
                    <a:pt x="109526" y="223"/>
                  </a:lnTo>
                  <a:lnTo>
                    <a:pt x="109359" y="502"/>
                  </a:lnTo>
                  <a:lnTo>
                    <a:pt x="109303" y="669"/>
                  </a:lnTo>
                  <a:lnTo>
                    <a:pt x="109303" y="837"/>
                  </a:lnTo>
                  <a:lnTo>
                    <a:pt x="109303" y="1004"/>
                  </a:lnTo>
                  <a:lnTo>
                    <a:pt x="109359" y="1171"/>
                  </a:lnTo>
                  <a:lnTo>
                    <a:pt x="109526" y="1394"/>
                  </a:lnTo>
                  <a:lnTo>
                    <a:pt x="109805" y="1617"/>
                  </a:lnTo>
                  <a:lnTo>
                    <a:pt x="109972" y="1673"/>
                  </a:lnTo>
                  <a:lnTo>
                    <a:pt x="110307" y="1673"/>
                  </a:lnTo>
                  <a:lnTo>
                    <a:pt x="110474" y="1617"/>
                  </a:lnTo>
                  <a:lnTo>
                    <a:pt x="110697" y="1394"/>
                  </a:lnTo>
                  <a:lnTo>
                    <a:pt x="110921" y="1171"/>
                  </a:lnTo>
                  <a:lnTo>
                    <a:pt x="110921" y="1004"/>
                  </a:lnTo>
                  <a:lnTo>
                    <a:pt x="110976" y="837"/>
                  </a:lnTo>
                  <a:lnTo>
                    <a:pt x="110921" y="669"/>
                  </a:lnTo>
                  <a:lnTo>
                    <a:pt x="110921" y="502"/>
                  </a:lnTo>
                  <a:lnTo>
                    <a:pt x="110697" y="223"/>
                  </a:lnTo>
                  <a:lnTo>
                    <a:pt x="110474" y="56"/>
                  </a:lnTo>
                  <a:lnTo>
                    <a:pt x="110307" y="0"/>
                  </a:lnTo>
                  <a:close/>
                  <a:moveTo>
                    <a:pt x="120011" y="0"/>
                  </a:moveTo>
                  <a:lnTo>
                    <a:pt x="119843" y="56"/>
                  </a:lnTo>
                  <a:lnTo>
                    <a:pt x="119564" y="223"/>
                  </a:lnTo>
                  <a:lnTo>
                    <a:pt x="119397" y="502"/>
                  </a:lnTo>
                  <a:lnTo>
                    <a:pt x="119341" y="669"/>
                  </a:lnTo>
                  <a:lnTo>
                    <a:pt x="119341" y="837"/>
                  </a:lnTo>
                  <a:lnTo>
                    <a:pt x="119341" y="1004"/>
                  </a:lnTo>
                  <a:lnTo>
                    <a:pt x="119397" y="1171"/>
                  </a:lnTo>
                  <a:lnTo>
                    <a:pt x="119564" y="1394"/>
                  </a:lnTo>
                  <a:lnTo>
                    <a:pt x="119843" y="1617"/>
                  </a:lnTo>
                  <a:lnTo>
                    <a:pt x="120011" y="1673"/>
                  </a:lnTo>
                  <a:lnTo>
                    <a:pt x="120345" y="1673"/>
                  </a:lnTo>
                  <a:lnTo>
                    <a:pt x="120512" y="1617"/>
                  </a:lnTo>
                  <a:lnTo>
                    <a:pt x="120736" y="1394"/>
                  </a:lnTo>
                  <a:lnTo>
                    <a:pt x="120959" y="1171"/>
                  </a:lnTo>
                  <a:lnTo>
                    <a:pt x="120959" y="1004"/>
                  </a:lnTo>
                  <a:lnTo>
                    <a:pt x="121014" y="837"/>
                  </a:lnTo>
                  <a:lnTo>
                    <a:pt x="120959" y="669"/>
                  </a:lnTo>
                  <a:lnTo>
                    <a:pt x="120959" y="502"/>
                  </a:lnTo>
                  <a:lnTo>
                    <a:pt x="120736" y="223"/>
                  </a:lnTo>
                  <a:lnTo>
                    <a:pt x="120512" y="56"/>
                  </a:lnTo>
                  <a:lnTo>
                    <a:pt x="120345" y="0"/>
                  </a:lnTo>
                  <a:close/>
                  <a:moveTo>
                    <a:pt x="128431" y="0"/>
                  </a:moveTo>
                  <a:lnTo>
                    <a:pt x="128264" y="56"/>
                  </a:lnTo>
                  <a:lnTo>
                    <a:pt x="128041" y="223"/>
                  </a:lnTo>
                  <a:lnTo>
                    <a:pt x="127818" y="502"/>
                  </a:lnTo>
                  <a:lnTo>
                    <a:pt x="127818" y="669"/>
                  </a:lnTo>
                  <a:lnTo>
                    <a:pt x="127762" y="837"/>
                  </a:lnTo>
                  <a:lnTo>
                    <a:pt x="127818" y="1004"/>
                  </a:lnTo>
                  <a:lnTo>
                    <a:pt x="127818" y="1171"/>
                  </a:lnTo>
                  <a:lnTo>
                    <a:pt x="128041" y="1394"/>
                  </a:lnTo>
                  <a:lnTo>
                    <a:pt x="128264" y="1617"/>
                  </a:lnTo>
                  <a:lnTo>
                    <a:pt x="128431" y="1673"/>
                  </a:lnTo>
                  <a:lnTo>
                    <a:pt x="128766" y="1673"/>
                  </a:lnTo>
                  <a:lnTo>
                    <a:pt x="128933" y="1617"/>
                  </a:lnTo>
                  <a:lnTo>
                    <a:pt x="129212" y="1394"/>
                  </a:lnTo>
                  <a:lnTo>
                    <a:pt x="129379" y="1171"/>
                  </a:lnTo>
                  <a:lnTo>
                    <a:pt x="129435" y="1004"/>
                  </a:lnTo>
                  <a:lnTo>
                    <a:pt x="129435" y="837"/>
                  </a:lnTo>
                  <a:lnTo>
                    <a:pt x="129435" y="669"/>
                  </a:lnTo>
                  <a:lnTo>
                    <a:pt x="129379" y="502"/>
                  </a:lnTo>
                  <a:lnTo>
                    <a:pt x="129212" y="223"/>
                  </a:lnTo>
                  <a:lnTo>
                    <a:pt x="128933" y="56"/>
                  </a:lnTo>
                  <a:lnTo>
                    <a:pt x="128766" y="0"/>
                  </a:lnTo>
                  <a:close/>
                  <a:moveTo>
                    <a:pt x="138581" y="0"/>
                  </a:moveTo>
                  <a:lnTo>
                    <a:pt x="138469" y="56"/>
                  </a:lnTo>
                  <a:lnTo>
                    <a:pt x="138191" y="223"/>
                  </a:lnTo>
                  <a:lnTo>
                    <a:pt x="138023" y="502"/>
                  </a:lnTo>
                  <a:lnTo>
                    <a:pt x="137968" y="669"/>
                  </a:lnTo>
                  <a:lnTo>
                    <a:pt x="137968" y="837"/>
                  </a:lnTo>
                  <a:lnTo>
                    <a:pt x="137968" y="1004"/>
                  </a:lnTo>
                  <a:lnTo>
                    <a:pt x="138023" y="1171"/>
                  </a:lnTo>
                  <a:lnTo>
                    <a:pt x="138191" y="1394"/>
                  </a:lnTo>
                  <a:lnTo>
                    <a:pt x="138469" y="1617"/>
                  </a:lnTo>
                  <a:lnTo>
                    <a:pt x="138581" y="1673"/>
                  </a:lnTo>
                  <a:lnTo>
                    <a:pt x="138916" y="1673"/>
                  </a:lnTo>
                  <a:lnTo>
                    <a:pt x="139083" y="1617"/>
                  </a:lnTo>
                  <a:lnTo>
                    <a:pt x="139362" y="1394"/>
                  </a:lnTo>
                  <a:lnTo>
                    <a:pt x="139529" y="1171"/>
                  </a:lnTo>
                  <a:lnTo>
                    <a:pt x="139585" y="1004"/>
                  </a:lnTo>
                  <a:lnTo>
                    <a:pt x="139585" y="837"/>
                  </a:lnTo>
                  <a:lnTo>
                    <a:pt x="139585" y="669"/>
                  </a:lnTo>
                  <a:lnTo>
                    <a:pt x="139529" y="502"/>
                  </a:lnTo>
                  <a:lnTo>
                    <a:pt x="139362" y="223"/>
                  </a:lnTo>
                  <a:lnTo>
                    <a:pt x="139083" y="56"/>
                  </a:lnTo>
                  <a:lnTo>
                    <a:pt x="138916" y="0"/>
                  </a:lnTo>
                  <a:close/>
                  <a:moveTo>
                    <a:pt x="146834" y="0"/>
                  </a:moveTo>
                  <a:lnTo>
                    <a:pt x="146723" y="56"/>
                  </a:lnTo>
                  <a:lnTo>
                    <a:pt x="146444" y="223"/>
                  </a:lnTo>
                  <a:lnTo>
                    <a:pt x="146277" y="502"/>
                  </a:lnTo>
                  <a:lnTo>
                    <a:pt x="146221" y="669"/>
                  </a:lnTo>
                  <a:lnTo>
                    <a:pt x="146221" y="837"/>
                  </a:lnTo>
                  <a:lnTo>
                    <a:pt x="146221" y="1004"/>
                  </a:lnTo>
                  <a:lnTo>
                    <a:pt x="146277" y="1171"/>
                  </a:lnTo>
                  <a:lnTo>
                    <a:pt x="146444" y="1394"/>
                  </a:lnTo>
                  <a:lnTo>
                    <a:pt x="146723" y="1617"/>
                  </a:lnTo>
                  <a:lnTo>
                    <a:pt x="146834" y="1673"/>
                  </a:lnTo>
                  <a:lnTo>
                    <a:pt x="147169" y="1673"/>
                  </a:lnTo>
                  <a:lnTo>
                    <a:pt x="147336" y="1617"/>
                  </a:lnTo>
                  <a:lnTo>
                    <a:pt x="147615" y="1394"/>
                  </a:lnTo>
                  <a:lnTo>
                    <a:pt x="147783" y="1171"/>
                  </a:lnTo>
                  <a:lnTo>
                    <a:pt x="147838" y="1004"/>
                  </a:lnTo>
                  <a:lnTo>
                    <a:pt x="147838" y="837"/>
                  </a:lnTo>
                  <a:lnTo>
                    <a:pt x="147838" y="669"/>
                  </a:lnTo>
                  <a:lnTo>
                    <a:pt x="147783" y="502"/>
                  </a:lnTo>
                  <a:lnTo>
                    <a:pt x="147615" y="223"/>
                  </a:lnTo>
                  <a:lnTo>
                    <a:pt x="147336" y="56"/>
                  </a:lnTo>
                  <a:lnTo>
                    <a:pt x="147169" y="0"/>
                  </a:lnTo>
                  <a:close/>
                  <a:moveTo>
                    <a:pt x="156928" y="0"/>
                  </a:moveTo>
                  <a:lnTo>
                    <a:pt x="156817" y="56"/>
                  </a:lnTo>
                  <a:lnTo>
                    <a:pt x="156538" y="223"/>
                  </a:lnTo>
                  <a:lnTo>
                    <a:pt x="156371" y="502"/>
                  </a:lnTo>
                  <a:lnTo>
                    <a:pt x="156315" y="669"/>
                  </a:lnTo>
                  <a:lnTo>
                    <a:pt x="156315" y="837"/>
                  </a:lnTo>
                  <a:lnTo>
                    <a:pt x="156315" y="1004"/>
                  </a:lnTo>
                  <a:lnTo>
                    <a:pt x="156371" y="1171"/>
                  </a:lnTo>
                  <a:lnTo>
                    <a:pt x="156538" y="1394"/>
                  </a:lnTo>
                  <a:lnTo>
                    <a:pt x="156817" y="1617"/>
                  </a:lnTo>
                  <a:lnTo>
                    <a:pt x="156928" y="1673"/>
                  </a:lnTo>
                  <a:lnTo>
                    <a:pt x="157263" y="1673"/>
                  </a:lnTo>
                  <a:lnTo>
                    <a:pt x="157430" y="1617"/>
                  </a:lnTo>
                  <a:lnTo>
                    <a:pt x="157709" y="1394"/>
                  </a:lnTo>
                  <a:lnTo>
                    <a:pt x="157876" y="1171"/>
                  </a:lnTo>
                  <a:lnTo>
                    <a:pt x="157932" y="1004"/>
                  </a:lnTo>
                  <a:lnTo>
                    <a:pt x="157932" y="837"/>
                  </a:lnTo>
                  <a:lnTo>
                    <a:pt x="157932" y="669"/>
                  </a:lnTo>
                  <a:lnTo>
                    <a:pt x="157876" y="502"/>
                  </a:lnTo>
                  <a:lnTo>
                    <a:pt x="157709" y="223"/>
                  </a:lnTo>
                  <a:lnTo>
                    <a:pt x="157430" y="56"/>
                  </a:lnTo>
                  <a:lnTo>
                    <a:pt x="157263" y="0"/>
                  </a:lnTo>
                  <a:close/>
                  <a:moveTo>
                    <a:pt x="160330" y="0"/>
                  </a:moveTo>
                  <a:lnTo>
                    <a:pt x="160163" y="56"/>
                  </a:lnTo>
                  <a:lnTo>
                    <a:pt x="159884" y="223"/>
                  </a:lnTo>
                  <a:lnTo>
                    <a:pt x="159717" y="502"/>
                  </a:lnTo>
                  <a:lnTo>
                    <a:pt x="159661" y="669"/>
                  </a:lnTo>
                  <a:lnTo>
                    <a:pt x="159661" y="837"/>
                  </a:lnTo>
                  <a:lnTo>
                    <a:pt x="159661" y="1004"/>
                  </a:lnTo>
                  <a:lnTo>
                    <a:pt x="159717" y="1171"/>
                  </a:lnTo>
                  <a:lnTo>
                    <a:pt x="159884" y="1394"/>
                  </a:lnTo>
                  <a:lnTo>
                    <a:pt x="160163" y="1617"/>
                  </a:lnTo>
                  <a:lnTo>
                    <a:pt x="160330" y="1673"/>
                  </a:lnTo>
                  <a:lnTo>
                    <a:pt x="160665" y="1673"/>
                  </a:lnTo>
                  <a:lnTo>
                    <a:pt x="160832" y="1617"/>
                  </a:lnTo>
                  <a:lnTo>
                    <a:pt x="161055" y="1394"/>
                  </a:lnTo>
                  <a:lnTo>
                    <a:pt x="161222" y="1171"/>
                  </a:lnTo>
                  <a:lnTo>
                    <a:pt x="161278" y="1004"/>
                  </a:lnTo>
                  <a:lnTo>
                    <a:pt x="161334" y="837"/>
                  </a:lnTo>
                  <a:lnTo>
                    <a:pt x="161278" y="669"/>
                  </a:lnTo>
                  <a:lnTo>
                    <a:pt x="161222" y="502"/>
                  </a:lnTo>
                  <a:lnTo>
                    <a:pt x="161055" y="223"/>
                  </a:lnTo>
                  <a:lnTo>
                    <a:pt x="160832" y="56"/>
                  </a:lnTo>
                  <a:lnTo>
                    <a:pt x="160665" y="0"/>
                  </a:lnTo>
                  <a:close/>
                  <a:moveTo>
                    <a:pt x="163676" y="0"/>
                  </a:moveTo>
                  <a:lnTo>
                    <a:pt x="163509" y="56"/>
                  </a:lnTo>
                  <a:lnTo>
                    <a:pt x="163286" y="223"/>
                  </a:lnTo>
                  <a:lnTo>
                    <a:pt x="163063" y="502"/>
                  </a:lnTo>
                  <a:lnTo>
                    <a:pt x="163063" y="669"/>
                  </a:lnTo>
                  <a:lnTo>
                    <a:pt x="163007" y="837"/>
                  </a:lnTo>
                  <a:lnTo>
                    <a:pt x="163063" y="1004"/>
                  </a:lnTo>
                  <a:lnTo>
                    <a:pt x="163063" y="1171"/>
                  </a:lnTo>
                  <a:lnTo>
                    <a:pt x="163286" y="1394"/>
                  </a:lnTo>
                  <a:lnTo>
                    <a:pt x="163509" y="1617"/>
                  </a:lnTo>
                  <a:lnTo>
                    <a:pt x="163676" y="1673"/>
                  </a:lnTo>
                  <a:lnTo>
                    <a:pt x="164011" y="1673"/>
                  </a:lnTo>
                  <a:lnTo>
                    <a:pt x="164178" y="1617"/>
                  </a:lnTo>
                  <a:lnTo>
                    <a:pt x="164457" y="1394"/>
                  </a:lnTo>
                  <a:lnTo>
                    <a:pt x="164624" y="1171"/>
                  </a:lnTo>
                  <a:lnTo>
                    <a:pt x="164680" y="1004"/>
                  </a:lnTo>
                  <a:lnTo>
                    <a:pt x="164680" y="837"/>
                  </a:lnTo>
                  <a:lnTo>
                    <a:pt x="164680" y="669"/>
                  </a:lnTo>
                  <a:lnTo>
                    <a:pt x="164624" y="502"/>
                  </a:lnTo>
                  <a:lnTo>
                    <a:pt x="164457" y="223"/>
                  </a:lnTo>
                  <a:lnTo>
                    <a:pt x="164178" y="56"/>
                  </a:lnTo>
                  <a:lnTo>
                    <a:pt x="164011" y="0"/>
                  </a:lnTo>
                  <a:close/>
                  <a:moveTo>
                    <a:pt x="168751" y="0"/>
                  </a:moveTo>
                  <a:lnTo>
                    <a:pt x="168584" y="56"/>
                  </a:lnTo>
                  <a:lnTo>
                    <a:pt x="168361" y="223"/>
                  </a:lnTo>
                  <a:lnTo>
                    <a:pt x="168137" y="502"/>
                  </a:lnTo>
                  <a:lnTo>
                    <a:pt x="168137" y="669"/>
                  </a:lnTo>
                  <a:lnTo>
                    <a:pt x="168082" y="837"/>
                  </a:lnTo>
                  <a:lnTo>
                    <a:pt x="168137" y="1004"/>
                  </a:lnTo>
                  <a:lnTo>
                    <a:pt x="168137" y="1171"/>
                  </a:lnTo>
                  <a:lnTo>
                    <a:pt x="168361" y="1394"/>
                  </a:lnTo>
                  <a:lnTo>
                    <a:pt x="168584" y="1617"/>
                  </a:lnTo>
                  <a:lnTo>
                    <a:pt x="168751" y="1673"/>
                  </a:lnTo>
                  <a:lnTo>
                    <a:pt x="169085" y="1673"/>
                  </a:lnTo>
                  <a:lnTo>
                    <a:pt x="169253" y="1617"/>
                  </a:lnTo>
                  <a:lnTo>
                    <a:pt x="169532" y="1394"/>
                  </a:lnTo>
                  <a:lnTo>
                    <a:pt x="169699" y="1171"/>
                  </a:lnTo>
                  <a:lnTo>
                    <a:pt x="169755" y="1004"/>
                  </a:lnTo>
                  <a:lnTo>
                    <a:pt x="169755" y="837"/>
                  </a:lnTo>
                  <a:lnTo>
                    <a:pt x="169755" y="669"/>
                  </a:lnTo>
                  <a:lnTo>
                    <a:pt x="169699" y="502"/>
                  </a:lnTo>
                  <a:lnTo>
                    <a:pt x="169532" y="223"/>
                  </a:lnTo>
                  <a:lnTo>
                    <a:pt x="169253" y="56"/>
                  </a:lnTo>
                  <a:lnTo>
                    <a:pt x="169085" y="0"/>
                  </a:lnTo>
                  <a:close/>
                  <a:moveTo>
                    <a:pt x="172097" y="0"/>
                  </a:moveTo>
                  <a:lnTo>
                    <a:pt x="171930" y="56"/>
                  </a:lnTo>
                  <a:lnTo>
                    <a:pt x="171651" y="223"/>
                  </a:lnTo>
                  <a:lnTo>
                    <a:pt x="171483" y="502"/>
                  </a:lnTo>
                  <a:lnTo>
                    <a:pt x="171428" y="669"/>
                  </a:lnTo>
                  <a:lnTo>
                    <a:pt x="171428" y="837"/>
                  </a:lnTo>
                  <a:lnTo>
                    <a:pt x="171428" y="1004"/>
                  </a:lnTo>
                  <a:lnTo>
                    <a:pt x="171483" y="1171"/>
                  </a:lnTo>
                  <a:lnTo>
                    <a:pt x="171651" y="1394"/>
                  </a:lnTo>
                  <a:lnTo>
                    <a:pt x="171930" y="1617"/>
                  </a:lnTo>
                  <a:lnTo>
                    <a:pt x="172097" y="1673"/>
                  </a:lnTo>
                  <a:lnTo>
                    <a:pt x="172432" y="1673"/>
                  </a:lnTo>
                  <a:lnTo>
                    <a:pt x="172599" y="1617"/>
                  </a:lnTo>
                  <a:lnTo>
                    <a:pt x="172822" y="1394"/>
                  </a:lnTo>
                  <a:lnTo>
                    <a:pt x="173045" y="1171"/>
                  </a:lnTo>
                  <a:lnTo>
                    <a:pt x="173045" y="1004"/>
                  </a:lnTo>
                  <a:lnTo>
                    <a:pt x="173101" y="837"/>
                  </a:lnTo>
                  <a:lnTo>
                    <a:pt x="173045" y="669"/>
                  </a:lnTo>
                  <a:lnTo>
                    <a:pt x="173045" y="502"/>
                  </a:lnTo>
                  <a:lnTo>
                    <a:pt x="172822" y="223"/>
                  </a:lnTo>
                  <a:lnTo>
                    <a:pt x="172599" y="56"/>
                  </a:lnTo>
                  <a:lnTo>
                    <a:pt x="172432" y="0"/>
                  </a:lnTo>
                  <a:close/>
                  <a:moveTo>
                    <a:pt x="183864" y="0"/>
                  </a:moveTo>
                  <a:lnTo>
                    <a:pt x="183696" y="56"/>
                  </a:lnTo>
                  <a:lnTo>
                    <a:pt x="183418" y="223"/>
                  </a:lnTo>
                  <a:lnTo>
                    <a:pt x="183250" y="502"/>
                  </a:lnTo>
                  <a:lnTo>
                    <a:pt x="183195" y="669"/>
                  </a:lnTo>
                  <a:lnTo>
                    <a:pt x="183195" y="837"/>
                  </a:lnTo>
                  <a:lnTo>
                    <a:pt x="183195" y="1004"/>
                  </a:lnTo>
                  <a:lnTo>
                    <a:pt x="183250" y="1171"/>
                  </a:lnTo>
                  <a:lnTo>
                    <a:pt x="183418" y="1394"/>
                  </a:lnTo>
                  <a:lnTo>
                    <a:pt x="183696" y="1617"/>
                  </a:lnTo>
                  <a:lnTo>
                    <a:pt x="183864" y="1673"/>
                  </a:lnTo>
                  <a:lnTo>
                    <a:pt x="184198" y="1673"/>
                  </a:lnTo>
                  <a:lnTo>
                    <a:pt x="184310" y="1617"/>
                  </a:lnTo>
                  <a:lnTo>
                    <a:pt x="184589" y="1394"/>
                  </a:lnTo>
                  <a:lnTo>
                    <a:pt x="184756" y="1171"/>
                  </a:lnTo>
                  <a:lnTo>
                    <a:pt x="184812" y="1004"/>
                  </a:lnTo>
                  <a:lnTo>
                    <a:pt x="184812" y="837"/>
                  </a:lnTo>
                  <a:lnTo>
                    <a:pt x="184812" y="669"/>
                  </a:lnTo>
                  <a:lnTo>
                    <a:pt x="184756" y="502"/>
                  </a:lnTo>
                  <a:lnTo>
                    <a:pt x="184589" y="223"/>
                  </a:lnTo>
                  <a:lnTo>
                    <a:pt x="184310" y="56"/>
                  </a:lnTo>
                  <a:lnTo>
                    <a:pt x="184198" y="0"/>
                  </a:lnTo>
                  <a:close/>
                  <a:moveTo>
                    <a:pt x="192285" y="0"/>
                  </a:moveTo>
                  <a:lnTo>
                    <a:pt x="192117" y="56"/>
                  </a:lnTo>
                  <a:lnTo>
                    <a:pt x="191838" y="223"/>
                  </a:lnTo>
                  <a:lnTo>
                    <a:pt x="191671" y="502"/>
                  </a:lnTo>
                  <a:lnTo>
                    <a:pt x="191615" y="669"/>
                  </a:lnTo>
                  <a:lnTo>
                    <a:pt x="191615" y="837"/>
                  </a:lnTo>
                  <a:lnTo>
                    <a:pt x="191615" y="1004"/>
                  </a:lnTo>
                  <a:lnTo>
                    <a:pt x="191671" y="1171"/>
                  </a:lnTo>
                  <a:lnTo>
                    <a:pt x="191838" y="1394"/>
                  </a:lnTo>
                  <a:lnTo>
                    <a:pt x="192117" y="1617"/>
                  </a:lnTo>
                  <a:lnTo>
                    <a:pt x="192285" y="1673"/>
                  </a:lnTo>
                  <a:lnTo>
                    <a:pt x="192619" y="1673"/>
                  </a:lnTo>
                  <a:lnTo>
                    <a:pt x="192786" y="1617"/>
                  </a:lnTo>
                  <a:lnTo>
                    <a:pt x="193010" y="1394"/>
                  </a:lnTo>
                  <a:lnTo>
                    <a:pt x="193233" y="1171"/>
                  </a:lnTo>
                  <a:lnTo>
                    <a:pt x="193233" y="1004"/>
                  </a:lnTo>
                  <a:lnTo>
                    <a:pt x="193288" y="837"/>
                  </a:lnTo>
                  <a:lnTo>
                    <a:pt x="193233" y="669"/>
                  </a:lnTo>
                  <a:lnTo>
                    <a:pt x="193233" y="502"/>
                  </a:lnTo>
                  <a:lnTo>
                    <a:pt x="193010" y="223"/>
                  </a:lnTo>
                  <a:lnTo>
                    <a:pt x="192786" y="56"/>
                  </a:lnTo>
                  <a:lnTo>
                    <a:pt x="192619" y="0"/>
                  </a:lnTo>
                  <a:close/>
                  <a:moveTo>
                    <a:pt x="195575" y="0"/>
                  </a:moveTo>
                  <a:lnTo>
                    <a:pt x="195463" y="56"/>
                  </a:lnTo>
                  <a:lnTo>
                    <a:pt x="195184" y="223"/>
                  </a:lnTo>
                  <a:lnTo>
                    <a:pt x="195017" y="502"/>
                  </a:lnTo>
                  <a:lnTo>
                    <a:pt x="194961" y="669"/>
                  </a:lnTo>
                  <a:lnTo>
                    <a:pt x="194906" y="837"/>
                  </a:lnTo>
                  <a:lnTo>
                    <a:pt x="194961" y="1004"/>
                  </a:lnTo>
                  <a:lnTo>
                    <a:pt x="195017" y="1171"/>
                  </a:lnTo>
                  <a:lnTo>
                    <a:pt x="195184" y="1394"/>
                  </a:lnTo>
                  <a:lnTo>
                    <a:pt x="195463" y="1617"/>
                  </a:lnTo>
                  <a:lnTo>
                    <a:pt x="195575" y="1673"/>
                  </a:lnTo>
                  <a:lnTo>
                    <a:pt x="195909" y="1673"/>
                  </a:lnTo>
                  <a:lnTo>
                    <a:pt x="196077" y="1617"/>
                  </a:lnTo>
                  <a:lnTo>
                    <a:pt x="196356" y="1394"/>
                  </a:lnTo>
                  <a:lnTo>
                    <a:pt x="196523" y="1171"/>
                  </a:lnTo>
                  <a:lnTo>
                    <a:pt x="196579" y="1004"/>
                  </a:lnTo>
                  <a:lnTo>
                    <a:pt x="196579" y="837"/>
                  </a:lnTo>
                  <a:lnTo>
                    <a:pt x="196579" y="669"/>
                  </a:lnTo>
                  <a:lnTo>
                    <a:pt x="196523" y="502"/>
                  </a:lnTo>
                  <a:lnTo>
                    <a:pt x="196356" y="223"/>
                  </a:lnTo>
                  <a:lnTo>
                    <a:pt x="196077" y="56"/>
                  </a:lnTo>
                  <a:lnTo>
                    <a:pt x="195909" y="0"/>
                  </a:lnTo>
                  <a:close/>
                  <a:moveTo>
                    <a:pt x="200705" y="0"/>
                  </a:moveTo>
                  <a:lnTo>
                    <a:pt x="200538" y="56"/>
                  </a:lnTo>
                  <a:lnTo>
                    <a:pt x="200259" y="223"/>
                  </a:lnTo>
                  <a:lnTo>
                    <a:pt x="200092" y="502"/>
                  </a:lnTo>
                  <a:lnTo>
                    <a:pt x="200036" y="669"/>
                  </a:lnTo>
                  <a:lnTo>
                    <a:pt x="200036" y="837"/>
                  </a:lnTo>
                  <a:lnTo>
                    <a:pt x="200036" y="1004"/>
                  </a:lnTo>
                  <a:lnTo>
                    <a:pt x="200092" y="1171"/>
                  </a:lnTo>
                  <a:lnTo>
                    <a:pt x="200259" y="1394"/>
                  </a:lnTo>
                  <a:lnTo>
                    <a:pt x="200538" y="1617"/>
                  </a:lnTo>
                  <a:lnTo>
                    <a:pt x="200705" y="1673"/>
                  </a:lnTo>
                  <a:lnTo>
                    <a:pt x="201040" y="1673"/>
                  </a:lnTo>
                  <a:lnTo>
                    <a:pt x="201152" y="1617"/>
                  </a:lnTo>
                  <a:lnTo>
                    <a:pt x="201430" y="1394"/>
                  </a:lnTo>
                  <a:lnTo>
                    <a:pt x="201598" y="1171"/>
                  </a:lnTo>
                  <a:lnTo>
                    <a:pt x="201653" y="1004"/>
                  </a:lnTo>
                  <a:lnTo>
                    <a:pt x="201653" y="837"/>
                  </a:lnTo>
                  <a:lnTo>
                    <a:pt x="201653" y="669"/>
                  </a:lnTo>
                  <a:lnTo>
                    <a:pt x="201598" y="502"/>
                  </a:lnTo>
                  <a:lnTo>
                    <a:pt x="201430" y="223"/>
                  </a:lnTo>
                  <a:lnTo>
                    <a:pt x="201152" y="56"/>
                  </a:lnTo>
                  <a:lnTo>
                    <a:pt x="201040" y="0"/>
                  </a:lnTo>
                  <a:close/>
                  <a:moveTo>
                    <a:pt x="205780" y="0"/>
                  </a:moveTo>
                  <a:lnTo>
                    <a:pt x="205613" y="56"/>
                  </a:lnTo>
                  <a:lnTo>
                    <a:pt x="205334" y="223"/>
                  </a:lnTo>
                  <a:lnTo>
                    <a:pt x="205167" y="502"/>
                  </a:lnTo>
                  <a:lnTo>
                    <a:pt x="205111" y="669"/>
                  </a:lnTo>
                  <a:lnTo>
                    <a:pt x="205111" y="837"/>
                  </a:lnTo>
                  <a:lnTo>
                    <a:pt x="205111" y="1004"/>
                  </a:lnTo>
                  <a:lnTo>
                    <a:pt x="205167" y="1171"/>
                  </a:lnTo>
                  <a:lnTo>
                    <a:pt x="205334" y="1394"/>
                  </a:lnTo>
                  <a:lnTo>
                    <a:pt x="205613" y="1617"/>
                  </a:lnTo>
                  <a:lnTo>
                    <a:pt x="205780" y="1673"/>
                  </a:lnTo>
                  <a:lnTo>
                    <a:pt x="206115" y="1673"/>
                  </a:lnTo>
                  <a:lnTo>
                    <a:pt x="206226" y="1617"/>
                  </a:lnTo>
                  <a:lnTo>
                    <a:pt x="206505" y="1394"/>
                  </a:lnTo>
                  <a:lnTo>
                    <a:pt x="206672" y="1171"/>
                  </a:lnTo>
                  <a:lnTo>
                    <a:pt x="206728" y="1004"/>
                  </a:lnTo>
                  <a:lnTo>
                    <a:pt x="206784" y="837"/>
                  </a:lnTo>
                  <a:lnTo>
                    <a:pt x="206728" y="669"/>
                  </a:lnTo>
                  <a:lnTo>
                    <a:pt x="206672" y="502"/>
                  </a:lnTo>
                  <a:lnTo>
                    <a:pt x="206505" y="223"/>
                  </a:lnTo>
                  <a:lnTo>
                    <a:pt x="206226" y="56"/>
                  </a:lnTo>
                  <a:lnTo>
                    <a:pt x="206115" y="0"/>
                  </a:lnTo>
                  <a:close/>
                  <a:moveTo>
                    <a:pt x="215818" y="0"/>
                  </a:moveTo>
                  <a:lnTo>
                    <a:pt x="215651" y="56"/>
                  </a:lnTo>
                  <a:lnTo>
                    <a:pt x="215372" y="223"/>
                  </a:lnTo>
                  <a:lnTo>
                    <a:pt x="215205" y="502"/>
                  </a:lnTo>
                  <a:lnTo>
                    <a:pt x="215149" y="669"/>
                  </a:lnTo>
                  <a:lnTo>
                    <a:pt x="215149" y="837"/>
                  </a:lnTo>
                  <a:lnTo>
                    <a:pt x="215149" y="1004"/>
                  </a:lnTo>
                  <a:lnTo>
                    <a:pt x="215205" y="1171"/>
                  </a:lnTo>
                  <a:lnTo>
                    <a:pt x="215372" y="1394"/>
                  </a:lnTo>
                  <a:lnTo>
                    <a:pt x="215651" y="1617"/>
                  </a:lnTo>
                  <a:lnTo>
                    <a:pt x="215818" y="1673"/>
                  </a:lnTo>
                  <a:lnTo>
                    <a:pt x="216153" y="1673"/>
                  </a:lnTo>
                  <a:lnTo>
                    <a:pt x="216264" y="1617"/>
                  </a:lnTo>
                  <a:lnTo>
                    <a:pt x="216543" y="1394"/>
                  </a:lnTo>
                  <a:lnTo>
                    <a:pt x="216710" y="1171"/>
                  </a:lnTo>
                  <a:lnTo>
                    <a:pt x="216766" y="1004"/>
                  </a:lnTo>
                  <a:lnTo>
                    <a:pt x="216822" y="837"/>
                  </a:lnTo>
                  <a:lnTo>
                    <a:pt x="216766" y="669"/>
                  </a:lnTo>
                  <a:lnTo>
                    <a:pt x="216710" y="502"/>
                  </a:lnTo>
                  <a:lnTo>
                    <a:pt x="216543" y="223"/>
                  </a:lnTo>
                  <a:lnTo>
                    <a:pt x="216264" y="56"/>
                  </a:lnTo>
                  <a:lnTo>
                    <a:pt x="216153" y="0"/>
                  </a:lnTo>
                  <a:close/>
                  <a:moveTo>
                    <a:pt x="224239" y="0"/>
                  </a:moveTo>
                  <a:lnTo>
                    <a:pt x="224072" y="56"/>
                  </a:lnTo>
                  <a:lnTo>
                    <a:pt x="223849" y="223"/>
                  </a:lnTo>
                  <a:lnTo>
                    <a:pt x="223626" y="502"/>
                  </a:lnTo>
                  <a:lnTo>
                    <a:pt x="223570" y="669"/>
                  </a:lnTo>
                  <a:lnTo>
                    <a:pt x="223570" y="837"/>
                  </a:lnTo>
                  <a:lnTo>
                    <a:pt x="223570" y="1004"/>
                  </a:lnTo>
                  <a:lnTo>
                    <a:pt x="223626" y="1171"/>
                  </a:lnTo>
                  <a:lnTo>
                    <a:pt x="223849" y="1394"/>
                  </a:lnTo>
                  <a:lnTo>
                    <a:pt x="224072" y="1617"/>
                  </a:lnTo>
                  <a:lnTo>
                    <a:pt x="224239" y="1673"/>
                  </a:lnTo>
                  <a:lnTo>
                    <a:pt x="224574" y="1673"/>
                  </a:lnTo>
                  <a:lnTo>
                    <a:pt x="224741" y="1617"/>
                  </a:lnTo>
                  <a:lnTo>
                    <a:pt x="225020" y="1394"/>
                  </a:lnTo>
                  <a:lnTo>
                    <a:pt x="225187" y="1171"/>
                  </a:lnTo>
                  <a:lnTo>
                    <a:pt x="225243" y="1004"/>
                  </a:lnTo>
                  <a:lnTo>
                    <a:pt x="225243" y="837"/>
                  </a:lnTo>
                  <a:lnTo>
                    <a:pt x="225243" y="669"/>
                  </a:lnTo>
                  <a:lnTo>
                    <a:pt x="225187" y="502"/>
                  </a:lnTo>
                  <a:lnTo>
                    <a:pt x="225020" y="223"/>
                  </a:lnTo>
                  <a:lnTo>
                    <a:pt x="224741" y="56"/>
                  </a:lnTo>
                  <a:lnTo>
                    <a:pt x="224574" y="0"/>
                  </a:lnTo>
                  <a:close/>
                  <a:moveTo>
                    <a:pt x="234389" y="0"/>
                  </a:moveTo>
                  <a:lnTo>
                    <a:pt x="234221" y="56"/>
                  </a:lnTo>
                  <a:lnTo>
                    <a:pt x="233998" y="223"/>
                  </a:lnTo>
                  <a:lnTo>
                    <a:pt x="233831" y="502"/>
                  </a:lnTo>
                  <a:lnTo>
                    <a:pt x="233775" y="669"/>
                  </a:lnTo>
                  <a:lnTo>
                    <a:pt x="233719" y="837"/>
                  </a:lnTo>
                  <a:lnTo>
                    <a:pt x="233775" y="1004"/>
                  </a:lnTo>
                  <a:lnTo>
                    <a:pt x="233831" y="1171"/>
                  </a:lnTo>
                  <a:lnTo>
                    <a:pt x="233998" y="1394"/>
                  </a:lnTo>
                  <a:lnTo>
                    <a:pt x="234221" y="1617"/>
                  </a:lnTo>
                  <a:lnTo>
                    <a:pt x="234389" y="1673"/>
                  </a:lnTo>
                  <a:lnTo>
                    <a:pt x="234723" y="1673"/>
                  </a:lnTo>
                  <a:lnTo>
                    <a:pt x="234891" y="1617"/>
                  </a:lnTo>
                  <a:lnTo>
                    <a:pt x="235169" y="1394"/>
                  </a:lnTo>
                  <a:lnTo>
                    <a:pt x="235337" y="1171"/>
                  </a:lnTo>
                  <a:lnTo>
                    <a:pt x="235392" y="1004"/>
                  </a:lnTo>
                  <a:lnTo>
                    <a:pt x="235392" y="837"/>
                  </a:lnTo>
                  <a:lnTo>
                    <a:pt x="235392" y="669"/>
                  </a:lnTo>
                  <a:lnTo>
                    <a:pt x="235337" y="502"/>
                  </a:lnTo>
                  <a:lnTo>
                    <a:pt x="235169" y="223"/>
                  </a:lnTo>
                  <a:lnTo>
                    <a:pt x="234891" y="56"/>
                  </a:lnTo>
                  <a:lnTo>
                    <a:pt x="234723" y="0"/>
                  </a:lnTo>
                  <a:close/>
                  <a:moveTo>
                    <a:pt x="242698" y="0"/>
                  </a:moveTo>
                  <a:lnTo>
                    <a:pt x="242531" y="56"/>
                  </a:lnTo>
                  <a:lnTo>
                    <a:pt x="242252" y="223"/>
                  </a:lnTo>
                  <a:lnTo>
                    <a:pt x="242084" y="502"/>
                  </a:lnTo>
                  <a:lnTo>
                    <a:pt x="242029" y="669"/>
                  </a:lnTo>
                  <a:lnTo>
                    <a:pt x="242029" y="837"/>
                  </a:lnTo>
                  <a:lnTo>
                    <a:pt x="242029" y="1004"/>
                  </a:lnTo>
                  <a:lnTo>
                    <a:pt x="242084" y="1171"/>
                  </a:lnTo>
                  <a:lnTo>
                    <a:pt x="242252" y="1394"/>
                  </a:lnTo>
                  <a:lnTo>
                    <a:pt x="242531" y="1617"/>
                  </a:lnTo>
                  <a:lnTo>
                    <a:pt x="242698" y="1673"/>
                  </a:lnTo>
                  <a:lnTo>
                    <a:pt x="243033" y="1673"/>
                  </a:lnTo>
                  <a:lnTo>
                    <a:pt x="243144" y="1617"/>
                  </a:lnTo>
                  <a:lnTo>
                    <a:pt x="243423" y="1394"/>
                  </a:lnTo>
                  <a:lnTo>
                    <a:pt x="243590" y="1171"/>
                  </a:lnTo>
                  <a:lnTo>
                    <a:pt x="243646" y="1004"/>
                  </a:lnTo>
                  <a:lnTo>
                    <a:pt x="243646" y="837"/>
                  </a:lnTo>
                  <a:lnTo>
                    <a:pt x="243646" y="669"/>
                  </a:lnTo>
                  <a:lnTo>
                    <a:pt x="243590" y="502"/>
                  </a:lnTo>
                  <a:lnTo>
                    <a:pt x="243423" y="223"/>
                  </a:lnTo>
                  <a:lnTo>
                    <a:pt x="243144" y="56"/>
                  </a:lnTo>
                  <a:lnTo>
                    <a:pt x="243033" y="0"/>
                  </a:lnTo>
                  <a:close/>
                  <a:moveTo>
                    <a:pt x="252792" y="0"/>
                  </a:moveTo>
                  <a:lnTo>
                    <a:pt x="252624" y="56"/>
                  </a:lnTo>
                  <a:lnTo>
                    <a:pt x="252346" y="223"/>
                  </a:lnTo>
                  <a:lnTo>
                    <a:pt x="252178" y="502"/>
                  </a:lnTo>
                  <a:lnTo>
                    <a:pt x="252123" y="669"/>
                  </a:lnTo>
                  <a:lnTo>
                    <a:pt x="252123" y="837"/>
                  </a:lnTo>
                  <a:lnTo>
                    <a:pt x="252123" y="1004"/>
                  </a:lnTo>
                  <a:lnTo>
                    <a:pt x="252178" y="1171"/>
                  </a:lnTo>
                  <a:lnTo>
                    <a:pt x="252346" y="1394"/>
                  </a:lnTo>
                  <a:lnTo>
                    <a:pt x="252624" y="1617"/>
                  </a:lnTo>
                  <a:lnTo>
                    <a:pt x="252792" y="1673"/>
                  </a:lnTo>
                  <a:lnTo>
                    <a:pt x="253126" y="1673"/>
                  </a:lnTo>
                  <a:lnTo>
                    <a:pt x="253238" y="1617"/>
                  </a:lnTo>
                  <a:lnTo>
                    <a:pt x="253517" y="1394"/>
                  </a:lnTo>
                  <a:lnTo>
                    <a:pt x="253684" y="1171"/>
                  </a:lnTo>
                  <a:lnTo>
                    <a:pt x="253740" y="1004"/>
                  </a:lnTo>
                  <a:lnTo>
                    <a:pt x="253740" y="837"/>
                  </a:lnTo>
                  <a:lnTo>
                    <a:pt x="253740" y="669"/>
                  </a:lnTo>
                  <a:lnTo>
                    <a:pt x="253684" y="502"/>
                  </a:lnTo>
                  <a:lnTo>
                    <a:pt x="253517" y="223"/>
                  </a:lnTo>
                  <a:lnTo>
                    <a:pt x="253238" y="56"/>
                  </a:lnTo>
                  <a:lnTo>
                    <a:pt x="253126" y="0"/>
                  </a:lnTo>
                  <a:close/>
                  <a:moveTo>
                    <a:pt x="256138" y="0"/>
                  </a:moveTo>
                  <a:lnTo>
                    <a:pt x="255970" y="56"/>
                  </a:lnTo>
                  <a:lnTo>
                    <a:pt x="255692" y="223"/>
                  </a:lnTo>
                  <a:lnTo>
                    <a:pt x="255524" y="502"/>
                  </a:lnTo>
                  <a:lnTo>
                    <a:pt x="255469" y="669"/>
                  </a:lnTo>
                  <a:lnTo>
                    <a:pt x="255469" y="837"/>
                  </a:lnTo>
                  <a:lnTo>
                    <a:pt x="255469" y="1004"/>
                  </a:lnTo>
                  <a:lnTo>
                    <a:pt x="255524" y="1171"/>
                  </a:lnTo>
                  <a:lnTo>
                    <a:pt x="255692" y="1394"/>
                  </a:lnTo>
                  <a:lnTo>
                    <a:pt x="255970" y="1617"/>
                  </a:lnTo>
                  <a:lnTo>
                    <a:pt x="256138" y="1673"/>
                  </a:lnTo>
                  <a:lnTo>
                    <a:pt x="256472" y="1673"/>
                  </a:lnTo>
                  <a:lnTo>
                    <a:pt x="256640" y="1617"/>
                  </a:lnTo>
                  <a:lnTo>
                    <a:pt x="256863" y="1394"/>
                  </a:lnTo>
                  <a:lnTo>
                    <a:pt x="257086" y="1171"/>
                  </a:lnTo>
                  <a:lnTo>
                    <a:pt x="257142" y="1004"/>
                  </a:lnTo>
                  <a:lnTo>
                    <a:pt x="257142" y="837"/>
                  </a:lnTo>
                  <a:lnTo>
                    <a:pt x="257142" y="669"/>
                  </a:lnTo>
                  <a:lnTo>
                    <a:pt x="257086" y="502"/>
                  </a:lnTo>
                  <a:lnTo>
                    <a:pt x="256863" y="223"/>
                  </a:lnTo>
                  <a:lnTo>
                    <a:pt x="256640" y="56"/>
                  </a:lnTo>
                  <a:lnTo>
                    <a:pt x="256472" y="0"/>
                  </a:lnTo>
                  <a:close/>
                  <a:moveTo>
                    <a:pt x="259484" y="0"/>
                  </a:moveTo>
                  <a:lnTo>
                    <a:pt x="259372" y="56"/>
                  </a:lnTo>
                  <a:lnTo>
                    <a:pt x="259093" y="223"/>
                  </a:lnTo>
                  <a:lnTo>
                    <a:pt x="258926" y="502"/>
                  </a:lnTo>
                  <a:lnTo>
                    <a:pt x="258870" y="669"/>
                  </a:lnTo>
                  <a:lnTo>
                    <a:pt x="258815" y="837"/>
                  </a:lnTo>
                  <a:lnTo>
                    <a:pt x="258870" y="1004"/>
                  </a:lnTo>
                  <a:lnTo>
                    <a:pt x="258926" y="1171"/>
                  </a:lnTo>
                  <a:lnTo>
                    <a:pt x="259093" y="1394"/>
                  </a:lnTo>
                  <a:lnTo>
                    <a:pt x="259372" y="1617"/>
                  </a:lnTo>
                  <a:lnTo>
                    <a:pt x="259484" y="1673"/>
                  </a:lnTo>
                  <a:lnTo>
                    <a:pt x="259818" y="1673"/>
                  </a:lnTo>
                  <a:lnTo>
                    <a:pt x="259986" y="1617"/>
                  </a:lnTo>
                  <a:lnTo>
                    <a:pt x="260265" y="1394"/>
                  </a:lnTo>
                  <a:lnTo>
                    <a:pt x="260432" y="1171"/>
                  </a:lnTo>
                  <a:lnTo>
                    <a:pt x="260488" y="1004"/>
                  </a:lnTo>
                  <a:lnTo>
                    <a:pt x="260488" y="837"/>
                  </a:lnTo>
                  <a:lnTo>
                    <a:pt x="260488" y="669"/>
                  </a:lnTo>
                  <a:lnTo>
                    <a:pt x="260432" y="502"/>
                  </a:lnTo>
                  <a:lnTo>
                    <a:pt x="260265" y="223"/>
                  </a:lnTo>
                  <a:lnTo>
                    <a:pt x="259986" y="56"/>
                  </a:lnTo>
                  <a:lnTo>
                    <a:pt x="259818" y="0"/>
                  </a:lnTo>
                  <a:close/>
                  <a:moveTo>
                    <a:pt x="264559" y="0"/>
                  </a:moveTo>
                  <a:lnTo>
                    <a:pt x="264447" y="56"/>
                  </a:lnTo>
                  <a:lnTo>
                    <a:pt x="264168" y="223"/>
                  </a:lnTo>
                  <a:lnTo>
                    <a:pt x="264001" y="502"/>
                  </a:lnTo>
                  <a:lnTo>
                    <a:pt x="263945" y="669"/>
                  </a:lnTo>
                  <a:lnTo>
                    <a:pt x="263889" y="837"/>
                  </a:lnTo>
                  <a:lnTo>
                    <a:pt x="263945" y="1004"/>
                  </a:lnTo>
                  <a:lnTo>
                    <a:pt x="264001" y="1171"/>
                  </a:lnTo>
                  <a:lnTo>
                    <a:pt x="264168" y="1394"/>
                  </a:lnTo>
                  <a:lnTo>
                    <a:pt x="264447" y="1617"/>
                  </a:lnTo>
                  <a:lnTo>
                    <a:pt x="264559" y="1673"/>
                  </a:lnTo>
                  <a:lnTo>
                    <a:pt x="264893" y="1673"/>
                  </a:lnTo>
                  <a:lnTo>
                    <a:pt x="265060" y="1617"/>
                  </a:lnTo>
                  <a:lnTo>
                    <a:pt x="265339" y="1394"/>
                  </a:lnTo>
                  <a:lnTo>
                    <a:pt x="265507" y="1171"/>
                  </a:lnTo>
                  <a:lnTo>
                    <a:pt x="265562" y="1004"/>
                  </a:lnTo>
                  <a:lnTo>
                    <a:pt x="265562" y="837"/>
                  </a:lnTo>
                  <a:lnTo>
                    <a:pt x="265562" y="669"/>
                  </a:lnTo>
                  <a:lnTo>
                    <a:pt x="265507" y="502"/>
                  </a:lnTo>
                  <a:lnTo>
                    <a:pt x="265339" y="223"/>
                  </a:lnTo>
                  <a:lnTo>
                    <a:pt x="265060" y="56"/>
                  </a:lnTo>
                  <a:lnTo>
                    <a:pt x="264893" y="0"/>
                  </a:lnTo>
                  <a:close/>
                  <a:moveTo>
                    <a:pt x="267905" y="0"/>
                  </a:moveTo>
                  <a:lnTo>
                    <a:pt x="267737" y="56"/>
                  </a:lnTo>
                  <a:lnTo>
                    <a:pt x="267514" y="223"/>
                  </a:lnTo>
                  <a:lnTo>
                    <a:pt x="267291" y="502"/>
                  </a:lnTo>
                  <a:lnTo>
                    <a:pt x="267291" y="669"/>
                  </a:lnTo>
                  <a:lnTo>
                    <a:pt x="267235" y="837"/>
                  </a:lnTo>
                  <a:lnTo>
                    <a:pt x="267291" y="1004"/>
                  </a:lnTo>
                  <a:lnTo>
                    <a:pt x="267291" y="1171"/>
                  </a:lnTo>
                  <a:lnTo>
                    <a:pt x="267514" y="1394"/>
                  </a:lnTo>
                  <a:lnTo>
                    <a:pt x="267737" y="1617"/>
                  </a:lnTo>
                  <a:lnTo>
                    <a:pt x="267905" y="1673"/>
                  </a:lnTo>
                  <a:lnTo>
                    <a:pt x="268239" y="1673"/>
                  </a:lnTo>
                  <a:lnTo>
                    <a:pt x="268406" y="1617"/>
                  </a:lnTo>
                  <a:lnTo>
                    <a:pt x="268685" y="1394"/>
                  </a:lnTo>
                  <a:lnTo>
                    <a:pt x="268853" y="1171"/>
                  </a:lnTo>
                  <a:lnTo>
                    <a:pt x="268908" y="1004"/>
                  </a:lnTo>
                  <a:lnTo>
                    <a:pt x="268908" y="837"/>
                  </a:lnTo>
                  <a:lnTo>
                    <a:pt x="268908" y="669"/>
                  </a:lnTo>
                  <a:lnTo>
                    <a:pt x="268853" y="502"/>
                  </a:lnTo>
                  <a:lnTo>
                    <a:pt x="268685" y="223"/>
                  </a:lnTo>
                  <a:lnTo>
                    <a:pt x="268406" y="56"/>
                  </a:lnTo>
                  <a:lnTo>
                    <a:pt x="268239" y="0"/>
                  </a:lnTo>
                  <a:close/>
                  <a:moveTo>
                    <a:pt x="279671" y="0"/>
                  </a:moveTo>
                  <a:lnTo>
                    <a:pt x="279504" y="56"/>
                  </a:lnTo>
                  <a:lnTo>
                    <a:pt x="279225" y="223"/>
                  </a:lnTo>
                  <a:lnTo>
                    <a:pt x="279058" y="502"/>
                  </a:lnTo>
                  <a:lnTo>
                    <a:pt x="279002" y="669"/>
                  </a:lnTo>
                  <a:lnTo>
                    <a:pt x="279002" y="837"/>
                  </a:lnTo>
                  <a:lnTo>
                    <a:pt x="279002" y="1004"/>
                  </a:lnTo>
                  <a:lnTo>
                    <a:pt x="279058" y="1171"/>
                  </a:lnTo>
                  <a:lnTo>
                    <a:pt x="279225" y="1394"/>
                  </a:lnTo>
                  <a:lnTo>
                    <a:pt x="279504" y="1617"/>
                  </a:lnTo>
                  <a:lnTo>
                    <a:pt x="279671" y="1673"/>
                  </a:lnTo>
                  <a:lnTo>
                    <a:pt x="280006" y="1673"/>
                  </a:lnTo>
                  <a:lnTo>
                    <a:pt x="280173" y="1617"/>
                  </a:lnTo>
                  <a:lnTo>
                    <a:pt x="280396" y="1394"/>
                  </a:lnTo>
                  <a:lnTo>
                    <a:pt x="280564" y="1171"/>
                  </a:lnTo>
                  <a:lnTo>
                    <a:pt x="280619" y="1004"/>
                  </a:lnTo>
                  <a:lnTo>
                    <a:pt x="280675" y="837"/>
                  </a:lnTo>
                  <a:lnTo>
                    <a:pt x="280619" y="669"/>
                  </a:lnTo>
                  <a:lnTo>
                    <a:pt x="280564" y="502"/>
                  </a:lnTo>
                  <a:lnTo>
                    <a:pt x="280396" y="223"/>
                  </a:lnTo>
                  <a:lnTo>
                    <a:pt x="280173" y="56"/>
                  </a:lnTo>
                  <a:lnTo>
                    <a:pt x="280006" y="0"/>
                  </a:lnTo>
                  <a:close/>
                  <a:moveTo>
                    <a:pt x="2510" y="3346"/>
                  </a:moveTo>
                  <a:lnTo>
                    <a:pt x="2342" y="3402"/>
                  </a:lnTo>
                  <a:lnTo>
                    <a:pt x="2175" y="3458"/>
                  </a:lnTo>
                  <a:lnTo>
                    <a:pt x="1896" y="3625"/>
                  </a:lnTo>
                  <a:lnTo>
                    <a:pt x="1729" y="3848"/>
                  </a:lnTo>
                  <a:lnTo>
                    <a:pt x="1673" y="4015"/>
                  </a:lnTo>
                  <a:lnTo>
                    <a:pt x="1673" y="4183"/>
                  </a:lnTo>
                  <a:lnTo>
                    <a:pt x="1673" y="4350"/>
                  </a:lnTo>
                  <a:lnTo>
                    <a:pt x="1729" y="4517"/>
                  </a:lnTo>
                  <a:lnTo>
                    <a:pt x="1896" y="4796"/>
                  </a:lnTo>
                  <a:lnTo>
                    <a:pt x="2175" y="4963"/>
                  </a:lnTo>
                  <a:lnTo>
                    <a:pt x="2342" y="5019"/>
                  </a:lnTo>
                  <a:lnTo>
                    <a:pt x="2677" y="5019"/>
                  </a:lnTo>
                  <a:lnTo>
                    <a:pt x="2788" y="4963"/>
                  </a:lnTo>
                  <a:lnTo>
                    <a:pt x="3067" y="4796"/>
                  </a:lnTo>
                  <a:lnTo>
                    <a:pt x="3234" y="4517"/>
                  </a:lnTo>
                  <a:lnTo>
                    <a:pt x="3290" y="4350"/>
                  </a:lnTo>
                  <a:lnTo>
                    <a:pt x="3290" y="4183"/>
                  </a:lnTo>
                  <a:lnTo>
                    <a:pt x="3290" y="4015"/>
                  </a:lnTo>
                  <a:lnTo>
                    <a:pt x="3234" y="3848"/>
                  </a:lnTo>
                  <a:lnTo>
                    <a:pt x="3067" y="3625"/>
                  </a:lnTo>
                  <a:lnTo>
                    <a:pt x="2788" y="3458"/>
                  </a:lnTo>
                  <a:lnTo>
                    <a:pt x="2677" y="3402"/>
                  </a:lnTo>
                  <a:lnTo>
                    <a:pt x="2510" y="3346"/>
                  </a:lnTo>
                  <a:close/>
                  <a:moveTo>
                    <a:pt x="10930" y="3346"/>
                  </a:moveTo>
                  <a:lnTo>
                    <a:pt x="10763" y="3402"/>
                  </a:lnTo>
                  <a:lnTo>
                    <a:pt x="10596" y="3458"/>
                  </a:lnTo>
                  <a:lnTo>
                    <a:pt x="10317" y="3625"/>
                  </a:lnTo>
                  <a:lnTo>
                    <a:pt x="10150" y="3848"/>
                  </a:lnTo>
                  <a:lnTo>
                    <a:pt x="10094" y="4015"/>
                  </a:lnTo>
                  <a:lnTo>
                    <a:pt x="10094" y="4183"/>
                  </a:lnTo>
                  <a:lnTo>
                    <a:pt x="10094" y="4350"/>
                  </a:lnTo>
                  <a:lnTo>
                    <a:pt x="10150" y="4517"/>
                  </a:lnTo>
                  <a:lnTo>
                    <a:pt x="10317" y="4796"/>
                  </a:lnTo>
                  <a:lnTo>
                    <a:pt x="10596" y="4963"/>
                  </a:lnTo>
                  <a:lnTo>
                    <a:pt x="10763" y="5019"/>
                  </a:lnTo>
                  <a:lnTo>
                    <a:pt x="11098" y="5019"/>
                  </a:lnTo>
                  <a:lnTo>
                    <a:pt x="11265" y="4963"/>
                  </a:lnTo>
                  <a:lnTo>
                    <a:pt x="11488" y="4796"/>
                  </a:lnTo>
                  <a:lnTo>
                    <a:pt x="11711" y="4517"/>
                  </a:lnTo>
                  <a:lnTo>
                    <a:pt x="11711" y="4350"/>
                  </a:lnTo>
                  <a:lnTo>
                    <a:pt x="11767" y="4183"/>
                  </a:lnTo>
                  <a:lnTo>
                    <a:pt x="11711" y="4015"/>
                  </a:lnTo>
                  <a:lnTo>
                    <a:pt x="11711" y="3848"/>
                  </a:lnTo>
                  <a:lnTo>
                    <a:pt x="11488" y="3625"/>
                  </a:lnTo>
                  <a:lnTo>
                    <a:pt x="11265" y="3458"/>
                  </a:lnTo>
                  <a:lnTo>
                    <a:pt x="11098" y="3402"/>
                  </a:lnTo>
                  <a:lnTo>
                    <a:pt x="10930" y="3346"/>
                  </a:lnTo>
                  <a:close/>
                  <a:moveTo>
                    <a:pt x="15949" y="3346"/>
                  </a:moveTo>
                  <a:lnTo>
                    <a:pt x="15782" y="3402"/>
                  </a:lnTo>
                  <a:lnTo>
                    <a:pt x="15671" y="3458"/>
                  </a:lnTo>
                  <a:lnTo>
                    <a:pt x="15392" y="3625"/>
                  </a:lnTo>
                  <a:lnTo>
                    <a:pt x="15224" y="3848"/>
                  </a:lnTo>
                  <a:lnTo>
                    <a:pt x="15169" y="4015"/>
                  </a:lnTo>
                  <a:lnTo>
                    <a:pt x="15113" y="4183"/>
                  </a:lnTo>
                  <a:lnTo>
                    <a:pt x="15169" y="4350"/>
                  </a:lnTo>
                  <a:lnTo>
                    <a:pt x="15224" y="4517"/>
                  </a:lnTo>
                  <a:lnTo>
                    <a:pt x="15392" y="4796"/>
                  </a:lnTo>
                  <a:lnTo>
                    <a:pt x="15671" y="4963"/>
                  </a:lnTo>
                  <a:lnTo>
                    <a:pt x="15782" y="5019"/>
                  </a:lnTo>
                  <a:lnTo>
                    <a:pt x="16117" y="5019"/>
                  </a:lnTo>
                  <a:lnTo>
                    <a:pt x="16284" y="4963"/>
                  </a:lnTo>
                  <a:lnTo>
                    <a:pt x="16563" y="4796"/>
                  </a:lnTo>
                  <a:lnTo>
                    <a:pt x="16730" y="4517"/>
                  </a:lnTo>
                  <a:lnTo>
                    <a:pt x="16786" y="4350"/>
                  </a:lnTo>
                  <a:lnTo>
                    <a:pt x="16786" y="4183"/>
                  </a:lnTo>
                  <a:lnTo>
                    <a:pt x="16786" y="4015"/>
                  </a:lnTo>
                  <a:lnTo>
                    <a:pt x="16730" y="3848"/>
                  </a:lnTo>
                  <a:lnTo>
                    <a:pt x="16563" y="3625"/>
                  </a:lnTo>
                  <a:lnTo>
                    <a:pt x="16284" y="3458"/>
                  </a:lnTo>
                  <a:lnTo>
                    <a:pt x="16117" y="3402"/>
                  </a:lnTo>
                  <a:lnTo>
                    <a:pt x="15949" y="3346"/>
                  </a:lnTo>
                  <a:close/>
                  <a:moveTo>
                    <a:pt x="19295" y="3346"/>
                  </a:moveTo>
                  <a:lnTo>
                    <a:pt x="19128" y="3402"/>
                  </a:lnTo>
                  <a:lnTo>
                    <a:pt x="18961" y="3458"/>
                  </a:lnTo>
                  <a:lnTo>
                    <a:pt x="18682" y="3625"/>
                  </a:lnTo>
                  <a:lnTo>
                    <a:pt x="18515" y="3848"/>
                  </a:lnTo>
                  <a:lnTo>
                    <a:pt x="18459" y="4015"/>
                  </a:lnTo>
                  <a:lnTo>
                    <a:pt x="18459" y="4183"/>
                  </a:lnTo>
                  <a:lnTo>
                    <a:pt x="18459" y="4350"/>
                  </a:lnTo>
                  <a:lnTo>
                    <a:pt x="18515" y="4517"/>
                  </a:lnTo>
                  <a:lnTo>
                    <a:pt x="18682" y="4796"/>
                  </a:lnTo>
                  <a:lnTo>
                    <a:pt x="18961" y="4963"/>
                  </a:lnTo>
                  <a:lnTo>
                    <a:pt x="19128" y="5019"/>
                  </a:lnTo>
                  <a:lnTo>
                    <a:pt x="19463" y="5019"/>
                  </a:lnTo>
                  <a:lnTo>
                    <a:pt x="19630" y="4963"/>
                  </a:lnTo>
                  <a:lnTo>
                    <a:pt x="19853" y="4796"/>
                  </a:lnTo>
                  <a:lnTo>
                    <a:pt x="20076" y="4517"/>
                  </a:lnTo>
                  <a:lnTo>
                    <a:pt x="20076" y="4350"/>
                  </a:lnTo>
                  <a:lnTo>
                    <a:pt x="20132" y="4183"/>
                  </a:lnTo>
                  <a:lnTo>
                    <a:pt x="20076" y="4015"/>
                  </a:lnTo>
                  <a:lnTo>
                    <a:pt x="20076" y="3848"/>
                  </a:lnTo>
                  <a:lnTo>
                    <a:pt x="19853" y="3625"/>
                  </a:lnTo>
                  <a:lnTo>
                    <a:pt x="19630" y="3458"/>
                  </a:lnTo>
                  <a:lnTo>
                    <a:pt x="19463" y="3402"/>
                  </a:lnTo>
                  <a:lnTo>
                    <a:pt x="19295" y="3346"/>
                  </a:lnTo>
                  <a:close/>
                  <a:moveTo>
                    <a:pt x="24370" y="3346"/>
                  </a:moveTo>
                  <a:lnTo>
                    <a:pt x="24203" y="3402"/>
                  </a:lnTo>
                  <a:lnTo>
                    <a:pt x="24036" y="3458"/>
                  </a:lnTo>
                  <a:lnTo>
                    <a:pt x="23757" y="3625"/>
                  </a:lnTo>
                  <a:lnTo>
                    <a:pt x="23589" y="3848"/>
                  </a:lnTo>
                  <a:lnTo>
                    <a:pt x="23534" y="4015"/>
                  </a:lnTo>
                  <a:lnTo>
                    <a:pt x="23534" y="4183"/>
                  </a:lnTo>
                  <a:lnTo>
                    <a:pt x="23534" y="4350"/>
                  </a:lnTo>
                  <a:lnTo>
                    <a:pt x="23589" y="4517"/>
                  </a:lnTo>
                  <a:lnTo>
                    <a:pt x="23757" y="4796"/>
                  </a:lnTo>
                  <a:lnTo>
                    <a:pt x="24036" y="4963"/>
                  </a:lnTo>
                  <a:lnTo>
                    <a:pt x="24203" y="5019"/>
                  </a:lnTo>
                  <a:lnTo>
                    <a:pt x="24537" y="5019"/>
                  </a:lnTo>
                  <a:lnTo>
                    <a:pt x="24649" y="4963"/>
                  </a:lnTo>
                  <a:lnTo>
                    <a:pt x="24928" y="4796"/>
                  </a:lnTo>
                  <a:lnTo>
                    <a:pt x="25095" y="4517"/>
                  </a:lnTo>
                  <a:lnTo>
                    <a:pt x="25151" y="4350"/>
                  </a:lnTo>
                  <a:lnTo>
                    <a:pt x="25207" y="4183"/>
                  </a:lnTo>
                  <a:lnTo>
                    <a:pt x="25151" y="4015"/>
                  </a:lnTo>
                  <a:lnTo>
                    <a:pt x="25095" y="3848"/>
                  </a:lnTo>
                  <a:lnTo>
                    <a:pt x="24928" y="3625"/>
                  </a:lnTo>
                  <a:lnTo>
                    <a:pt x="24649" y="3458"/>
                  </a:lnTo>
                  <a:lnTo>
                    <a:pt x="24537" y="3402"/>
                  </a:lnTo>
                  <a:lnTo>
                    <a:pt x="24370" y="3346"/>
                  </a:lnTo>
                  <a:close/>
                  <a:moveTo>
                    <a:pt x="27660" y="3346"/>
                  </a:moveTo>
                  <a:lnTo>
                    <a:pt x="27493" y="3402"/>
                  </a:lnTo>
                  <a:lnTo>
                    <a:pt x="27326" y="3458"/>
                  </a:lnTo>
                  <a:lnTo>
                    <a:pt x="27103" y="3625"/>
                  </a:lnTo>
                  <a:lnTo>
                    <a:pt x="26880" y="3848"/>
                  </a:lnTo>
                  <a:lnTo>
                    <a:pt x="26880" y="4015"/>
                  </a:lnTo>
                  <a:lnTo>
                    <a:pt x="26824" y="4183"/>
                  </a:lnTo>
                  <a:lnTo>
                    <a:pt x="26880" y="4350"/>
                  </a:lnTo>
                  <a:lnTo>
                    <a:pt x="26880" y="4517"/>
                  </a:lnTo>
                  <a:lnTo>
                    <a:pt x="27103" y="4796"/>
                  </a:lnTo>
                  <a:lnTo>
                    <a:pt x="27326" y="4963"/>
                  </a:lnTo>
                  <a:lnTo>
                    <a:pt x="27493" y="5019"/>
                  </a:lnTo>
                  <a:lnTo>
                    <a:pt x="27828" y="5019"/>
                  </a:lnTo>
                  <a:lnTo>
                    <a:pt x="27995" y="4963"/>
                  </a:lnTo>
                  <a:lnTo>
                    <a:pt x="28274" y="4796"/>
                  </a:lnTo>
                  <a:lnTo>
                    <a:pt x="28441" y="4517"/>
                  </a:lnTo>
                  <a:lnTo>
                    <a:pt x="28497" y="4350"/>
                  </a:lnTo>
                  <a:lnTo>
                    <a:pt x="28497" y="4183"/>
                  </a:lnTo>
                  <a:lnTo>
                    <a:pt x="28497" y="4015"/>
                  </a:lnTo>
                  <a:lnTo>
                    <a:pt x="28441" y="3848"/>
                  </a:lnTo>
                  <a:lnTo>
                    <a:pt x="28274" y="3625"/>
                  </a:lnTo>
                  <a:lnTo>
                    <a:pt x="27995" y="3458"/>
                  </a:lnTo>
                  <a:lnTo>
                    <a:pt x="27828" y="3402"/>
                  </a:lnTo>
                  <a:lnTo>
                    <a:pt x="27660" y="3346"/>
                  </a:lnTo>
                  <a:close/>
                  <a:moveTo>
                    <a:pt x="31118" y="3346"/>
                  </a:moveTo>
                  <a:lnTo>
                    <a:pt x="30951" y="3402"/>
                  </a:lnTo>
                  <a:lnTo>
                    <a:pt x="30783" y="3458"/>
                  </a:lnTo>
                  <a:lnTo>
                    <a:pt x="30505" y="3625"/>
                  </a:lnTo>
                  <a:lnTo>
                    <a:pt x="30337" y="3848"/>
                  </a:lnTo>
                  <a:lnTo>
                    <a:pt x="30281" y="4015"/>
                  </a:lnTo>
                  <a:lnTo>
                    <a:pt x="30281" y="4183"/>
                  </a:lnTo>
                  <a:lnTo>
                    <a:pt x="30281" y="4350"/>
                  </a:lnTo>
                  <a:lnTo>
                    <a:pt x="30337" y="4517"/>
                  </a:lnTo>
                  <a:lnTo>
                    <a:pt x="30505" y="4796"/>
                  </a:lnTo>
                  <a:lnTo>
                    <a:pt x="30783" y="4963"/>
                  </a:lnTo>
                  <a:lnTo>
                    <a:pt x="30951" y="5019"/>
                  </a:lnTo>
                  <a:lnTo>
                    <a:pt x="31285" y="5019"/>
                  </a:lnTo>
                  <a:lnTo>
                    <a:pt x="31397" y="4963"/>
                  </a:lnTo>
                  <a:lnTo>
                    <a:pt x="31676" y="4796"/>
                  </a:lnTo>
                  <a:lnTo>
                    <a:pt x="31843" y="4517"/>
                  </a:lnTo>
                  <a:lnTo>
                    <a:pt x="31899" y="4350"/>
                  </a:lnTo>
                  <a:lnTo>
                    <a:pt x="31899" y="4183"/>
                  </a:lnTo>
                  <a:lnTo>
                    <a:pt x="31899" y="4015"/>
                  </a:lnTo>
                  <a:lnTo>
                    <a:pt x="31843" y="3848"/>
                  </a:lnTo>
                  <a:lnTo>
                    <a:pt x="31676" y="3625"/>
                  </a:lnTo>
                  <a:lnTo>
                    <a:pt x="31397" y="3458"/>
                  </a:lnTo>
                  <a:lnTo>
                    <a:pt x="31285" y="3402"/>
                  </a:lnTo>
                  <a:lnTo>
                    <a:pt x="31118" y="3346"/>
                  </a:lnTo>
                  <a:close/>
                  <a:moveTo>
                    <a:pt x="41156" y="3346"/>
                  </a:moveTo>
                  <a:lnTo>
                    <a:pt x="40989" y="3402"/>
                  </a:lnTo>
                  <a:lnTo>
                    <a:pt x="40821" y="3458"/>
                  </a:lnTo>
                  <a:lnTo>
                    <a:pt x="40543" y="3625"/>
                  </a:lnTo>
                  <a:lnTo>
                    <a:pt x="40375" y="3848"/>
                  </a:lnTo>
                  <a:lnTo>
                    <a:pt x="40320" y="4015"/>
                  </a:lnTo>
                  <a:lnTo>
                    <a:pt x="40320" y="4183"/>
                  </a:lnTo>
                  <a:lnTo>
                    <a:pt x="40320" y="4350"/>
                  </a:lnTo>
                  <a:lnTo>
                    <a:pt x="40375" y="4517"/>
                  </a:lnTo>
                  <a:lnTo>
                    <a:pt x="40543" y="4796"/>
                  </a:lnTo>
                  <a:lnTo>
                    <a:pt x="40821" y="4963"/>
                  </a:lnTo>
                  <a:lnTo>
                    <a:pt x="40989" y="5019"/>
                  </a:lnTo>
                  <a:lnTo>
                    <a:pt x="41323" y="5019"/>
                  </a:lnTo>
                  <a:lnTo>
                    <a:pt x="41435" y="4963"/>
                  </a:lnTo>
                  <a:lnTo>
                    <a:pt x="41714" y="4796"/>
                  </a:lnTo>
                  <a:lnTo>
                    <a:pt x="41881" y="4517"/>
                  </a:lnTo>
                  <a:lnTo>
                    <a:pt x="41937" y="4350"/>
                  </a:lnTo>
                  <a:lnTo>
                    <a:pt x="41937" y="4183"/>
                  </a:lnTo>
                  <a:lnTo>
                    <a:pt x="41937" y="4015"/>
                  </a:lnTo>
                  <a:lnTo>
                    <a:pt x="41881" y="3848"/>
                  </a:lnTo>
                  <a:lnTo>
                    <a:pt x="41714" y="3625"/>
                  </a:lnTo>
                  <a:lnTo>
                    <a:pt x="41435" y="3458"/>
                  </a:lnTo>
                  <a:lnTo>
                    <a:pt x="41323" y="3402"/>
                  </a:lnTo>
                  <a:lnTo>
                    <a:pt x="41156" y="3346"/>
                  </a:lnTo>
                  <a:close/>
                  <a:moveTo>
                    <a:pt x="83037" y="3402"/>
                  </a:moveTo>
                  <a:lnTo>
                    <a:pt x="82870" y="3458"/>
                  </a:lnTo>
                  <a:lnTo>
                    <a:pt x="82591" y="3625"/>
                  </a:lnTo>
                  <a:lnTo>
                    <a:pt x="82424" y="3904"/>
                  </a:lnTo>
                  <a:lnTo>
                    <a:pt x="82368" y="4015"/>
                  </a:lnTo>
                  <a:lnTo>
                    <a:pt x="82368" y="4183"/>
                  </a:lnTo>
                  <a:lnTo>
                    <a:pt x="82368" y="4350"/>
                  </a:lnTo>
                  <a:lnTo>
                    <a:pt x="82424" y="4517"/>
                  </a:lnTo>
                  <a:lnTo>
                    <a:pt x="82591" y="4796"/>
                  </a:lnTo>
                  <a:lnTo>
                    <a:pt x="82870" y="4963"/>
                  </a:lnTo>
                  <a:lnTo>
                    <a:pt x="83037" y="5019"/>
                  </a:lnTo>
                  <a:lnTo>
                    <a:pt x="83372" y="5019"/>
                  </a:lnTo>
                  <a:lnTo>
                    <a:pt x="83539" y="4963"/>
                  </a:lnTo>
                  <a:lnTo>
                    <a:pt x="83762" y="4796"/>
                  </a:lnTo>
                  <a:lnTo>
                    <a:pt x="83985" y="4517"/>
                  </a:lnTo>
                  <a:lnTo>
                    <a:pt x="83985" y="4350"/>
                  </a:lnTo>
                  <a:lnTo>
                    <a:pt x="84041" y="4183"/>
                  </a:lnTo>
                  <a:lnTo>
                    <a:pt x="83985" y="4015"/>
                  </a:lnTo>
                  <a:lnTo>
                    <a:pt x="83985" y="3904"/>
                  </a:lnTo>
                  <a:lnTo>
                    <a:pt x="83762" y="3625"/>
                  </a:lnTo>
                  <a:lnTo>
                    <a:pt x="83539" y="3458"/>
                  </a:lnTo>
                  <a:lnTo>
                    <a:pt x="83372" y="3402"/>
                  </a:lnTo>
                  <a:close/>
                  <a:moveTo>
                    <a:pt x="86383" y="3402"/>
                  </a:moveTo>
                  <a:lnTo>
                    <a:pt x="86216" y="3458"/>
                  </a:lnTo>
                  <a:lnTo>
                    <a:pt x="85993" y="3625"/>
                  </a:lnTo>
                  <a:lnTo>
                    <a:pt x="85825" y="3904"/>
                  </a:lnTo>
                  <a:lnTo>
                    <a:pt x="85770" y="4015"/>
                  </a:lnTo>
                  <a:lnTo>
                    <a:pt x="85714" y="4183"/>
                  </a:lnTo>
                  <a:lnTo>
                    <a:pt x="85770" y="4350"/>
                  </a:lnTo>
                  <a:lnTo>
                    <a:pt x="85825" y="4517"/>
                  </a:lnTo>
                  <a:lnTo>
                    <a:pt x="85993" y="4796"/>
                  </a:lnTo>
                  <a:lnTo>
                    <a:pt x="86216" y="4963"/>
                  </a:lnTo>
                  <a:lnTo>
                    <a:pt x="86383" y="5019"/>
                  </a:lnTo>
                  <a:lnTo>
                    <a:pt x="86718" y="5019"/>
                  </a:lnTo>
                  <a:lnTo>
                    <a:pt x="86885" y="4963"/>
                  </a:lnTo>
                  <a:lnTo>
                    <a:pt x="87164" y="4796"/>
                  </a:lnTo>
                  <a:lnTo>
                    <a:pt x="87331" y="4517"/>
                  </a:lnTo>
                  <a:lnTo>
                    <a:pt x="87387" y="4350"/>
                  </a:lnTo>
                  <a:lnTo>
                    <a:pt x="87387" y="4183"/>
                  </a:lnTo>
                  <a:lnTo>
                    <a:pt x="87387" y="4015"/>
                  </a:lnTo>
                  <a:lnTo>
                    <a:pt x="87331" y="3904"/>
                  </a:lnTo>
                  <a:lnTo>
                    <a:pt x="87164" y="3625"/>
                  </a:lnTo>
                  <a:lnTo>
                    <a:pt x="86885" y="3458"/>
                  </a:lnTo>
                  <a:lnTo>
                    <a:pt x="86718" y="3402"/>
                  </a:lnTo>
                  <a:close/>
                  <a:moveTo>
                    <a:pt x="89785" y="3402"/>
                  </a:moveTo>
                  <a:lnTo>
                    <a:pt x="89618" y="3458"/>
                  </a:lnTo>
                  <a:lnTo>
                    <a:pt x="89339" y="3625"/>
                  </a:lnTo>
                  <a:lnTo>
                    <a:pt x="89171" y="3904"/>
                  </a:lnTo>
                  <a:lnTo>
                    <a:pt x="89116" y="4015"/>
                  </a:lnTo>
                  <a:lnTo>
                    <a:pt x="89116" y="4183"/>
                  </a:lnTo>
                  <a:lnTo>
                    <a:pt x="89116" y="4350"/>
                  </a:lnTo>
                  <a:lnTo>
                    <a:pt x="89171" y="4517"/>
                  </a:lnTo>
                  <a:lnTo>
                    <a:pt x="89339" y="4796"/>
                  </a:lnTo>
                  <a:lnTo>
                    <a:pt x="89618" y="4963"/>
                  </a:lnTo>
                  <a:lnTo>
                    <a:pt x="89785" y="5019"/>
                  </a:lnTo>
                  <a:lnTo>
                    <a:pt x="90119" y="5019"/>
                  </a:lnTo>
                  <a:lnTo>
                    <a:pt x="90231" y="4963"/>
                  </a:lnTo>
                  <a:lnTo>
                    <a:pt x="90510" y="4796"/>
                  </a:lnTo>
                  <a:lnTo>
                    <a:pt x="90677" y="4517"/>
                  </a:lnTo>
                  <a:lnTo>
                    <a:pt x="90733" y="4350"/>
                  </a:lnTo>
                  <a:lnTo>
                    <a:pt x="90733" y="4183"/>
                  </a:lnTo>
                  <a:lnTo>
                    <a:pt x="90733" y="4015"/>
                  </a:lnTo>
                  <a:lnTo>
                    <a:pt x="90677" y="3904"/>
                  </a:lnTo>
                  <a:lnTo>
                    <a:pt x="90510" y="3625"/>
                  </a:lnTo>
                  <a:lnTo>
                    <a:pt x="90231" y="3458"/>
                  </a:lnTo>
                  <a:lnTo>
                    <a:pt x="90119" y="3402"/>
                  </a:lnTo>
                  <a:close/>
                  <a:moveTo>
                    <a:pt x="93075" y="3402"/>
                  </a:moveTo>
                  <a:lnTo>
                    <a:pt x="92908" y="3458"/>
                  </a:lnTo>
                  <a:lnTo>
                    <a:pt x="92685" y="3625"/>
                  </a:lnTo>
                  <a:lnTo>
                    <a:pt x="92462" y="3904"/>
                  </a:lnTo>
                  <a:lnTo>
                    <a:pt x="92462" y="4015"/>
                  </a:lnTo>
                  <a:lnTo>
                    <a:pt x="92406" y="4183"/>
                  </a:lnTo>
                  <a:lnTo>
                    <a:pt x="92462" y="4350"/>
                  </a:lnTo>
                  <a:lnTo>
                    <a:pt x="92462" y="4517"/>
                  </a:lnTo>
                  <a:lnTo>
                    <a:pt x="92685" y="4796"/>
                  </a:lnTo>
                  <a:lnTo>
                    <a:pt x="92908" y="4963"/>
                  </a:lnTo>
                  <a:lnTo>
                    <a:pt x="93075" y="5019"/>
                  </a:lnTo>
                  <a:lnTo>
                    <a:pt x="93410" y="5019"/>
                  </a:lnTo>
                  <a:lnTo>
                    <a:pt x="93577" y="4963"/>
                  </a:lnTo>
                  <a:lnTo>
                    <a:pt x="93856" y="4796"/>
                  </a:lnTo>
                  <a:lnTo>
                    <a:pt x="94023" y="4517"/>
                  </a:lnTo>
                  <a:lnTo>
                    <a:pt x="94079" y="4350"/>
                  </a:lnTo>
                  <a:lnTo>
                    <a:pt x="94079" y="4183"/>
                  </a:lnTo>
                  <a:lnTo>
                    <a:pt x="94079" y="4015"/>
                  </a:lnTo>
                  <a:lnTo>
                    <a:pt x="94023" y="3904"/>
                  </a:lnTo>
                  <a:lnTo>
                    <a:pt x="93856" y="3625"/>
                  </a:lnTo>
                  <a:lnTo>
                    <a:pt x="93577" y="3458"/>
                  </a:lnTo>
                  <a:lnTo>
                    <a:pt x="93410" y="3402"/>
                  </a:lnTo>
                  <a:close/>
                  <a:moveTo>
                    <a:pt x="98317" y="3346"/>
                  </a:moveTo>
                  <a:lnTo>
                    <a:pt x="98150" y="3402"/>
                  </a:lnTo>
                  <a:lnTo>
                    <a:pt x="97983" y="3458"/>
                  </a:lnTo>
                  <a:lnTo>
                    <a:pt x="97704" y="3625"/>
                  </a:lnTo>
                  <a:lnTo>
                    <a:pt x="97536" y="3848"/>
                  </a:lnTo>
                  <a:lnTo>
                    <a:pt x="97481" y="4015"/>
                  </a:lnTo>
                  <a:lnTo>
                    <a:pt x="97481" y="4183"/>
                  </a:lnTo>
                  <a:lnTo>
                    <a:pt x="97481" y="4350"/>
                  </a:lnTo>
                  <a:lnTo>
                    <a:pt x="97536" y="4517"/>
                  </a:lnTo>
                  <a:lnTo>
                    <a:pt x="97704" y="4796"/>
                  </a:lnTo>
                  <a:lnTo>
                    <a:pt x="97983" y="4963"/>
                  </a:lnTo>
                  <a:lnTo>
                    <a:pt x="98150" y="5019"/>
                  </a:lnTo>
                  <a:lnTo>
                    <a:pt x="98484" y="5019"/>
                  </a:lnTo>
                  <a:lnTo>
                    <a:pt x="98652" y="4963"/>
                  </a:lnTo>
                  <a:lnTo>
                    <a:pt x="98875" y="4796"/>
                  </a:lnTo>
                  <a:lnTo>
                    <a:pt x="99042" y="4517"/>
                  </a:lnTo>
                  <a:lnTo>
                    <a:pt x="99098" y="4350"/>
                  </a:lnTo>
                  <a:lnTo>
                    <a:pt x="99154" y="4183"/>
                  </a:lnTo>
                  <a:lnTo>
                    <a:pt x="99098" y="4015"/>
                  </a:lnTo>
                  <a:lnTo>
                    <a:pt x="99042" y="3848"/>
                  </a:lnTo>
                  <a:lnTo>
                    <a:pt x="98875" y="3625"/>
                  </a:lnTo>
                  <a:lnTo>
                    <a:pt x="98652" y="3458"/>
                  </a:lnTo>
                  <a:lnTo>
                    <a:pt x="98484" y="3402"/>
                  </a:lnTo>
                  <a:lnTo>
                    <a:pt x="98317" y="3346"/>
                  </a:lnTo>
                  <a:close/>
                  <a:moveTo>
                    <a:pt x="106738" y="3346"/>
                  </a:moveTo>
                  <a:lnTo>
                    <a:pt x="106571" y="3402"/>
                  </a:lnTo>
                  <a:lnTo>
                    <a:pt x="106403" y="3458"/>
                  </a:lnTo>
                  <a:lnTo>
                    <a:pt x="106180" y="3625"/>
                  </a:lnTo>
                  <a:lnTo>
                    <a:pt x="105957" y="3848"/>
                  </a:lnTo>
                  <a:lnTo>
                    <a:pt x="105957" y="4015"/>
                  </a:lnTo>
                  <a:lnTo>
                    <a:pt x="105901" y="4183"/>
                  </a:lnTo>
                  <a:lnTo>
                    <a:pt x="105957" y="4350"/>
                  </a:lnTo>
                  <a:lnTo>
                    <a:pt x="105957" y="4517"/>
                  </a:lnTo>
                  <a:lnTo>
                    <a:pt x="106180" y="4796"/>
                  </a:lnTo>
                  <a:lnTo>
                    <a:pt x="106403" y="4963"/>
                  </a:lnTo>
                  <a:lnTo>
                    <a:pt x="106571" y="5019"/>
                  </a:lnTo>
                  <a:lnTo>
                    <a:pt x="106905" y="5019"/>
                  </a:lnTo>
                  <a:lnTo>
                    <a:pt x="107073" y="4963"/>
                  </a:lnTo>
                  <a:lnTo>
                    <a:pt x="107351" y="4796"/>
                  </a:lnTo>
                  <a:lnTo>
                    <a:pt x="107519" y="4517"/>
                  </a:lnTo>
                  <a:lnTo>
                    <a:pt x="107575" y="4350"/>
                  </a:lnTo>
                  <a:lnTo>
                    <a:pt x="107575" y="4183"/>
                  </a:lnTo>
                  <a:lnTo>
                    <a:pt x="107575" y="4015"/>
                  </a:lnTo>
                  <a:lnTo>
                    <a:pt x="107519" y="3848"/>
                  </a:lnTo>
                  <a:lnTo>
                    <a:pt x="107351" y="3625"/>
                  </a:lnTo>
                  <a:lnTo>
                    <a:pt x="107073" y="3458"/>
                  </a:lnTo>
                  <a:lnTo>
                    <a:pt x="106905" y="3402"/>
                  </a:lnTo>
                  <a:lnTo>
                    <a:pt x="106738" y="3346"/>
                  </a:lnTo>
                  <a:close/>
                  <a:moveTo>
                    <a:pt x="111813" y="3346"/>
                  </a:moveTo>
                  <a:lnTo>
                    <a:pt x="111645" y="3402"/>
                  </a:lnTo>
                  <a:lnTo>
                    <a:pt x="111478" y="3458"/>
                  </a:lnTo>
                  <a:lnTo>
                    <a:pt x="111199" y="3625"/>
                  </a:lnTo>
                  <a:lnTo>
                    <a:pt x="111032" y="3848"/>
                  </a:lnTo>
                  <a:lnTo>
                    <a:pt x="110976" y="4015"/>
                  </a:lnTo>
                  <a:lnTo>
                    <a:pt x="110976" y="4183"/>
                  </a:lnTo>
                  <a:lnTo>
                    <a:pt x="110976" y="4350"/>
                  </a:lnTo>
                  <a:lnTo>
                    <a:pt x="111032" y="4517"/>
                  </a:lnTo>
                  <a:lnTo>
                    <a:pt x="111199" y="4796"/>
                  </a:lnTo>
                  <a:lnTo>
                    <a:pt x="111478" y="4963"/>
                  </a:lnTo>
                  <a:lnTo>
                    <a:pt x="111645" y="5019"/>
                  </a:lnTo>
                  <a:lnTo>
                    <a:pt x="111980" y="5019"/>
                  </a:lnTo>
                  <a:lnTo>
                    <a:pt x="112092" y="4963"/>
                  </a:lnTo>
                  <a:lnTo>
                    <a:pt x="112370" y="4796"/>
                  </a:lnTo>
                  <a:lnTo>
                    <a:pt x="112538" y="4517"/>
                  </a:lnTo>
                  <a:lnTo>
                    <a:pt x="112594" y="4350"/>
                  </a:lnTo>
                  <a:lnTo>
                    <a:pt x="112594" y="4183"/>
                  </a:lnTo>
                  <a:lnTo>
                    <a:pt x="112594" y="4015"/>
                  </a:lnTo>
                  <a:lnTo>
                    <a:pt x="112538" y="3848"/>
                  </a:lnTo>
                  <a:lnTo>
                    <a:pt x="112370" y="3625"/>
                  </a:lnTo>
                  <a:lnTo>
                    <a:pt x="112092" y="3458"/>
                  </a:lnTo>
                  <a:lnTo>
                    <a:pt x="111980" y="3402"/>
                  </a:lnTo>
                  <a:lnTo>
                    <a:pt x="111813" y="3346"/>
                  </a:lnTo>
                  <a:close/>
                  <a:moveTo>
                    <a:pt x="115103" y="3346"/>
                  </a:moveTo>
                  <a:lnTo>
                    <a:pt x="114936" y="3402"/>
                  </a:lnTo>
                  <a:lnTo>
                    <a:pt x="114768" y="3458"/>
                  </a:lnTo>
                  <a:lnTo>
                    <a:pt x="114545" y="3625"/>
                  </a:lnTo>
                  <a:lnTo>
                    <a:pt x="114322" y="3848"/>
                  </a:lnTo>
                  <a:lnTo>
                    <a:pt x="114267" y="4015"/>
                  </a:lnTo>
                  <a:lnTo>
                    <a:pt x="114267" y="4183"/>
                  </a:lnTo>
                  <a:lnTo>
                    <a:pt x="114267" y="4350"/>
                  </a:lnTo>
                  <a:lnTo>
                    <a:pt x="114322" y="4517"/>
                  </a:lnTo>
                  <a:lnTo>
                    <a:pt x="114545" y="4796"/>
                  </a:lnTo>
                  <a:lnTo>
                    <a:pt x="114768" y="4963"/>
                  </a:lnTo>
                  <a:lnTo>
                    <a:pt x="114936" y="5019"/>
                  </a:lnTo>
                  <a:lnTo>
                    <a:pt x="115270" y="5019"/>
                  </a:lnTo>
                  <a:lnTo>
                    <a:pt x="115438" y="4963"/>
                  </a:lnTo>
                  <a:lnTo>
                    <a:pt x="115716" y="4796"/>
                  </a:lnTo>
                  <a:lnTo>
                    <a:pt x="115884" y="4517"/>
                  </a:lnTo>
                  <a:lnTo>
                    <a:pt x="115940" y="4350"/>
                  </a:lnTo>
                  <a:lnTo>
                    <a:pt x="115940" y="4183"/>
                  </a:lnTo>
                  <a:lnTo>
                    <a:pt x="115940" y="4015"/>
                  </a:lnTo>
                  <a:lnTo>
                    <a:pt x="115884" y="3848"/>
                  </a:lnTo>
                  <a:lnTo>
                    <a:pt x="115716" y="3625"/>
                  </a:lnTo>
                  <a:lnTo>
                    <a:pt x="115438" y="3458"/>
                  </a:lnTo>
                  <a:lnTo>
                    <a:pt x="115270" y="3402"/>
                  </a:lnTo>
                  <a:lnTo>
                    <a:pt x="115103" y="3346"/>
                  </a:lnTo>
                  <a:close/>
                  <a:moveTo>
                    <a:pt x="120178" y="3346"/>
                  </a:moveTo>
                  <a:lnTo>
                    <a:pt x="120011" y="3402"/>
                  </a:lnTo>
                  <a:lnTo>
                    <a:pt x="119843" y="3458"/>
                  </a:lnTo>
                  <a:lnTo>
                    <a:pt x="119564" y="3625"/>
                  </a:lnTo>
                  <a:lnTo>
                    <a:pt x="119397" y="3848"/>
                  </a:lnTo>
                  <a:lnTo>
                    <a:pt x="119341" y="4015"/>
                  </a:lnTo>
                  <a:lnTo>
                    <a:pt x="119341" y="4183"/>
                  </a:lnTo>
                  <a:lnTo>
                    <a:pt x="119341" y="4350"/>
                  </a:lnTo>
                  <a:lnTo>
                    <a:pt x="119397" y="4517"/>
                  </a:lnTo>
                  <a:lnTo>
                    <a:pt x="119564" y="4796"/>
                  </a:lnTo>
                  <a:lnTo>
                    <a:pt x="119843" y="4963"/>
                  </a:lnTo>
                  <a:lnTo>
                    <a:pt x="120011" y="5019"/>
                  </a:lnTo>
                  <a:lnTo>
                    <a:pt x="120345" y="5019"/>
                  </a:lnTo>
                  <a:lnTo>
                    <a:pt x="120512" y="4963"/>
                  </a:lnTo>
                  <a:lnTo>
                    <a:pt x="120736" y="4796"/>
                  </a:lnTo>
                  <a:lnTo>
                    <a:pt x="120959" y="4517"/>
                  </a:lnTo>
                  <a:lnTo>
                    <a:pt x="120959" y="4350"/>
                  </a:lnTo>
                  <a:lnTo>
                    <a:pt x="121014" y="4183"/>
                  </a:lnTo>
                  <a:lnTo>
                    <a:pt x="120959" y="4015"/>
                  </a:lnTo>
                  <a:lnTo>
                    <a:pt x="120959" y="3848"/>
                  </a:lnTo>
                  <a:lnTo>
                    <a:pt x="120736" y="3625"/>
                  </a:lnTo>
                  <a:lnTo>
                    <a:pt x="120512" y="3458"/>
                  </a:lnTo>
                  <a:lnTo>
                    <a:pt x="120345" y="3402"/>
                  </a:lnTo>
                  <a:lnTo>
                    <a:pt x="120178" y="3346"/>
                  </a:lnTo>
                  <a:close/>
                  <a:moveTo>
                    <a:pt x="123468" y="3346"/>
                  </a:moveTo>
                  <a:lnTo>
                    <a:pt x="123301" y="3402"/>
                  </a:lnTo>
                  <a:lnTo>
                    <a:pt x="123189" y="3458"/>
                  </a:lnTo>
                  <a:lnTo>
                    <a:pt x="122910" y="3625"/>
                  </a:lnTo>
                  <a:lnTo>
                    <a:pt x="122743" y="3848"/>
                  </a:lnTo>
                  <a:lnTo>
                    <a:pt x="122687" y="4015"/>
                  </a:lnTo>
                  <a:lnTo>
                    <a:pt x="122632" y="4183"/>
                  </a:lnTo>
                  <a:lnTo>
                    <a:pt x="122687" y="4350"/>
                  </a:lnTo>
                  <a:lnTo>
                    <a:pt x="122743" y="4517"/>
                  </a:lnTo>
                  <a:lnTo>
                    <a:pt x="122910" y="4796"/>
                  </a:lnTo>
                  <a:lnTo>
                    <a:pt x="123189" y="4963"/>
                  </a:lnTo>
                  <a:lnTo>
                    <a:pt x="123301" y="5019"/>
                  </a:lnTo>
                  <a:lnTo>
                    <a:pt x="123635" y="5019"/>
                  </a:lnTo>
                  <a:lnTo>
                    <a:pt x="123803" y="4963"/>
                  </a:lnTo>
                  <a:lnTo>
                    <a:pt x="124082" y="4796"/>
                  </a:lnTo>
                  <a:lnTo>
                    <a:pt x="124249" y="4517"/>
                  </a:lnTo>
                  <a:lnTo>
                    <a:pt x="124305" y="4350"/>
                  </a:lnTo>
                  <a:lnTo>
                    <a:pt x="124305" y="4183"/>
                  </a:lnTo>
                  <a:lnTo>
                    <a:pt x="124305" y="4015"/>
                  </a:lnTo>
                  <a:lnTo>
                    <a:pt x="124249" y="3848"/>
                  </a:lnTo>
                  <a:lnTo>
                    <a:pt x="124082" y="3625"/>
                  </a:lnTo>
                  <a:lnTo>
                    <a:pt x="123803" y="3458"/>
                  </a:lnTo>
                  <a:lnTo>
                    <a:pt x="123635" y="3402"/>
                  </a:lnTo>
                  <a:lnTo>
                    <a:pt x="123468" y="3346"/>
                  </a:lnTo>
                  <a:close/>
                  <a:moveTo>
                    <a:pt x="126926" y="3346"/>
                  </a:moveTo>
                  <a:lnTo>
                    <a:pt x="126758" y="3402"/>
                  </a:lnTo>
                  <a:lnTo>
                    <a:pt x="126591" y="3458"/>
                  </a:lnTo>
                  <a:lnTo>
                    <a:pt x="126312" y="3625"/>
                  </a:lnTo>
                  <a:lnTo>
                    <a:pt x="126145" y="3848"/>
                  </a:lnTo>
                  <a:lnTo>
                    <a:pt x="126089" y="4015"/>
                  </a:lnTo>
                  <a:lnTo>
                    <a:pt x="126089" y="4183"/>
                  </a:lnTo>
                  <a:lnTo>
                    <a:pt x="126089" y="4350"/>
                  </a:lnTo>
                  <a:lnTo>
                    <a:pt x="126145" y="4517"/>
                  </a:lnTo>
                  <a:lnTo>
                    <a:pt x="126312" y="4796"/>
                  </a:lnTo>
                  <a:lnTo>
                    <a:pt x="126591" y="4963"/>
                  </a:lnTo>
                  <a:lnTo>
                    <a:pt x="126758" y="5019"/>
                  </a:lnTo>
                  <a:lnTo>
                    <a:pt x="127093" y="5019"/>
                  </a:lnTo>
                  <a:lnTo>
                    <a:pt x="127260" y="4963"/>
                  </a:lnTo>
                  <a:lnTo>
                    <a:pt x="127483" y="4796"/>
                  </a:lnTo>
                  <a:lnTo>
                    <a:pt x="127651" y="4517"/>
                  </a:lnTo>
                  <a:lnTo>
                    <a:pt x="127706" y="4350"/>
                  </a:lnTo>
                  <a:lnTo>
                    <a:pt x="127762" y="4183"/>
                  </a:lnTo>
                  <a:lnTo>
                    <a:pt x="127706" y="4015"/>
                  </a:lnTo>
                  <a:lnTo>
                    <a:pt x="127651" y="3848"/>
                  </a:lnTo>
                  <a:lnTo>
                    <a:pt x="127483" y="3625"/>
                  </a:lnTo>
                  <a:lnTo>
                    <a:pt x="127260" y="3458"/>
                  </a:lnTo>
                  <a:lnTo>
                    <a:pt x="127093" y="3402"/>
                  </a:lnTo>
                  <a:lnTo>
                    <a:pt x="126926" y="3346"/>
                  </a:lnTo>
                  <a:close/>
                  <a:moveTo>
                    <a:pt x="136964" y="3346"/>
                  </a:moveTo>
                  <a:lnTo>
                    <a:pt x="136796" y="3402"/>
                  </a:lnTo>
                  <a:lnTo>
                    <a:pt x="136629" y="3458"/>
                  </a:lnTo>
                  <a:lnTo>
                    <a:pt x="136350" y="3625"/>
                  </a:lnTo>
                  <a:lnTo>
                    <a:pt x="136183" y="3848"/>
                  </a:lnTo>
                  <a:lnTo>
                    <a:pt x="136127" y="4015"/>
                  </a:lnTo>
                  <a:lnTo>
                    <a:pt x="136127" y="4183"/>
                  </a:lnTo>
                  <a:lnTo>
                    <a:pt x="136127" y="4350"/>
                  </a:lnTo>
                  <a:lnTo>
                    <a:pt x="136183" y="4517"/>
                  </a:lnTo>
                  <a:lnTo>
                    <a:pt x="136350" y="4796"/>
                  </a:lnTo>
                  <a:lnTo>
                    <a:pt x="136629" y="4963"/>
                  </a:lnTo>
                  <a:lnTo>
                    <a:pt x="136796" y="5019"/>
                  </a:lnTo>
                  <a:lnTo>
                    <a:pt x="137131" y="5019"/>
                  </a:lnTo>
                  <a:lnTo>
                    <a:pt x="137298" y="4963"/>
                  </a:lnTo>
                  <a:lnTo>
                    <a:pt x="137521" y="4796"/>
                  </a:lnTo>
                  <a:lnTo>
                    <a:pt x="137689" y="4517"/>
                  </a:lnTo>
                  <a:lnTo>
                    <a:pt x="137744" y="4350"/>
                  </a:lnTo>
                  <a:lnTo>
                    <a:pt x="137800" y="4183"/>
                  </a:lnTo>
                  <a:lnTo>
                    <a:pt x="137744" y="4015"/>
                  </a:lnTo>
                  <a:lnTo>
                    <a:pt x="137689" y="3848"/>
                  </a:lnTo>
                  <a:lnTo>
                    <a:pt x="137521" y="3625"/>
                  </a:lnTo>
                  <a:lnTo>
                    <a:pt x="137298" y="3458"/>
                  </a:lnTo>
                  <a:lnTo>
                    <a:pt x="137131" y="3402"/>
                  </a:lnTo>
                  <a:lnTo>
                    <a:pt x="136964" y="3346"/>
                  </a:lnTo>
                  <a:close/>
                  <a:moveTo>
                    <a:pt x="178845" y="3402"/>
                  </a:moveTo>
                  <a:lnTo>
                    <a:pt x="178677" y="3458"/>
                  </a:lnTo>
                  <a:lnTo>
                    <a:pt x="178399" y="3625"/>
                  </a:lnTo>
                  <a:lnTo>
                    <a:pt x="178231" y="3904"/>
                  </a:lnTo>
                  <a:lnTo>
                    <a:pt x="178176" y="4015"/>
                  </a:lnTo>
                  <a:lnTo>
                    <a:pt x="178176" y="4183"/>
                  </a:lnTo>
                  <a:lnTo>
                    <a:pt x="178176" y="4350"/>
                  </a:lnTo>
                  <a:lnTo>
                    <a:pt x="178231" y="4517"/>
                  </a:lnTo>
                  <a:lnTo>
                    <a:pt x="178399" y="4796"/>
                  </a:lnTo>
                  <a:lnTo>
                    <a:pt x="178677" y="4963"/>
                  </a:lnTo>
                  <a:lnTo>
                    <a:pt x="178845" y="5019"/>
                  </a:lnTo>
                  <a:lnTo>
                    <a:pt x="179179" y="5019"/>
                  </a:lnTo>
                  <a:lnTo>
                    <a:pt x="179347" y="4963"/>
                  </a:lnTo>
                  <a:lnTo>
                    <a:pt x="179570" y="4796"/>
                  </a:lnTo>
                  <a:lnTo>
                    <a:pt x="179737" y="4517"/>
                  </a:lnTo>
                  <a:lnTo>
                    <a:pt x="179793" y="4350"/>
                  </a:lnTo>
                  <a:lnTo>
                    <a:pt x="179849" y="4183"/>
                  </a:lnTo>
                  <a:lnTo>
                    <a:pt x="179793" y="4015"/>
                  </a:lnTo>
                  <a:lnTo>
                    <a:pt x="179737" y="3904"/>
                  </a:lnTo>
                  <a:lnTo>
                    <a:pt x="179570" y="3625"/>
                  </a:lnTo>
                  <a:lnTo>
                    <a:pt x="179347" y="3458"/>
                  </a:lnTo>
                  <a:lnTo>
                    <a:pt x="179179" y="3402"/>
                  </a:lnTo>
                  <a:close/>
                  <a:moveTo>
                    <a:pt x="182191" y="3402"/>
                  </a:moveTo>
                  <a:lnTo>
                    <a:pt x="182023" y="3458"/>
                  </a:lnTo>
                  <a:lnTo>
                    <a:pt x="181800" y="3625"/>
                  </a:lnTo>
                  <a:lnTo>
                    <a:pt x="181577" y="3904"/>
                  </a:lnTo>
                  <a:lnTo>
                    <a:pt x="181577" y="4015"/>
                  </a:lnTo>
                  <a:lnTo>
                    <a:pt x="181522" y="4183"/>
                  </a:lnTo>
                  <a:lnTo>
                    <a:pt x="181577" y="4350"/>
                  </a:lnTo>
                  <a:lnTo>
                    <a:pt x="181577" y="4517"/>
                  </a:lnTo>
                  <a:lnTo>
                    <a:pt x="181800" y="4796"/>
                  </a:lnTo>
                  <a:lnTo>
                    <a:pt x="182023" y="4963"/>
                  </a:lnTo>
                  <a:lnTo>
                    <a:pt x="182191" y="5019"/>
                  </a:lnTo>
                  <a:lnTo>
                    <a:pt x="182525" y="5019"/>
                  </a:lnTo>
                  <a:lnTo>
                    <a:pt x="182693" y="4963"/>
                  </a:lnTo>
                  <a:lnTo>
                    <a:pt x="182971" y="4796"/>
                  </a:lnTo>
                  <a:lnTo>
                    <a:pt x="183139" y="4517"/>
                  </a:lnTo>
                  <a:lnTo>
                    <a:pt x="183195" y="4350"/>
                  </a:lnTo>
                  <a:lnTo>
                    <a:pt x="183195" y="4183"/>
                  </a:lnTo>
                  <a:lnTo>
                    <a:pt x="183195" y="4015"/>
                  </a:lnTo>
                  <a:lnTo>
                    <a:pt x="183139" y="3904"/>
                  </a:lnTo>
                  <a:lnTo>
                    <a:pt x="182971" y="3625"/>
                  </a:lnTo>
                  <a:lnTo>
                    <a:pt x="182693" y="3458"/>
                  </a:lnTo>
                  <a:lnTo>
                    <a:pt x="182525" y="3402"/>
                  </a:lnTo>
                  <a:close/>
                  <a:moveTo>
                    <a:pt x="185537" y="3402"/>
                  </a:moveTo>
                  <a:lnTo>
                    <a:pt x="185425" y="3458"/>
                  </a:lnTo>
                  <a:lnTo>
                    <a:pt x="185146" y="3625"/>
                  </a:lnTo>
                  <a:lnTo>
                    <a:pt x="184979" y="3904"/>
                  </a:lnTo>
                  <a:lnTo>
                    <a:pt x="184923" y="4015"/>
                  </a:lnTo>
                  <a:lnTo>
                    <a:pt x="184923" y="4183"/>
                  </a:lnTo>
                  <a:lnTo>
                    <a:pt x="184923" y="4350"/>
                  </a:lnTo>
                  <a:lnTo>
                    <a:pt x="184979" y="4517"/>
                  </a:lnTo>
                  <a:lnTo>
                    <a:pt x="185146" y="4796"/>
                  </a:lnTo>
                  <a:lnTo>
                    <a:pt x="185425" y="4963"/>
                  </a:lnTo>
                  <a:lnTo>
                    <a:pt x="185537" y="5019"/>
                  </a:lnTo>
                  <a:lnTo>
                    <a:pt x="185871" y="5019"/>
                  </a:lnTo>
                  <a:lnTo>
                    <a:pt x="186039" y="4963"/>
                  </a:lnTo>
                  <a:lnTo>
                    <a:pt x="186317" y="4796"/>
                  </a:lnTo>
                  <a:lnTo>
                    <a:pt x="186485" y="4517"/>
                  </a:lnTo>
                  <a:lnTo>
                    <a:pt x="186541" y="4350"/>
                  </a:lnTo>
                  <a:lnTo>
                    <a:pt x="186541" y="4183"/>
                  </a:lnTo>
                  <a:lnTo>
                    <a:pt x="186541" y="4015"/>
                  </a:lnTo>
                  <a:lnTo>
                    <a:pt x="186485" y="3904"/>
                  </a:lnTo>
                  <a:lnTo>
                    <a:pt x="186317" y="3625"/>
                  </a:lnTo>
                  <a:lnTo>
                    <a:pt x="186039" y="3458"/>
                  </a:lnTo>
                  <a:lnTo>
                    <a:pt x="185871" y="3402"/>
                  </a:lnTo>
                  <a:close/>
                  <a:moveTo>
                    <a:pt x="188883" y="3402"/>
                  </a:moveTo>
                  <a:lnTo>
                    <a:pt x="188715" y="3458"/>
                  </a:lnTo>
                  <a:lnTo>
                    <a:pt x="188437" y="3625"/>
                  </a:lnTo>
                  <a:lnTo>
                    <a:pt x="188269" y="3904"/>
                  </a:lnTo>
                  <a:lnTo>
                    <a:pt x="188214" y="4015"/>
                  </a:lnTo>
                  <a:lnTo>
                    <a:pt x="188214" y="4183"/>
                  </a:lnTo>
                  <a:lnTo>
                    <a:pt x="188214" y="4350"/>
                  </a:lnTo>
                  <a:lnTo>
                    <a:pt x="188269" y="4517"/>
                  </a:lnTo>
                  <a:lnTo>
                    <a:pt x="188437" y="4796"/>
                  </a:lnTo>
                  <a:lnTo>
                    <a:pt x="188715" y="4963"/>
                  </a:lnTo>
                  <a:lnTo>
                    <a:pt x="188883" y="5019"/>
                  </a:lnTo>
                  <a:lnTo>
                    <a:pt x="189217" y="5019"/>
                  </a:lnTo>
                  <a:lnTo>
                    <a:pt x="189385" y="4963"/>
                  </a:lnTo>
                  <a:lnTo>
                    <a:pt x="189608" y="4796"/>
                  </a:lnTo>
                  <a:lnTo>
                    <a:pt x="189831" y="4517"/>
                  </a:lnTo>
                  <a:lnTo>
                    <a:pt x="189887" y="4350"/>
                  </a:lnTo>
                  <a:lnTo>
                    <a:pt x="189887" y="4183"/>
                  </a:lnTo>
                  <a:lnTo>
                    <a:pt x="189887" y="4015"/>
                  </a:lnTo>
                  <a:lnTo>
                    <a:pt x="189831" y="3904"/>
                  </a:lnTo>
                  <a:lnTo>
                    <a:pt x="189608" y="3625"/>
                  </a:lnTo>
                  <a:lnTo>
                    <a:pt x="189385" y="3458"/>
                  </a:lnTo>
                  <a:lnTo>
                    <a:pt x="189217" y="3402"/>
                  </a:lnTo>
                  <a:close/>
                  <a:moveTo>
                    <a:pt x="194125" y="3346"/>
                  </a:moveTo>
                  <a:lnTo>
                    <a:pt x="193958" y="3402"/>
                  </a:lnTo>
                  <a:lnTo>
                    <a:pt x="193790" y="3458"/>
                  </a:lnTo>
                  <a:lnTo>
                    <a:pt x="193511" y="3625"/>
                  </a:lnTo>
                  <a:lnTo>
                    <a:pt x="193344" y="3848"/>
                  </a:lnTo>
                  <a:lnTo>
                    <a:pt x="193288" y="4015"/>
                  </a:lnTo>
                  <a:lnTo>
                    <a:pt x="193288" y="4183"/>
                  </a:lnTo>
                  <a:lnTo>
                    <a:pt x="193288" y="4350"/>
                  </a:lnTo>
                  <a:lnTo>
                    <a:pt x="193344" y="4517"/>
                  </a:lnTo>
                  <a:lnTo>
                    <a:pt x="193511" y="4796"/>
                  </a:lnTo>
                  <a:lnTo>
                    <a:pt x="193790" y="4963"/>
                  </a:lnTo>
                  <a:lnTo>
                    <a:pt x="193958" y="5019"/>
                  </a:lnTo>
                  <a:lnTo>
                    <a:pt x="194292" y="5019"/>
                  </a:lnTo>
                  <a:lnTo>
                    <a:pt x="194404" y="4963"/>
                  </a:lnTo>
                  <a:lnTo>
                    <a:pt x="194683" y="4796"/>
                  </a:lnTo>
                  <a:lnTo>
                    <a:pt x="194850" y="4517"/>
                  </a:lnTo>
                  <a:lnTo>
                    <a:pt x="194906" y="4350"/>
                  </a:lnTo>
                  <a:lnTo>
                    <a:pt x="194961" y="4183"/>
                  </a:lnTo>
                  <a:lnTo>
                    <a:pt x="194906" y="4015"/>
                  </a:lnTo>
                  <a:lnTo>
                    <a:pt x="194850" y="3848"/>
                  </a:lnTo>
                  <a:lnTo>
                    <a:pt x="194683" y="3625"/>
                  </a:lnTo>
                  <a:lnTo>
                    <a:pt x="194404" y="3458"/>
                  </a:lnTo>
                  <a:lnTo>
                    <a:pt x="194292" y="3402"/>
                  </a:lnTo>
                  <a:lnTo>
                    <a:pt x="194125" y="3346"/>
                  </a:lnTo>
                  <a:close/>
                  <a:moveTo>
                    <a:pt x="202546" y="3346"/>
                  </a:moveTo>
                  <a:lnTo>
                    <a:pt x="202378" y="3402"/>
                  </a:lnTo>
                  <a:lnTo>
                    <a:pt x="202211" y="3458"/>
                  </a:lnTo>
                  <a:lnTo>
                    <a:pt x="201932" y="3625"/>
                  </a:lnTo>
                  <a:lnTo>
                    <a:pt x="201765" y="3848"/>
                  </a:lnTo>
                  <a:lnTo>
                    <a:pt x="201709" y="4015"/>
                  </a:lnTo>
                  <a:lnTo>
                    <a:pt x="201709" y="4183"/>
                  </a:lnTo>
                  <a:lnTo>
                    <a:pt x="201709" y="4350"/>
                  </a:lnTo>
                  <a:lnTo>
                    <a:pt x="201765" y="4517"/>
                  </a:lnTo>
                  <a:lnTo>
                    <a:pt x="201932" y="4796"/>
                  </a:lnTo>
                  <a:lnTo>
                    <a:pt x="202211" y="4963"/>
                  </a:lnTo>
                  <a:lnTo>
                    <a:pt x="202378" y="5019"/>
                  </a:lnTo>
                  <a:lnTo>
                    <a:pt x="202713" y="5019"/>
                  </a:lnTo>
                  <a:lnTo>
                    <a:pt x="202880" y="4963"/>
                  </a:lnTo>
                  <a:lnTo>
                    <a:pt x="203103" y="4796"/>
                  </a:lnTo>
                  <a:lnTo>
                    <a:pt x="203326" y="4517"/>
                  </a:lnTo>
                  <a:lnTo>
                    <a:pt x="203382" y="4350"/>
                  </a:lnTo>
                  <a:lnTo>
                    <a:pt x="203382" y="4183"/>
                  </a:lnTo>
                  <a:lnTo>
                    <a:pt x="203382" y="4015"/>
                  </a:lnTo>
                  <a:lnTo>
                    <a:pt x="203326" y="3848"/>
                  </a:lnTo>
                  <a:lnTo>
                    <a:pt x="203103" y="3625"/>
                  </a:lnTo>
                  <a:lnTo>
                    <a:pt x="202880" y="3458"/>
                  </a:lnTo>
                  <a:lnTo>
                    <a:pt x="202713" y="3402"/>
                  </a:lnTo>
                  <a:lnTo>
                    <a:pt x="202546" y="3346"/>
                  </a:lnTo>
                  <a:close/>
                  <a:moveTo>
                    <a:pt x="207565" y="3346"/>
                  </a:moveTo>
                  <a:lnTo>
                    <a:pt x="207397" y="3402"/>
                  </a:lnTo>
                  <a:lnTo>
                    <a:pt x="207286" y="3458"/>
                  </a:lnTo>
                  <a:lnTo>
                    <a:pt x="207007" y="3625"/>
                  </a:lnTo>
                  <a:lnTo>
                    <a:pt x="206840" y="3848"/>
                  </a:lnTo>
                  <a:lnTo>
                    <a:pt x="206784" y="4015"/>
                  </a:lnTo>
                  <a:lnTo>
                    <a:pt x="206784" y="4183"/>
                  </a:lnTo>
                  <a:lnTo>
                    <a:pt x="206784" y="4350"/>
                  </a:lnTo>
                  <a:lnTo>
                    <a:pt x="206840" y="4517"/>
                  </a:lnTo>
                  <a:lnTo>
                    <a:pt x="207007" y="4796"/>
                  </a:lnTo>
                  <a:lnTo>
                    <a:pt x="207286" y="4963"/>
                  </a:lnTo>
                  <a:lnTo>
                    <a:pt x="207397" y="5019"/>
                  </a:lnTo>
                  <a:lnTo>
                    <a:pt x="207732" y="5019"/>
                  </a:lnTo>
                  <a:lnTo>
                    <a:pt x="207899" y="4963"/>
                  </a:lnTo>
                  <a:lnTo>
                    <a:pt x="208178" y="4796"/>
                  </a:lnTo>
                  <a:lnTo>
                    <a:pt x="208345" y="4517"/>
                  </a:lnTo>
                  <a:lnTo>
                    <a:pt x="208401" y="4350"/>
                  </a:lnTo>
                  <a:lnTo>
                    <a:pt x="208401" y="4183"/>
                  </a:lnTo>
                  <a:lnTo>
                    <a:pt x="208401" y="4015"/>
                  </a:lnTo>
                  <a:lnTo>
                    <a:pt x="208345" y="3848"/>
                  </a:lnTo>
                  <a:lnTo>
                    <a:pt x="208178" y="3625"/>
                  </a:lnTo>
                  <a:lnTo>
                    <a:pt x="207899" y="3458"/>
                  </a:lnTo>
                  <a:lnTo>
                    <a:pt x="207732" y="3402"/>
                  </a:lnTo>
                  <a:lnTo>
                    <a:pt x="207565" y="3346"/>
                  </a:lnTo>
                  <a:close/>
                  <a:moveTo>
                    <a:pt x="210911" y="3346"/>
                  </a:moveTo>
                  <a:lnTo>
                    <a:pt x="210743" y="3402"/>
                  </a:lnTo>
                  <a:lnTo>
                    <a:pt x="210576" y="3458"/>
                  </a:lnTo>
                  <a:lnTo>
                    <a:pt x="210297" y="3625"/>
                  </a:lnTo>
                  <a:lnTo>
                    <a:pt x="210130" y="3848"/>
                  </a:lnTo>
                  <a:lnTo>
                    <a:pt x="210074" y="4015"/>
                  </a:lnTo>
                  <a:lnTo>
                    <a:pt x="210074" y="4183"/>
                  </a:lnTo>
                  <a:lnTo>
                    <a:pt x="210074" y="4350"/>
                  </a:lnTo>
                  <a:lnTo>
                    <a:pt x="210130" y="4517"/>
                  </a:lnTo>
                  <a:lnTo>
                    <a:pt x="210297" y="4796"/>
                  </a:lnTo>
                  <a:lnTo>
                    <a:pt x="210576" y="4963"/>
                  </a:lnTo>
                  <a:lnTo>
                    <a:pt x="210743" y="5019"/>
                  </a:lnTo>
                  <a:lnTo>
                    <a:pt x="211078" y="5019"/>
                  </a:lnTo>
                  <a:lnTo>
                    <a:pt x="211245" y="4963"/>
                  </a:lnTo>
                  <a:lnTo>
                    <a:pt x="211468" y="4796"/>
                  </a:lnTo>
                  <a:lnTo>
                    <a:pt x="211691" y="4517"/>
                  </a:lnTo>
                  <a:lnTo>
                    <a:pt x="211691" y="4350"/>
                  </a:lnTo>
                  <a:lnTo>
                    <a:pt x="211747" y="4183"/>
                  </a:lnTo>
                  <a:lnTo>
                    <a:pt x="211691" y="4015"/>
                  </a:lnTo>
                  <a:lnTo>
                    <a:pt x="211691" y="3848"/>
                  </a:lnTo>
                  <a:lnTo>
                    <a:pt x="211468" y="3625"/>
                  </a:lnTo>
                  <a:lnTo>
                    <a:pt x="211245" y="3458"/>
                  </a:lnTo>
                  <a:lnTo>
                    <a:pt x="211078" y="3402"/>
                  </a:lnTo>
                  <a:lnTo>
                    <a:pt x="210911" y="3346"/>
                  </a:lnTo>
                  <a:close/>
                  <a:moveTo>
                    <a:pt x="215986" y="3346"/>
                  </a:moveTo>
                  <a:lnTo>
                    <a:pt x="215818" y="3402"/>
                  </a:lnTo>
                  <a:lnTo>
                    <a:pt x="215651" y="3458"/>
                  </a:lnTo>
                  <a:lnTo>
                    <a:pt x="215372" y="3625"/>
                  </a:lnTo>
                  <a:lnTo>
                    <a:pt x="215205" y="3848"/>
                  </a:lnTo>
                  <a:lnTo>
                    <a:pt x="215149" y="4015"/>
                  </a:lnTo>
                  <a:lnTo>
                    <a:pt x="215149" y="4183"/>
                  </a:lnTo>
                  <a:lnTo>
                    <a:pt x="215149" y="4350"/>
                  </a:lnTo>
                  <a:lnTo>
                    <a:pt x="215205" y="4517"/>
                  </a:lnTo>
                  <a:lnTo>
                    <a:pt x="215372" y="4796"/>
                  </a:lnTo>
                  <a:lnTo>
                    <a:pt x="215651" y="4963"/>
                  </a:lnTo>
                  <a:lnTo>
                    <a:pt x="215818" y="5019"/>
                  </a:lnTo>
                  <a:lnTo>
                    <a:pt x="216153" y="5019"/>
                  </a:lnTo>
                  <a:lnTo>
                    <a:pt x="216264" y="4963"/>
                  </a:lnTo>
                  <a:lnTo>
                    <a:pt x="216543" y="4796"/>
                  </a:lnTo>
                  <a:lnTo>
                    <a:pt x="216710" y="4517"/>
                  </a:lnTo>
                  <a:lnTo>
                    <a:pt x="216766" y="4350"/>
                  </a:lnTo>
                  <a:lnTo>
                    <a:pt x="216822" y="4183"/>
                  </a:lnTo>
                  <a:lnTo>
                    <a:pt x="216766" y="4015"/>
                  </a:lnTo>
                  <a:lnTo>
                    <a:pt x="216710" y="3848"/>
                  </a:lnTo>
                  <a:lnTo>
                    <a:pt x="216543" y="3625"/>
                  </a:lnTo>
                  <a:lnTo>
                    <a:pt x="216264" y="3458"/>
                  </a:lnTo>
                  <a:lnTo>
                    <a:pt x="216153" y="3402"/>
                  </a:lnTo>
                  <a:lnTo>
                    <a:pt x="215986" y="3346"/>
                  </a:lnTo>
                  <a:close/>
                  <a:moveTo>
                    <a:pt x="219276" y="3346"/>
                  </a:moveTo>
                  <a:lnTo>
                    <a:pt x="219108" y="3402"/>
                  </a:lnTo>
                  <a:lnTo>
                    <a:pt x="218941" y="3458"/>
                  </a:lnTo>
                  <a:lnTo>
                    <a:pt x="218718" y="3625"/>
                  </a:lnTo>
                  <a:lnTo>
                    <a:pt x="218551" y="3848"/>
                  </a:lnTo>
                  <a:lnTo>
                    <a:pt x="218495" y="4015"/>
                  </a:lnTo>
                  <a:lnTo>
                    <a:pt x="218439" y="4183"/>
                  </a:lnTo>
                  <a:lnTo>
                    <a:pt x="218495" y="4350"/>
                  </a:lnTo>
                  <a:lnTo>
                    <a:pt x="218551" y="4517"/>
                  </a:lnTo>
                  <a:lnTo>
                    <a:pt x="218718" y="4796"/>
                  </a:lnTo>
                  <a:lnTo>
                    <a:pt x="218941" y="4963"/>
                  </a:lnTo>
                  <a:lnTo>
                    <a:pt x="219108" y="5019"/>
                  </a:lnTo>
                  <a:lnTo>
                    <a:pt x="219443" y="5019"/>
                  </a:lnTo>
                  <a:lnTo>
                    <a:pt x="219610" y="4963"/>
                  </a:lnTo>
                  <a:lnTo>
                    <a:pt x="219889" y="4796"/>
                  </a:lnTo>
                  <a:lnTo>
                    <a:pt x="220057" y="4517"/>
                  </a:lnTo>
                  <a:lnTo>
                    <a:pt x="220112" y="4350"/>
                  </a:lnTo>
                  <a:lnTo>
                    <a:pt x="220112" y="4183"/>
                  </a:lnTo>
                  <a:lnTo>
                    <a:pt x="220112" y="4015"/>
                  </a:lnTo>
                  <a:lnTo>
                    <a:pt x="220057" y="3848"/>
                  </a:lnTo>
                  <a:lnTo>
                    <a:pt x="219889" y="3625"/>
                  </a:lnTo>
                  <a:lnTo>
                    <a:pt x="219610" y="3458"/>
                  </a:lnTo>
                  <a:lnTo>
                    <a:pt x="219443" y="3402"/>
                  </a:lnTo>
                  <a:lnTo>
                    <a:pt x="219276" y="3346"/>
                  </a:lnTo>
                  <a:close/>
                  <a:moveTo>
                    <a:pt x="222733" y="3346"/>
                  </a:moveTo>
                  <a:lnTo>
                    <a:pt x="222566" y="3402"/>
                  </a:lnTo>
                  <a:lnTo>
                    <a:pt x="222399" y="3458"/>
                  </a:lnTo>
                  <a:lnTo>
                    <a:pt x="222120" y="3625"/>
                  </a:lnTo>
                  <a:lnTo>
                    <a:pt x="221953" y="3848"/>
                  </a:lnTo>
                  <a:lnTo>
                    <a:pt x="221897" y="4015"/>
                  </a:lnTo>
                  <a:lnTo>
                    <a:pt x="221897" y="4183"/>
                  </a:lnTo>
                  <a:lnTo>
                    <a:pt x="221897" y="4350"/>
                  </a:lnTo>
                  <a:lnTo>
                    <a:pt x="221953" y="4517"/>
                  </a:lnTo>
                  <a:lnTo>
                    <a:pt x="222120" y="4796"/>
                  </a:lnTo>
                  <a:lnTo>
                    <a:pt x="222399" y="4963"/>
                  </a:lnTo>
                  <a:lnTo>
                    <a:pt x="222566" y="5019"/>
                  </a:lnTo>
                  <a:lnTo>
                    <a:pt x="222901" y="5019"/>
                  </a:lnTo>
                  <a:lnTo>
                    <a:pt x="223012" y="4963"/>
                  </a:lnTo>
                  <a:lnTo>
                    <a:pt x="223291" y="4796"/>
                  </a:lnTo>
                  <a:lnTo>
                    <a:pt x="223458" y="4517"/>
                  </a:lnTo>
                  <a:lnTo>
                    <a:pt x="223514" y="4350"/>
                  </a:lnTo>
                  <a:lnTo>
                    <a:pt x="223514" y="4183"/>
                  </a:lnTo>
                  <a:lnTo>
                    <a:pt x="223514" y="4015"/>
                  </a:lnTo>
                  <a:lnTo>
                    <a:pt x="223458" y="3848"/>
                  </a:lnTo>
                  <a:lnTo>
                    <a:pt x="223291" y="3625"/>
                  </a:lnTo>
                  <a:lnTo>
                    <a:pt x="223012" y="3458"/>
                  </a:lnTo>
                  <a:lnTo>
                    <a:pt x="222901" y="3402"/>
                  </a:lnTo>
                  <a:lnTo>
                    <a:pt x="222733" y="3346"/>
                  </a:lnTo>
                  <a:close/>
                  <a:moveTo>
                    <a:pt x="232771" y="3346"/>
                  </a:moveTo>
                  <a:lnTo>
                    <a:pt x="232604" y="3402"/>
                  </a:lnTo>
                  <a:lnTo>
                    <a:pt x="232437" y="3458"/>
                  </a:lnTo>
                  <a:lnTo>
                    <a:pt x="232158" y="3625"/>
                  </a:lnTo>
                  <a:lnTo>
                    <a:pt x="231991" y="3848"/>
                  </a:lnTo>
                  <a:lnTo>
                    <a:pt x="231935" y="4015"/>
                  </a:lnTo>
                  <a:lnTo>
                    <a:pt x="231935" y="4183"/>
                  </a:lnTo>
                  <a:lnTo>
                    <a:pt x="231935" y="4350"/>
                  </a:lnTo>
                  <a:lnTo>
                    <a:pt x="231991" y="4517"/>
                  </a:lnTo>
                  <a:lnTo>
                    <a:pt x="232158" y="4796"/>
                  </a:lnTo>
                  <a:lnTo>
                    <a:pt x="232437" y="4963"/>
                  </a:lnTo>
                  <a:lnTo>
                    <a:pt x="232604" y="5019"/>
                  </a:lnTo>
                  <a:lnTo>
                    <a:pt x="232939" y="5019"/>
                  </a:lnTo>
                  <a:lnTo>
                    <a:pt x="233050" y="4963"/>
                  </a:lnTo>
                  <a:lnTo>
                    <a:pt x="233329" y="4796"/>
                  </a:lnTo>
                  <a:lnTo>
                    <a:pt x="233496" y="4517"/>
                  </a:lnTo>
                  <a:lnTo>
                    <a:pt x="233552" y="4350"/>
                  </a:lnTo>
                  <a:lnTo>
                    <a:pt x="233552" y="4183"/>
                  </a:lnTo>
                  <a:lnTo>
                    <a:pt x="233552" y="4015"/>
                  </a:lnTo>
                  <a:lnTo>
                    <a:pt x="233496" y="3848"/>
                  </a:lnTo>
                  <a:lnTo>
                    <a:pt x="233329" y="3625"/>
                  </a:lnTo>
                  <a:lnTo>
                    <a:pt x="233050" y="3458"/>
                  </a:lnTo>
                  <a:lnTo>
                    <a:pt x="232939" y="3402"/>
                  </a:lnTo>
                  <a:lnTo>
                    <a:pt x="232771" y="3346"/>
                  </a:lnTo>
                  <a:close/>
                  <a:moveTo>
                    <a:pt x="274652" y="3402"/>
                  </a:moveTo>
                  <a:lnTo>
                    <a:pt x="274485" y="3458"/>
                  </a:lnTo>
                  <a:lnTo>
                    <a:pt x="274206" y="3625"/>
                  </a:lnTo>
                  <a:lnTo>
                    <a:pt x="274039" y="3904"/>
                  </a:lnTo>
                  <a:lnTo>
                    <a:pt x="273983" y="4015"/>
                  </a:lnTo>
                  <a:lnTo>
                    <a:pt x="273983" y="4183"/>
                  </a:lnTo>
                  <a:lnTo>
                    <a:pt x="273983" y="4350"/>
                  </a:lnTo>
                  <a:lnTo>
                    <a:pt x="274039" y="4517"/>
                  </a:lnTo>
                  <a:lnTo>
                    <a:pt x="274206" y="4796"/>
                  </a:lnTo>
                  <a:lnTo>
                    <a:pt x="274485" y="4963"/>
                  </a:lnTo>
                  <a:lnTo>
                    <a:pt x="274652" y="5019"/>
                  </a:lnTo>
                  <a:lnTo>
                    <a:pt x="274987" y="5019"/>
                  </a:lnTo>
                  <a:lnTo>
                    <a:pt x="275154" y="4963"/>
                  </a:lnTo>
                  <a:lnTo>
                    <a:pt x="275377" y="4796"/>
                  </a:lnTo>
                  <a:lnTo>
                    <a:pt x="275600" y="4517"/>
                  </a:lnTo>
                  <a:lnTo>
                    <a:pt x="275600" y="4350"/>
                  </a:lnTo>
                  <a:lnTo>
                    <a:pt x="275656" y="4183"/>
                  </a:lnTo>
                  <a:lnTo>
                    <a:pt x="275600" y="4015"/>
                  </a:lnTo>
                  <a:lnTo>
                    <a:pt x="275600" y="3904"/>
                  </a:lnTo>
                  <a:lnTo>
                    <a:pt x="275377" y="3625"/>
                  </a:lnTo>
                  <a:lnTo>
                    <a:pt x="275154" y="3458"/>
                  </a:lnTo>
                  <a:lnTo>
                    <a:pt x="274987" y="3402"/>
                  </a:lnTo>
                  <a:close/>
                  <a:moveTo>
                    <a:pt x="277998" y="3402"/>
                  </a:moveTo>
                  <a:lnTo>
                    <a:pt x="277831" y="3458"/>
                  </a:lnTo>
                  <a:lnTo>
                    <a:pt x="277608" y="3625"/>
                  </a:lnTo>
                  <a:lnTo>
                    <a:pt x="277441" y="3904"/>
                  </a:lnTo>
                  <a:lnTo>
                    <a:pt x="277385" y="4015"/>
                  </a:lnTo>
                  <a:lnTo>
                    <a:pt x="277329" y="4183"/>
                  </a:lnTo>
                  <a:lnTo>
                    <a:pt x="277385" y="4350"/>
                  </a:lnTo>
                  <a:lnTo>
                    <a:pt x="277441" y="4517"/>
                  </a:lnTo>
                  <a:lnTo>
                    <a:pt x="277608" y="4796"/>
                  </a:lnTo>
                  <a:lnTo>
                    <a:pt x="277831" y="4963"/>
                  </a:lnTo>
                  <a:lnTo>
                    <a:pt x="277998" y="5019"/>
                  </a:lnTo>
                  <a:lnTo>
                    <a:pt x="278333" y="5019"/>
                  </a:lnTo>
                  <a:lnTo>
                    <a:pt x="278500" y="4963"/>
                  </a:lnTo>
                  <a:lnTo>
                    <a:pt x="278779" y="4796"/>
                  </a:lnTo>
                  <a:lnTo>
                    <a:pt x="278946" y="4517"/>
                  </a:lnTo>
                  <a:lnTo>
                    <a:pt x="279002" y="4350"/>
                  </a:lnTo>
                  <a:lnTo>
                    <a:pt x="279002" y="4183"/>
                  </a:lnTo>
                  <a:lnTo>
                    <a:pt x="279002" y="4015"/>
                  </a:lnTo>
                  <a:lnTo>
                    <a:pt x="278946" y="3904"/>
                  </a:lnTo>
                  <a:lnTo>
                    <a:pt x="278779" y="3625"/>
                  </a:lnTo>
                  <a:lnTo>
                    <a:pt x="278500" y="3458"/>
                  </a:lnTo>
                  <a:lnTo>
                    <a:pt x="278333" y="3402"/>
                  </a:lnTo>
                  <a:close/>
                  <a:moveTo>
                    <a:pt x="281400" y="3402"/>
                  </a:moveTo>
                  <a:lnTo>
                    <a:pt x="281233" y="3458"/>
                  </a:lnTo>
                  <a:lnTo>
                    <a:pt x="280954" y="3625"/>
                  </a:lnTo>
                  <a:lnTo>
                    <a:pt x="280787" y="3904"/>
                  </a:lnTo>
                  <a:lnTo>
                    <a:pt x="280731" y="4015"/>
                  </a:lnTo>
                  <a:lnTo>
                    <a:pt x="280731" y="4183"/>
                  </a:lnTo>
                  <a:lnTo>
                    <a:pt x="280731" y="4350"/>
                  </a:lnTo>
                  <a:lnTo>
                    <a:pt x="280787" y="4517"/>
                  </a:lnTo>
                  <a:lnTo>
                    <a:pt x="280954" y="4796"/>
                  </a:lnTo>
                  <a:lnTo>
                    <a:pt x="281233" y="4963"/>
                  </a:lnTo>
                  <a:lnTo>
                    <a:pt x="281400" y="5019"/>
                  </a:lnTo>
                  <a:lnTo>
                    <a:pt x="281735" y="5019"/>
                  </a:lnTo>
                  <a:lnTo>
                    <a:pt x="281846" y="4963"/>
                  </a:lnTo>
                  <a:lnTo>
                    <a:pt x="282125" y="4796"/>
                  </a:lnTo>
                  <a:lnTo>
                    <a:pt x="282292" y="4517"/>
                  </a:lnTo>
                  <a:lnTo>
                    <a:pt x="282348" y="4350"/>
                  </a:lnTo>
                  <a:lnTo>
                    <a:pt x="282348" y="4183"/>
                  </a:lnTo>
                  <a:lnTo>
                    <a:pt x="282348" y="4015"/>
                  </a:lnTo>
                  <a:lnTo>
                    <a:pt x="282292" y="3904"/>
                  </a:lnTo>
                  <a:lnTo>
                    <a:pt x="282125" y="3625"/>
                  </a:lnTo>
                  <a:lnTo>
                    <a:pt x="281846" y="3458"/>
                  </a:lnTo>
                  <a:lnTo>
                    <a:pt x="281735" y="3402"/>
                  </a:lnTo>
                  <a:close/>
                  <a:moveTo>
                    <a:pt x="284690" y="3402"/>
                  </a:moveTo>
                  <a:lnTo>
                    <a:pt x="284523" y="3458"/>
                  </a:lnTo>
                  <a:lnTo>
                    <a:pt x="284300" y="3625"/>
                  </a:lnTo>
                  <a:lnTo>
                    <a:pt x="284077" y="3904"/>
                  </a:lnTo>
                  <a:lnTo>
                    <a:pt x="284077" y="4015"/>
                  </a:lnTo>
                  <a:lnTo>
                    <a:pt x="284021" y="4183"/>
                  </a:lnTo>
                  <a:lnTo>
                    <a:pt x="284077" y="4350"/>
                  </a:lnTo>
                  <a:lnTo>
                    <a:pt x="284077" y="4517"/>
                  </a:lnTo>
                  <a:lnTo>
                    <a:pt x="284300" y="4796"/>
                  </a:lnTo>
                  <a:lnTo>
                    <a:pt x="284523" y="4963"/>
                  </a:lnTo>
                  <a:lnTo>
                    <a:pt x="284690" y="5019"/>
                  </a:lnTo>
                  <a:lnTo>
                    <a:pt x="285025" y="5019"/>
                  </a:lnTo>
                  <a:lnTo>
                    <a:pt x="285192" y="4963"/>
                  </a:lnTo>
                  <a:lnTo>
                    <a:pt x="285471" y="4796"/>
                  </a:lnTo>
                  <a:lnTo>
                    <a:pt x="285638" y="4517"/>
                  </a:lnTo>
                  <a:lnTo>
                    <a:pt x="285694" y="4350"/>
                  </a:lnTo>
                  <a:lnTo>
                    <a:pt x="285694" y="4183"/>
                  </a:lnTo>
                  <a:lnTo>
                    <a:pt x="285694" y="4015"/>
                  </a:lnTo>
                  <a:lnTo>
                    <a:pt x="285638" y="3904"/>
                  </a:lnTo>
                  <a:lnTo>
                    <a:pt x="285471" y="3625"/>
                  </a:lnTo>
                  <a:lnTo>
                    <a:pt x="285192" y="3458"/>
                  </a:lnTo>
                  <a:lnTo>
                    <a:pt x="285025" y="3402"/>
                  </a:lnTo>
                  <a:close/>
                  <a:moveTo>
                    <a:pt x="3179" y="11711"/>
                  </a:moveTo>
                  <a:lnTo>
                    <a:pt x="3067" y="11767"/>
                  </a:lnTo>
                  <a:lnTo>
                    <a:pt x="2788" y="11934"/>
                  </a:lnTo>
                  <a:lnTo>
                    <a:pt x="2621" y="12213"/>
                  </a:lnTo>
                  <a:lnTo>
                    <a:pt x="2565" y="12324"/>
                  </a:lnTo>
                  <a:lnTo>
                    <a:pt x="2510" y="12492"/>
                  </a:lnTo>
                  <a:lnTo>
                    <a:pt x="2565" y="12659"/>
                  </a:lnTo>
                  <a:lnTo>
                    <a:pt x="2621" y="12826"/>
                  </a:lnTo>
                  <a:lnTo>
                    <a:pt x="2788" y="13105"/>
                  </a:lnTo>
                  <a:lnTo>
                    <a:pt x="3067" y="13272"/>
                  </a:lnTo>
                  <a:lnTo>
                    <a:pt x="3179" y="13328"/>
                  </a:lnTo>
                  <a:lnTo>
                    <a:pt x="3513" y="13328"/>
                  </a:lnTo>
                  <a:lnTo>
                    <a:pt x="3681" y="13272"/>
                  </a:lnTo>
                  <a:lnTo>
                    <a:pt x="3959" y="13105"/>
                  </a:lnTo>
                  <a:lnTo>
                    <a:pt x="4127" y="12826"/>
                  </a:lnTo>
                  <a:lnTo>
                    <a:pt x="4183" y="12659"/>
                  </a:lnTo>
                  <a:lnTo>
                    <a:pt x="4183" y="12492"/>
                  </a:lnTo>
                  <a:lnTo>
                    <a:pt x="4183" y="12324"/>
                  </a:lnTo>
                  <a:lnTo>
                    <a:pt x="4127" y="12213"/>
                  </a:lnTo>
                  <a:lnTo>
                    <a:pt x="3959" y="11934"/>
                  </a:lnTo>
                  <a:lnTo>
                    <a:pt x="3681" y="11767"/>
                  </a:lnTo>
                  <a:lnTo>
                    <a:pt x="3513" y="11711"/>
                  </a:lnTo>
                  <a:close/>
                  <a:moveTo>
                    <a:pt x="13273" y="11711"/>
                  </a:moveTo>
                  <a:lnTo>
                    <a:pt x="13161" y="11767"/>
                  </a:lnTo>
                  <a:lnTo>
                    <a:pt x="12882" y="11934"/>
                  </a:lnTo>
                  <a:lnTo>
                    <a:pt x="12715" y="12213"/>
                  </a:lnTo>
                  <a:lnTo>
                    <a:pt x="12659" y="12324"/>
                  </a:lnTo>
                  <a:lnTo>
                    <a:pt x="12603" y="12492"/>
                  </a:lnTo>
                  <a:lnTo>
                    <a:pt x="12659" y="12659"/>
                  </a:lnTo>
                  <a:lnTo>
                    <a:pt x="12715" y="12826"/>
                  </a:lnTo>
                  <a:lnTo>
                    <a:pt x="12882" y="13105"/>
                  </a:lnTo>
                  <a:lnTo>
                    <a:pt x="13161" y="13272"/>
                  </a:lnTo>
                  <a:lnTo>
                    <a:pt x="13273" y="13328"/>
                  </a:lnTo>
                  <a:lnTo>
                    <a:pt x="13607" y="13328"/>
                  </a:lnTo>
                  <a:lnTo>
                    <a:pt x="13774" y="13272"/>
                  </a:lnTo>
                  <a:lnTo>
                    <a:pt x="14053" y="13105"/>
                  </a:lnTo>
                  <a:lnTo>
                    <a:pt x="14221" y="12826"/>
                  </a:lnTo>
                  <a:lnTo>
                    <a:pt x="14276" y="12659"/>
                  </a:lnTo>
                  <a:lnTo>
                    <a:pt x="14276" y="12492"/>
                  </a:lnTo>
                  <a:lnTo>
                    <a:pt x="14276" y="12324"/>
                  </a:lnTo>
                  <a:lnTo>
                    <a:pt x="14221" y="12213"/>
                  </a:lnTo>
                  <a:lnTo>
                    <a:pt x="14053" y="11934"/>
                  </a:lnTo>
                  <a:lnTo>
                    <a:pt x="13774" y="11767"/>
                  </a:lnTo>
                  <a:lnTo>
                    <a:pt x="13607" y="11711"/>
                  </a:lnTo>
                  <a:close/>
                  <a:moveTo>
                    <a:pt x="16674" y="11711"/>
                  </a:moveTo>
                  <a:lnTo>
                    <a:pt x="16507" y="11767"/>
                  </a:lnTo>
                  <a:lnTo>
                    <a:pt x="16228" y="11934"/>
                  </a:lnTo>
                  <a:lnTo>
                    <a:pt x="16061" y="12213"/>
                  </a:lnTo>
                  <a:lnTo>
                    <a:pt x="16005" y="12324"/>
                  </a:lnTo>
                  <a:lnTo>
                    <a:pt x="16005" y="12492"/>
                  </a:lnTo>
                  <a:lnTo>
                    <a:pt x="16005" y="12659"/>
                  </a:lnTo>
                  <a:lnTo>
                    <a:pt x="16061" y="12826"/>
                  </a:lnTo>
                  <a:lnTo>
                    <a:pt x="16228" y="13105"/>
                  </a:lnTo>
                  <a:lnTo>
                    <a:pt x="16507" y="13272"/>
                  </a:lnTo>
                  <a:lnTo>
                    <a:pt x="16674" y="13328"/>
                  </a:lnTo>
                  <a:lnTo>
                    <a:pt x="17009" y="13328"/>
                  </a:lnTo>
                  <a:lnTo>
                    <a:pt x="17120" y="13272"/>
                  </a:lnTo>
                  <a:lnTo>
                    <a:pt x="17399" y="13105"/>
                  </a:lnTo>
                  <a:lnTo>
                    <a:pt x="17567" y="12826"/>
                  </a:lnTo>
                  <a:lnTo>
                    <a:pt x="17622" y="12659"/>
                  </a:lnTo>
                  <a:lnTo>
                    <a:pt x="17678" y="12492"/>
                  </a:lnTo>
                  <a:lnTo>
                    <a:pt x="17622" y="12324"/>
                  </a:lnTo>
                  <a:lnTo>
                    <a:pt x="17567" y="12213"/>
                  </a:lnTo>
                  <a:lnTo>
                    <a:pt x="17399" y="11934"/>
                  </a:lnTo>
                  <a:lnTo>
                    <a:pt x="17120" y="11767"/>
                  </a:lnTo>
                  <a:lnTo>
                    <a:pt x="17009" y="11711"/>
                  </a:lnTo>
                  <a:close/>
                  <a:moveTo>
                    <a:pt x="20020" y="11711"/>
                  </a:moveTo>
                  <a:lnTo>
                    <a:pt x="19853" y="11767"/>
                  </a:lnTo>
                  <a:lnTo>
                    <a:pt x="19630" y="11934"/>
                  </a:lnTo>
                  <a:lnTo>
                    <a:pt x="19407" y="12213"/>
                  </a:lnTo>
                  <a:lnTo>
                    <a:pt x="19351" y="12324"/>
                  </a:lnTo>
                  <a:lnTo>
                    <a:pt x="19351" y="12492"/>
                  </a:lnTo>
                  <a:lnTo>
                    <a:pt x="19351" y="12659"/>
                  </a:lnTo>
                  <a:lnTo>
                    <a:pt x="19407" y="12826"/>
                  </a:lnTo>
                  <a:lnTo>
                    <a:pt x="19630" y="13105"/>
                  </a:lnTo>
                  <a:lnTo>
                    <a:pt x="19853" y="13272"/>
                  </a:lnTo>
                  <a:lnTo>
                    <a:pt x="20020" y="13328"/>
                  </a:lnTo>
                  <a:lnTo>
                    <a:pt x="20355" y="13328"/>
                  </a:lnTo>
                  <a:lnTo>
                    <a:pt x="20522" y="13272"/>
                  </a:lnTo>
                  <a:lnTo>
                    <a:pt x="20801" y="13105"/>
                  </a:lnTo>
                  <a:lnTo>
                    <a:pt x="20968" y="12826"/>
                  </a:lnTo>
                  <a:lnTo>
                    <a:pt x="21024" y="12659"/>
                  </a:lnTo>
                  <a:lnTo>
                    <a:pt x="21024" y="12492"/>
                  </a:lnTo>
                  <a:lnTo>
                    <a:pt x="21024" y="12324"/>
                  </a:lnTo>
                  <a:lnTo>
                    <a:pt x="20968" y="12213"/>
                  </a:lnTo>
                  <a:lnTo>
                    <a:pt x="20801" y="11934"/>
                  </a:lnTo>
                  <a:lnTo>
                    <a:pt x="20522" y="11767"/>
                  </a:lnTo>
                  <a:lnTo>
                    <a:pt x="20355" y="11711"/>
                  </a:lnTo>
                  <a:close/>
                  <a:moveTo>
                    <a:pt x="25095" y="11711"/>
                  </a:moveTo>
                  <a:lnTo>
                    <a:pt x="24928" y="11767"/>
                  </a:lnTo>
                  <a:lnTo>
                    <a:pt x="24705" y="11934"/>
                  </a:lnTo>
                  <a:lnTo>
                    <a:pt x="24482" y="12213"/>
                  </a:lnTo>
                  <a:lnTo>
                    <a:pt x="24426" y="12324"/>
                  </a:lnTo>
                  <a:lnTo>
                    <a:pt x="24426" y="12492"/>
                  </a:lnTo>
                  <a:lnTo>
                    <a:pt x="24426" y="12659"/>
                  </a:lnTo>
                  <a:lnTo>
                    <a:pt x="24482" y="12826"/>
                  </a:lnTo>
                  <a:lnTo>
                    <a:pt x="24705" y="13105"/>
                  </a:lnTo>
                  <a:lnTo>
                    <a:pt x="24928" y="13272"/>
                  </a:lnTo>
                  <a:lnTo>
                    <a:pt x="25095" y="13328"/>
                  </a:lnTo>
                  <a:lnTo>
                    <a:pt x="25430" y="13328"/>
                  </a:lnTo>
                  <a:lnTo>
                    <a:pt x="25597" y="13272"/>
                  </a:lnTo>
                  <a:lnTo>
                    <a:pt x="25876" y="13105"/>
                  </a:lnTo>
                  <a:lnTo>
                    <a:pt x="26043" y="12826"/>
                  </a:lnTo>
                  <a:lnTo>
                    <a:pt x="26099" y="12659"/>
                  </a:lnTo>
                  <a:lnTo>
                    <a:pt x="26099" y="12492"/>
                  </a:lnTo>
                  <a:lnTo>
                    <a:pt x="26099" y="12324"/>
                  </a:lnTo>
                  <a:lnTo>
                    <a:pt x="26043" y="12213"/>
                  </a:lnTo>
                  <a:lnTo>
                    <a:pt x="25876" y="11934"/>
                  </a:lnTo>
                  <a:lnTo>
                    <a:pt x="25597" y="11767"/>
                  </a:lnTo>
                  <a:lnTo>
                    <a:pt x="25430" y="11711"/>
                  </a:lnTo>
                  <a:close/>
                  <a:moveTo>
                    <a:pt x="28441" y="11711"/>
                  </a:moveTo>
                  <a:lnTo>
                    <a:pt x="28274" y="11767"/>
                  </a:lnTo>
                  <a:lnTo>
                    <a:pt x="27995" y="11934"/>
                  </a:lnTo>
                  <a:lnTo>
                    <a:pt x="27828" y="12213"/>
                  </a:lnTo>
                  <a:lnTo>
                    <a:pt x="27772" y="12324"/>
                  </a:lnTo>
                  <a:lnTo>
                    <a:pt x="27772" y="12492"/>
                  </a:lnTo>
                  <a:lnTo>
                    <a:pt x="27772" y="12659"/>
                  </a:lnTo>
                  <a:lnTo>
                    <a:pt x="27828" y="12826"/>
                  </a:lnTo>
                  <a:lnTo>
                    <a:pt x="27995" y="13105"/>
                  </a:lnTo>
                  <a:lnTo>
                    <a:pt x="28274" y="13272"/>
                  </a:lnTo>
                  <a:lnTo>
                    <a:pt x="28441" y="13328"/>
                  </a:lnTo>
                  <a:lnTo>
                    <a:pt x="28776" y="13328"/>
                  </a:lnTo>
                  <a:lnTo>
                    <a:pt x="28943" y="13272"/>
                  </a:lnTo>
                  <a:lnTo>
                    <a:pt x="29166" y="13105"/>
                  </a:lnTo>
                  <a:lnTo>
                    <a:pt x="29333" y="12826"/>
                  </a:lnTo>
                  <a:lnTo>
                    <a:pt x="29389" y="12659"/>
                  </a:lnTo>
                  <a:lnTo>
                    <a:pt x="29445" y="12492"/>
                  </a:lnTo>
                  <a:lnTo>
                    <a:pt x="29389" y="12324"/>
                  </a:lnTo>
                  <a:lnTo>
                    <a:pt x="29333" y="12213"/>
                  </a:lnTo>
                  <a:lnTo>
                    <a:pt x="29166" y="11934"/>
                  </a:lnTo>
                  <a:lnTo>
                    <a:pt x="28943" y="11767"/>
                  </a:lnTo>
                  <a:lnTo>
                    <a:pt x="28776" y="11711"/>
                  </a:lnTo>
                  <a:close/>
                  <a:moveTo>
                    <a:pt x="40152" y="11711"/>
                  </a:moveTo>
                  <a:lnTo>
                    <a:pt x="40041" y="11767"/>
                  </a:lnTo>
                  <a:lnTo>
                    <a:pt x="39762" y="11934"/>
                  </a:lnTo>
                  <a:lnTo>
                    <a:pt x="39595" y="12213"/>
                  </a:lnTo>
                  <a:lnTo>
                    <a:pt x="39539" y="12324"/>
                  </a:lnTo>
                  <a:lnTo>
                    <a:pt x="39539" y="12492"/>
                  </a:lnTo>
                  <a:lnTo>
                    <a:pt x="39539" y="12659"/>
                  </a:lnTo>
                  <a:lnTo>
                    <a:pt x="39595" y="12826"/>
                  </a:lnTo>
                  <a:lnTo>
                    <a:pt x="39762" y="13105"/>
                  </a:lnTo>
                  <a:lnTo>
                    <a:pt x="40041" y="13272"/>
                  </a:lnTo>
                  <a:lnTo>
                    <a:pt x="40152" y="13328"/>
                  </a:lnTo>
                  <a:lnTo>
                    <a:pt x="40487" y="13328"/>
                  </a:lnTo>
                  <a:lnTo>
                    <a:pt x="40654" y="13272"/>
                  </a:lnTo>
                  <a:lnTo>
                    <a:pt x="40933" y="13105"/>
                  </a:lnTo>
                  <a:lnTo>
                    <a:pt x="41100" y="12826"/>
                  </a:lnTo>
                  <a:lnTo>
                    <a:pt x="41156" y="12659"/>
                  </a:lnTo>
                  <a:lnTo>
                    <a:pt x="41156" y="12492"/>
                  </a:lnTo>
                  <a:lnTo>
                    <a:pt x="41156" y="12324"/>
                  </a:lnTo>
                  <a:lnTo>
                    <a:pt x="41100" y="12213"/>
                  </a:lnTo>
                  <a:lnTo>
                    <a:pt x="40933" y="11934"/>
                  </a:lnTo>
                  <a:lnTo>
                    <a:pt x="40654" y="11767"/>
                  </a:lnTo>
                  <a:lnTo>
                    <a:pt x="40487" y="11711"/>
                  </a:lnTo>
                  <a:close/>
                  <a:moveTo>
                    <a:pt x="48517" y="11711"/>
                  </a:moveTo>
                  <a:lnTo>
                    <a:pt x="48350" y="11767"/>
                  </a:lnTo>
                  <a:lnTo>
                    <a:pt x="48127" y="11934"/>
                  </a:lnTo>
                  <a:lnTo>
                    <a:pt x="47904" y="12213"/>
                  </a:lnTo>
                  <a:lnTo>
                    <a:pt x="47904" y="12324"/>
                  </a:lnTo>
                  <a:lnTo>
                    <a:pt x="47848" y="12492"/>
                  </a:lnTo>
                  <a:lnTo>
                    <a:pt x="47904" y="12659"/>
                  </a:lnTo>
                  <a:lnTo>
                    <a:pt x="47904" y="12826"/>
                  </a:lnTo>
                  <a:lnTo>
                    <a:pt x="48127" y="13105"/>
                  </a:lnTo>
                  <a:lnTo>
                    <a:pt x="48350" y="13272"/>
                  </a:lnTo>
                  <a:lnTo>
                    <a:pt x="48517" y="13328"/>
                  </a:lnTo>
                  <a:lnTo>
                    <a:pt x="48852" y="13328"/>
                  </a:lnTo>
                  <a:lnTo>
                    <a:pt x="49019" y="13272"/>
                  </a:lnTo>
                  <a:lnTo>
                    <a:pt x="49298" y="13105"/>
                  </a:lnTo>
                  <a:lnTo>
                    <a:pt x="49465" y="12826"/>
                  </a:lnTo>
                  <a:lnTo>
                    <a:pt x="49521" y="12659"/>
                  </a:lnTo>
                  <a:lnTo>
                    <a:pt x="49521" y="12492"/>
                  </a:lnTo>
                  <a:lnTo>
                    <a:pt x="49521" y="12324"/>
                  </a:lnTo>
                  <a:lnTo>
                    <a:pt x="49465" y="12213"/>
                  </a:lnTo>
                  <a:lnTo>
                    <a:pt x="49298" y="11934"/>
                  </a:lnTo>
                  <a:lnTo>
                    <a:pt x="49019" y="11767"/>
                  </a:lnTo>
                  <a:lnTo>
                    <a:pt x="48852" y="11711"/>
                  </a:lnTo>
                  <a:close/>
                  <a:moveTo>
                    <a:pt x="51808" y="11711"/>
                  </a:moveTo>
                  <a:lnTo>
                    <a:pt x="51696" y="11767"/>
                  </a:lnTo>
                  <a:lnTo>
                    <a:pt x="51417" y="11934"/>
                  </a:lnTo>
                  <a:lnTo>
                    <a:pt x="51250" y="12213"/>
                  </a:lnTo>
                  <a:lnTo>
                    <a:pt x="51194" y="12324"/>
                  </a:lnTo>
                  <a:lnTo>
                    <a:pt x="51194" y="12492"/>
                  </a:lnTo>
                  <a:lnTo>
                    <a:pt x="51194" y="12659"/>
                  </a:lnTo>
                  <a:lnTo>
                    <a:pt x="51250" y="12826"/>
                  </a:lnTo>
                  <a:lnTo>
                    <a:pt x="51417" y="13105"/>
                  </a:lnTo>
                  <a:lnTo>
                    <a:pt x="51696" y="13272"/>
                  </a:lnTo>
                  <a:lnTo>
                    <a:pt x="51808" y="13328"/>
                  </a:lnTo>
                  <a:lnTo>
                    <a:pt x="52142" y="13328"/>
                  </a:lnTo>
                  <a:lnTo>
                    <a:pt x="52309" y="13272"/>
                  </a:lnTo>
                  <a:lnTo>
                    <a:pt x="52588" y="13105"/>
                  </a:lnTo>
                  <a:lnTo>
                    <a:pt x="52756" y="12826"/>
                  </a:lnTo>
                  <a:lnTo>
                    <a:pt x="52811" y="12659"/>
                  </a:lnTo>
                  <a:lnTo>
                    <a:pt x="52811" y="12492"/>
                  </a:lnTo>
                  <a:lnTo>
                    <a:pt x="52811" y="12324"/>
                  </a:lnTo>
                  <a:lnTo>
                    <a:pt x="52756" y="12213"/>
                  </a:lnTo>
                  <a:lnTo>
                    <a:pt x="52588" y="11934"/>
                  </a:lnTo>
                  <a:lnTo>
                    <a:pt x="52309" y="11767"/>
                  </a:lnTo>
                  <a:lnTo>
                    <a:pt x="52142" y="11711"/>
                  </a:lnTo>
                  <a:close/>
                  <a:moveTo>
                    <a:pt x="56938" y="11711"/>
                  </a:moveTo>
                  <a:lnTo>
                    <a:pt x="56771" y="11767"/>
                  </a:lnTo>
                  <a:lnTo>
                    <a:pt x="56492" y="11934"/>
                  </a:lnTo>
                  <a:lnTo>
                    <a:pt x="56325" y="12213"/>
                  </a:lnTo>
                  <a:lnTo>
                    <a:pt x="56269" y="12324"/>
                  </a:lnTo>
                  <a:lnTo>
                    <a:pt x="56269" y="12492"/>
                  </a:lnTo>
                  <a:lnTo>
                    <a:pt x="56269" y="12659"/>
                  </a:lnTo>
                  <a:lnTo>
                    <a:pt x="56325" y="12826"/>
                  </a:lnTo>
                  <a:lnTo>
                    <a:pt x="56492" y="13105"/>
                  </a:lnTo>
                  <a:lnTo>
                    <a:pt x="56771" y="13272"/>
                  </a:lnTo>
                  <a:lnTo>
                    <a:pt x="56938" y="13328"/>
                  </a:lnTo>
                  <a:lnTo>
                    <a:pt x="57273" y="13328"/>
                  </a:lnTo>
                  <a:lnTo>
                    <a:pt x="57440" y="13272"/>
                  </a:lnTo>
                  <a:lnTo>
                    <a:pt x="57663" y="13105"/>
                  </a:lnTo>
                  <a:lnTo>
                    <a:pt x="57830" y="12826"/>
                  </a:lnTo>
                  <a:lnTo>
                    <a:pt x="57886" y="12659"/>
                  </a:lnTo>
                  <a:lnTo>
                    <a:pt x="57942" y="12492"/>
                  </a:lnTo>
                  <a:lnTo>
                    <a:pt x="57886" y="12324"/>
                  </a:lnTo>
                  <a:lnTo>
                    <a:pt x="57830" y="12213"/>
                  </a:lnTo>
                  <a:lnTo>
                    <a:pt x="57663" y="11934"/>
                  </a:lnTo>
                  <a:lnTo>
                    <a:pt x="57440" y="11767"/>
                  </a:lnTo>
                  <a:lnTo>
                    <a:pt x="57273" y="11711"/>
                  </a:lnTo>
                  <a:close/>
                  <a:moveTo>
                    <a:pt x="62013" y="11711"/>
                  </a:moveTo>
                  <a:lnTo>
                    <a:pt x="61846" y="11767"/>
                  </a:lnTo>
                  <a:lnTo>
                    <a:pt x="61567" y="11934"/>
                  </a:lnTo>
                  <a:lnTo>
                    <a:pt x="61399" y="12213"/>
                  </a:lnTo>
                  <a:lnTo>
                    <a:pt x="61344" y="12324"/>
                  </a:lnTo>
                  <a:lnTo>
                    <a:pt x="61344" y="12492"/>
                  </a:lnTo>
                  <a:lnTo>
                    <a:pt x="61344" y="12659"/>
                  </a:lnTo>
                  <a:lnTo>
                    <a:pt x="61399" y="12826"/>
                  </a:lnTo>
                  <a:lnTo>
                    <a:pt x="61567" y="13105"/>
                  </a:lnTo>
                  <a:lnTo>
                    <a:pt x="61846" y="13272"/>
                  </a:lnTo>
                  <a:lnTo>
                    <a:pt x="62013" y="13328"/>
                  </a:lnTo>
                  <a:lnTo>
                    <a:pt x="62347" y="13328"/>
                  </a:lnTo>
                  <a:lnTo>
                    <a:pt x="62515" y="13272"/>
                  </a:lnTo>
                  <a:lnTo>
                    <a:pt x="62738" y="13105"/>
                  </a:lnTo>
                  <a:lnTo>
                    <a:pt x="62961" y="12826"/>
                  </a:lnTo>
                  <a:lnTo>
                    <a:pt x="62961" y="12659"/>
                  </a:lnTo>
                  <a:lnTo>
                    <a:pt x="63017" y="12492"/>
                  </a:lnTo>
                  <a:lnTo>
                    <a:pt x="62961" y="12324"/>
                  </a:lnTo>
                  <a:lnTo>
                    <a:pt x="62961" y="12213"/>
                  </a:lnTo>
                  <a:lnTo>
                    <a:pt x="62738" y="11934"/>
                  </a:lnTo>
                  <a:lnTo>
                    <a:pt x="62515" y="11767"/>
                  </a:lnTo>
                  <a:lnTo>
                    <a:pt x="62347" y="11711"/>
                  </a:lnTo>
                  <a:close/>
                  <a:moveTo>
                    <a:pt x="72051" y="11711"/>
                  </a:moveTo>
                  <a:lnTo>
                    <a:pt x="71884" y="11767"/>
                  </a:lnTo>
                  <a:lnTo>
                    <a:pt x="71605" y="11934"/>
                  </a:lnTo>
                  <a:lnTo>
                    <a:pt x="71438" y="12213"/>
                  </a:lnTo>
                  <a:lnTo>
                    <a:pt x="71382" y="12324"/>
                  </a:lnTo>
                  <a:lnTo>
                    <a:pt x="71382" y="12492"/>
                  </a:lnTo>
                  <a:lnTo>
                    <a:pt x="71382" y="12659"/>
                  </a:lnTo>
                  <a:lnTo>
                    <a:pt x="71438" y="12826"/>
                  </a:lnTo>
                  <a:lnTo>
                    <a:pt x="71605" y="13105"/>
                  </a:lnTo>
                  <a:lnTo>
                    <a:pt x="71884" y="13272"/>
                  </a:lnTo>
                  <a:lnTo>
                    <a:pt x="72051" y="13328"/>
                  </a:lnTo>
                  <a:lnTo>
                    <a:pt x="72386" y="13328"/>
                  </a:lnTo>
                  <a:lnTo>
                    <a:pt x="72553" y="13272"/>
                  </a:lnTo>
                  <a:lnTo>
                    <a:pt x="72776" y="13105"/>
                  </a:lnTo>
                  <a:lnTo>
                    <a:pt x="72999" y="12826"/>
                  </a:lnTo>
                  <a:lnTo>
                    <a:pt x="72999" y="12659"/>
                  </a:lnTo>
                  <a:lnTo>
                    <a:pt x="73055" y="12492"/>
                  </a:lnTo>
                  <a:lnTo>
                    <a:pt x="72999" y="12324"/>
                  </a:lnTo>
                  <a:lnTo>
                    <a:pt x="72999" y="12213"/>
                  </a:lnTo>
                  <a:lnTo>
                    <a:pt x="72776" y="11934"/>
                  </a:lnTo>
                  <a:lnTo>
                    <a:pt x="72553" y="11767"/>
                  </a:lnTo>
                  <a:lnTo>
                    <a:pt x="72386" y="11711"/>
                  </a:lnTo>
                  <a:close/>
                  <a:moveTo>
                    <a:pt x="80472" y="11711"/>
                  </a:moveTo>
                  <a:lnTo>
                    <a:pt x="80304" y="11767"/>
                  </a:lnTo>
                  <a:lnTo>
                    <a:pt x="80081" y="11934"/>
                  </a:lnTo>
                  <a:lnTo>
                    <a:pt x="79914" y="12213"/>
                  </a:lnTo>
                  <a:lnTo>
                    <a:pt x="79858" y="12324"/>
                  </a:lnTo>
                  <a:lnTo>
                    <a:pt x="79803" y="12492"/>
                  </a:lnTo>
                  <a:lnTo>
                    <a:pt x="79858" y="12659"/>
                  </a:lnTo>
                  <a:lnTo>
                    <a:pt x="79914" y="12826"/>
                  </a:lnTo>
                  <a:lnTo>
                    <a:pt x="80081" y="13105"/>
                  </a:lnTo>
                  <a:lnTo>
                    <a:pt x="80304" y="13272"/>
                  </a:lnTo>
                  <a:lnTo>
                    <a:pt x="80472" y="13328"/>
                  </a:lnTo>
                  <a:lnTo>
                    <a:pt x="80806" y="13328"/>
                  </a:lnTo>
                  <a:lnTo>
                    <a:pt x="80974" y="13272"/>
                  </a:lnTo>
                  <a:lnTo>
                    <a:pt x="81252" y="13105"/>
                  </a:lnTo>
                  <a:lnTo>
                    <a:pt x="81420" y="12826"/>
                  </a:lnTo>
                  <a:lnTo>
                    <a:pt x="81476" y="12659"/>
                  </a:lnTo>
                  <a:lnTo>
                    <a:pt x="81476" y="12492"/>
                  </a:lnTo>
                  <a:lnTo>
                    <a:pt x="81476" y="12324"/>
                  </a:lnTo>
                  <a:lnTo>
                    <a:pt x="81420" y="12213"/>
                  </a:lnTo>
                  <a:lnTo>
                    <a:pt x="81252" y="11934"/>
                  </a:lnTo>
                  <a:lnTo>
                    <a:pt x="80974" y="11767"/>
                  </a:lnTo>
                  <a:lnTo>
                    <a:pt x="80806" y="11711"/>
                  </a:lnTo>
                  <a:close/>
                  <a:moveTo>
                    <a:pt x="90621" y="11711"/>
                  </a:moveTo>
                  <a:lnTo>
                    <a:pt x="90510" y="11767"/>
                  </a:lnTo>
                  <a:lnTo>
                    <a:pt x="90231" y="11934"/>
                  </a:lnTo>
                  <a:lnTo>
                    <a:pt x="90064" y="12213"/>
                  </a:lnTo>
                  <a:lnTo>
                    <a:pt x="90008" y="12324"/>
                  </a:lnTo>
                  <a:lnTo>
                    <a:pt x="90008" y="12492"/>
                  </a:lnTo>
                  <a:lnTo>
                    <a:pt x="90008" y="12659"/>
                  </a:lnTo>
                  <a:lnTo>
                    <a:pt x="90064" y="12826"/>
                  </a:lnTo>
                  <a:lnTo>
                    <a:pt x="90231" y="13105"/>
                  </a:lnTo>
                  <a:lnTo>
                    <a:pt x="90510" y="13272"/>
                  </a:lnTo>
                  <a:lnTo>
                    <a:pt x="90621" y="13328"/>
                  </a:lnTo>
                  <a:lnTo>
                    <a:pt x="90956" y="13328"/>
                  </a:lnTo>
                  <a:lnTo>
                    <a:pt x="91123" y="13272"/>
                  </a:lnTo>
                  <a:lnTo>
                    <a:pt x="91402" y="13105"/>
                  </a:lnTo>
                  <a:lnTo>
                    <a:pt x="91569" y="12826"/>
                  </a:lnTo>
                  <a:lnTo>
                    <a:pt x="91625" y="12659"/>
                  </a:lnTo>
                  <a:lnTo>
                    <a:pt x="91625" y="12492"/>
                  </a:lnTo>
                  <a:lnTo>
                    <a:pt x="91625" y="12324"/>
                  </a:lnTo>
                  <a:lnTo>
                    <a:pt x="91569" y="12213"/>
                  </a:lnTo>
                  <a:lnTo>
                    <a:pt x="91402" y="11934"/>
                  </a:lnTo>
                  <a:lnTo>
                    <a:pt x="91123" y="11767"/>
                  </a:lnTo>
                  <a:lnTo>
                    <a:pt x="90956" y="11711"/>
                  </a:lnTo>
                  <a:close/>
                  <a:moveTo>
                    <a:pt x="98986" y="11711"/>
                  </a:moveTo>
                  <a:lnTo>
                    <a:pt x="98875" y="11767"/>
                  </a:lnTo>
                  <a:lnTo>
                    <a:pt x="98596" y="11934"/>
                  </a:lnTo>
                  <a:lnTo>
                    <a:pt x="98429" y="12213"/>
                  </a:lnTo>
                  <a:lnTo>
                    <a:pt x="98373" y="12324"/>
                  </a:lnTo>
                  <a:lnTo>
                    <a:pt x="98373" y="12492"/>
                  </a:lnTo>
                  <a:lnTo>
                    <a:pt x="98373" y="12659"/>
                  </a:lnTo>
                  <a:lnTo>
                    <a:pt x="98429" y="12826"/>
                  </a:lnTo>
                  <a:lnTo>
                    <a:pt x="98596" y="13105"/>
                  </a:lnTo>
                  <a:lnTo>
                    <a:pt x="98875" y="13272"/>
                  </a:lnTo>
                  <a:lnTo>
                    <a:pt x="98986" y="13328"/>
                  </a:lnTo>
                  <a:lnTo>
                    <a:pt x="99321" y="13328"/>
                  </a:lnTo>
                  <a:lnTo>
                    <a:pt x="99488" y="13272"/>
                  </a:lnTo>
                  <a:lnTo>
                    <a:pt x="99767" y="13105"/>
                  </a:lnTo>
                  <a:lnTo>
                    <a:pt x="99934" y="12826"/>
                  </a:lnTo>
                  <a:lnTo>
                    <a:pt x="99990" y="12659"/>
                  </a:lnTo>
                  <a:lnTo>
                    <a:pt x="99990" y="12492"/>
                  </a:lnTo>
                  <a:lnTo>
                    <a:pt x="99990" y="12324"/>
                  </a:lnTo>
                  <a:lnTo>
                    <a:pt x="99934" y="12213"/>
                  </a:lnTo>
                  <a:lnTo>
                    <a:pt x="99767" y="11934"/>
                  </a:lnTo>
                  <a:lnTo>
                    <a:pt x="99488" y="11767"/>
                  </a:lnTo>
                  <a:lnTo>
                    <a:pt x="99321" y="11711"/>
                  </a:lnTo>
                  <a:close/>
                  <a:moveTo>
                    <a:pt x="109080" y="11711"/>
                  </a:moveTo>
                  <a:lnTo>
                    <a:pt x="108969" y="11767"/>
                  </a:lnTo>
                  <a:lnTo>
                    <a:pt x="108690" y="11934"/>
                  </a:lnTo>
                  <a:lnTo>
                    <a:pt x="108523" y="12213"/>
                  </a:lnTo>
                  <a:lnTo>
                    <a:pt x="108467" y="12324"/>
                  </a:lnTo>
                  <a:lnTo>
                    <a:pt x="108467" y="12492"/>
                  </a:lnTo>
                  <a:lnTo>
                    <a:pt x="108467" y="12659"/>
                  </a:lnTo>
                  <a:lnTo>
                    <a:pt x="108523" y="12826"/>
                  </a:lnTo>
                  <a:lnTo>
                    <a:pt x="108690" y="13105"/>
                  </a:lnTo>
                  <a:lnTo>
                    <a:pt x="108969" y="13272"/>
                  </a:lnTo>
                  <a:lnTo>
                    <a:pt x="109080" y="13328"/>
                  </a:lnTo>
                  <a:lnTo>
                    <a:pt x="109415" y="13328"/>
                  </a:lnTo>
                  <a:lnTo>
                    <a:pt x="109582" y="13272"/>
                  </a:lnTo>
                  <a:lnTo>
                    <a:pt x="109861" y="13105"/>
                  </a:lnTo>
                  <a:lnTo>
                    <a:pt x="110028" y="12826"/>
                  </a:lnTo>
                  <a:lnTo>
                    <a:pt x="110084" y="12659"/>
                  </a:lnTo>
                  <a:lnTo>
                    <a:pt x="110084" y="12492"/>
                  </a:lnTo>
                  <a:lnTo>
                    <a:pt x="110084" y="12324"/>
                  </a:lnTo>
                  <a:lnTo>
                    <a:pt x="110028" y="12213"/>
                  </a:lnTo>
                  <a:lnTo>
                    <a:pt x="109861" y="11934"/>
                  </a:lnTo>
                  <a:lnTo>
                    <a:pt x="109582" y="11767"/>
                  </a:lnTo>
                  <a:lnTo>
                    <a:pt x="109415" y="11711"/>
                  </a:lnTo>
                  <a:close/>
                  <a:moveTo>
                    <a:pt x="112482" y="11711"/>
                  </a:moveTo>
                  <a:lnTo>
                    <a:pt x="112315" y="11767"/>
                  </a:lnTo>
                  <a:lnTo>
                    <a:pt x="112036" y="11934"/>
                  </a:lnTo>
                  <a:lnTo>
                    <a:pt x="111869" y="12213"/>
                  </a:lnTo>
                  <a:lnTo>
                    <a:pt x="111813" y="12324"/>
                  </a:lnTo>
                  <a:lnTo>
                    <a:pt x="111813" y="12492"/>
                  </a:lnTo>
                  <a:lnTo>
                    <a:pt x="111813" y="12659"/>
                  </a:lnTo>
                  <a:lnTo>
                    <a:pt x="111869" y="12826"/>
                  </a:lnTo>
                  <a:lnTo>
                    <a:pt x="112036" y="13105"/>
                  </a:lnTo>
                  <a:lnTo>
                    <a:pt x="112315" y="13272"/>
                  </a:lnTo>
                  <a:lnTo>
                    <a:pt x="112482" y="13328"/>
                  </a:lnTo>
                  <a:lnTo>
                    <a:pt x="112817" y="13328"/>
                  </a:lnTo>
                  <a:lnTo>
                    <a:pt x="112984" y="13272"/>
                  </a:lnTo>
                  <a:lnTo>
                    <a:pt x="113207" y="13105"/>
                  </a:lnTo>
                  <a:lnTo>
                    <a:pt x="113430" y="12826"/>
                  </a:lnTo>
                  <a:lnTo>
                    <a:pt x="113430" y="12659"/>
                  </a:lnTo>
                  <a:lnTo>
                    <a:pt x="113486" y="12492"/>
                  </a:lnTo>
                  <a:lnTo>
                    <a:pt x="113430" y="12324"/>
                  </a:lnTo>
                  <a:lnTo>
                    <a:pt x="113430" y="12213"/>
                  </a:lnTo>
                  <a:lnTo>
                    <a:pt x="113207" y="11934"/>
                  </a:lnTo>
                  <a:lnTo>
                    <a:pt x="112984" y="11767"/>
                  </a:lnTo>
                  <a:lnTo>
                    <a:pt x="112817" y="11711"/>
                  </a:lnTo>
                  <a:close/>
                  <a:moveTo>
                    <a:pt x="115828" y="11711"/>
                  </a:moveTo>
                  <a:lnTo>
                    <a:pt x="115661" y="11767"/>
                  </a:lnTo>
                  <a:lnTo>
                    <a:pt x="115438" y="11934"/>
                  </a:lnTo>
                  <a:lnTo>
                    <a:pt x="115270" y="12213"/>
                  </a:lnTo>
                  <a:lnTo>
                    <a:pt x="115215" y="12324"/>
                  </a:lnTo>
                  <a:lnTo>
                    <a:pt x="115159" y="12492"/>
                  </a:lnTo>
                  <a:lnTo>
                    <a:pt x="115215" y="12659"/>
                  </a:lnTo>
                  <a:lnTo>
                    <a:pt x="115270" y="12826"/>
                  </a:lnTo>
                  <a:lnTo>
                    <a:pt x="115438" y="13105"/>
                  </a:lnTo>
                  <a:lnTo>
                    <a:pt x="115661" y="13272"/>
                  </a:lnTo>
                  <a:lnTo>
                    <a:pt x="115828" y="13328"/>
                  </a:lnTo>
                  <a:lnTo>
                    <a:pt x="116163" y="13328"/>
                  </a:lnTo>
                  <a:lnTo>
                    <a:pt x="116330" y="13272"/>
                  </a:lnTo>
                  <a:lnTo>
                    <a:pt x="116609" y="13105"/>
                  </a:lnTo>
                  <a:lnTo>
                    <a:pt x="116776" y="12826"/>
                  </a:lnTo>
                  <a:lnTo>
                    <a:pt x="116832" y="12659"/>
                  </a:lnTo>
                  <a:lnTo>
                    <a:pt x="116832" y="12492"/>
                  </a:lnTo>
                  <a:lnTo>
                    <a:pt x="116832" y="12324"/>
                  </a:lnTo>
                  <a:lnTo>
                    <a:pt x="116776" y="12213"/>
                  </a:lnTo>
                  <a:lnTo>
                    <a:pt x="116609" y="11934"/>
                  </a:lnTo>
                  <a:lnTo>
                    <a:pt x="116330" y="11767"/>
                  </a:lnTo>
                  <a:lnTo>
                    <a:pt x="116163" y="11711"/>
                  </a:lnTo>
                  <a:close/>
                  <a:moveTo>
                    <a:pt x="120903" y="11711"/>
                  </a:moveTo>
                  <a:lnTo>
                    <a:pt x="120736" y="11767"/>
                  </a:lnTo>
                  <a:lnTo>
                    <a:pt x="120512" y="11934"/>
                  </a:lnTo>
                  <a:lnTo>
                    <a:pt x="120345" y="12213"/>
                  </a:lnTo>
                  <a:lnTo>
                    <a:pt x="120289" y="12324"/>
                  </a:lnTo>
                  <a:lnTo>
                    <a:pt x="120234" y="12492"/>
                  </a:lnTo>
                  <a:lnTo>
                    <a:pt x="120289" y="12659"/>
                  </a:lnTo>
                  <a:lnTo>
                    <a:pt x="120345" y="12826"/>
                  </a:lnTo>
                  <a:lnTo>
                    <a:pt x="120512" y="13105"/>
                  </a:lnTo>
                  <a:lnTo>
                    <a:pt x="120736" y="13272"/>
                  </a:lnTo>
                  <a:lnTo>
                    <a:pt x="120903" y="13328"/>
                  </a:lnTo>
                  <a:lnTo>
                    <a:pt x="121237" y="13328"/>
                  </a:lnTo>
                  <a:lnTo>
                    <a:pt x="121405" y="13272"/>
                  </a:lnTo>
                  <a:lnTo>
                    <a:pt x="121684" y="13105"/>
                  </a:lnTo>
                  <a:lnTo>
                    <a:pt x="121851" y="12826"/>
                  </a:lnTo>
                  <a:lnTo>
                    <a:pt x="121907" y="12659"/>
                  </a:lnTo>
                  <a:lnTo>
                    <a:pt x="121907" y="12492"/>
                  </a:lnTo>
                  <a:lnTo>
                    <a:pt x="121907" y="12324"/>
                  </a:lnTo>
                  <a:lnTo>
                    <a:pt x="121851" y="12213"/>
                  </a:lnTo>
                  <a:lnTo>
                    <a:pt x="121684" y="11934"/>
                  </a:lnTo>
                  <a:lnTo>
                    <a:pt x="121405" y="11767"/>
                  </a:lnTo>
                  <a:lnTo>
                    <a:pt x="121237" y="11711"/>
                  </a:lnTo>
                  <a:close/>
                  <a:moveTo>
                    <a:pt x="124249" y="11711"/>
                  </a:moveTo>
                  <a:lnTo>
                    <a:pt x="124082" y="11767"/>
                  </a:lnTo>
                  <a:lnTo>
                    <a:pt x="123803" y="11934"/>
                  </a:lnTo>
                  <a:lnTo>
                    <a:pt x="123635" y="12213"/>
                  </a:lnTo>
                  <a:lnTo>
                    <a:pt x="123580" y="12324"/>
                  </a:lnTo>
                  <a:lnTo>
                    <a:pt x="123580" y="12492"/>
                  </a:lnTo>
                  <a:lnTo>
                    <a:pt x="123580" y="12659"/>
                  </a:lnTo>
                  <a:lnTo>
                    <a:pt x="123635" y="12826"/>
                  </a:lnTo>
                  <a:lnTo>
                    <a:pt x="123803" y="13105"/>
                  </a:lnTo>
                  <a:lnTo>
                    <a:pt x="124082" y="13272"/>
                  </a:lnTo>
                  <a:lnTo>
                    <a:pt x="124249" y="13328"/>
                  </a:lnTo>
                  <a:lnTo>
                    <a:pt x="124583" y="13328"/>
                  </a:lnTo>
                  <a:lnTo>
                    <a:pt x="124751" y="13272"/>
                  </a:lnTo>
                  <a:lnTo>
                    <a:pt x="124974" y="13105"/>
                  </a:lnTo>
                  <a:lnTo>
                    <a:pt x="125197" y="12826"/>
                  </a:lnTo>
                  <a:lnTo>
                    <a:pt x="125253" y="12659"/>
                  </a:lnTo>
                  <a:lnTo>
                    <a:pt x="125253" y="12492"/>
                  </a:lnTo>
                  <a:lnTo>
                    <a:pt x="125253" y="12324"/>
                  </a:lnTo>
                  <a:lnTo>
                    <a:pt x="125197" y="12213"/>
                  </a:lnTo>
                  <a:lnTo>
                    <a:pt x="124974" y="11934"/>
                  </a:lnTo>
                  <a:lnTo>
                    <a:pt x="124751" y="11767"/>
                  </a:lnTo>
                  <a:lnTo>
                    <a:pt x="124583" y="11711"/>
                  </a:lnTo>
                  <a:close/>
                  <a:moveTo>
                    <a:pt x="136016" y="11711"/>
                  </a:moveTo>
                  <a:lnTo>
                    <a:pt x="135848" y="11767"/>
                  </a:lnTo>
                  <a:lnTo>
                    <a:pt x="135570" y="11934"/>
                  </a:lnTo>
                  <a:lnTo>
                    <a:pt x="135402" y="12213"/>
                  </a:lnTo>
                  <a:lnTo>
                    <a:pt x="135346" y="12324"/>
                  </a:lnTo>
                  <a:lnTo>
                    <a:pt x="135346" y="12492"/>
                  </a:lnTo>
                  <a:lnTo>
                    <a:pt x="135346" y="12659"/>
                  </a:lnTo>
                  <a:lnTo>
                    <a:pt x="135402" y="12826"/>
                  </a:lnTo>
                  <a:lnTo>
                    <a:pt x="135570" y="13105"/>
                  </a:lnTo>
                  <a:lnTo>
                    <a:pt x="135848" y="13272"/>
                  </a:lnTo>
                  <a:lnTo>
                    <a:pt x="136016" y="13328"/>
                  </a:lnTo>
                  <a:lnTo>
                    <a:pt x="136350" y="13328"/>
                  </a:lnTo>
                  <a:lnTo>
                    <a:pt x="136462" y="13272"/>
                  </a:lnTo>
                  <a:lnTo>
                    <a:pt x="136741" y="13105"/>
                  </a:lnTo>
                  <a:lnTo>
                    <a:pt x="136908" y="12826"/>
                  </a:lnTo>
                  <a:lnTo>
                    <a:pt x="136964" y="12659"/>
                  </a:lnTo>
                  <a:lnTo>
                    <a:pt x="137019" y="12492"/>
                  </a:lnTo>
                  <a:lnTo>
                    <a:pt x="136964" y="12324"/>
                  </a:lnTo>
                  <a:lnTo>
                    <a:pt x="136908" y="12213"/>
                  </a:lnTo>
                  <a:lnTo>
                    <a:pt x="136741" y="11934"/>
                  </a:lnTo>
                  <a:lnTo>
                    <a:pt x="136462" y="11767"/>
                  </a:lnTo>
                  <a:lnTo>
                    <a:pt x="136350" y="11711"/>
                  </a:lnTo>
                  <a:close/>
                  <a:moveTo>
                    <a:pt x="144325" y="11711"/>
                  </a:moveTo>
                  <a:lnTo>
                    <a:pt x="144158" y="11767"/>
                  </a:lnTo>
                  <a:lnTo>
                    <a:pt x="143935" y="11934"/>
                  </a:lnTo>
                  <a:lnTo>
                    <a:pt x="143712" y="12213"/>
                  </a:lnTo>
                  <a:lnTo>
                    <a:pt x="143656" y="12324"/>
                  </a:lnTo>
                  <a:lnTo>
                    <a:pt x="143656" y="12492"/>
                  </a:lnTo>
                  <a:lnTo>
                    <a:pt x="143656" y="12659"/>
                  </a:lnTo>
                  <a:lnTo>
                    <a:pt x="143712" y="12826"/>
                  </a:lnTo>
                  <a:lnTo>
                    <a:pt x="143935" y="13105"/>
                  </a:lnTo>
                  <a:lnTo>
                    <a:pt x="144158" y="13272"/>
                  </a:lnTo>
                  <a:lnTo>
                    <a:pt x="144325" y="13328"/>
                  </a:lnTo>
                  <a:lnTo>
                    <a:pt x="144660" y="13328"/>
                  </a:lnTo>
                  <a:lnTo>
                    <a:pt x="144827" y="13272"/>
                  </a:lnTo>
                  <a:lnTo>
                    <a:pt x="145106" y="13105"/>
                  </a:lnTo>
                  <a:lnTo>
                    <a:pt x="145273" y="12826"/>
                  </a:lnTo>
                  <a:lnTo>
                    <a:pt x="145329" y="12659"/>
                  </a:lnTo>
                  <a:lnTo>
                    <a:pt x="145329" y="12492"/>
                  </a:lnTo>
                  <a:lnTo>
                    <a:pt x="145329" y="12324"/>
                  </a:lnTo>
                  <a:lnTo>
                    <a:pt x="145273" y="12213"/>
                  </a:lnTo>
                  <a:lnTo>
                    <a:pt x="145106" y="11934"/>
                  </a:lnTo>
                  <a:lnTo>
                    <a:pt x="144827" y="11767"/>
                  </a:lnTo>
                  <a:lnTo>
                    <a:pt x="144660" y="11711"/>
                  </a:lnTo>
                  <a:close/>
                  <a:moveTo>
                    <a:pt x="147615" y="11711"/>
                  </a:moveTo>
                  <a:lnTo>
                    <a:pt x="147504" y="11767"/>
                  </a:lnTo>
                  <a:lnTo>
                    <a:pt x="147225" y="11934"/>
                  </a:lnTo>
                  <a:lnTo>
                    <a:pt x="147058" y="12213"/>
                  </a:lnTo>
                  <a:lnTo>
                    <a:pt x="147002" y="12324"/>
                  </a:lnTo>
                  <a:lnTo>
                    <a:pt x="147002" y="12492"/>
                  </a:lnTo>
                  <a:lnTo>
                    <a:pt x="147002" y="12659"/>
                  </a:lnTo>
                  <a:lnTo>
                    <a:pt x="147058" y="12826"/>
                  </a:lnTo>
                  <a:lnTo>
                    <a:pt x="147225" y="13105"/>
                  </a:lnTo>
                  <a:lnTo>
                    <a:pt x="147504" y="13272"/>
                  </a:lnTo>
                  <a:lnTo>
                    <a:pt x="147615" y="13328"/>
                  </a:lnTo>
                  <a:lnTo>
                    <a:pt x="147950" y="13328"/>
                  </a:lnTo>
                  <a:lnTo>
                    <a:pt x="148117" y="13272"/>
                  </a:lnTo>
                  <a:lnTo>
                    <a:pt x="148396" y="13105"/>
                  </a:lnTo>
                  <a:lnTo>
                    <a:pt x="148563" y="12826"/>
                  </a:lnTo>
                  <a:lnTo>
                    <a:pt x="148619" y="12659"/>
                  </a:lnTo>
                  <a:lnTo>
                    <a:pt x="148619" y="12492"/>
                  </a:lnTo>
                  <a:lnTo>
                    <a:pt x="148619" y="12324"/>
                  </a:lnTo>
                  <a:lnTo>
                    <a:pt x="148563" y="12213"/>
                  </a:lnTo>
                  <a:lnTo>
                    <a:pt x="148396" y="11934"/>
                  </a:lnTo>
                  <a:lnTo>
                    <a:pt x="148117" y="11767"/>
                  </a:lnTo>
                  <a:lnTo>
                    <a:pt x="147950" y="11711"/>
                  </a:lnTo>
                  <a:close/>
                  <a:moveTo>
                    <a:pt x="152746" y="11711"/>
                  </a:moveTo>
                  <a:lnTo>
                    <a:pt x="152578" y="11767"/>
                  </a:lnTo>
                  <a:lnTo>
                    <a:pt x="152300" y="11934"/>
                  </a:lnTo>
                  <a:lnTo>
                    <a:pt x="152132" y="12213"/>
                  </a:lnTo>
                  <a:lnTo>
                    <a:pt x="152077" y="12324"/>
                  </a:lnTo>
                  <a:lnTo>
                    <a:pt x="152077" y="12492"/>
                  </a:lnTo>
                  <a:lnTo>
                    <a:pt x="152077" y="12659"/>
                  </a:lnTo>
                  <a:lnTo>
                    <a:pt x="152132" y="12826"/>
                  </a:lnTo>
                  <a:lnTo>
                    <a:pt x="152300" y="13105"/>
                  </a:lnTo>
                  <a:lnTo>
                    <a:pt x="152578" y="13272"/>
                  </a:lnTo>
                  <a:lnTo>
                    <a:pt x="152746" y="13328"/>
                  </a:lnTo>
                  <a:lnTo>
                    <a:pt x="153080" y="13328"/>
                  </a:lnTo>
                  <a:lnTo>
                    <a:pt x="153192" y="13272"/>
                  </a:lnTo>
                  <a:lnTo>
                    <a:pt x="153471" y="13105"/>
                  </a:lnTo>
                  <a:lnTo>
                    <a:pt x="153638" y="12826"/>
                  </a:lnTo>
                  <a:lnTo>
                    <a:pt x="153694" y="12659"/>
                  </a:lnTo>
                  <a:lnTo>
                    <a:pt x="153694" y="12492"/>
                  </a:lnTo>
                  <a:lnTo>
                    <a:pt x="153694" y="12324"/>
                  </a:lnTo>
                  <a:lnTo>
                    <a:pt x="153638" y="12213"/>
                  </a:lnTo>
                  <a:lnTo>
                    <a:pt x="153471" y="11934"/>
                  </a:lnTo>
                  <a:lnTo>
                    <a:pt x="153192" y="11767"/>
                  </a:lnTo>
                  <a:lnTo>
                    <a:pt x="153080" y="11711"/>
                  </a:lnTo>
                  <a:close/>
                  <a:moveTo>
                    <a:pt x="157821" y="11711"/>
                  </a:moveTo>
                  <a:lnTo>
                    <a:pt x="157653" y="11767"/>
                  </a:lnTo>
                  <a:lnTo>
                    <a:pt x="157374" y="11934"/>
                  </a:lnTo>
                  <a:lnTo>
                    <a:pt x="157207" y="12213"/>
                  </a:lnTo>
                  <a:lnTo>
                    <a:pt x="157151" y="12324"/>
                  </a:lnTo>
                  <a:lnTo>
                    <a:pt x="157151" y="12492"/>
                  </a:lnTo>
                  <a:lnTo>
                    <a:pt x="157151" y="12659"/>
                  </a:lnTo>
                  <a:lnTo>
                    <a:pt x="157207" y="12826"/>
                  </a:lnTo>
                  <a:lnTo>
                    <a:pt x="157374" y="13105"/>
                  </a:lnTo>
                  <a:lnTo>
                    <a:pt x="157653" y="13272"/>
                  </a:lnTo>
                  <a:lnTo>
                    <a:pt x="157821" y="13328"/>
                  </a:lnTo>
                  <a:lnTo>
                    <a:pt x="158155" y="13328"/>
                  </a:lnTo>
                  <a:lnTo>
                    <a:pt x="158322" y="13272"/>
                  </a:lnTo>
                  <a:lnTo>
                    <a:pt x="158546" y="13105"/>
                  </a:lnTo>
                  <a:lnTo>
                    <a:pt x="158713" y="12826"/>
                  </a:lnTo>
                  <a:lnTo>
                    <a:pt x="158769" y="12659"/>
                  </a:lnTo>
                  <a:lnTo>
                    <a:pt x="158824" y="12492"/>
                  </a:lnTo>
                  <a:lnTo>
                    <a:pt x="158769" y="12324"/>
                  </a:lnTo>
                  <a:lnTo>
                    <a:pt x="158713" y="12213"/>
                  </a:lnTo>
                  <a:lnTo>
                    <a:pt x="158546" y="11934"/>
                  </a:lnTo>
                  <a:lnTo>
                    <a:pt x="158322" y="11767"/>
                  </a:lnTo>
                  <a:lnTo>
                    <a:pt x="158155" y="11711"/>
                  </a:lnTo>
                  <a:close/>
                  <a:moveTo>
                    <a:pt x="167859" y="11711"/>
                  </a:moveTo>
                  <a:lnTo>
                    <a:pt x="167691" y="11767"/>
                  </a:lnTo>
                  <a:lnTo>
                    <a:pt x="167412" y="11934"/>
                  </a:lnTo>
                  <a:lnTo>
                    <a:pt x="167245" y="12213"/>
                  </a:lnTo>
                  <a:lnTo>
                    <a:pt x="167189" y="12324"/>
                  </a:lnTo>
                  <a:lnTo>
                    <a:pt x="167189" y="12492"/>
                  </a:lnTo>
                  <a:lnTo>
                    <a:pt x="167189" y="12659"/>
                  </a:lnTo>
                  <a:lnTo>
                    <a:pt x="167245" y="12826"/>
                  </a:lnTo>
                  <a:lnTo>
                    <a:pt x="167412" y="13105"/>
                  </a:lnTo>
                  <a:lnTo>
                    <a:pt x="167691" y="13272"/>
                  </a:lnTo>
                  <a:lnTo>
                    <a:pt x="167859" y="13328"/>
                  </a:lnTo>
                  <a:lnTo>
                    <a:pt x="168193" y="13328"/>
                  </a:lnTo>
                  <a:lnTo>
                    <a:pt x="168361" y="13272"/>
                  </a:lnTo>
                  <a:lnTo>
                    <a:pt x="168584" y="13105"/>
                  </a:lnTo>
                  <a:lnTo>
                    <a:pt x="168751" y="12826"/>
                  </a:lnTo>
                  <a:lnTo>
                    <a:pt x="168807" y="12659"/>
                  </a:lnTo>
                  <a:lnTo>
                    <a:pt x="168862" y="12492"/>
                  </a:lnTo>
                  <a:lnTo>
                    <a:pt x="168807" y="12324"/>
                  </a:lnTo>
                  <a:lnTo>
                    <a:pt x="168751" y="12213"/>
                  </a:lnTo>
                  <a:lnTo>
                    <a:pt x="168584" y="11934"/>
                  </a:lnTo>
                  <a:lnTo>
                    <a:pt x="168361" y="11767"/>
                  </a:lnTo>
                  <a:lnTo>
                    <a:pt x="168193" y="11711"/>
                  </a:lnTo>
                  <a:close/>
                  <a:moveTo>
                    <a:pt x="176279" y="11711"/>
                  </a:moveTo>
                  <a:lnTo>
                    <a:pt x="176112" y="11767"/>
                  </a:lnTo>
                  <a:lnTo>
                    <a:pt x="175889" y="11934"/>
                  </a:lnTo>
                  <a:lnTo>
                    <a:pt x="175666" y="12213"/>
                  </a:lnTo>
                  <a:lnTo>
                    <a:pt x="175666" y="12324"/>
                  </a:lnTo>
                  <a:lnTo>
                    <a:pt x="175610" y="12492"/>
                  </a:lnTo>
                  <a:lnTo>
                    <a:pt x="175666" y="12659"/>
                  </a:lnTo>
                  <a:lnTo>
                    <a:pt x="175666" y="12826"/>
                  </a:lnTo>
                  <a:lnTo>
                    <a:pt x="175889" y="13105"/>
                  </a:lnTo>
                  <a:lnTo>
                    <a:pt x="176112" y="13272"/>
                  </a:lnTo>
                  <a:lnTo>
                    <a:pt x="176279" y="13328"/>
                  </a:lnTo>
                  <a:lnTo>
                    <a:pt x="176614" y="13328"/>
                  </a:lnTo>
                  <a:lnTo>
                    <a:pt x="176781" y="13272"/>
                  </a:lnTo>
                  <a:lnTo>
                    <a:pt x="177060" y="13105"/>
                  </a:lnTo>
                  <a:lnTo>
                    <a:pt x="177227" y="12826"/>
                  </a:lnTo>
                  <a:lnTo>
                    <a:pt x="177283" y="12659"/>
                  </a:lnTo>
                  <a:lnTo>
                    <a:pt x="177283" y="12492"/>
                  </a:lnTo>
                  <a:lnTo>
                    <a:pt x="177283" y="12324"/>
                  </a:lnTo>
                  <a:lnTo>
                    <a:pt x="177227" y="12213"/>
                  </a:lnTo>
                  <a:lnTo>
                    <a:pt x="177060" y="11934"/>
                  </a:lnTo>
                  <a:lnTo>
                    <a:pt x="176781" y="11767"/>
                  </a:lnTo>
                  <a:lnTo>
                    <a:pt x="176614" y="11711"/>
                  </a:lnTo>
                  <a:close/>
                  <a:moveTo>
                    <a:pt x="186429" y="11711"/>
                  </a:moveTo>
                  <a:lnTo>
                    <a:pt x="186317" y="11767"/>
                  </a:lnTo>
                  <a:lnTo>
                    <a:pt x="186039" y="11934"/>
                  </a:lnTo>
                  <a:lnTo>
                    <a:pt x="185871" y="12213"/>
                  </a:lnTo>
                  <a:lnTo>
                    <a:pt x="185816" y="12324"/>
                  </a:lnTo>
                  <a:lnTo>
                    <a:pt x="185760" y="12492"/>
                  </a:lnTo>
                  <a:lnTo>
                    <a:pt x="185816" y="12659"/>
                  </a:lnTo>
                  <a:lnTo>
                    <a:pt x="185871" y="12826"/>
                  </a:lnTo>
                  <a:lnTo>
                    <a:pt x="186039" y="13105"/>
                  </a:lnTo>
                  <a:lnTo>
                    <a:pt x="186317" y="13272"/>
                  </a:lnTo>
                  <a:lnTo>
                    <a:pt x="186429" y="13328"/>
                  </a:lnTo>
                  <a:lnTo>
                    <a:pt x="186764" y="13328"/>
                  </a:lnTo>
                  <a:lnTo>
                    <a:pt x="186931" y="13272"/>
                  </a:lnTo>
                  <a:lnTo>
                    <a:pt x="187210" y="13105"/>
                  </a:lnTo>
                  <a:lnTo>
                    <a:pt x="187377" y="12826"/>
                  </a:lnTo>
                  <a:lnTo>
                    <a:pt x="187433" y="12659"/>
                  </a:lnTo>
                  <a:lnTo>
                    <a:pt x="187433" y="12492"/>
                  </a:lnTo>
                  <a:lnTo>
                    <a:pt x="187433" y="12324"/>
                  </a:lnTo>
                  <a:lnTo>
                    <a:pt x="187377" y="12213"/>
                  </a:lnTo>
                  <a:lnTo>
                    <a:pt x="187210" y="11934"/>
                  </a:lnTo>
                  <a:lnTo>
                    <a:pt x="186931" y="11767"/>
                  </a:lnTo>
                  <a:lnTo>
                    <a:pt x="186764" y="11711"/>
                  </a:lnTo>
                  <a:close/>
                  <a:moveTo>
                    <a:pt x="194794" y="11711"/>
                  </a:moveTo>
                  <a:lnTo>
                    <a:pt x="194683" y="11767"/>
                  </a:lnTo>
                  <a:lnTo>
                    <a:pt x="194404" y="11934"/>
                  </a:lnTo>
                  <a:lnTo>
                    <a:pt x="194236" y="12213"/>
                  </a:lnTo>
                  <a:lnTo>
                    <a:pt x="194181" y="12324"/>
                  </a:lnTo>
                  <a:lnTo>
                    <a:pt x="194125" y="12492"/>
                  </a:lnTo>
                  <a:lnTo>
                    <a:pt x="194181" y="12659"/>
                  </a:lnTo>
                  <a:lnTo>
                    <a:pt x="194236" y="12826"/>
                  </a:lnTo>
                  <a:lnTo>
                    <a:pt x="194404" y="13105"/>
                  </a:lnTo>
                  <a:lnTo>
                    <a:pt x="194683" y="13272"/>
                  </a:lnTo>
                  <a:lnTo>
                    <a:pt x="194794" y="13328"/>
                  </a:lnTo>
                  <a:lnTo>
                    <a:pt x="195129" y="13328"/>
                  </a:lnTo>
                  <a:lnTo>
                    <a:pt x="195296" y="13272"/>
                  </a:lnTo>
                  <a:lnTo>
                    <a:pt x="195575" y="13105"/>
                  </a:lnTo>
                  <a:lnTo>
                    <a:pt x="195742" y="12826"/>
                  </a:lnTo>
                  <a:lnTo>
                    <a:pt x="195798" y="12659"/>
                  </a:lnTo>
                  <a:lnTo>
                    <a:pt x="195798" y="12492"/>
                  </a:lnTo>
                  <a:lnTo>
                    <a:pt x="195798" y="12324"/>
                  </a:lnTo>
                  <a:lnTo>
                    <a:pt x="195742" y="12213"/>
                  </a:lnTo>
                  <a:lnTo>
                    <a:pt x="195575" y="11934"/>
                  </a:lnTo>
                  <a:lnTo>
                    <a:pt x="195296" y="11767"/>
                  </a:lnTo>
                  <a:lnTo>
                    <a:pt x="195129" y="11711"/>
                  </a:lnTo>
                  <a:close/>
                  <a:moveTo>
                    <a:pt x="204888" y="11711"/>
                  </a:moveTo>
                  <a:lnTo>
                    <a:pt x="204776" y="11767"/>
                  </a:lnTo>
                  <a:lnTo>
                    <a:pt x="204498" y="11934"/>
                  </a:lnTo>
                  <a:lnTo>
                    <a:pt x="204330" y="12213"/>
                  </a:lnTo>
                  <a:lnTo>
                    <a:pt x="204274" y="12324"/>
                  </a:lnTo>
                  <a:lnTo>
                    <a:pt x="204274" y="12492"/>
                  </a:lnTo>
                  <a:lnTo>
                    <a:pt x="204274" y="12659"/>
                  </a:lnTo>
                  <a:lnTo>
                    <a:pt x="204330" y="12826"/>
                  </a:lnTo>
                  <a:lnTo>
                    <a:pt x="204498" y="13105"/>
                  </a:lnTo>
                  <a:lnTo>
                    <a:pt x="204776" y="13272"/>
                  </a:lnTo>
                  <a:lnTo>
                    <a:pt x="204888" y="13328"/>
                  </a:lnTo>
                  <a:lnTo>
                    <a:pt x="205222" y="13328"/>
                  </a:lnTo>
                  <a:lnTo>
                    <a:pt x="205390" y="13272"/>
                  </a:lnTo>
                  <a:lnTo>
                    <a:pt x="205669" y="13105"/>
                  </a:lnTo>
                  <a:lnTo>
                    <a:pt x="205836" y="12826"/>
                  </a:lnTo>
                  <a:lnTo>
                    <a:pt x="205892" y="12659"/>
                  </a:lnTo>
                  <a:lnTo>
                    <a:pt x="205892" y="12492"/>
                  </a:lnTo>
                  <a:lnTo>
                    <a:pt x="205892" y="12324"/>
                  </a:lnTo>
                  <a:lnTo>
                    <a:pt x="205836" y="12213"/>
                  </a:lnTo>
                  <a:lnTo>
                    <a:pt x="205669" y="11934"/>
                  </a:lnTo>
                  <a:lnTo>
                    <a:pt x="205390" y="11767"/>
                  </a:lnTo>
                  <a:lnTo>
                    <a:pt x="205222" y="11711"/>
                  </a:lnTo>
                  <a:close/>
                  <a:moveTo>
                    <a:pt x="208290" y="11711"/>
                  </a:moveTo>
                  <a:lnTo>
                    <a:pt x="208122" y="11767"/>
                  </a:lnTo>
                  <a:lnTo>
                    <a:pt x="207844" y="11934"/>
                  </a:lnTo>
                  <a:lnTo>
                    <a:pt x="207676" y="12213"/>
                  </a:lnTo>
                  <a:lnTo>
                    <a:pt x="207620" y="12324"/>
                  </a:lnTo>
                  <a:lnTo>
                    <a:pt x="207620" y="12492"/>
                  </a:lnTo>
                  <a:lnTo>
                    <a:pt x="207620" y="12659"/>
                  </a:lnTo>
                  <a:lnTo>
                    <a:pt x="207676" y="12826"/>
                  </a:lnTo>
                  <a:lnTo>
                    <a:pt x="207844" y="13105"/>
                  </a:lnTo>
                  <a:lnTo>
                    <a:pt x="208122" y="13272"/>
                  </a:lnTo>
                  <a:lnTo>
                    <a:pt x="208290" y="13328"/>
                  </a:lnTo>
                  <a:lnTo>
                    <a:pt x="208624" y="13328"/>
                  </a:lnTo>
                  <a:lnTo>
                    <a:pt x="208792" y="13272"/>
                  </a:lnTo>
                  <a:lnTo>
                    <a:pt x="209015" y="13105"/>
                  </a:lnTo>
                  <a:lnTo>
                    <a:pt x="209182" y="12826"/>
                  </a:lnTo>
                  <a:lnTo>
                    <a:pt x="209238" y="12659"/>
                  </a:lnTo>
                  <a:lnTo>
                    <a:pt x="209293" y="12492"/>
                  </a:lnTo>
                  <a:lnTo>
                    <a:pt x="209238" y="12324"/>
                  </a:lnTo>
                  <a:lnTo>
                    <a:pt x="209182" y="12213"/>
                  </a:lnTo>
                  <a:lnTo>
                    <a:pt x="209015" y="11934"/>
                  </a:lnTo>
                  <a:lnTo>
                    <a:pt x="208792" y="11767"/>
                  </a:lnTo>
                  <a:lnTo>
                    <a:pt x="208624" y="11711"/>
                  </a:lnTo>
                  <a:close/>
                  <a:moveTo>
                    <a:pt x="211636" y="11711"/>
                  </a:moveTo>
                  <a:lnTo>
                    <a:pt x="211468" y="11767"/>
                  </a:lnTo>
                  <a:lnTo>
                    <a:pt x="211245" y="11934"/>
                  </a:lnTo>
                  <a:lnTo>
                    <a:pt x="211022" y="12213"/>
                  </a:lnTo>
                  <a:lnTo>
                    <a:pt x="211022" y="12324"/>
                  </a:lnTo>
                  <a:lnTo>
                    <a:pt x="210966" y="12492"/>
                  </a:lnTo>
                  <a:lnTo>
                    <a:pt x="211022" y="12659"/>
                  </a:lnTo>
                  <a:lnTo>
                    <a:pt x="211022" y="12826"/>
                  </a:lnTo>
                  <a:lnTo>
                    <a:pt x="211245" y="13105"/>
                  </a:lnTo>
                  <a:lnTo>
                    <a:pt x="211468" y="13272"/>
                  </a:lnTo>
                  <a:lnTo>
                    <a:pt x="211636" y="13328"/>
                  </a:lnTo>
                  <a:lnTo>
                    <a:pt x="211970" y="13328"/>
                  </a:lnTo>
                  <a:lnTo>
                    <a:pt x="212138" y="13272"/>
                  </a:lnTo>
                  <a:lnTo>
                    <a:pt x="212416" y="13105"/>
                  </a:lnTo>
                  <a:lnTo>
                    <a:pt x="212584" y="12826"/>
                  </a:lnTo>
                  <a:lnTo>
                    <a:pt x="212639" y="12659"/>
                  </a:lnTo>
                  <a:lnTo>
                    <a:pt x="212639" y="12492"/>
                  </a:lnTo>
                  <a:lnTo>
                    <a:pt x="212639" y="12324"/>
                  </a:lnTo>
                  <a:lnTo>
                    <a:pt x="212584" y="12213"/>
                  </a:lnTo>
                  <a:lnTo>
                    <a:pt x="212416" y="11934"/>
                  </a:lnTo>
                  <a:lnTo>
                    <a:pt x="212138" y="11767"/>
                  </a:lnTo>
                  <a:lnTo>
                    <a:pt x="211970" y="11711"/>
                  </a:lnTo>
                  <a:close/>
                  <a:moveTo>
                    <a:pt x="216710" y="11711"/>
                  </a:moveTo>
                  <a:lnTo>
                    <a:pt x="216543" y="11767"/>
                  </a:lnTo>
                  <a:lnTo>
                    <a:pt x="216320" y="11934"/>
                  </a:lnTo>
                  <a:lnTo>
                    <a:pt x="216097" y="12213"/>
                  </a:lnTo>
                  <a:lnTo>
                    <a:pt x="216097" y="12324"/>
                  </a:lnTo>
                  <a:lnTo>
                    <a:pt x="216041" y="12492"/>
                  </a:lnTo>
                  <a:lnTo>
                    <a:pt x="216097" y="12659"/>
                  </a:lnTo>
                  <a:lnTo>
                    <a:pt x="216097" y="12826"/>
                  </a:lnTo>
                  <a:lnTo>
                    <a:pt x="216320" y="13105"/>
                  </a:lnTo>
                  <a:lnTo>
                    <a:pt x="216543" y="13272"/>
                  </a:lnTo>
                  <a:lnTo>
                    <a:pt x="216710" y="13328"/>
                  </a:lnTo>
                  <a:lnTo>
                    <a:pt x="217045" y="13328"/>
                  </a:lnTo>
                  <a:lnTo>
                    <a:pt x="217212" y="13272"/>
                  </a:lnTo>
                  <a:lnTo>
                    <a:pt x="217491" y="13105"/>
                  </a:lnTo>
                  <a:lnTo>
                    <a:pt x="217659" y="12826"/>
                  </a:lnTo>
                  <a:lnTo>
                    <a:pt x="217714" y="12659"/>
                  </a:lnTo>
                  <a:lnTo>
                    <a:pt x="217714" y="12492"/>
                  </a:lnTo>
                  <a:lnTo>
                    <a:pt x="217714" y="12324"/>
                  </a:lnTo>
                  <a:lnTo>
                    <a:pt x="217659" y="12213"/>
                  </a:lnTo>
                  <a:lnTo>
                    <a:pt x="217491" y="11934"/>
                  </a:lnTo>
                  <a:lnTo>
                    <a:pt x="217212" y="11767"/>
                  </a:lnTo>
                  <a:lnTo>
                    <a:pt x="217045" y="11711"/>
                  </a:lnTo>
                  <a:close/>
                  <a:moveTo>
                    <a:pt x="220057" y="11711"/>
                  </a:moveTo>
                  <a:lnTo>
                    <a:pt x="219889" y="11767"/>
                  </a:lnTo>
                  <a:lnTo>
                    <a:pt x="219610" y="11934"/>
                  </a:lnTo>
                  <a:lnTo>
                    <a:pt x="219443" y="12213"/>
                  </a:lnTo>
                  <a:lnTo>
                    <a:pt x="219387" y="12324"/>
                  </a:lnTo>
                  <a:lnTo>
                    <a:pt x="219387" y="12492"/>
                  </a:lnTo>
                  <a:lnTo>
                    <a:pt x="219387" y="12659"/>
                  </a:lnTo>
                  <a:lnTo>
                    <a:pt x="219443" y="12826"/>
                  </a:lnTo>
                  <a:lnTo>
                    <a:pt x="219610" y="13105"/>
                  </a:lnTo>
                  <a:lnTo>
                    <a:pt x="219889" y="13272"/>
                  </a:lnTo>
                  <a:lnTo>
                    <a:pt x="220057" y="13328"/>
                  </a:lnTo>
                  <a:lnTo>
                    <a:pt x="220391" y="13328"/>
                  </a:lnTo>
                  <a:lnTo>
                    <a:pt x="220558" y="13272"/>
                  </a:lnTo>
                  <a:lnTo>
                    <a:pt x="220781" y="13105"/>
                  </a:lnTo>
                  <a:lnTo>
                    <a:pt x="221005" y="12826"/>
                  </a:lnTo>
                  <a:lnTo>
                    <a:pt x="221005" y="12659"/>
                  </a:lnTo>
                  <a:lnTo>
                    <a:pt x="221060" y="12492"/>
                  </a:lnTo>
                  <a:lnTo>
                    <a:pt x="221005" y="12324"/>
                  </a:lnTo>
                  <a:lnTo>
                    <a:pt x="221005" y="12213"/>
                  </a:lnTo>
                  <a:lnTo>
                    <a:pt x="220781" y="11934"/>
                  </a:lnTo>
                  <a:lnTo>
                    <a:pt x="220558" y="11767"/>
                  </a:lnTo>
                  <a:lnTo>
                    <a:pt x="220391" y="11711"/>
                  </a:lnTo>
                  <a:close/>
                  <a:moveTo>
                    <a:pt x="231823" y="11711"/>
                  </a:moveTo>
                  <a:lnTo>
                    <a:pt x="231656" y="11767"/>
                  </a:lnTo>
                  <a:lnTo>
                    <a:pt x="231377" y="11934"/>
                  </a:lnTo>
                  <a:lnTo>
                    <a:pt x="231210" y="12213"/>
                  </a:lnTo>
                  <a:lnTo>
                    <a:pt x="231154" y="12324"/>
                  </a:lnTo>
                  <a:lnTo>
                    <a:pt x="231154" y="12492"/>
                  </a:lnTo>
                  <a:lnTo>
                    <a:pt x="231154" y="12659"/>
                  </a:lnTo>
                  <a:lnTo>
                    <a:pt x="231210" y="12826"/>
                  </a:lnTo>
                  <a:lnTo>
                    <a:pt x="231377" y="13105"/>
                  </a:lnTo>
                  <a:lnTo>
                    <a:pt x="231656" y="13272"/>
                  </a:lnTo>
                  <a:lnTo>
                    <a:pt x="231823" y="13328"/>
                  </a:lnTo>
                  <a:lnTo>
                    <a:pt x="232158" y="13328"/>
                  </a:lnTo>
                  <a:lnTo>
                    <a:pt x="232269" y="13272"/>
                  </a:lnTo>
                  <a:lnTo>
                    <a:pt x="232548" y="13105"/>
                  </a:lnTo>
                  <a:lnTo>
                    <a:pt x="232716" y="12826"/>
                  </a:lnTo>
                  <a:lnTo>
                    <a:pt x="232771" y="12659"/>
                  </a:lnTo>
                  <a:lnTo>
                    <a:pt x="232771" y="12492"/>
                  </a:lnTo>
                  <a:lnTo>
                    <a:pt x="232771" y="12324"/>
                  </a:lnTo>
                  <a:lnTo>
                    <a:pt x="232716" y="12213"/>
                  </a:lnTo>
                  <a:lnTo>
                    <a:pt x="232548" y="11934"/>
                  </a:lnTo>
                  <a:lnTo>
                    <a:pt x="232269" y="11767"/>
                  </a:lnTo>
                  <a:lnTo>
                    <a:pt x="232158" y="11711"/>
                  </a:lnTo>
                  <a:close/>
                  <a:moveTo>
                    <a:pt x="240133" y="11711"/>
                  </a:moveTo>
                  <a:lnTo>
                    <a:pt x="239965" y="11767"/>
                  </a:lnTo>
                  <a:lnTo>
                    <a:pt x="239742" y="11934"/>
                  </a:lnTo>
                  <a:lnTo>
                    <a:pt x="239519" y="12213"/>
                  </a:lnTo>
                  <a:lnTo>
                    <a:pt x="239519" y="12324"/>
                  </a:lnTo>
                  <a:lnTo>
                    <a:pt x="239463" y="12492"/>
                  </a:lnTo>
                  <a:lnTo>
                    <a:pt x="239519" y="12659"/>
                  </a:lnTo>
                  <a:lnTo>
                    <a:pt x="239519" y="12826"/>
                  </a:lnTo>
                  <a:lnTo>
                    <a:pt x="239742" y="13105"/>
                  </a:lnTo>
                  <a:lnTo>
                    <a:pt x="239965" y="13272"/>
                  </a:lnTo>
                  <a:lnTo>
                    <a:pt x="240133" y="13328"/>
                  </a:lnTo>
                  <a:lnTo>
                    <a:pt x="240467" y="13328"/>
                  </a:lnTo>
                  <a:lnTo>
                    <a:pt x="240635" y="13272"/>
                  </a:lnTo>
                  <a:lnTo>
                    <a:pt x="240913" y="13105"/>
                  </a:lnTo>
                  <a:lnTo>
                    <a:pt x="241081" y="12826"/>
                  </a:lnTo>
                  <a:lnTo>
                    <a:pt x="241136" y="12659"/>
                  </a:lnTo>
                  <a:lnTo>
                    <a:pt x="241136" y="12492"/>
                  </a:lnTo>
                  <a:lnTo>
                    <a:pt x="241136" y="12324"/>
                  </a:lnTo>
                  <a:lnTo>
                    <a:pt x="241081" y="12213"/>
                  </a:lnTo>
                  <a:lnTo>
                    <a:pt x="240913" y="11934"/>
                  </a:lnTo>
                  <a:lnTo>
                    <a:pt x="240635" y="11767"/>
                  </a:lnTo>
                  <a:lnTo>
                    <a:pt x="240467" y="11711"/>
                  </a:lnTo>
                  <a:close/>
                  <a:moveTo>
                    <a:pt x="243479" y="11711"/>
                  </a:moveTo>
                  <a:lnTo>
                    <a:pt x="243311" y="11767"/>
                  </a:lnTo>
                  <a:lnTo>
                    <a:pt x="243033" y="11934"/>
                  </a:lnTo>
                  <a:lnTo>
                    <a:pt x="242865" y="12213"/>
                  </a:lnTo>
                  <a:lnTo>
                    <a:pt x="242809" y="12324"/>
                  </a:lnTo>
                  <a:lnTo>
                    <a:pt x="242809" y="12492"/>
                  </a:lnTo>
                  <a:lnTo>
                    <a:pt x="242809" y="12659"/>
                  </a:lnTo>
                  <a:lnTo>
                    <a:pt x="242865" y="12826"/>
                  </a:lnTo>
                  <a:lnTo>
                    <a:pt x="243033" y="13105"/>
                  </a:lnTo>
                  <a:lnTo>
                    <a:pt x="243311" y="13272"/>
                  </a:lnTo>
                  <a:lnTo>
                    <a:pt x="243479" y="13328"/>
                  </a:lnTo>
                  <a:lnTo>
                    <a:pt x="243813" y="13328"/>
                  </a:lnTo>
                  <a:lnTo>
                    <a:pt x="243925" y="13272"/>
                  </a:lnTo>
                  <a:lnTo>
                    <a:pt x="244204" y="13105"/>
                  </a:lnTo>
                  <a:lnTo>
                    <a:pt x="244371" y="12826"/>
                  </a:lnTo>
                  <a:lnTo>
                    <a:pt x="244427" y="12659"/>
                  </a:lnTo>
                  <a:lnTo>
                    <a:pt x="244427" y="12492"/>
                  </a:lnTo>
                  <a:lnTo>
                    <a:pt x="244427" y="12324"/>
                  </a:lnTo>
                  <a:lnTo>
                    <a:pt x="244371" y="12213"/>
                  </a:lnTo>
                  <a:lnTo>
                    <a:pt x="244204" y="11934"/>
                  </a:lnTo>
                  <a:lnTo>
                    <a:pt x="243925" y="11767"/>
                  </a:lnTo>
                  <a:lnTo>
                    <a:pt x="243813" y="11711"/>
                  </a:lnTo>
                  <a:close/>
                  <a:moveTo>
                    <a:pt x="248553" y="11711"/>
                  </a:moveTo>
                  <a:lnTo>
                    <a:pt x="248386" y="11767"/>
                  </a:lnTo>
                  <a:lnTo>
                    <a:pt x="248107" y="11934"/>
                  </a:lnTo>
                  <a:lnTo>
                    <a:pt x="247940" y="12213"/>
                  </a:lnTo>
                  <a:lnTo>
                    <a:pt x="247884" y="12324"/>
                  </a:lnTo>
                  <a:lnTo>
                    <a:pt x="247884" y="12492"/>
                  </a:lnTo>
                  <a:lnTo>
                    <a:pt x="247884" y="12659"/>
                  </a:lnTo>
                  <a:lnTo>
                    <a:pt x="247940" y="12826"/>
                  </a:lnTo>
                  <a:lnTo>
                    <a:pt x="248107" y="13105"/>
                  </a:lnTo>
                  <a:lnTo>
                    <a:pt x="248386" y="13272"/>
                  </a:lnTo>
                  <a:lnTo>
                    <a:pt x="248553" y="13328"/>
                  </a:lnTo>
                  <a:lnTo>
                    <a:pt x="248888" y="13328"/>
                  </a:lnTo>
                  <a:lnTo>
                    <a:pt x="249055" y="13272"/>
                  </a:lnTo>
                  <a:lnTo>
                    <a:pt x="249278" y="13105"/>
                  </a:lnTo>
                  <a:lnTo>
                    <a:pt x="249446" y="12826"/>
                  </a:lnTo>
                  <a:lnTo>
                    <a:pt x="249501" y="12659"/>
                  </a:lnTo>
                  <a:lnTo>
                    <a:pt x="249557" y="12492"/>
                  </a:lnTo>
                  <a:lnTo>
                    <a:pt x="249501" y="12324"/>
                  </a:lnTo>
                  <a:lnTo>
                    <a:pt x="249446" y="12213"/>
                  </a:lnTo>
                  <a:lnTo>
                    <a:pt x="249278" y="11934"/>
                  </a:lnTo>
                  <a:lnTo>
                    <a:pt x="249055" y="11767"/>
                  </a:lnTo>
                  <a:lnTo>
                    <a:pt x="248888" y="11711"/>
                  </a:lnTo>
                  <a:close/>
                  <a:moveTo>
                    <a:pt x="253628" y="11711"/>
                  </a:moveTo>
                  <a:lnTo>
                    <a:pt x="253461" y="11767"/>
                  </a:lnTo>
                  <a:lnTo>
                    <a:pt x="253182" y="11934"/>
                  </a:lnTo>
                  <a:lnTo>
                    <a:pt x="253015" y="12213"/>
                  </a:lnTo>
                  <a:lnTo>
                    <a:pt x="252959" y="12324"/>
                  </a:lnTo>
                  <a:lnTo>
                    <a:pt x="252959" y="12492"/>
                  </a:lnTo>
                  <a:lnTo>
                    <a:pt x="252959" y="12659"/>
                  </a:lnTo>
                  <a:lnTo>
                    <a:pt x="253015" y="12826"/>
                  </a:lnTo>
                  <a:lnTo>
                    <a:pt x="253182" y="13105"/>
                  </a:lnTo>
                  <a:lnTo>
                    <a:pt x="253461" y="13272"/>
                  </a:lnTo>
                  <a:lnTo>
                    <a:pt x="253628" y="13328"/>
                  </a:lnTo>
                  <a:lnTo>
                    <a:pt x="253963" y="13328"/>
                  </a:lnTo>
                  <a:lnTo>
                    <a:pt x="254130" y="13272"/>
                  </a:lnTo>
                  <a:lnTo>
                    <a:pt x="254353" y="13105"/>
                  </a:lnTo>
                  <a:lnTo>
                    <a:pt x="254576" y="12826"/>
                  </a:lnTo>
                  <a:lnTo>
                    <a:pt x="254576" y="12659"/>
                  </a:lnTo>
                  <a:lnTo>
                    <a:pt x="254632" y="12492"/>
                  </a:lnTo>
                  <a:lnTo>
                    <a:pt x="254576" y="12324"/>
                  </a:lnTo>
                  <a:lnTo>
                    <a:pt x="254576" y="12213"/>
                  </a:lnTo>
                  <a:lnTo>
                    <a:pt x="254353" y="11934"/>
                  </a:lnTo>
                  <a:lnTo>
                    <a:pt x="254130" y="11767"/>
                  </a:lnTo>
                  <a:lnTo>
                    <a:pt x="253963" y="11711"/>
                  </a:lnTo>
                  <a:close/>
                  <a:moveTo>
                    <a:pt x="263666" y="11711"/>
                  </a:moveTo>
                  <a:lnTo>
                    <a:pt x="263499" y="11767"/>
                  </a:lnTo>
                  <a:lnTo>
                    <a:pt x="263220" y="11934"/>
                  </a:lnTo>
                  <a:lnTo>
                    <a:pt x="263053" y="12213"/>
                  </a:lnTo>
                  <a:lnTo>
                    <a:pt x="262997" y="12324"/>
                  </a:lnTo>
                  <a:lnTo>
                    <a:pt x="262997" y="12492"/>
                  </a:lnTo>
                  <a:lnTo>
                    <a:pt x="262997" y="12659"/>
                  </a:lnTo>
                  <a:lnTo>
                    <a:pt x="263053" y="12826"/>
                  </a:lnTo>
                  <a:lnTo>
                    <a:pt x="263220" y="13105"/>
                  </a:lnTo>
                  <a:lnTo>
                    <a:pt x="263499" y="13272"/>
                  </a:lnTo>
                  <a:lnTo>
                    <a:pt x="263666" y="13328"/>
                  </a:lnTo>
                  <a:lnTo>
                    <a:pt x="264001" y="13328"/>
                  </a:lnTo>
                  <a:lnTo>
                    <a:pt x="264168" y="13272"/>
                  </a:lnTo>
                  <a:lnTo>
                    <a:pt x="264391" y="13105"/>
                  </a:lnTo>
                  <a:lnTo>
                    <a:pt x="264614" y="12826"/>
                  </a:lnTo>
                  <a:lnTo>
                    <a:pt x="264670" y="12659"/>
                  </a:lnTo>
                  <a:lnTo>
                    <a:pt x="264670" y="12492"/>
                  </a:lnTo>
                  <a:lnTo>
                    <a:pt x="264670" y="12324"/>
                  </a:lnTo>
                  <a:lnTo>
                    <a:pt x="264614" y="12213"/>
                  </a:lnTo>
                  <a:lnTo>
                    <a:pt x="264391" y="11934"/>
                  </a:lnTo>
                  <a:lnTo>
                    <a:pt x="264168" y="11767"/>
                  </a:lnTo>
                  <a:lnTo>
                    <a:pt x="264001" y="11711"/>
                  </a:lnTo>
                  <a:close/>
                  <a:moveTo>
                    <a:pt x="272087" y="11711"/>
                  </a:moveTo>
                  <a:lnTo>
                    <a:pt x="271920" y="11767"/>
                  </a:lnTo>
                  <a:lnTo>
                    <a:pt x="271697" y="11934"/>
                  </a:lnTo>
                  <a:lnTo>
                    <a:pt x="271529" y="12213"/>
                  </a:lnTo>
                  <a:lnTo>
                    <a:pt x="271474" y="12324"/>
                  </a:lnTo>
                  <a:lnTo>
                    <a:pt x="271418" y="12492"/>
                  </a:lnTo>
                  <a:lnTo>
                    <a:pt x="271474" y="12659"/>
                  </a:lnTo>
                  <a:lnTo>
                    <a:pt x="271529" y="12826"/>
                  </a:lnTo>
                  <a:lnTo>
                    <a:pt x="271697" y="13105"/>
                  </a:lnTo>
                  <a:lnTo>
                    <a:pt x="271920" y="13272"/>
                  </a:lnTo>
                  <a:lnTo>
                    <a:pt x="272087" y="13328"/>
                  </a:lnTo>
                  <a:lnTo>
                    <a:pt x="272422" y="13328"/>
                  </a:lnTo>
                  <a:lnTo>
                    <a:pt x="272589" y="13272"/>
                  </a:lnTo>
                  <a:lnTo>
                    <a:pt x="272868" y="13105"/>
                  </a:lnTo>
                  <a:lnTo>
                    <a:pt x="273035" y="12826"/>
                  </a:lnTo>
                  <a:lnTo>
                    <a:pt x="273091" y="12659"/>
                  </a:lnTo>
                  <a:lnTo>
                    <a:pt x="273091" y="12492"/>
                  </a:lnTo>
                  <a:lnTo>
                    <a:pt x="273091" y="12324"/>
                  </a:lnTo>
                  <a:lnTo>
                    <a:pt x="273035" y="12213"/>
                  </a:lnTo>
                  <a:lnTo>
                    <a:pt x="272868" y="11934"/>
                  </a:lnTo>
                  <a:lnTo>
                    <a:pt x="272589" y="11767"/>
                  </a:lnTo>
                  <a:lnTo>
                    <a:pt x="272422" y="11711"/>
                  </a:lnTo>
                  <a:close/>
                  <a:moveTo>
                    <a:pt x="282292" y="11711"/>
                  </a:moveTo>
                  <a:lnTo>
                    <a:pt x="282125" y="11767"/>
                  </a:lnTo>
                  <a:lnTo>
                    <a:pt x="281846" y="11934"/>
                  </a:lnTo>
                  <a:lnTo>
                    <a:pt x="281679" y="12213"/>
                  </a:lnTo>
                  <a:lnTo>
                    <a:pt x="281623" y="12324"/>
                  </a:lnTo>
                  <a:lnTo>
                    <a:pt x="281623" y="12492"/>
                  </a:lnTo>
                  <a:lnTo>
                    <a:pt x="281623" y="12659"/>
                  </a:lnTo>
                  <a:lnTo>
                    <a:pt x="281679" y="12826"/>
                  </a:lnTo>
                  <a:lnTo>
                    <a:pt x="281846" y="13105"/>
                  </a:lnTo>
                  <a:lnTo>
                    <a:pt x="282125" y="13272"/>
                  </a:lnTo>
                  <a:lnTo>
                    <a:pt x="282292" y="13328"/>
                  </a:lnTo>
                  <a:lnTo>
                    <a:pt x="282571" y="13328"/>
                  </a:lnTo>
                  <a:lnTo>
                    <a:pt x="282739" y="13272"/>
                  </a:lnTo>
                  <a:lnTo>
                    <a:pt x="283017" y="13105"/>
                  </a:lnTo>
                  <a:lnTo>
                    <a:pt x="283185" y="12826"/>
                  </a:lnTo>
                  <a:lnTo>
                    <a:pt x="283241" y="12659"/>
                  </a:lnTo>
                  <a:lnTo>
                    <a:pt x="283241" y="12492"/>
                  </a:lnTo>
                  <a:lnTo>
                    <a:pt x="283241" y="12324"/>
                  </a:lnTo>
                  <a:lnTo>
                    <a:pt x="283185" y="12213"/>
                  </a:lnTo>
                  <a:lnTo>
                    <a:pt x="283017" y="11934"/>
                  </a:lnTo>
                  <a:lnTo>
                    <a:pt x="282739" y="11767"/>
                  </a:lnTo>
                  <a:lnTo>
                    <a:pt x="282571" y="11711"/>
                  </a:lnTo>
                  <a:close/>
                  <a:moveTo>
                    <a:pt x="35189" y="15057"/>
                  </a:moveTo>
                  <a:lnTo>
                    <a:pt x="35022" y="15113"/>
                  </a:lnTo>
                  <a:lnTo>
                    <a:pt x="34743" y="15280"/>
                  </a:lnTo>
                  <a:lnTo>
                    <a:pt x="34576" y="15559"/>
                  </a:lnTo>
                  <a:lnTo>
                    <a:pt x="34520" y="15670"/>
                  </a:lnTo>
                  <a:lnTo>
                    <a:pt x="34520" y="15838"/>
                  </a:lnTo>
                  <a:lnTo>
                    <a:pt x="34520" y="16005"/>
                  </a:lnTo>
                  <a:lnTo>
                    <a:pt x="34576" y="16172"/>
                  </a:lnTo>
                  <a:lnTo>
                    <a:pt x="34743" y="16451"/>
                  </a:lnTo>
                  <a:lnTo>
                    <a:pt x="35022" y="16618"/>
                  </a:lnTo>
                  <a:lnTo>
                    <a:pt x="35189" y="16674"/>
                  </a:lnTo>
                  <a:lnTo>
                    <a:pt x="35524" y="16674"/>
                  </a:lnTo>
                  <a:lnTo>
                    <a:pt x="35635" y="16618"/>
                  </a:lnTo>
                  <a:lnTo>
                    <a:pt x="35914" y="16451"/>
                  </a:lnTo>
                  <a:lnTo>
                    <a:pt x="36081" y="16172"/>
                  </a:lnTo>
                  <a:lnTo>
                    <a:pt x="36137" y="16005"/>
                  </a:lnTo>
                  <a:lnTo>
                    <a:pt x="36137" y="15838"/>
                  </a:lnTo>
                  <a:lnTo>
                    <a:pt x="36137" y="15670"/>
                  </a:lnTo>
                  <a:lnTo>
                    <a:pt x="36081" y="15559"/>
                  </a:lnTo>
                  <a:lnTo>
                    <a:pt x="35914" y="15280"/>
                  </a:lnTo>
                  <a:lnTo>
                    <a:pt x="35635" y="15113"/>
                  </a:lnTo>
                  <a:lnTo>
                    <a:pt x="35524" y="15057"/>
                  </a:lnTo>
                  <a:close/>
                  <a:moveTo>
                    <a:pt x="38535" y="15057"/>
                  </a:moveTo>
                  <a:lnTo>
                    <a:pt x="38368" y="15113"/>
                  </a:lnTo>
                  <a:lnTo>
                    <a:pt x="38089" y="15280"/>
                  </a:lnTo>
                  <a:lnTo>
                    <a:pt x="37922" y="15559"/>
                  </a:lnTo>
                  <a:lnTo>
                    <a:pt x="37866" y="15670"/>
                  </a:lnTo>
                  <a:lnTo>
                    <a:pt x="37866" y="15838"/>
                  </a:lnTo>
                  <a:lnTo>
                    <a:pt x="37866" y="16005"/>
                  </a:lnTo>
                  <a:lnTo>
                    <a:pt x="37922" y="16172"/>
                  </a:lnTo>
                  <a:lnTo>
                    <a:pt x="38089" y="16451"/>
                  </a:lnTo>
                  <a:lnTo>
                    <a:pt x="38368" y="16618"/>
                  </a:lnTo>
                  <a:lnTo>
                    <a:pt x="38535" y="16674"/>
                  </a:lnTo>
                  <a:lnTo>
                    <a:pt x="38870" y="16674"/>
                  </a:lnTo>
                  <a:lnTo>
                    <a:pt x="39037" y="16618"/>
                  </a:lnTo>
                  <a:lnTo>
                    <a:pt x="39260" y="16451"/>
                  </a:lnTo>
                  <a:lnTo>
                    <a:pt x="39483" y="16172"/>
                  </a:lnTo>
                  <a:lnTo>
                    <a:pt x="39539" y="16005"/>
                  </a:lnTo>
                  <a:lnTo>
                    <a:pt x="39539" y="15838"/>
                  </a:lnTo>
                  <a:lnTo>
                    <a:pt x="39539" y="15670"/>
                  </a:lnTo>
                  <a:lnTo>
                    <a:pt x="39483" y="15559"/>
                  </a:lnTo>
                  <a:lnTo>
                    <a:pt x="39260" y="15280"/>
                  </a:lnTo>
                  <a:lnTo>
                    <a:pt x="39037" y="15113"/>
                  </a:lnTo>
                  <a:lnTo>
                    <a:pt x="38870" y="15057"/>
                  </a:lnTo>
                  <a:close/>
                  <a:moveTo>
                    <a:pt x="41881" y="15057"/>
                  </a:moveTo>
                  <a:lnTo>
                    <a:pt x="41769" y="15113"/>
                  </a:lnTo>
                  <a:lnTo>
                    <a:pt x="41491" y="15280"/>
                  </a:lnTo>
                  <a:lnTo>
                    <a:pt x="41323" y="15559"/>
                  </a:lnTo>
                  <a:lnTo>
                    <a:pt x="41268" y="15670"/>
                  </a:lnTo>
                  <a:lnTo>
                    <a:pt x="41212" y="15838"/>
                  </a:lnTo>
                  <a:lnTo>
                    <a:pt x="41268" y="16005"/>
                  </a:lnTo>
                  <a:lnTo>
                    <a:pt x="41323" y="16172"/>
                  </a:lnTo>
                  <a:lnTo>
                    <a:pt x="41491" y="16451"/>
                  </a:lnTo>
                  <a:lnTo>
                    <a:pt x="41769" y="16618"/>
                  </a:lnTo>
                  <a:lnTo>
                    <a:pt x="41881" y="16674"/>
                  </a:lnTo>
                  <a:lnTo>
                    <a:pt x="42216" y="16674"/>
                  </a:lnTo>
                  <a:lnTo>
                    <a:pt x="42383" y="16618"/>
                  </a:lnTo>
                  <a:lnTo>
                    <a:pt x="42662" y="16451"/>
                  </a:lnTo>
                  <a:lnTo>
                    <a:pt x="42829" y="16172"/>
                  </a:lnTo>
                  <a:lnTo>
                    <a:pt x="42885" y="16005"/>
                  </a:lnTo>
                  <a:lnTo>
                    <a:pt x="42885" y="15838"/>
                  </a:lnTo>
                  <a:lnTo>
                    <a:pt x="42885" y="15670"/>
                  </a:lnTo>
                  <a:lnTo>
                    <a:pt x="42829" y="15559"/>
                  </a:lnTo>
                  <a:lnTo>
                    <a:pt x="42662" y="15280"/>
                  </a:lnTo>
                  <a:lnTo>
                    <a:pt x="42383" y="15113"/>
                  </a:lnTo>
                  <a:lnTo>
                    <a:pt x="42216" y="15057"/>
                  </a:lnTo>
                  <a:close/>
                  <a:moveTo>
                    <a:pt x="45227" y="15057"/>
                  </a:moveTo>
                  <a:lnTo>
                    <a:pt x="45060" y="15113"/>
                  </a:lnTo>
                  <a:lnTo>
                    <a:pt x="44781" y="15280"/>
                  </a:lnTo>
                  <a:lnTo>
                    <a:pt x="44614" y="15559"/>
                  </a:lnTo>
                  <a:lnTo>
                    <a:pt x="44558" y="15670"/>
                  </a:lnTo>
                  <a:lnTo>
                    <a:pt x="44558" y="15838"/>
                  </a:lnTo>
                  <a:lnTo>
                    <a:pt x="44558" y="16005"/>
                  </a:lnTo>
                  <a:lnTo>
                    <a:pt x="44614" y="16172"/>
                  </a:lnTo>
                  <a:lnTo>
                    <a:pt x="44781" y="16451"/>
                  </a:lnTo>
                  <a:lnTo>
                    <a:pt x="45060" y="16618"/>
                  </a:lnTo>
                  <a:lnTo>
                    <a:pt x="45227" y="16674"/>
                  </a:lnTo>
                  <a:lnTo>
                    <a:pt x="45562" y="16674"/>
                  </a:lnTo>
                  <a:lnTo>
                    <a:pt x="45729" y="16618"/>
                  </a:lnTo>
                  <a:lnTo>
                    <a:pt x="45952" y="16451"/>
                  </a:lnTo>
                  <a:lnTo>
                    <a:pt x="46175" y="16172"/>
                  </a:lnTo>
                  <a:lnTo>
                    <a:pt x="46175" y="16005"/>
                  </a:lnTo>
                  <a:lnTo>
                    <a:pt x="46231" y="15838"/>
                  </a:lnTo>
                  <a:lnTo>
                    <a:pt x="46175" y="15670"/>
                  </a:lnTo>
                  <a:lnTo>
                    <a:pt x="46175" y="15559"/>
                  </a:lnTo>
                  <a:lnTo>
                    <a:pt x="45952" y="15280"/>
                  </a:lnTo>
                  <a:lnTo>
                    <a:pt x="45729" y="15113"/>
                  </a:lnTo>
                  <a:lnTo>
                    <a:pt x="45562" y="15057"/>
                  </a:lnTo>
                  <a:close/>
                  <a:moveTo>
                    <a:pt x="50358" y="15001"/>
                  </a:moveTo>
                  <a:lnTo>
                    <a:pt x="50190" y="15057"/>
                  </a:lnTo>
                  <a:lnTo>
                    <a:pt x="50023" y="15113"/>
                  </a:lnTo>
                  <a:lnTo>
                    <a:pt x="49744" y="15280"/>
                  </a:lnTo>
                  <a:lnTo>
                    <a:pt x="49577" y="15559"/>
                  </a:lnTo>
                  <a:lnTo>
                    <a:pt x="49521" y="15670"/>
                  </a:lnTo>
                  <a:lnTo>
                    <a:pt x="49521" y="15838"/>
                  </a:lnTo>
                  <a:lnTo>
                    <a:pt x="49521" y="16005"/>
                  </a:lnTo>
                  <a:lnTo>
                    <a:pt x="49577" y="16172"/>
                  </a:lnTo>
                  <a:lnTo>
                    <a:pt x="49744" y="16451"/>
                  </a:lnTo>
                  <a:lnTo>
                    <a:pt x="50023" y="16618"/>
                  </a:lnTo>
                  <a:lnTo>
                    <a:pt x="50190" y="16674"/>
                  </a:lnTo>
                  <a:lnTo>
                    <a:pt x="50525" y="16674"/>
                  </a:lnTo>
                  <a:lnTo>
                    <a:pt x="50692" y="16618"/>
                  </a:lnTo>
                  <a:lnTo>
                    <a:pt x="50915" y="16451"/>
                  </a:lnTo>
                  <a:lnTo>
                    <a:pt x="51138" y="16172"/>
                  </a:lnTo>
                  <a:lnTo>
                    <a:pt x="51138" y="16005"/>
                  </a:lnTo>
                  <a:lnTo>
                    <a:pt x="51194" y="15838"/>
                  </a:lnTo>
                  <a:lnTo>
                    <a:pt x="51138" y="15670"/>
                  </a:lnTo>
                  <a:lnTo>
                    <a:pt x="51138" y="15559"/>
                  </a:lnTo>
                  <a:lnTo>
                    <a:pt x="50915" y="15280"/>
                  </a:lnTo>
                  <a:lnTo>
                    <a:pt x="50692" y="15113"/>
                  </a:lnTo>
                  <a:lnTo>
                    <a:pt x="50525" y="15057"/>
                  </a:lnTo>
                  <a:lnTo>
                    <a:pt x="50358" y="15001"/>
                  </a:lnTo>
                  <a:close/>
                  <a:moveTo>
                    <a:pt x="58778" y="15001"/>
                  </a:moveTo>
                  <a:lnTo>
                    <a:pt x="58611" y="15057"/>
                  </a:lnTo>
                  <a:lnTo>
                    <a:pt x="58444" y="15113"/>
                  </a:lnTo>
                  <a:lnTo>
                    <a:pt x="58221" y="15280"/>
                  </a:lnTo>
                  <a:lnTo>
                    <a:pt x="57998" y="15559"/>
                  </a:lnTo>
                  <a:lnTo>
                    <a:pt x="57998" y="15670"/>
                  </a:lnTo>
                  <a:lnTo>
                    <a:pt x="57942" y="15838"/>
                  </a:lnTo>
                  <a:lnTo>
                    <a:pt x="57998" y="16005"/>
                  </a:lnTo>
                  <a:lnTo>
                    <a:pt x="57998" y="16172"/>
                  </a:lnTo>
                  <a:lnTo>
                    <a:pt x="58221" y="16451"/>
                  </a:lnTo>
                  <a:lnTo>
                    <a:pt x="58444" y="16618"/>
                  </a:lnTo>
                  <a:lnTo>
                    <a:pt x="58611" y="16674"/>
                  </a:lnTo>
                  <a:lnTo>
                    <a:pt x="58946" y="16674"/>
                  </a:lnTo>
                  <a:lnTo>
                    <a:pt x="59113" y="16618"/>
                  </a:lnTo>
                  <a:lnTo>
                    <a:pt x="59392" y="16451"/>
                  </a:lnTo>
                  <a:lnTo>
                    <a:pt x="59559" y="16172"/>
                  </a:lnTo>
                  <a:lnTo>
                    <a:pt x="59615" y="16005"/>
                  </a:lnTo>
                  <a:lnTo>
                    <a:pt x="59615" y="15838"/>
                  </a:lnTo>
                  <a:lnTo>
                    <a:pt x="59615" y="15670"/>
                  </a:lnTo>
                  <a:lnTo>
                    <a:pt x="59559" y="15559"/>
                  </a:lnTo>
                  <a:lnTo>
                    <a:pt x="59392" y="15280"/>
                  </a:lnTo>
                  <a:lnTo>
                    <a:pt x="59113" y="15113"/>
                  </a:lnTo>
                  <a:lnTo>
                    <a:pt x="58946" y="15057"/>
                  </a:lnTo>
                  <a:lnTo>
                    <a:pt x="58778" y="15001"/>
                  </a:lnTo>
                  <a:close/>
                  <a:moveTo>
                    <a:pt x="63853" y="15001"/>
                  </a:moveTo>
                  <a:lnTo>
                    <a:pt x="63686" y="15057"/>
                  </a:lnTo>
                  <a:lnTo>
                    <a:pt x="63519" y="15113"/>
                  </a:lnTo>
                  <a:lnTo>
                    <a:pt x="63240" y="15280"/>
                  </a:lnTo>
                  <a:lnTo>
                    <a:pt x="63072" y="15559"/>
                  </a:lnTo>
                  <a:lnTo>
                    <a:pt x="63017" y="15670"/>
                  </a:lnTo>
                  <a:lnTo>
                    <a:pt x="63017" y="15838"/>
                  </a:lnTo>
                  <a:lnTo>
                    <a:pt x="63017" y="16005"/>
                  </a:lnTo>
                  <a:lnTo>
                    <a:pt x="63072" y="16172"/>
                  </a:lnTo>
                  <a:lnTo>
                    <a:pt x="63240" y="16451"/>
                  </a:lnTo>
                  <a:lnTo>
                    <a:pt x="63519" y="16618"/>
                  </a:lnTo>
                  <a:lnTo>
                    <a:pt x="63686" y="16674"/>
                  </a:lnTo>
                  <a:lnTo>
                    <a:pt x="64020" y="16674"/>
                  </a:lnTo>
                  <a:lnTo>
                    <a:pt x="64132" y="16618"/>
                  </a:lnTo>
                  <a:lnTo>
                    <a:pt x="64411" y="16451"/>
                  </a:lnTo>
                  <a:lnTo>
                    <a:pt x="64578" y="16172"/>
                  </a:lnTo>
                  <a:lnTo>
                    <a:pt x="64634" y="16005"/>
                  </a:lnTo>
                  <a:lnTo>
                    <a:pt x="64634" y="15838"/>
                  </a:lnTo>
                  <a:lnTo>
                    <a:pt x="64634" y="15670"/>
                  </a:lnTo>
                  <a:lnTo>
                    <a:pt x="64578" y="15559"/>
                  </a:lnTo>
                  <a:lnTo>
                    <a:pt x="64411" y="15280"/>
                  </a:lnTo>
                  <a:lnTo>
                    <a:pt x="64132" y="15113"/>
                  </a:lnTo>
                  <a:lnTo>
                    <a:pt x="64020" y="15057"/>
                  </a:lnTo>
                  <a:lnTo>
                    <a:pt x="63853" y="15001"/>
                  </a:lnTo>
                  <a:close/>
                  <a:moveTo>
                    <a:pt x="67143" y="15001"/>
                  </a:moveTo>
                  <a:lnTo>
                    <a:pt x="66976" y="15057"/>
                  </a:lnTo>
                  <a:lnTo>
                    <a:pt x="66809" y="15113"/>
                  </a:lnTo>
                  <a:lnTo>
                    <a:pt x="66586" y="15280"/>
                  </a:lnTo>
                  <a:lnTo>
                    <a:pt x="66363" y="15559"/>
                  </a:lnTo>
                  <a:lnTo>
                    <a:pt x="66363" y="15670"/>
                  </a:lnTo>
                  <a:lnTo>
                    <a:pt x="66307" y="15838"/>
                  </a:lnTo>
                  <a:lnTo>
                    <a:pt x="66363" y="16005"/>
                  </a:lnTo>
                  <a:lnTo>
                    <a:pt x="66363" y="16172"/>
                  </a:lnTo>
                  <a:lnTo>
                    <a:pt x="66586" y="16451"/>
                  </a:lnTo>
                  <a:lnTo>
                    <a:pt x="66809" y="16618"/>
                  </a:lnTo>
                  <a:lnTo>
                    <a:pt x="66976" y="16674"/>
                  </a:lnTo>
                  <a:lnTo>
                    <a:pt x="67311" y="16674"/>
                  </a:lnTo>
                  <a:lnTo>
                    <a:pt x="67478" y="16618"/>
                  </a:lnTo>
                  <a:lnTo>
                    <a:pt x="67757" y="16451"/>
                  </a:lnTo>
                  <a:lnTo>
                    <a:pt x="67924" y="16172"/>
                  </a:lnTo>
                  <a:lnTo>
                    <a:pt x="67980" y="16005"/>
                  </a:lnTo>
                  <a:lnTo>
                    <a:pt x="67980" y="15838"/>
                  </a:lnTo>
                  <a:lnTo>
                    <a:pt x="67980" y="15670"/>
                  </a:lnTo>
                  <a:lnTo>
                    <a:pt x="67924" y="15559"/>
                  </a:lnTo>
                  <a:lnTo>
                    <a:pt x="67757" y="15280"/>
                  </a:lnTo>
                  <a:lnTo>
                    <a:pt x="67478" y="15113"/>
                  </a:lnTo>
                  <a:lnTo>
                    <a:pt x="67311" y="15057"/>
                  </a:lnTo>
                  <a:lnTo>
                    <a:pt x="67143" y="15001"/>
                  </a:lnTo>
                  <a:close/>
                  <a:moveTo>
                    <a:pt x="72218" y="15001"/>
                  </a:moveTo>
                  <a:lnTo>
                    <a:pt x="72051" y="15057"/>
                  </a:lnTo>
                  <a:lnTo>
                    <a:pt x="71884" y="15113"/>
                  </a:lnTo>
                  <a:lnTo>
                    <a:pt x="71605" y="15280"/>
                  </a:lnTo>
                  <a:lnTo>
                    <a:pt x="71438" y="15559"/>
                  </a:lnTo>
                  <a:lnTo>
                    <a:pt x="71382" y="15670"/>
                  </a:lnTo>
                  <a:lnTo>
                    <a:pt x="71382" y="15838"/>
                  </a:lnTo>
                  <a:lnTo>
                    <a:pt x="71382" y="16005"/>
                  </a:lnTo>
                  <a:lnTo>
                    <a:pt x="71438" y="16172"/>
                  </a:lnTo>
                  <a:lnTo>
                    <a:pt x="71605" y="16451"/>
                  </a:lnTo>
                  <a:lnTo>
                    <a:pt x="71884" y="16618"/>
                  </a:lnTo>
                  <a:lnTo>
                    <a:pt x="72051" y="16674"/>
                  </a:lnTo>
                  <a:lnTo>
                    <a:pt x="72386" y="16674"/>
                  </a:lnTo>
                  <a:lnTo>
                    <a:pt x="72553" y="16618"/>
                  </a:lnTo>
                  <a:lnTo>
                    <a:pt x="72776" y="16451"/>
                  </a:lnTo>
                  <a:lnTo>
                    <a:pt x="72999" y="16172"/>
                  </a:lnTo>
                  <a:lnTo>
                    <a:pt x="72999" y="16005"/>
                  </a:lnTo>
                  <a:lnTo>
                    <a:pt x="73055" y="15838"/>
                  </a:lnTo>
                  <a:lnTo>
                    <a:pt x="72999" y="15670"/>
                  </a:lnTo>
                  <a:lnTo>
                    <a:pt x="72999" y="15559"/>
                  </a:lnTo>
                  <a:lnTo>
                    <a:pt x="72776" y="15280"/>
                  </a:lnTo>
                  <a:lnTo>
                    <a:pt x="72553" y="15113"/>
                  </a:lnTo>
                  <a:lnTo>
                    <a:pt x="72386" y="15057"/>
                  </a:lnTo>
                  <a:lnTo>
                    <a:pt x="72218" y="15001"/>
                  </a:lnTo>
                  <a:close/>
                  <a:moveTo>
                    <a:pt x="75508" y="15001"/>
                  </a:moveTo>
                  <a:lnTo>
                    <a:pt x="75341" y="15057"/>
                  </a:lnTo>
                  <a:lnTo>
                    <a:pt x="75230" y="15113"/>
                  </a:lnTo>
                  <a:lnTo>
                    <a:pt x="74951" y="15280"/>
                  </a:lnTo>
                  <a:lnTo>
                    <a:pt x="74784" y="15559"/>
                  </a:lnTo>
                  <a:lnTo>
                    <a:pt x="74728" y="15670"/>
                  </a:lnTo>
                  <a:lnTo>
                    <a:pt x="74728" y="15838"/>
                  </a:lnTo>
                  <a:lnTo>
                    <a:pt x="74728" y="16005"/>
                  </a:lnTo>
                  <a:lnTo>
                    <a:pt x="74784" y="16172"/>
                  </a:lnTo>
                  <a:lnTo>
                    <a:pt x="74951" y="16451"/>
                  </a:lnTo>
                  <a:lnTo>
                    <a:pt x="75230" y="16618"/>
                  </a:lnTo>
                  <a:lnTo>
                    <a:pt x="75341" y="16674"/>
                  </a:lnTo>
                  <a:lnTo>
                    <a:pt x="75676" y="16674"/>
                  </a:lnTo>
                  <a:lnTo>
                    <a:pt x="75843" y="16618"/>
                  </a:lnTo>
                  <a:lnTo>
                    <a:pt x="76122" y="16451"/>
                  </a:lnTo>
                  <a:lnTo>
                    <a:pt x="76289" y="16172"/>
                  </a:lnTo>
                  <a:lnTo>
                    <a:pt x="76345" y="16005"/>
                  </a:lnTo>
                  <a:lnTo>
                    <a:pt x="76345" y="15838"/>
                  </a:lnTo>
                  <a:lnTo>
                    <a:pt x="76345" y="15670"/>
                  </a:lnTo>
                  <a:lnTo>
                    <a:pt x="76289" y="15559"/>
                  </a:lnTo>
                  <a:lnTo>
                    <a:pt x="76122" y="15280"/>
                  </a:lnTo>
                  <a:lnTo>
                    <a:pt x="75843" y="15113"/>
                  </a:lnTo>
                  <a:lnTo>
                    <a:pt x="75676" y="15057"/>
                  </a:lnTo>
                  <a:lnTo>
                    <a:pt x="75508" y="15001"/>
                  </a:lnTo>
                  <a:close/>
                  <a:moveTo>
                    <a:pt x="78966" y="15001"/>
                  </a:moveTo>
                  <a:lnTo>
                    <a:pt x="78799" y="15057"/>
                  </a:lnTo>
                  <a:lnTo>
                    <a:pt x="78631" y="15113"/>
                  </a:lnTo>
                  <a:lnTo>
                    <a:pt x="78353" y="15280"/>
                  </a:lnTo>
                  <a:lnTo>
                    <a:pt x="78185" y="15559"/>
                  </a:lnTo>
                  <a:lnTo>
                    <a:pt x="78130" y="15670"/>
                  </a:lnTo>
                  <a:lnTo>
                    <a:pt x="78130" y="15838"/>
                  </a:lnTo>
                  <a:lnTo>
                    <a:pt x="78130" y="16005"/>
                  </a:lnTo>
                  <a:lnTo>
                    <a:pt x="78185" y="16172"/>
                  </a:lnTo>
                  <a:lnTo>
                    <a:pt x="78353" y="16451"/>
                  </a:lnTo>
                  <a:lnTo>
                    <a:pt x="78631" y="16618"/>
                  </a:lnTo>
                  <a:lnTo>
                    <a:pt x="78799" y="16674"/>
                  </a:lnTo>
                  <a:lnTo>
                    <a:pt x="79133" y="16674"/>
                  </a:lnTo>
                  <a:lnTo>
                    <a:pt x="79301" y="16618"/>
                  </a:lnTo>
                  <a:lnTo>
                    <a:pt x="79524" y="16451"/>
                  </a:lnTo>
                  <a:lnTo>
                    <a:pt x="79691" y="16172"/>
                  </a:lnTo>
                  <a:lnTo>
                    <a:pt x="79747" y="16005"/>
                  </a:lnTo>
                  <a:lnTo>
                    <a:pt x="79803" y="15838"/>
                  </a:lnTo>
                  <a:lnTo>
                    <a:pt x="79747" y="15670"/>
                  </a:lnTo>
                  <a:lnTo>
                    <a:pt x="79691" y="15559"/>
                  </a:lnTo>
                  <a:lnTo>
                    <a:pt x="79524" y="15280"/>
                  </a:lnTo>
                  <a:lnTo>
                    <a:pt x="79301" y="15113"/>
                  </a:lnTo>
                  <a:lnTo>
                    <a:pt x="79133" y="15057"/>
                  </a:lnTo>
                  <a:lnTo>
                    <a:pt x="78966" y="15001"/>
                  </a:lnTo>
                  <a:close/>
                  <a:moveTo>
                    <a:pt x="89004" y="15001"/>
                  </a:moveTo>
                  <a:lnTo>
                    <a:pt x="88837" y="15057"/>
                  </a:lnTo>
                  <a:lnTo>
                    <a:pt x="88670" y="15113"/>
                  </a:lnTo>
                  <a:lnTo>
                    <a:pt x="88391" y="15280"/>
                  </a:lnTo>
                  <a:lnTo>
                    <a:pt x="88223" y="15559"/>
                  </a:lnTo>
                  <a:lnTo>
                    <a:pt x="88168" y="15670"/>
                  </a:lnTo>
                  <a:lnTo>
                    <a:pt x="88168" y="15838"/>
                  </a:lnTo>
                  <a:lnTo>
                    <a:pt x="88168" y="16005"/>
                  </a:lnTo>
                  <a:lnTo>
                    <a:pt x="88223" y="16172"/>
                  </a:lnTo>
                  <a:lnTo>
                    <a:pt x="88391" y="16451"/>
                  </a:lnTo>
                  <a:lnTo>
                    <a:pt x="88670" y="16618"/>
                  </a:lnTo>
                  <a:lnTo>
                    <a:pt x="88837" y="16674"/>
                  </a:lnTo>
                  <a:lnTo>
                    <a:pt x="89171" y="16674"/>
                  </a:lnTo>
                  <a:lnTo>
                    <a:pt x="89339" y="16618"/>
                  </a:lnTo>
                  <a:lnTo>
                    <a:pt x="89562" y="16451"/>
                  </a:lnTo>
                  <a:lnTo>
                    <a:pt x="89729" y="16172"/>
                  </a:lnTo>
                  <a:lnTo>
                    <a:pt x="89785" y="16005"/>
                  </a:lnTo>
                  <a:lnTo>
                    <a:pt x="89841" y="15838"/>
                  </a:lnTo>
                  <a:lnTo>
                    <a:pt x="89785" y="15670"/>
                  </a:lnTo>
                  <a:lnTo>
                    <a:pt x="89729" y="15559"/>
                  </a:lnTo>
                  <a:lnTo>
                    <a:pt x="89562" y="15280"/>
                  </a:lnTo>
                  <a:lnTo>
                    <a:pt x="89339" y="15113"/>
                  </a:lnTo>
                  <a:lnTo>
                    <a:pt x="89171" y="15057"/>
                  </a:lnTo>
                  <a:lnTo>
                    <a:pt x="89004" y="15001"/>
                  </a:lnTo>
                  <a:close/>
                  <a:moveTo>
                    <a:pt x="130997" y="15057"/>
                  </a:moveTo>
                  <a:lnTo>
                    <a:pt x="130829" y="15113"/>
                  </a:lnTo>
                  <a:lnTo>
                    <a:pt x="130551" y="15280"/>
                  </a:lnTo>
                  <a:lnTo>
                    <a:pt x="130383" y="15559"/>
                  </a:lnTo>
                  <a:lnTo>
                    <a:pt x="130327" y="15670"/>
                  </a:lnTo>
                  <a:lnTo>
                    <a:pt x="130327" y="15838"/>
                  </a:lnTo>
                  <a:lnTo>
                    <a:pt x="130327" y="16005"/>
                  </a:lnTo>
                  <a:lnTo>
                    <a:pt x="130383" y="16172"/>
                  </a:lnTo>
                  <a:lnTo>
                    <a:pt x="130551" y="16451"/>
                  </a:lnTo>
                  <a:lnTo>
                    <a:pt x="130829" y="16618"/>
                  </a:lnTo>
                  <a:lnTo>
                    <a:pt x="130997" y="16674"/>
                  </a:lnTo>
                  <a:lnTo>
                    <a:pt x="131331" y="16674"/>
                  </a:lnTo>
                  <a:lnTo>
                    <a:pt x="131499" y="16618"/>
                  </a:lnTo>
                  <a:lnTo>
                    <a:pt x="131722" y="16451"/>
                  </a:lnTo>
                  <a:lnTo>
                    <a:pt x="131889" y="16172"/>
                  </a:lnTo>
                  <a:lnTo>
                    <a:pt x="131945" y="16005"/>
                  </a:lnTo>
                  <a:lnTo>
                    <a:pt x="132000" y="15838"/>
                  </a:lnTo>
                  <a:lnTo>
                    <a:pt x="131945" y="15670"/>
                  </a:lnTo>
                  <a:lnTo>
                    <a:pt x="131889" y="15559"/>
                  </a:lnTo>
                  <a:lnTo>
                    <a:pt x="131722" y="15280"/>
                  </a:lnTo>
                  <a:lnTo>
                    <a:pt x="131499" y="15113"/>
                  </a:lnTo>
                  <a:lnTo>
                    <a:pt x="131331" y="15057"/>
                  </a:lnTo>
                  <a:close/>
                  <a:moveTo>
                    <a:pt x="134343" y="15057"/>
                  </a:moveTo>
                  <a:lnTo>
                    <a:pt x="134175" y="15113"/>
                  </a:lnTo>
                  <a:lnTo>
                    <a:pt x="133952" y="15280"/>
                  </a:lnTo>
                  <a:lnTo>
                    <a:pt x="133729" y="15559"/>
                  </a:lnTo>
                  <a:lnTo>
                    <a:pt x="133729" y="15670"/>
                  </a:lnTo>
                  <a:lnTo>
                    <a:pt x="133673" y="15838"/>
                  </a:lnTo>
                  <a:lnTo>
                    <a:pt x="133729" y="16005"/>
                  </a:lnTo>
                  <a:lnTo>
                    <a:pt x="133729" y="16172"/>
                  </a:lnTo>
                  <a:lnTo>
                    <a:pt x="133952" y="16451"/>
                  </a:lnTo>
                  <a:lnTo>
                    <a:pt x="134175" y="16618"/>
                  </a:lnTo>
                  <a:lnTo>
                    <a:pt x="134343" y="16674"/>
                  </a:lnTo>
                  <a:lnTo>
                    <a:pt x="134677" y="16674"/>
                  </a:lnTo>
                  <a:lnTo>
                    <a:pt x="134845" y="16618"/>
                  </a:lnTo>
                  <a:lnTo>
                    <a:pt x="135123" y="16451"/>
                  </a:lnTo>
                  <a:lnTo>
                    <a:pt x="135291" y="16172"/>
                  </a:lnTo>
                  <a:lnTo>
                    <a:pt x="135346" y="16005"/>
                  </a:lnTo>
                  <a:lnTo>
                    <a:pt x="135346" y="15838"/>
                  </a:lnTo>
                  <a:lnTo>
                    <a:pt x="135346" y="15670"/>
                  </a:lnTo>
                  <a:lnTo>
                    <a:pt x="135291" y="15559"/>
                  </a:lnTo>
                  <a:lnTo>
                    <a:pt x="135123" y="15280"/>
                  </a:lnTo>
                  <a:lnTo>
                    <a:pt x="134845" y="15113"/>
                  </a:lnTo>
                  <a:lnTo>
                    <a:pt x="134677" y="15057"/>
                  </a:lnTo>
                  <a:close/>
                  <a:moveTo>
                    <a:pt x="137744" y="15057"/>
                  </a:moveTo>
                  <a:lnTo>
                    <a:pt x="137577" y="15113"/>
                  </a:lnTo>
                  <a:lnTo>
                    <a:pt x="137298" y="15280"/>
                  </a:lnTo>
                  <a:lnTo>
                    <a:pt x="137131" y="15559"/>
                  </a:lnTo>
                  <a:lnTo>
                    <a:pt x="137075" y="15670"/>
                  </a:lnTo>
                  <a:lnTo>
                    <a:pt x="137075" y="15838"/>
                  </a:lnTo>
                  <a:lnTo>
                    <a:pt x="137075" y="16005"/>
                  </a:lnTo>
                  <a:lnTo>
                    <a:pt x="137131" y="16172"/>
                  </a:lnTo>
                  <a:lnTo>
                    <a:pt x="137298" y="16451"/>
                  </a:lnTo>
                  <a:lnTo>
                    <a:pt x="137577" y="16618"/>
                  </a:lnTo>
                  <a:lnTo>
                    <a:pt x="137744" y="16674"/>
                  </a:lnTo>
                  <a:lnTo>
                    <a:pt x="138023" y="16674"/>
                  </a:lnTo>
                  <a:lnTo>
                    <a:pt x="138191" y="16618"/>
                  </a:lnTo>
                  <a:lnTo>
                    <a:pt x="138469" y="16451"/>
                  </a:lnTo>
                  <a:lnTo>
                    <a:pt x="138637" y="16172"/>
                  </a:lnTo>
                  <a:lnTo>
                    <a:pt x="138692" y="16005"/>
                  </a:lnTo>
                  <a:lnTo>
                    <a:pt x="138692" y="15838"/>
                  </a:lnTo>
                  <a:lnTo>
                    <a:pt x="138692" y="15670"/>
                  </a:lnTo>
                  <a:lnTo>
                    <a:pt x="138637" y="15559"/>
                  </a:lnTo>
                  <a:lnTo>
                    <a:pt x="138469" y="15280"/>
                  </a:lnTo>
                  <a:lnTo>
                    <a:pt x="138191" y="15113"/>
                  </a:lnTo>
                  <a:lnTo>
                    <a:pt x="138023" y="15057"/>
                  </a:lnTo>
                  <a:close/>
                  <a:moveTo>
                    <a:pt x="141035" y="15057"/>
                  </a:moveTo>
                  <a:lnTo>
                    <a:pt x="140867" y="15113"/>
                  </a:lnTo>
                  <a:lnTo>
                    <a:pt x="140644" y="15280"/>
                  </a:lnTo>
                  <a:lnTo>
                    <a:pt x="140421" y="15559"/>
                  </a:lnTo>
                  <a:lnTo>
                    <a:pt x="140365" y="15670"/>
                  </a:lnTo>
                  <a:lnTo>
                    <a:pt x="140365" y="15838"/>
                  </a:lnTo>
                  <a:lnTo>
                    <a:pt x="140365" y="16005"/>
                  </a:lnTo>
                  <a:lnTo>
                    <a:pt x="140421" y="16172"/>
                  </a:lnTo>
                  <a:lnTo>
                    <a:pt x="140644" y="16451"/>
                  </a:lnTo>
                  <a:lnTo>
                    <a:pt x="140867" y="16618"/>
                  </a:lnTo>
                  <a:lnTo>
                    <a:pt x="141035" y="16674"/>
                  </a:lnTo>
                  <a:lnTo>
                    <a:pt x="141369" y="16674"/>
                  </a:lnTo>
                  <a:lnTo>
                    <a:pt x="141537" y="16618"/>
                  </a:lnTo>
                  <a:lnTo>
                    <a:pt x="141815" y="16451"/>
                  </a:lnTo>
                  <a:lnTo>
                    <a:pt x="141983" y="16172"/>
                  </a:lnTo>
                  <a:lnTo>
                    <a:pt x="142039" y="16005"/>
                  </a:lnTo>
                  <a:lnTo>
                    <a:pt x="142039" y="15838"/>
                  </a:lnTo>
                  <a:lnTo>
                    <a:pt x="142039" y="15670"/>
                  </a:lnTo>
                  <a:lnTo>
                    <a:pt x="141983" y="15559"/>
                  </a:lnTo>
                  <a:lnTo>
                    <a:pt x="141815" y="15280"/>
                  </a:lnTo>
                  <a:lnTo>
                    <a:pt x="141537" y="15113"/>
                  </a:lnTo>
                  <a:lnTo>
                    <a:pt x="141369" y="15057"/>
                  </a:lnTo>
                  <a:close/>
                  <a:moveTo>
                    <a:pt x="146165" y="15001"/>
                  </a:moveTo>
                  <a:lnTo>
                    <a:pt x="145998" y="15057"/>
                  </a:lnTo>
                  <a:lnTo>
                    <a:pt x="145831" y="15113"/>
                  </a:lnTo>
                  <a:lnTo>
                    <a:pt x="145552" y="15280"/>
                  </a:lnTo>
                  <a:lnTo>
                    <a:pt x="145385" y="15559"/>
                  </a:lnTo>
                  <a:lnTo>
                    <a:pt x="145329" y="15670"/>
                  </a:lnTo>
                  <a:lnTo>
                    <a:pt x="145329" y="15838"/>
                  </a:lnTo>
                  <a:lnTo>
                    <a:pt x="145329" y="16005"/>
                  </a:lnTo>
                  <a:lnTo>
                    <a:pt x="145385" y="16172"/>
                  </a:lnTo>
                  <a:lnTo>
                    <a:pt x="145552" y="16451"/>
                  </a:lnTo>
                  <a:lnTo>
                    <a:pt x="145831" y="16618"/>
                  </a:lnTo>
                  <a:lnTo>
                    <a:pt x="145998" y="16674"/>
                  </a:lnTo>
                  <a:lnTo>
                    <a:pt x="146333" y="16674"/>
                  </a:lnTo>
                  <a:lnTo>
                    <a:pt x="146444" y="16618"/>
                  </a:lnTo>
                  <a:lnTo>
                    <a:pt x="146723" y="16451"/>
                  </a:lnTo>
                  <a:lnTo>
                    <a:pt x="146890" y="16172"/>
                  </a:lnTo>
                  <a:lnTo>
                    <a:pt x="146946" y="16005"/>
                  </a:lnTo>
                  <a:lnTo>
                    <a:pt x="147002" y="15838"/>
                  </a:lnTo>
                  <a:lnTo>
                    <a:pt x="146946" y="15670"/>
                  </a:lnTo>
                  <a:lnTo>
                    <a:pt x="146890" y="15559"/>
                  </a:lnTo>
                  <a:lnTo>
                    <a:pt x="146723" y="15280"/>
                  </a:lnTo>
                  <a:lnTo>
                    <a:pt x="146444" y="15113"/>
                  </a:lnTo>
                  <a:lnTo>
                    <a:pt x="146333" y="15057"/>
                  </a:lnTo>
                  <a:lnTo>
                    <a:pt x="146165" y="15001"/>
                  </a:lnTo>
                  <a:close/>
                  <a:moveTo>
                    <a:pt x="154586" y="15001"/>
                  </a:moveTo>
                  <a:lnTo>
                    <a:pt x="154419" y="15057"/>
                  </a:lnTo>
                  <a:lnTo>
                    <a:pt x="154251" y="15113"/>
                  </a:lnTo>
                  <a:lnTo>
                    <a:pt x="154028" y="15280"/>
                  </a:lnTo>
                  <a:lnTo>
                    <a:pt x="153805" y="15559"/>
                  </a:lnTo>
                  <a:lnTo>
                    <a:pt x="153750" y="15670"/>
                  </a:lnTo>
                  <a:lnTo>
                    <a:pt x="153750" y="15838"/>
                  </a:lnTo>
                  <a:lnTo>
                    <a:pt x="153750" y="16005"/>
                  </a:lnTo>
                  <a:lnTo>
                    <a:pt x="153805" y="16172"/>
                  </a:lnTo>
                  <a:lnTo>
                    <a:pt x="154028" y="16451"/>
                  </a:lnTo>
                  <a:lnTo>
                    <a:pt x="154251" y="16618"/>
                  </a:lnTo>
                  <a:lnTo>
                    <a:pt x="154419" y="16674"/>
                  </a:lnTo>
                  <a:lnTo>
                    <a:pt x="154753" y="16674"/>
                  </a:lnTo>
                  <a:lnTo>
                    <a:pt x="154921" y="16618"/>
                  </a:lnTo>
                  <a:lnTo>
                    <a:pt x="155200" y="16451"/>
                  </a:lnTo>
                  <a:lnTo>
                    <a:pt x="155367" y="16172"/>
                  </a:lnTo>
                  <a:lnTo>
                    <a:pt x="155423" y="16005"/>
                  </a:lnTo>
                  <a:lnTo>
                    <a:pt x="155423" y="15838"/>
                  </a:lnTo>
                  <a:lnTo>
                    <a:pt x="155423" y="15670"/>
                  </a:lnTo>
                  <a:lnTo>
                    <a:pt x="155367" y="15559"/>
                  </a:lnTo>
                  <a:lnTo>
                    <a:pt x="155200" y="15280"/>
                  </a:lnTo>
                  <a:lnTo>
                    <a:pt x="154921" y="15113"/>
                  </a:lnTo>
                  <a:lnTo>
                    <a:pt x="154753" y="15057"/>
                  </a:lnTo>
                  <a:lnTo>
                    <a:pt x="154586" y="15001"/>
                  </a:lnTo>
                  <a:close/>
                  <a:moveTo>
                    <a:pt x="159605" y="15001"/>
                  </a:moveTo>
                  <a:lnTo>
                    <a:pt x="159438" y="15057"/>
                  </a:lnTo>
                  <a:lnTo>
                    <a:pt x="159326" y="15113"/>
                  </a:lnTo>
                  <a:lnTo>
                    <a:pt x="159047" y="15280"/>
                  </a:lnTo>
                  <a:lnTo>
                    <a:pt x="158880" y="15559"/>
                  </a:lnTo>
                  <a:lnTo>
                    <a:pt x="158824" y="15670"/>
                  </a:lnTo>
                  <a:lnTo>
                    <a:pt x="158824" y="15838"/>
                  </a:lnTo>
                  <a:lnTo>
                    <a:pt x="158824" y="16005"/>
                  </a:lnTo>
                  <a:lnTo>
                    <a:pt x="158880" y="16172"/>
                  </a:lnTo>
                  <a:lnTo>
                    <a:pt x="159047" y="16451"/>
                  </a:lnTo>
                  <a:lnTo>
                    <a:pt x="159326" y="16618"/>
                  </a:lnTo>
                  <a:lnTo>
                    <a:pt x="159438" y="16674"/>
                  </a:lnTo>
                  <a:lnTo>
                    <a:pt x="159772" y="16674"/>
                  </a:lnTo>
                  <a:lnTo>
                    <a:pt x="159940" y="16618"/>
                  </a:lnTo>
                  <a:lnTo>
                    <a:pt x="160219" y="16451"/>
                  </a:lnTo>
                  <a:lnTo>
                    <a:pt x="160386" y="16172"/>
                  </a:lnTo>
                  <a:lnTo>
                    <a:pt x="160442" y="16005"/>
                  </a:lnTo>
                  <a:lnTo>
                    <a:pt x="160442" y="15838"/>
                  </a:lnTo>
                  <a:lnTo>
                    <a:pt x="160442" y="15670"/>
                  </a:lnTo>
                  <a:lnTo>
                    <a:pt x="160386" y="15559"/>
                  </a:lnTo>
                  <a:lnTo>
                    <a:pt x="160219" y="15280"/>
                  </a:lnTo>
                  <a:lnTo>
                    <a:pt x="159940" y="15113"/>
                  </a:lnTo>
                  <a:lnTo>
                    <a:pt x="159772" y="15057"/>
                  </a:lnTo>
                  <a:lnTo>
                    <a:pt x="159605" y="15001"/>
                  </a:lnTo>
                  <a:close/>
                  <a:moveTo>
                    <a:pt x="162951" y="15001"/>
                  </a:moveTo>
                  <a:lnTo>
                    <a:pt x="162784" y="15057"/>
                  </a:lnTo>
                  <a:lnTo>
                    <a:pt x="162617" y="15113"/>
                  </a:lnTo>
                  <a:lnTo>
                    <a:pt x="162338" y="15280"/>
                  </a:lnTo>
                  <a:lnTo>
                    <a:pt x="162170" y="15559"/>
                  </a:lnTo>
                  <a:lnTo>
                    <a:pt x="162115" y="15670"/>
                  </a:lnTo>
                  <a:lnTo>
                    <a:pt x="162115" y="15838"/>
                  </a:lnTo>
                  <a:lnTo>
                    <a:pt x="162115" y="16005"/>
                  </a:lnTo>
                  <a:lnTo>
                    <a:pt x="162170" y="16172"/>
                  </a:lnTo>
                  <a:lnTo>
                    <a:pt x="162338" y="16451"/>
                  </a:lnTo>
                  <a:lnTo>
                    <a:pt x="162617" y="16618"/>
                  </a:lnTo>
                  <a:lnTo>
                    <a:pt x="162784" y="16674"/>
                  </a:lnTo>
                  <a:lnTo>
                    <a:pt x="163118" y="16674"/>
                  </a:lnTo>
                  <a:lnTo>
                    <a:pt x="163286" y="16618"/>
                  </a:lnTo>
                  <a:lnTo>
                    <a:pt x="163509" y="16451"/>
                  </a:lnTo>
                  <a:lnTo>
                    <a:pt x="163732" y="16172"/>
                  </a:lnTo>
                  <a:lnTo>
                    <a:pt x="163788" y="16005"/>
                  </a:lnTo>
                  <a:lnTo>
                    <a:pt x="163788" y="15838"/>
                  </a:lnTo>
                  <a:lnTo>
                    <a:pt x="163788" y="15670"/>
                  </a:lnTo>
                  <a:lnTo>
                    <a:pt x="163732" y="15559"/>
                  </a:lnTo>
                  <a:lnTo>
                    <a:pt x="163509" y="15280"/>
                  </a:lnTo>
                  <a:lnTo>
                    <a:pt x="163286" y="15113"/>
                  </a:lnTo>
                  <a:lnTo>
                    <a:pt x="163118" y="15057"/>
                  </a:lnTo>
                  <a:lnTo>
                    <a:pt x="162951" y="15001"/>
                  </a:lnTo>
                  <a:close/>
                  <a:moveTo>
                    <a:pt x="168026" y="15001"/>
                  </a:moveTo>
                  <a:lnTo>
                    <a:pt x="167859" y="15057"/>
                  </a:lnTo>
                  <a:lnTo>
                    <a:pt x="167691" y="15113"/>
                  </a:lnTo>
                  <a:lnTo>
                    <a:pt x="167412" y="15280"/>
                  </a:lnTo>
                  <a:lnTo>
                    <a:pt x="167245" y="15559"/>
                  </a:lnTo>
                  <a:lnTo>
                    <a:pt x="167189" y="15670"/>
                  </a:lnTo>
                  <a:lnTo>
                    <a:pt x="167189" y="15838"/>
                  </a:lnTo>
                  <a:lnTo>
                    <a:pt x="167189" y="16005"/>
                  </a:lnTo>
                  <a:lnTo>
                    <a:pt x="167245" y="16172"/>
                  </a:lnTo>
                  <a:lnTo>
                    <a:pt x="167412" y="16451"/>
                  </a:lnTo>
                  <a:lnTo>
                    <a:pt x="167691" y="16618"/>
                  </a:lnTo>
                  <a:lnTo>
                    <a:pt x="167859" y="16674"/>
                  </a:lnTo>
                  <a:lnTo>
                    <a:pt x="168193" y="16674"/>
                  </a:lnTo>
                  <a:lnTo>
                    <a:pt x="168361" y="16618"/>
                  </a:lnTo>
                  <a:lnTo>
                    <a:pt x="168584" y="16451"/>
                  </a:lnTo>
                  <a:lnTo>
                    <a:pt x="168751" y="16172"/>
                  </a:lnTo>
                  <a:lnTo>
                    <a:pt x="168807" y="16005"/>
                  </a:lnTo>
                  <a:lnTo>
                    <a:pt x="168862" y="15838"/>
                  </a:lnTo>
                  <a:lnTo>
                    <a:pt x="168807" y="15670"/>
                  </a:lnTo>
                  <a:lnTo>
                    <a:pt x="168751" y="15559"/>
                  </a:lnTo>
                  <a:lnTo>
                    <a:pt x="168584" y="15280"/>
                  </a:lnTo>
                  <a:lnTo>
                    <a:pt x="168361" y="15113"/>
                  </a:lnTo>
                  <a:lnTo>
                    <a:pt x="168193" y="15057"/>
                  </a:lnTo>
                  <a:lnTo>
                    <a:pt x="168026" y="15001"/>
                  </a:lnTo>
                  <a:close/>
                  <a:moveTo>
                    <a:pt x="171316" y="15001"/>
                  </a:moveTo>
                  <a:lnTo>
                    <a:pt x="171149" y="15057"/>
                  </a:lnTo>
                  <a:lnTo>
                    <a:pt x="171037" y="15113"/>
                  </a:lnTo>
                  <a:lnTo>
                    <a:pt x="170758" y="15280"/>
                  </a:lnTo>
                  <a:lnTo>
                    <a:pt x="170591" y="15559"/>
                  </a:lnTo>
                  <a:lnTo>
                    <a:pt x="170535" y="15670"/>
                  </a:lnTo>
                  <a:lnTo>
                    <a:pt x="170480" y="15838"/>
                  </a:lnTo>
                  <a:lnTo>
                    <a:pt x="170535" y="16005"/>
                  </a:lnTo>
                  <a:lnTo>
                    <a:pt x="170591" y="16172"/>
                  </a:lnTo>
                  <a:lnTo>
                    <a:pt x="170758" y="16451"/>
                  </a:lnTo>
                  <a:lnTo>
                    <a:pt x="171037" y="16618"/>
                  </a:lnTo>
                  <a:lnTo>
                    <a:pt x="171149" y="16674"/>
                  </a:lnTo>
                  <a:lnTo>
                    <a:pt x="171483" y="16674"/>
                  </a:lnTo>
                  <a:lnTo>
                    <a:pt x="171651" y="16618"/>
                  </a:lnTo>
                  <a:lnTo>
                    <a:pt x="171930" y="16451"/>
                  </a:lnTo>
                  <a:lnTo>
                    <a:pt x="172097" y="16172"/>
                  </a:lnTo>
                  <a:lnTo>
                    <a:pt x="172153" y="16005"/>
                  </a:lnTo>
                  <a:lnTo>
                    <a:pt x="172153" y="15838"/>
                  </a:lnTo>
                  <a:lnTo>
                    <a:pt x="172153" y="15670"/>
                  </a:lnTo>
                  <a:lnTo>
                    <a:pt x="172097" y="15559"/>
                  </a:lnTo>
                  <a:lnTo>
                    <a:pt x="171930" y="15280"/>
                  </a:lnTo>
                  <a:lnTo>
                    <a:pt x="171651" y="15113"/>
                  </a:lnTo>
                  <a:lnTo>
                    <a:pt x="171483" y="15057"/>
                  </a:lnTo>
                  <a:lnTo>
                    <a:pt x="171316" y="15001"/>
                  </a:lnTo>
                  <a:close/>
                  <a:moveTo>
                    <a:pt x="174774" y="15001"/>
                  </a:moveTo>
                  <a:lnTo>
                    <a:pt x="174606" y="15057"/>
                  </a:lnTo>
                  <a:lnTo>
                    <a:pt x="174439" y="15113"/>
                  </a:lnTo>
                  <a:lnTo>
                    <a:pt x="174160" y="15280"/>
                  </a:lnTo>
                  <a:lnTo>
                    <a:pt x="173993" y="15559"/>
                  </a:lnTo>
                  <a:lnTo>
                    <a:pt x="173937" y="15670"/>
                  </a:lnTo>
                  <a:lnTo>
                    <a:pt x="173937" y="15838"/>
                  </a:lnTo>
                  <a:lnTo>
                    <a:pt x="173937" y="16005"/>
                  </a:lnTo>
                  <a:lnTo>
                    <a:pt x="173993" y="16172"/>
                  </a:lnTo>
                  <a:lnTo>
                    <a:pt x="174160" y="16451"/>
                  </a:lnTo>
                  <a:lnTo>
                    <a:pt x="174439" y="16618"/>
                  </a:lnTo>
                  <a:lnTo>
                    <a:pt x="174606" y="16674"/>
                  </a:lnTo>
                  <a:lnTo>
                    <a:pt x="174941" y="16674"/>
                  </a:lnTo>
                  <a:lnTo>
                    <a:pt x="175053" y="16618"/>
                  </a:lnTo>
                  <a:lnTo>
                    <a:pt x="175331" y="16451"/>
                  </a:lnTo>
                  <a:lnTo>
                    <a:pt x="175499" y="16172"/>
                  </a:lnTo>
                  <a:lnTo>
                    <a:pt x="175554" y="16005"/>
                  </a:lnTo>
                  <a:lnTo>
                    <a:pt x="175610" y="15838"/>
                  </a:lnTo>
                  <a:lnTo>
                    <a:pt x="175554" y="15670"/>
                  </a:lnTo>
                  <a:lnTo>
                    <a:pt x="175499" y="15559"/>
                  </a:lnTo>
                  <a:lnTo>
                    <a:pt x="175331" y="15280"/>
                  </a:lnTo>
                  <a:lnTo>
                    <a:pt x="175053" y="15113"/>
                  </a:lnTo>
                  <a:lnTo>
                    <a:pt x="174941" y="15057"/>
                  </a:lnTo>
                  <a:lnTo>
                    <a:pt x="174774" y="15001"/>
                  </a:lnTo>
                  <a:close/>
                  <a:moveTo>
                    <a:pt x="184812" y="15001"/>
                  </a:moveTo>
                  <a:lnTo>
                    <a:pt x="184644" y="15057"/>
                  </a:lnTo>
                  <a:lnTo>
                    <a:pt x="184477" y="15113"/>
                  </a:lnTo>
                  <a:lnTo>
                    <a:pt x="184198" y="15280"/>
                  </a:lnTo>
                  <a:lnTo>
                    <a:pt x="184031" y="15559"/>
                  </a:lnTo>
                  <a:lnTo>
                    <a:pt x="183975" y="15670"/>
                  </a:lnTo>
                  <a:lnTo>
                    <a:pt x="183975" y="15838"/>
                  </a:lnTo>
                  <a:lnTo>
                    <a:pt x="183975" y="16005"/>
                  </a:lnTo>
                  <a:lnTo>
                    <a:pt x="184031" y="16172"/>
                  </a:lnTo>
                  <a:lnTo>
                    <a:pt x="184198" y="16451"/>
                  </a:lnTo>
                  <a:lnTo>
                    <a:pt x="184477" y="16618"/>
                  </a:lnTo>
                  <a:lnTo>
                    <a:pt x="184644" y="16674"/>
                  </a:lnTo>
                  <a:lnTo>
                    <a:pt x="184979" y="16674"/>
                  </a:lnTo>
                  <a:lnTo>
                    <a:pt x="185091" y="16618"/>
                  </a:lnTo>
                  <a:lnTo>
                    <a:pt x="185369" y="16451"/>
                  </a:lnTo>
                  <a:lnTo>
                    <a:pt x="185537" y="16172"/>
                  </a:lnTo>
                  <a:lnTo>
                    <a:pt x="185593" y="16005"/>
                  </a:lnTo>
                  <a:lnTo>
                    <a:pt x="185648" y="15838"/>
                  </a:lnTo>
                  <a:lnTo>
                    <a:pt x="185593" y="15670"/>
                  </a:lnTo>
                  <a:lnTo>
                    <a:pt x="185537" y="15559"/>
                  </a:lnTo>
                  <a:lnTo>
                    <a:pt x="185369" y="15280"/>
                  </a:lnTo>
                  <a:lnTo>
                    <a:pt x="185091" y="15113"/>
                  </a:lnTo>
                  <a:lnTo>
                    <a:pt x="184979" y="15057"/>
                  </a:lnTo>
                  <a:lnTo>
                    <a:pt x="184812" y="15001"/>
                  </a:lnTo>
                  <a:close/>
                  <a:moveTo>
                    <a:pt x="226804" y="15057"/>
                  </a:moveTo>
                  <a:lnTo>
                    <a:pt x="226637" y="15113"/>
                  </a:lnTo>
                  <a:lnTo>
                    <a:pt x="226358" y="15280"/>
                  </a:lnTo>
                  <a:lnTo>
                    <a:pt x="226191" y="15559"/>
                  </a:lnTo>
                  <a:lnTo>
                    <a:pt x="226135" y="15670"/>
                  </a:lnTo>
                  <a:lnTo>
                    <a:pt x="226135" y="15838"/>
                  </a:lnTo>
                  <a:lnTo>
                    <a:pt x="226135" y="16005"/>
                  </a:lnTo>
                  <a:lnTo>
                    <a:pt x="226191" y="16172"/>
                  </a:lnTo>
                  <a:lnTo>
                    <a:pt x="226358" y="16451"/>
                  </a:lnTo>
                  <a:lnTo>
                    <a:pt x="226637" y="16618"/>
                  </a:lnTo>
                  <a:lnTo>
                    <a:pt x="226804" y="16674"/>
                  </a:lnTo>
                  <a:lnTo>
                    <a:pt x="227139" y="16674"/>
                  </a:lnTo>
                  <a:lnTo>
                    <a:pt x="227250" y="16618"/>
                  </a:lnTo>
                  <a:lnTo>
                    <a:pt x="227529" y="16451"/>
                  </a:lnTo>
                  <a:lnTo>
                    <a:pt x="227697" y="16172"/>
                  </a:lnTo>
                  <a:lnTo>
                    <a:pt x="227752" y="16005"/>
                  </a:lnTo>
                  <a:lnTo>
                    <a:pt x="227808" y="15838"/>
                  </a:lnTo>
                  <a:lnTo>
                    <a:pt x="227752" y="15670"/>
                  </a:lnTo>
                  <a:lnTo>
                    <a:pt x="227697" y="15559"/>
                  </a:lnTo>
                  <a:lnTo>
                    <a:pt x="227529" y="15280"/>
                  </a:lnTo>
                  <a:lnTo>
                    <a:pt x="227250" y="15113"/>
                  </a:lnTo>
                  <a:lnTo>
                    <a:pt x="227139" y="15057"/>
                  </a:lnTo>
                  <a:close/>
                  <a:moveTo>
                    <a:pt x="230150" y="15057"/>
                  </a:moveTo>
                  <a:lnTo>
                    <a:pt x="229983" y="15113"/>
                  </a:lnTo>
                  <a:lnTo>
                    <a:pt x="229760" y="15280"/>
                  </a:lnTo>
                  <a:lnTo>
                    <a:pt x="229537" y="15559"/>
                  </a:lnTo>
                  <a:lnTo>
                    <a:pt x="229481" y="15670"/>
                  </a:lnTo>
                  <a:lnTo>
                    <a:pt x="229481" y="15838"/>
                  </a:lnTo>
                  <a:lnTo>
                    <a:pt x="229481" y="16005"/>
                  </a:lnTo>
                  <a:lnTo>
                    <a:pt x="229537" y="16172"/>
                  </a:lnTo>
                  <a:lnTo>
                    <a:pt x="229760" y="16451"/>
                  </a:lnTo>
                  <a:lnTo>
                    <a:pt x="229983" y="16618"/>
                  </a:lnTo>
                  <a:lnTo>
                    <a:pt x="230150" y="16674"/>
                  </a:lnTo>
                  <a:lnTo>
                    <a:pt x="230485" y="16674"/>
                  </a:lnTo>
                  <a:lnTo>
                    <a:pt x="230652" y="16618"/>
                  </a:lnTo>
                  <a:lnTo>
                    <a:pt x="230931" y="16451"/>
                  </a:lnTo>
                  <a:lnTo>
                    <a:pt x="231098" y="16172"/>
                  </a:lnTo>
                  <a:lnTo>
                    <a:pt x="231154" y="16005"/>
                  </a:lnTo>
                  <a:lnTo>
                    <a:pt x="231154" y="15838"/>
                  </a:lnTo>
                  <a:lnTo>
                    <a:pt x="231154" y="15670"/>
                  </a:lnTo>
                  <a:lnTo>
                    <a:pt x="231098" y="15559"/>
                  </a:lnTo>
                  <a:lnTo>
                    <a:pt x="230931" y="15280"/>
                  </a:lnTo>
                  <a:lnTo>
                    <a:pt x="230652" y="15113"/>
                  </a:lnTo>
                  <a:lnTo>
                    <a:pt x="230485" y="15057"/>
                  </a:lnTo>
                  <a:close/>
                  <a:moveTo>
                    <a:pt x="233496" y="15057"/>
                  </a:moveTo>
                  <a:lnTo>
                    <a:pt x="233385" y="15113"/>
                  </a:lnTo>
                  <a:lnTo>
                    <a:pt x="233106" y="15280"/>
                  </a:lnTo>
                  <a:lnTo>
                    <a:pt x="232939" y="15559"/>
                  </a:lnTo>
                  <a:lnTo>
                    <a:pt x="232883" y="15670"/>
                  </a:lnTo>
                  <a:lnTo>
                    <a:pt x="232883" y="15838"/>
                  </a:lnTo>
                  <a:lnTo>
                    <a:pt x="232883" y="16005"/>
                  </a:lnTo>
                  <a:lnTo>
                    <a:pt x="232939" y="16172"/>
                  </a:lnTo>
                  <a:lnTo>
                    <a:pt x="233106" y="16451"/>
                  </a:lnTo>
                  <a:lnTo>
                    <a:pt x="233385" y="16618"/>
                  </a:lnTo>
                  <a:lnTo>
                    <a:pt x="233496" y="16674"/>
                  </a:lnTo>
                  <a:lnTo>
                    <a:pt x="233831" y="16674"/>
                  </a:lnTo>
                  <a:lnTo>
                    <a:pt x="233998" y="16618"/>
                  </a:lnTo>
                  <a:lnTo>
                    <a:pt x="234277" y="16451"/>
                  </a:lnTo>
                  <a:lnTo>
                    <a:pt x="234444" y="16172"/>
                  </a:lnTo>
                  <a:lnTo>
                    <a:pt x="234500" y="16005"/>
                  </a:lnTo>
                  <a:lnTo>
                    <a:pt x="234500" y="15838"/>
                  </a:lnTo>
                  <a:lnTo>
                    <a:pt x="234500" y="15670"/>
                  </a:lnTo>
                  <a:lnTo>
                    <a:pt x="234444" y="15559"/>
                  </a:lnTo>
                  <a:lnTo>
                    <a:pt x="234277" y="15280"/>
                  </a:lnTo>
                  <a:lnTo>
                    <a:pt x="233998" y="15113"/>
                  </a:lnTo>
                  <a:lnTo>
                    <a:pt x="233831" y="15057"/>
                  </a:lnTo>
                  <a:close/>
                  <a:moveTo>
                    <a:pt x="236842" y="15057"/>
                  </a:moveTo>
                  <a:lnTo>
                    <a:pt x="236675" y="15113"/>
                  </a:lnTo>
                  <a:lnTo>
                    <a:pt x="236396" y="15280"/>
                  </a:lnTo>
                  <a:lnTo>
                    <a:pt x="236229" y="15559"/>
                  </a:lnTo>
                  <a:lnTo>
                    <a:pt x="236173" y="15670"/>
                  </a:lnTo>
                  <a:lnTo>
                    <a:pt x="236173" y="15838"/>
                  </a:lnTo>
                  <a:lnTo>
                    <a:pt x="236173" y="16005"/>
                  </a:lnTo>
                  <a:lnTo>
                    <a:pt x="236229" y="16172"/>
                  </a:lnTo>
                  <a:lnTo>
                    <a:pt x="236396" y="16451"/>
                  </a:lnTo>
                  <a:lnTo>
                    <a:pt x="236675" y="16618"/>
                  </a:lnTo>
                  <a:lnTo>
                    <a:pt x="236842" y="16674"/>
                  </a:lnTo>
                  <a:lnTo>
                    <a:pt x="237177" y="16674"/>
                  </a:lnTo>
                  <a:lnTo>
                    <a:pt x="237344" y="16618"/>
                  </a:lnTo>
                  <a:lnTo>
                    <a:pt x="237567" y="16451"/>
                  </a:lnTo>
                  <a:lnTo>
                    <a:pt x="237790" y="16172"/>
                  </a:lnTo>
                  <a:lnTo>
                    <a:pt x="237790" y="16005"/>
                  </a:lnTo>
                  <a:lnTo>
                    <a:pt x="237846" y="15838"/>
                  </a:lnTo>
                  <a:lnTo>
                    <a:pt x="237790" y="15670"/>
                  </a:lnTo>
                  <a:lnTo>
                    <a:pt x="237790" y="15559"/>
                  </a:lnTo>
                  <a:lnTo>
                    <a:pt x="237567" y="15280"/>
                  </a:lnTo>
                  <a:lnTo>
                    <a:pt x="237344" y="15113"/>
                  </a:lnTo>
                  <a:lnTo>
                    <a:pt x="237177" y="15057"/>
                  </a:lnTo>
                  <a:close/>
                  <a:moveTo>
                    <a:pt x="241973" y="15001"/>
                  </a:moveTo>
                  <a:lnTo>
                    <a:pt x="241806" y="15057"/>
                  </a:lnTo>
                  <a:lnTo>
                    <a:pt x="241638" y="15113"/>
                  </a:lnTo>
                  <a:lnTo>
                    <a:pt x="241359" y="15280"/>
                  </a:lnTo>
                  <a:lnTo>
                    <a:pt x="241192" y="15559"/>
                  </a:lnTo>
                  <a:lnTo>
                    <a:pt x="241136" y="15670"/>
                  </a:lnTo>
                  <a:lnTo>
                    <a:pt x="241136" y="15838"/>
                  </a:lnTo>
                  <a:lnTo>
                    <a:pt x="241136" y="16005"/>
                  </a:lnTo>
                  <a:lnTo>
                    <a:pt x="241192" y="16172"/>
                  </a:lnTo>
                  <a:lnTo>
                    <a:pt x="241359" y="16451"/>
                  </a:lnTo>
                  <a:lnTo>
                    <a:pt x="241638" y="16618"/>
                  </a:lnTo>
                  <a:lnTo>
                    <a:pt x="241806" y="16674"/>
                  </a:lnTo>
                  <a:lnTo>
                    <a:pt x="242140" y="16674"/>
                  </a:lnTo>
                  <a:lnTo>
                    <a:pt x="242308" y="16618"/>
                  </a:lnTo>
                  <a:lnTo>
                    <a:pt x="242531" y="16451"/>
                  </a:lnTo>
                  <a:lnTo>
                    <a:pt x="242754" y="16172"/>
                  </a:lnTo>
                  <a:lnTo>
                    <a:pt x="242754" y="16005"/>
                  </a:lnTo>
                  <a:lnTo>
                    <a:pt x="242809" y="15838"/>
                  </a:lnTo>
                  <a:lnTo>
                    <a:pt x="242754" y="15670"/>
                  </a:lnTo>
                  <a:lnTo>
                    <a:pt x="242754" y="15559"/>
                  </a:lnTo>
                  <a:lnTo>
                    <a:pt x="242531" y="15280"/>
                  </a:lnTo>
                  <a:lnTo>
                    <a:pt x="242308" y="15113"/>
                  </a:lnTo>
                  <a:lnTo>
                    <a:pt x="242140" y="15057"/>
                  </a:lnTo>
                  <a:lnTo>
                    <a:pt x="241973" y="15001"/>
                  </a:lnTo>
                  <a:close/>
                  <a:moveTo>
                    <a:pt x="250394" y="15001"/>
                  </a:moveTo>
                  <a:lnTo>
                    <a:pt x="250226" y="15057"/>
                  </a:lnTo>
                  <a:lnTo>
                    <a:pt x="250059" y="15113"/>
                  </a:lnTo>
                  <a:lnTo>
                    <a:pt x="249836" y="15280"/>
                  </a:lnTo>
                  <a:lnTo>
                    <a:pt x="249669" y="15559"/>
                  </a:lnTo>
                  <a:lnTo>
                    <a:pt x="249613" y="15670"/>
                  </a:lnTo>
                  <a:lnTo>
                    <a:pt x="249557" y="15838"/>
                  </a:lnTo>
                  <a:lnTo>
                    <a:pt x="249613" y="16005"/>
                  </a:lnTo>
                  <a:lnTo>
                    <a:pt x="249669" y="16172"/>
                  </a:lnTo>
                  <a:lnTo>
                    <a:pt x="249836" y="16451"/>
                  </a:lnTo>
                  <a:lnTo>
                    <a:pt x="250059" y="16618"/>
                  </a:lnTo>
                  <a:lnTo>
                    <a:pt x="250226" y="16674"/>
                  </a:lnTo>
                  <a:lnTo>
                    <a:pt x="250561" y="16674"/>
                  </a:lnTo>
                  <a:lnTo>
                    <a:pt x="250728" y="16618"/>
                  </a:lnTo>
                  <a:lnTo>
                    <a:pt x="251007" y="16451"/>
                  </a:lnTo>
                  <a:lnTo>
                    <a:pt x="251174" y="16172"/>
                  </a:lnTo>
                  <a:lnTo>
                    <a:pt x="251230" y="16005"/>
                  </a:lnTo>
                  <a:lnTo>
                    <a:pt x="251230" y="15838"/>
                  </a:lnTo>
                  <a:lnTo>
                    <a:pt x="251230" y="15670"/>
                  </a:lnTo>
                  <a:lnTo>
                    <a:pt x="251174" y="15559"/>
                  </a:lnTo>
                  <a:lnTo>
                    <a:pt x="251007" y="15280"/>
                  </a:lnTo>
                  <a:lnTo>
                    <a:pt x="250728" y="15113"/>
                  </a:lnTo>
                  <a:lnTo>
                    <a:pt x="250561" y="15057"/>
                  </a:lnTo>
                  <a:lnTo>
                    <a:pt x="250394" y="15001"/>
                  </a:lnTo>
                  <a:close/>
                  <a:moveTo>
                    <a:pt x="255469" y="15001"/>
                  </a:moveTo>
                  <a:lnTo>
                    <a:pt x="255301" y="15057"/>
                  </a:lnTo>
                  <a:lnTo>
                    <a:pt x="255134" y="15113"/>
                  </a:lnTo>
                  <a:lnTo>
                    <a:pt x="254855" y="15280"/>
                  </a:lnTo>
                  <a:lnTo>
                    <a:pt x="254688" y="15559"/>
                  </a:lnTo>
                  <a:lnTo>
                    <a:pt x="254632" y="15670"/>
                  </a:lnTo>
                  <a:lnTo>
                    <a:pt x="254632" y="15838"/>
                  </a:lnTo>
                  <a:lnTo>
                    <a:pt x="254632" y="16005"/>
                  </a:lnTo>
                  <a:lnTo>
                    <a:pt x="254688" y="16172"/>
                  </a:lnTo>
                  <a:lnTo>
                    <a:pt x="254855" y="16451"/>
                  </a:lnTo>
                  <a:lnTo>
                    <a:pt x="255134" y="16618"/>
                  </a:lnTo>
                  <a:lnTo>
                    <a:pt x="255301" y="16674"/>
                  </a:lnTo>
                  <a:lnTo>
                    <a:pt x="255636" y="16674"/>
                  </a:lnTo>
                  <a:lnTo>
                    <a:pt x="255747" y="16618"/>
                  </a:lnTo>
                  <a:lnTo>
                    <a:pt x="256026" y="16451"/>
                  </a:lnTo>
                  <a:lnTo>
                    <a:pt x="256194" y="16172"/>
                  </a:lnTo>
                  <a:lnTo>
                    <a:pt x="256249" y="16005"/>
                  </a:lnTo>
                  <a:lnTo>
                    <a:pt x="256305" y="15838"/>
                  </a:lnTo>
                  <a:lnTo>
                    <a:pt x="256249" y="15670"/>
                  </a:lnTo>
                  <a:lnTo>
                    <a:pt x="256194" y="15559"/>
                  </a:lnTo>
                  <a:lnTo>
                    <a:pt x="256026" y="15280"/>
                  </a:lnTo>
                  <a:lnTo>
                    <a:pt x="255747" y="15113"/>
                  </a:lnTo>
                  <a:lnTo>
                    <a:pt x="255636" y="15057"/>
                  </a:lnTo>
                  <a:lnTo>
                    <a:pt x="255469" y="15001"/>
                  </a:lnTo>
                  <a:close/>
                  <a:moveTo>
                    <a:pt x="258759" y="15001"/>
                  </a:moveTo>
                  <a:lnTo>
                    <a:pt x="258591" y="15057"/>
                  </a:lnTo>
                  <a:lnTo>
                    <a:pt x="258424" y="15113"/>
                  </a:lnTo>
                  <a:lnTo>
                    <a:pt x="258201" y="15280"/>
                  </a:lnTo>
                  <a:lnTo>
                    <a:pt x="257978" y="15559"/>
                  </a:lnTo>
                  <a:lnTo>
                    <a:pt x="257978" y="15670"/>
                  </a:lnTo>
                  <a:lnTo>
                    <a:pt x="257922" y="15838"/>
                  </a:lnTo>
                  <a:lnTo>
                    <a:pt x="257978" y="16005"/>
                  </a:lnTo>
                  <a:lnTo>
                    <a:pt x="257978" y="16172"/>
                  </a:lnTo>
                  <a:lnTo>
                    <a:pt x="258201" y="16451"/>
                  </a:lnTo>
                  <a:lnTo>
                    <a:pt x="258424" y="16618"/>
                  </a:lnTo>
                  <a:lnTo>
                    <a:pt x="258591" y="16674"/>
                  </a:lnTo>
                  <a:lnTo>
                    <a:pt x="258926" y="16674"/>
                  </a:lnTo>
                  <a:lnTo>
                    <a:pt x="259093" y="16618"/>
                  </a:lnTo>
                  <a:lnTo>
                    <a:pt x="259372" y="16451"/>
                  </a:lnTo>
                  <a:lnTo>
                    <a:pt x="259540" y="16172"/>
                  </a:lnTo>
                  <a:lnTo>
                    <a:pt x="259595" y="16005"/>
                  </a:lnTo>
                  <a:lnTo>
                    <a:pt x="259595" y="15838"/>
                  </a:lnTo>
                  <a:lnTo>
                    <a:pt x="259595" y="15670"/>
                  </a:lnTo>
                  <a:lnTo>
                    <a:pt x="259540" y="15559"/>
                  </a:lnTo>
                  <a:lnTo>
                    <a:pt x="259372" y="15280"/>
                  </a:lnTo>
                  <a:lnTo>
                    <a:pt x="259093" y="15113"/>
                  </a:lnTo>
                  <a:lnTo>
                    <a:pt x="258926" y="15057"/>
                  </a:lnTo>
                  <a:lnTo>
                    <a:pt x="258759" y="15001"/>
                  </a:lnTo>
                  <a:close/>
                  <a:moveTo>
                    <a:pt x="263834" y="15001"/>
                  </a:moveTo>
                  <a:lnTo>
                    <a:pt x="263666" y="15057"/>
                  </a:lnTo>
                  <a:lnTo>
                    <a:pt x="263499" y="15113"/>
                  </a:lnTo>
                  <a:lnTo>
                    <a:pt x="263220" y="15280"/>
                  </a:lnTo>
                  <a:lnTo>
                    <a:pt x="263053" y="15559"/>
                  </a:lnTo>
                  <a:lnTo>
                    <a:pt x="262997" y="15670"/>
                  </a:lnTo>
                  <a:lnTo>
                    <a:pt x="262997" y="15838"/>
                  </a:lnTo>
                  <a:lnTo>
                    <a:pt x="262997" y="16005"/>
                  </a:lnTo>
                  <a:lnTo>
                    <a:pt x="263053" y="16172"/>
                  </a:lnTo>
                  <a:lnTo>
                    <a:pt x="263220" y="16451"/>
                  </a:lnTo>
                  <a:lnTo>
                    <a:pt x="263499" y="16618"/>
                  </a:lnTo>
                  <a:lnTo>
                    <a:pt x="263666" y="16674"/>
                  </a:lnTo>
                  <a:lnTo>
                    <a:pt x="264001" y="16674"/>
                  </a:lnTo>
                  <a:lnTo>
                    <a:pt x="264168" y="16618"/>
                  </a:lnTo>
                  <a:lnTo>
                    <a:pt x="264391" y="16451"/>
                  </a:lnTo>
                  <a:lnTo>
                    <a:pt x="264614" y="16172"/>
                  </a:lnTo>
                  <a:lnTo>
                    <a:pt x="264670" y="16005"/>
                  </a:lnTo>
                  <a:lnTo>
                    <a:pt x="264670" y="15838"/>
                  </a:lnTo>
                  <a:lnTo>
                    <a:pt x="264670" y="15670"/>
                  </a:lnTo>
                  <a:lnTo>
                    <a:pt x="264614" y="15559"/>
                  </a:lnTo>
                  <a:lnTo>
                    <a:pt x="264391" y="15280"/>
                  </a:lnTo>
                  <a:lnTo>
                    <a:pt x="264168" y="15113"/>
                  </a:lnTo>
                  <a:lnTo>
                    <a:pt x="264001" y="15057"/>
                  </a:lnTo>
                  <a:lnTo>
                    <a:pt x="263834" y="15001"/>
                  </a:lnTo>
                  <a:close/>
                  <a:moveTo>
                    <a:pt x="267124" y="15001"/>
                  </a:moveTo>
                  <a:lnTo>
                    <a:pt x="266957" y="15057"/>
                  </a:lnTo>
                  <a:lnTo>
                    <a:pt x="266845" y="15113"/>
                  </a:lnTo>
                  <a:lnTo>
                    <a:pt x="266566" y="15280"/>
                  </a:lnTo>
                  <a:lnTo>
                    <a:pt x="266399" y="15559"/>
                  </a:lnTo>
                  <a:lnTo>
                    <a:pt x="266343" y="15670"/>
                  </a:lnTo>
                  <a:lnTo>
                    <a:pt x="266343" y="15838"/>
                  </a:lnTo>
                  <a:lnTo>
                    <a:pt x="266343" y="16005"/>
                  </a:lnTo>
                  <a:lnTo>
                    <a:pt x="266399" y="16172"/>
                  </a:lnTo>
                  <a:lnTo>
                    <a:pt x="266566" y="16451"/>
                  </a:lnTo>
                  <a:lnTo>
                    <a:pt x="266845" y="16618"/>
                  </a:lnTo>
                  <a:lnTo>
                    <a:pt x="266957" y="16674"/>
                  </a:lnTo>
                  <a:lnTo>
                    <a:pt x="267291" y="16674"/>
                  </a:lnTo>
                  <a:lnTo>
                    <a:pt x="267458" y="16618"/>
                  </a:lnTo>
                  <a:lnTo>
                    <a:pt x="267737" y="16451"/>
                  </a:lnTo>
                  <a:lnTo>
                    <a:pt x="267905" y="16172"/>
                  </a:lnTo>
                  <a:lnTo>
                    <a:pt x="267960" y="16005"/>
                  </a:lnTo>
                  <a:lnTo>
                    <a:pt x="267960" y="15838"/>
                  </a:lnTo>
                  <a:lnTo>
                    <a:pt x="267960" y="15670"/>
                  </a:lnTo>
                  <a:lnTo>
                    <a:pt x="267905" y="15559"/>
                  </a:lnTo>
                  <a:lnTo>
                    <a:pt x="267737" y="15280"/>
                  </a:lnTo>
                  <a:lnTo>
                    <a:pt x="267458" y="15113"/>
                  </a:lnTo>
                  <a:lnTo>
                    <a:pt x="267291" y="15057"/>
                  </a:lnTo>
                  <a:lnTo>
                    <a:pt x="267124" y="15001"/>
                  </a:lnTo>
                  <a:close/>
                  <a:moveTo>
                    <a:pt x="270581" y="15001"/>
                  </a:moveTo>
                  <a:lnTo>
                    <a:pt x="270414" y="15057"/>
                  </a:lnTo>
                  <a:lnTo>
                    <a:pt x="270247" y="15113"/>
                  </a:lnTo>
                  <a:lnTo>
                    <a:pt x="269968" y="15280"/>
                  </a:lnTo>
                  <a:lnTo>
                    <a:pt x="269801" y="15559"/>
                  </a:lnTo>
                  <a:lnTo>
                    <a:pt x="269745" y="15670"/>
                  </a:lnTo>
                  <a:lnTo>
                    <a:pt x="269745" y="15838"/>
                  </a:lnTo>
                  <a:lnTo>
                    <a:pt x="269745" y="16005"/>
                  </a:lnTo>
                  <a:lnTo>
                    <a:pt x="269801" y="16172"/>
                  </a:lnTo>
                  <a:lnTo>
                    <a:pt x="269968" y="16451"/>
                  </a:lnTo>
                  <a:lnTo>
                    <a:pt x="270247" y="16618"/>
                  </a:lnTo>
                  <a:lnTo>
                    <a:pt x="270414" y="16674"/>
                  </a:lnTo>
                  <a:lnTo>
                    <a:pt x="270749" y="16674"/>
                  </a:lnTo>
                  <a:lnTo>
                    <a:pt x="270916" y="16618"/>
                  </a:lnTo>
                  <a:lnTo>
                    <a:pt x="271139" y="16451"/>
                  </a:lnTo>
                  <a:lnTo>
                    <a:pt x="271362" y="16172"/>
                  </a:lnTo>
                  <a:lnTo>
                    <a:pt x="271362" y="16005"/>
                  </a:lnTo>
                  <a:lnTo>
                    <a:pt x="271418" y="15838"/>
                  </a:lnTo>
                  <a:lnTo>
                    <a:pt x="271362" y="15670"/>
                  </a:lnTo>
                  <a:lnTo>
                    <a:pt x="271362" y="15559"/>
                  </a:lnTo>
                  <a:lnTo>
                    <a:pt x="271139" y="15280"/>
                  </a:lnTo>
                  <a:lnTo>
                    <a:pt x="270916" y="15113"/>
                  </a:lnTo>
                  <a:lnTo>
                    <a:pt x="270749" y="15057"/>
                  </a:lnTo>
                  <a:lnTo>
                    <a:pt x="270581" y="15001"/>
                  </a:lnTo>
                  <a:close/>
                  <a:moveTo>
                    <a:pt x="280619" y="15001"/>
                  </a:moveTo>
                  <a:lnTo>
                    <a:pt x="280452" y="15057"/>
                  </a:lnTo>
                  <a:lnTo>
                    <a:pt x="280285" y="15113"/>
                  </a:lnTo>
                  <a:lnTo>
                    <a:pt x="280006" y="15280"/>
                  </a:lnTo>
                  <a:lnTo>
                    <a:pt x="279839" y="15559"/>
                  </a:lnTo>
                  <a:lnTo>
                    <a:pt x="279783" y="15670"/>
                  </a:lnTo>
                  <a:lnTo>
                    <a:pt x="279783" y="15838"/>
                  </a:lnTo>
                  <a:lnTo>
                    <a:pt x="279783" y="16005"/>
                  </a:lnTo>
                  <a:lnTo>
                    <a:pt x="279839" y="16172"/>
                  </a:lnTo>
                  <a:lnTo>
                    <a:pt x="280006" y="16451"/>
                  </a:lnTo>
                  <a:lnTo>
                    <a:pt x="280285" y="16618"/>
                  </a:lnTo>
                  <a:lnTo>
                    <a:pt x="280452" y="16674"/>
                  </a:lnTo>
                  <a:lnTo>
                    <a:pt x="280787" y="16674"/>
                  </a:lnTo>
                  <a:lnTo>
                    <a:pt x="280954" y="16618"/>
                  </a:lnTo>
                  <a:lnTo>
                    <a:pt x="281177" y="16451"/>
                  </a:lnTo>
                  <a:lnTo>
                    <a:pt x="281400" y="16172"/>
                  </a:lnTo>
                  <a:lnTo>
                    <a:pt x="281400" y="16005"/>
                  </a:lnTo>
                  <a:lnTo>
                    <a:pt x="281456" y="15838"/>
                  </a:lnTo>
                  <a:lnTo>
                    <a:pt x="281400" y="15670"/>
                  </a:lnTo>
                  <a:lnTo>
                    <a:pt x="281400" y="15559"/>
                  </a:lnTo>
                  <a:lnTo>
                    <a:pt x="281177" y="15280"/>
                  </a:lnTo>
                  <a:lnTo>
                    <a:pt x="280954" y="15113"/>
                  </a:lnTo>
                  <a:lnTo>
                    <a:pt x="280787" y="15057"/>
                  </a:lnTo>
                  <a:lnTo>
                    <a:pt x="280619" y="15001"/>
                  </a:lnTo>
                  <a:close/>
                </a:path>
              </a:pathLst>
            </a:custGeom>
            <a:solidFill>
              <a:srgbClr val="3230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17"/>
            <p:cNvSpPr/>
            <p:nvPr/>
          </p:nvSpPr>
          <p:spPr>
            <a:xfrm>
              <a:off x="18861" y="217501"/>
              <a:ext cx="9187662" cy="542679"/>
            </a:xfrm>
            <a:custGeom>
              <a:rect b="b" l="l" r="r" t="t"/>
              <a:pathLst>
                <a:path extrusionOk="0" h="16730" w="283242">
                  <a:moveTo>
                    <a:pt x="14333" y="0"/>
                  </a:moveTo>
                  <a:lnTo>
                    <a:pt x="14333" y="1673"/>
                  </a:lnTo>
                  <a:lnTo>
                    <a:pt x="17734" y="1673"/>
                  </a:lnTo>
                  <a:lnTo>
                    <a:pt x="17734" y="0"/>
                  </a:lnTo>
                  <a:close/>
                  <a:moveTo>
                    <a:pt x="24371" y="0"/>
                  </a:moveTo>
                  <a:lnTo>
                    <a:pt x="24371" y="1673"/>
                  </a:lnTo>
                  <a:lnTo>
                    <a:pt x="27772" y="1673"/>
                  </a:lnTo>
                  <a:lnTo>
                    <a:pt x="27772" y="0"/>
                  </a:lnTo>
                  <a:close/>
                  <a:moveTo>
                    <a:pt x="34409" y="0"/>
                  </a:moveTo>
                  <a:lnTo>
                    <a:pt x="34409" y="1673"/>
                  </a:lnTo>
                  <a:lnTo>
                    <a:pt x="37811" y="1673"/>
                  </a:lnTo>
                  <a:lnTo>
                    <a:pt x="37811" y="0"/>
                  </a:lnTo>
                  <a:close/>
                  <a:moveTo>
                    <a:pt x="51250" y="0"/>
                  </a:moveTo>
                  <a:lnTo>
                    <a:pt x="51250" y="1673"/>
                  </a:lnTo>
                  <a:lnTo>
                    <a:pt x="54652" y="1673"/>
                  </a:lnTo>
                  <a:lnTo>
                    <a:pt x="54652" y="0"/>
                  </a:lnTo>
                  <a:close/>
                  <a:moveTo>
                    <a:pt x="76457" y="0"/>
                  </a:moveTo>
                  <a:lnTo>
                    <a:pt x="76457" y="1673"/>
                  </a:lnTo>
                  <a:lnTo>
                    <a:pt x="79859" y="1673"/>
                  </a:lnTo>
                  <a:lnTo>
                    <a:pt x="79859" y="0"/>
                  </a:lnTo>
                  <a:close/>
                  <a:moveTo>
                    <a:pt x="88224" y="0"/>
                  </a:moveTo>
                  <a:lnTo>
                    <a:pt x="88224" y="1673"/>
                  </a:lnTo>
                  <a:lnTo>
                    <a:pt x="91626" y="1673"/>
                  </a:lnTo>
                  <a:lnTo>
                    <a:pt x="91626" y="0"/>
                  </a:lnTo>
                  <a:close/>
                  <a:moveTo>
                    <a:pt x="110140" y="0"/>
                  </a:moveTo>
                  <a:lnTo>
                    <a:pt x="110140" y="1673"/>
                  </a:lnTo>
                  <a:lnTo>
                    <a:pt x="113542" y="1673"/>
                  </a:lnTo>
                  <a:lnTo>
                    <a:pt x="113542" y="0"/>
                  </a:lnTo>
                  <a:close/>
                  <a:moveTo>
                    <a:pt x="120178" y="0"/>
                  </a:moveTo>
                  <a:lnTo>
                    <a:pt x="120178" y="1673"/>
                  </a:lnTo>
                  <a:lnTo>
                    <a:pt x="123580" y="1673"/>
                  </a:lnTo>
                  <a:lnTo>
                    <a:pt x="123580" y="0"/>
                  </a:lnTo>
                  <a:close/>
                  <a:moveTo>
                    <a:pt x="130216" y="0"/>
                  </a:moveTo>
                  <a:lnTo>
                    <a:pt x="130216" y="1673"/>
                  </a:lnTo>
                  <a:lnTo>
                    <a:pt x="133618" y="1673"/>
                  </a:lnTo>
                  <a:lnTo>
                    <a:pt x="133618" y="0"/>
                  </a:lnTo>
                  <a:close/>
                  <a:moveTo>
                    <a:pt x="147002" y="0"/>
                  </a:moveTo>
                  <a:lnTo>
                    <a:pt x="147002" y="1673"/>
                  </a:lnTo>
                  <a:lnTo>
                    <a:pt x="150404" y="1673"/>
                  </a:lnTo>
                  <a:lnTo>
                    <a:pt x="150404" y="0"/>
                  </a:lnTo>
                  <a:close/>
                  <a:moveTo>
                    <a:pt x="172265" y="0"/>
                  </a:moveTo>
                  <a:lnTo>
                    <a:pt x="172265" y="1673"/>
                  </a:lnTo>
                  <a:lnTo>
                    <a:pt x="175667" y="1673"/>
                  </a:lnTo>
                  <a:lnTo>
                    <a:pt x="175667" y="0"/>
                  </a:lnTo>
                  <a:close/>
                  <a:moveTo>
                    <a:pt x="184032" y="0"/>
                  </a:moveTo>
                  <a:lnTo>
                    <a:pt x="184032" y="1673"/>
                  </a:lnTo>
                  <a:lnTo>
                    <a:pt x="187433" y="1673"/>
                  </a:lnTo>
                  <a:lnTo>
                    <a:pt x="187433" y="0"/>
                  </a:lnTo>
                  <a:close/>
                  <a:moveTo>
                    <a:pt x="205948" y="0"/>
                  </a:moveTo>
                  <a:lnTo>
                    <a:pt x="205948" y="1673"/>
                  </a:lnTo>
                  <a:lnTo>
                    <a:pt x="209350" y="1673"/>
                  </a:lnTo>
                  <a:lnTo>
                    <a:pt x="209350" y="0"/>
                  </a:lnTo>
                  <a:close/>
                  <a:moveTo>
                    <a:pt x="215986" y="0"/>
                  </a:moveTo>
                  <a:lnTo>
                    <a:pt x="215986" y="1673"/>
                  </a:lnTo>
                  <a:lnTo>
                    <a:pt x="219388" y="1673"/>
                  </a:lnTo>
                  <a:lnTo>
                    <a:pt x="219388" y="0"/>
                  </a:lnTo>
                  <a:close/>
                  <a:moveTo>
                    <a:pt x="226024" y="0"/>
                  </a:moveTo>
                  <a:lnTo>
                    <a:pt x="226024" y="1673"/>
                  </a:lnTo>
                  <a:lnTo>
                    <a:pt x="229426" y="1673"/>
                  </a:lnTo>
                  <a:lnTo>
                    <a:pt x="229426" y="0"/>
                  </a:lnTo>
                  <a:close/>
                  <a:moveTo>
                    <a:pt x="242866" y="0"/>
                  </a:moveTo>
                  <a:lnTo>
                    <a:pt x="242866" y="1673"/>
                  </a:lnTo>
                  <a:lnTo>
                    <a:pt x="246268" y="1673"/>
                  </a:lnTo>
                  <a:lnTo>
                    <a:pt x="246268" y="0"/>
                  </a:lnTo>
                  <a:close/>
                  <a:moveTo>
                    <a:pt x="268072" y="0"/>
                  </a:moveTo>
                  <a:lnTo>
                    <a:pt x="268072" y="1673"/>
                  </a:lnTo>
                  <a:lnTo>
                    <a:pt x="271474" y="1673"/>
                  </a:lnTo>
                  <a:lnTo>
                    <a:pt x="271474" y="0"/>
                  </a:lnTo>
                  <a:close/>
                  <a:moveTo>
                    <a:pt x="279839" y="0"/>
                  </a:moveTo>
                  <a:lnTo>
                    <a:pt x="279839" y="1673"/>
                  </a:lnTo>
                  <a:lnTo>
                    <a:pt x="283241" y="1673"/>
                  </a:lnTo>
                  <a:lnTo>
                    <a:pt x="283241" y="0"/>
                  </a:lnTo>
                  <a:close/>
                  <a:moveTo>
                    <a:pt x="2510" y="3346"/>
                  </a:moveTo>
                  <a:lnTo>
                    <a:pt x="2510" y="5075"/>
                  </a:lnTo>
                  <a:lnTo>
                    <a:pt x="5912" y="5075"/>
                  </a:lnTo>
                  <a:lnTo>
                    <a:pt x="5912" y="3346"/>
                  </a:lnTo>
                  <a:close/>
                  <a:moveTo>
                    <a:pt x="31118" y="3346"/>
                  </a:moveTo>
                  <a:lnTo>
                    <a:pt x="31118" y="5075"/>
                  </a:lnTo>
                  <a:lnTo>
                    <a:pt x="34520" y="5075"/>
                  </a:lnTo>
                  <a:lnTo>
                    <a:pt x="34520" y="3346"/>
                  </a:lnTo>
                  <a:close/>
                  <a:moveTo>
                    <a:pt x="47849" y="3346"/>
                  </a:moveTo>
                  <a:lnTo>
                    <a:pt x="47849" y="5075"/>
                  </a:lnTo>
                  <a:lnTo>
                    <a:pt x="51250" y="5075"/>
                  </a:lnTo>
                  <a:lnTo>
                    <a:pt x="51250" y="3346"/>
                  </a:lnTo>
                  <a:close/>
                  <a:moveTo>
                    <a:pt x="54652" y="3346"/>
                  </a:moveTo>
                  <a:lnTo>
                    <a:pt x="54652" y="5075"/>
                  </a:lnTo>
                  <a:lnTo>
                    <a:pt x="58054" y="5075"/>
                  </a:lnTo>
                  <a:lnTo>
                    <a:pt x="58054" y="3346"/>
                  </a:lnTo>
                  <a:close/>
                  <a:moveTo>
                    <a:pt x="59671" y="3346"/>
                  </a:moveTo>
                  <a:lnTo>
                    <a:pt x="59671" y="5075"/>
                  </a:lnTo>
                  <a:lnTo>
                    <a:pt x="63073" y="5075"/>
                  </a:lnTo>
                  <a:lnTo>
                    <a:pt x="63073" y="3346"/>
                  </a:lnTo>
                  <a:close/>
                  <a:moveTo>
                    <a:pt x="64690" y="3346"/>
                  </a:moveTo>
                  <a:lnTo>
                    <a:pt x="64690" y="5075"/>
                  </a:lnTo>
                  <a:lnTo>
                    <a:pt x="68092" y="5075"/>
                  </a:lnTo>
                  <a:lnTo>
                    <a:pt x="68092" y="3346"/>
                  </a:lnTo>
                  <a:close/>
                  <a:moveTo>
                    <a:pt x="73055" y="3346"/>
                  </a:moveTo>
                  <a:lnTo>
                    <a:pt x="73055" y="5075"/>
                  </a:lnTo>
                  <a:lnTo>
                    <a:pt x="76457" y="5075"/>
                  </a:lnTo>
                  <a:lnTo>
                    <a:pt x="76457" y="3346"/>
                  </a:lnTo>
                  <a:close/>
                  <a:moveTo>
                    <a:pt x="98318" y="3346"/>
                  </a:moveTo>
                  <a:lnTo>
                    <a:pt x="98318" y="5075"/>
                  </a:lnTo>
                  <a:lnTo>
                    <a:pt x="101719" y="5075"/>
                  </a:lnTo>
                  <a:lnTo>
                    <a:pt x="101719" y="3346"/>
                  </a:lnTo>
                  <a:close/>
                  <a:moveTo>
                    <a:pt x="126926" y="3346"/>
                  </a:moveTo>
                  <a:lnTo>
                    <a:pt x="126926" y="5075"/>
                  </a:lnTo>
                  <a:lnTo>
                    <a:pt x="130328" y="5075"/>
                  </a:lnTo>
                  <a:lnTo>
                    <a:pt x="130328" y="3346"/>
                  </a:lnTo>
                  <a:close/>
                  <a:moveTo>
                    <a:pt x="143656" y="3346"/>
                  </a:moveTo>
                  <a:lnTo>
                    <a:pt x="143656" y="5075"/>
                  </a:lnTo>
                  <a:lnTo>
                    <a:pt x="147058" y="5075"/>
                  </a:lnTo>
                  <a:lnTo>
                    <a:pt x="147058" y="3346"/>
                  </a:lnTo>
                  <a:close/>
                  <a:moveTo>
                    <a:pt x="150404" y="3346"/>
                  </a:moveTo>
                  <a:lnTo>
                    <a:pt x="150404" y="5075"/>
                  </a:lnTo>
                  <a:lnTo>
                    <a:pt x="153806" y="5075"/>
                  </a:lnTo>
                  <a:lnTo>
                    <a:pt x="153806" y="3346"/>
                  </a:lnTo>
                  <a:close/>
                  <a:moveTo>
                    <a:pt x="155423" y="3346"/>
                  </a:moveTo>
                  <a:lnTo>
                    <a:pt x="155423" y="5075"/>
                  </a:lnTo>
                  <a:lnTo>
                    <a:pt x="158825" y="5075"/>
                  </a:lnTo>
                  <a:lnTo>
                    <a:pt x="158825" y="3346"/>
                  </a:lnTo>
                  <a:close/>
                  <a:moveTo>
                    <a:pt x="160498" y="3346"/>
                  </a:moveTo>
                  <a:lnTo>
                    <a:pt x="160498" y="5075"/>
                  </a:lnTo>
                  <a:lnTo>
                    <a:pt x="163900" y="5075"/>
                  </a:lnTo>
                  <a:lnTo>
                    <a:pt x="163900" y="3346"/>
                  </a:lnTo>
                  <a:close/>
                  <a:moveTo>
                    <a:pt x="168863" y="3346"/>
                  </a:moveTo>
                  <a:lnTo>
                    <a:pt x="168863" y="5075"/>
                  </a:lnTo>
                  <a:lnTo>
                    <a:pt x="172265" y="5075"/>
                  </a:lnTo>
                  <a:lnTo>
                    <a:pt x="172265" y="3346"/>
                  </a:lnTo>
                  <a:close/>
                  <a:moveTo>
                    <a:pt x="194125" y="3346"/>
                  </a:moveTo>
                  <a:lnTo>
                    <a:pt x="194125" y="5075"/>
                  </a:lnTo>
                  <a:lnTo>
                    <a:pt x="197527" y="5075"/>
                  </a:lnTo>
                  <a:lnTo>
                    <a:pt x="197527" y="3346"/>
                  </a:lnTo>
                  <a:close/>
                  <a:moveTo>
                    <a:pt x="222734" y="3346"/>
                  </a:moveTo>
                  <a:lnTo>
                    <a:pt x="222734" y="5075"/>
                  </a:lnTo>
                  <a:lnTo>
                    <a:pt x="226136" y="5075"/>
                  </a:lnTo>
                  <a:lnTo>
                    <a:pt x="226136" y="3346"/>
                  </a:lnTo>
                  <a:close/>
                  <a:moveTo>
                    <a:pt x="239464" y="3346"/>
                  </a:moveTo>
                  <a:lnTo>
                    <a:pt x="239464" y="5075"/>
                  </a:lnTo>
                  <a:lnTo>
                    <a:pt x="242866" y="5075"/>
                  </a:lnTo>
                  <a:lnTo>
                    <a:pt x="242866" y="3346"/>
                  </a:lnTo>
                  <a:close/>
                  <a:moveTo>
                    <a:pt x="246268" y="3346"/>
                  </a:moveTo>
                  <a:lnTo>
                    <a:pt x="246268" y="5075"/>
                  </a:lnTo>
                  <a:lnTo>
                    <a:pt x="249669" y="5075"/>
                  </a:lnTo>
                  <a:lnTo>
                    <a:pt x="249669" y="3346"/>
                  </a:lnTo>
                  <a:close/>
                  <a:moveTo>
                    <a:pt x="251287" y="3346"/>
                  </a:moveTo>
                  <a:lnTo>
                    <a:pt x="251287" y="5075"/>
                  </a:lnTo>
                  <a:lnTo>
                    <a:pt x="254688" y="5075"/>
                  </a:lnTo>
                  <a:lnTo>
                    <a:pt x="254688" y="3346"/>
                  </a:lnTo>
                  <a:close/>
                  <a:moveTo>
                    <a:pt x="256306" y="3346"/>
                  </a:moveTo>
                  <a:lnTo>
                    <a:pt x="256306" y="5075"/>
                  </a:lnTo>
                  <a:lnTo>
                    <a:pt x="259707" y="5075"/>
                  </a:lnTo>
                  <a:lnTo>
                    <a:pt x="259707" y="3346"/>
                  </a:lnTo>
                  <a:close/>
                  <a:moveTo>
                    <a:pt x="264671" y="3346"/>
                  </a:moveTo>
                  <a:lnTo>
                    <a:pt x="264671" y="5075"/>
                  </a:lnTo>
                  <a:lnTo>
                    <a:pt x="268072" y="5075"/>
                  </a:lnTo>
                  <a:lnTo>
                    <a:pt x="268072" y="3346"/>
                  </a:lnTo>
                  <a:close/>
                  <a:moveTo>
                    <a:pt x="3347" y="11655"/>
                  </a:moveTo>
                  <a:lnTo>
                    <a:pt x="3347" y="13384"/>
                  </a:lnTo>
                  <a:lnTo>
                    <a:pt x="6748" y="13384"/>
                  </a:lnTo>
                  <a:lnTo>
                    <a:pt x="6748" y="11655"/>
                  </a:lnTo>
                  <a:close/>
                  <a:moveTo>
                    <a:pt x="28609" y="11655"/>
                  </a:moveTo>
                  <a:lnTo>
                    <a:pt x="28609" y="13384"/>
                  </a:lnTo>
                  <a:lnTo>
                    <a:pt x="32011" y="13384"/>
                  </a:lnTo>
                  <a:lnTo>
                    <a:pt x="32011" y="11655"/>
                  </a:lnTo>
                  <a:close/>
                  <a:moveTo>
                    <a:pt x="40376" y="11655"/>
                  </a:moveTo>
                  <a:lnTo>
                    <a:pt x="40376" y="13384"/>
                  </a:lnTo>
                  <a:lnTo>
                    <a:pt x="43778" y="13384"/>
                  </a:lnTo>
                  <a:lnTo>
                    <a:pt x="43778" y="11655"/>
                  </a:lnTo>
                  <a:close/>
                  <a:moveTo>
                    <a:pt x="62181" y="11655"/>
                  </a:moveTo>
                  <a:lnTo>
                    <a:pt x="62181" y="13384"/>
                  </a:lnTo>
                  <a:lnTo>
                    <a:pt x="65582" y="13384"/>
                  </a:lnTo>
                  <a:lnTo>
                    <a:pt x="65582" y="11655"/>
                  </a:lnTo>
                  <a:close/>
                  <a:moveTo>
                    <a:pt x="72219" y="11655"/>
                  </a:moveTo>
                  <a:lnTo>
                    <a:pt x="72219" y="13384"/>
                  </a:lnTo>
                  <a:lnTo>
                    <a:pt x="75621" y="13384"/>
                  </a:lnTo>
                  <a:lnTo>
                    <a:pt x="75621" y="11655"/>
                  </a:lnTo>
                  <a:close/>
                  <a:moveTo>
                    <a:pt x="82257" y="11655"/>
                  </a:moveTo>
                  <a:lnTo>
                    <a:pt x="82257" y="13384"/>
                  </a:lnTo>
                  <a:lnTo>
                    <a:pt x="85659" y="13384"/>
                  </a:lnTo>
                  <a:lnTo>
                    <a:pt x="85659" y="11655"/>
                  </a:lnTo>
                  <a:close/>
                  <a:moveTo>
                    <a:pt x="99210" y="11655"/>
                  </a:moveTo>
                  <a:lnTo>
                    <a:pt x="99210" y="13384"/>
                  </a:lnTo>
                  <a:lnTo>
                    <a:pt x="102612" y="13384"/>
                  </a:lnTo>
                  <a:lnTo>
                    <a:pt x="102612" y="11655"/>
                  </a:lnTo>
                  <a:close/>
                  <a:moveTo>
                    <a:pt x="124417" y="11655"/>
                  </a:moveTo>
                  <a:lnTo>
                    <a:pt x="124417" y="13384"/>
                  </a:lnTo>
                  <a:lnTo>
                    <a:pt x="127818" y="13384"/>
                  </a:lnTo>
                  <a:lnTo>
                    <a:pt x="127818" y="11655"/>
                  </a:lnTo>
                  <a:close/>
                  <a:moveTo>
                    <a:pt x="136183" y="11655"/>
                  </a:moveTo>
                  <a:lnTo>
                    <a:pt x="136183" y="13384"/>
                  </a:lnTo>
                  <a:lnTo>
                    <a:pt x="139585" y="13384"/>
                  </a:lnTo>
                  <a:lnTo>
                    <a:pt x="139585" y="11655"/>
                  </a:lnTo>
                  <a:close/>
                  <a:moveTo>
                    <a:pt x="157988" y="11655"/>
                  </a:moveTo>
                  <a:lnTo>
                    <a:pt x="157988" y="13384"/>
                  </a:lnTo>
                  <a:lnTo>
                    <a:pt x="161390" y="13384"/>
                  </a:lnTo>
                  <a:lnTo>
                    <a:pt x="161390" y="11655"/>
                  </a:lnTo>
                  <a:close/>
                  <a:moveTo>
                    <a:pt x="168026" y="11655"/>
                  </a:moveTo>
                  <a:lnTo>
                    <a:pt x="168026" y="13384"/>
                  </a:lnTo>
                  <a:lnTo>
                    <a:pt x="171428" y="13384"/>
                  </a:lnTo>
                  <a:lnTo>
                    <a:pt x="171428" y="11655"/>
                  </a:lnTo>
                  <a:close/>
                  <a:moveTo>
                    <a:pt x="178064" y="11655"/>
                  </a:moveTo>
                  <a:lnTo>
                    <a:pt x="178064" y="13384"/>
                  </a:lnTo>
                  <a:lnTo>
                    <a:pt x="181466" y="13384"/>
                  </a:lnTo>
                  <a:lnTo>
                    <a:pt x="181466" y="11655"/>
                  </a:lnTo>
                  <a:close/>
                  <a:moveTo>
                    <a:pt x="194962" y="11655"/>
                  </a:moveTo>
                  <a:lnTo>
                    <a:pt x="194962" y="13384"/>
                  </a:lnTo>
                  <a:lnTo>
                    <a:pt x="198364" y="13384"/>
                  </a:lnTo>
                  <a:lnTo>
                    <a:pt x="198364" y="11655"/>
                  </a:lnTo>
                  <a:close/>
                  <a:moveTo>
                    <a:pt x="220224" y="11655"/>
                  </a:moveTo>
                  <a:lnTo>
                    <a:pt x="220224" y="13384"/>
                  </a:lnTo>
                  <a:lnTo>
                    <a:pt x="223626" y="13384"/>
                  </a:lnTo>
                  <a:lnTo>
                    <a:pt x="223626" y="11655"/>
                  </a:lnTo>
                  <a:close/>
                  <a:moveTo>
                    <a:pt x="231991" y="11655"/>
                  </a:moveTo>
                  <a:lnTo>
                    <a:pt x="231991" y="13384"/>
                  </a:lnTo>
                  <a:lnTo>
                    <a:pt x="235393" y="13384"/>
                  </a:lnTo>
                  <a:lnTo>
                    <a:pt x="235393" y="11655"/>
                  </a:lnTo>
                  <a:close/>
                  <a:moveTo>
                    <a:pt x="253796" y="11655"/>
                  </a:moveTo>
                  <a:lnTo>
                    <a:pt x="253796" y="13384"/>
                  </a:lnTo>
                  <a:lnTo>
                    <a:pt x="257198" y="13384"/>
                  </a:lnTo>
                  <a:lnTo>
                    <a:pt x="257198" y="11655"/>
                  </a:lnTo>
                  <a:close/>
                  <a:moveTo>
                    <a:pt x="263834" y="11655"/>
                  </a:moveTo>
                  <a:lnTo>
                    <a:pt x="263834" y="13384"/>
                  </a:lnTo>
                  <a:lnTo>
                    <a:pt x="267236" y="13384"/>
                  </a:lnTo>
                  <a:lnTo>
                    <a:pt x="267236" y="11655"/>
                  </a:lnTo>
                  <a:close/>
                  <a:moveTo>
                    <a:pt x="273872" y="11655"/>
                  </a:moveTo>
                  <a:lnTo>
                    <a:pt x="273872" y="13384"/>
                  </a:lnTo>
                  <a:lnTo>
                    <a:pt x="277274" y="13384"/>
                  </a:lnTo>
                  <a:lnTo>
                    <a:pt x="277274" y="11655"/>
                  </a:lnTo>
                  <a:close/>
                  <a:moveTo>
                    <a:pt x="1" y="15001"/>
                  </a:moveTo>
                  <a:lnTo>
                    <a:pt x="1" y="16730"/>
                  </a:lnTo>
                  <a:lnTo>
                    <a:pt x="3402" y="16730"/>
                  </a:lnTo>
                  <a:lnTo>
                    <a:pt x="3402" y="15001"/>
                  </a:lnTo>
                  <a:close/>
                  <a:moveTo>
                    <a:pt x="6748" y="15001"/>
                  </a:moveTo>
                  <a:lnTo>
                    <a:pt x="6748" y="16730"/>
                  </a:lnTo>
                  <a:lnTo>
                    <a:pt x="10150" y="16730"/>
                  </a:lnTo>
                  <a:lnTo>
                    <a:pt x="10150" y="15001"/>
                  </a:lnTo>
                  <a:close/>
                  <a:moveTo>
                    <a:pt x="11767" y="15001"/>
                  </a:moveTo>
                  <a:lnTo>
                    <a:pt x="11767" y="16730"/>
                  </a:lnTo>
                  <a:lnTo>
                    <a:pt x="15169" y="16730"/>
                  </a:lnTo>
                  <a:lnTo>
                    <a:pt x="15169" y="15001"/>
                  </a:lnTo>
                  <a:close/>
                  <a:moveTo>
                    <a:pt x="16786" y="15001"/>
                  </a:moveTo>
                  <a:lnTo>
                    <a:pt x="16786" y="16730"/>
                  </a:lnTo>
                  <a:lnTo>
                    <a:pt x="20188" y="16730"/>
                  </a:lnTo>
                  <a:lnTo>
                    <a:pt x="20188" y="15001"/>
                  </a:lnTo>
                  <a:close/>
                  <a:moveTo>
                    <a:pt x="25207" y="15001"/>
                  </a:moveTo>
                  <a:lnTo>
                    <a:pt x="25207" y="16730"/>
                  </a:lnTo>
                  <a:lnTo>
                    <a:pt x="28609" y="16730"/>
                  </a:lnTo>
                  <a:lnTo>
                    <a:pt x="28609" y="15001"/>
                  </a:lnTo>
                  <a:close/>
                  <a:moveTo>
                    <a:pt x="50358" y="15001"/>
                  </a:moveTo>
                  <a:lnTo>
                    <a:pt x="50358" y="16730"/>
                  </a:lnTo>
                  <a:lnTo>
                    <a:pt x="53760" y="16730"/>
                  </a:lnTo>
                  <a:lnTo>
                    <a:pt x="53760" y="15001"/>
                  </a:lnTo>
                  <a:close/>
                  <a:moveTo>
                    <a:pt x="78967" y="15001"/>
                  </a:moveTo>
                  <a:lnTo>
                    <a:pt x="78967" y="16730"/>
                  </a:lnTo>
                  <a:lnTo>
                    <a:pt x="82368" y="16730"/>
                  </a:lnTo>
                  <a:lnTo>
                    <a:pt x="82368" y="15001"/>
                  </a:lnTo>
                  <a:close/>
                  <a:moveTo>
                    <a:pt x="95808" y="15001"/>
                  </a:moveTo>
                  <a:lnTo>
                    <a:pt x="95808" y="16730"/>
                  </a:lnTo>
                  <a:lnTo>
                    <a:pt x="99210" y="16730"/>
                  </a:lnTo>
                  <a:lnTo>
                    <a:pt x="99210" y="15001"/>
                  </a:lnTo>
                  <a:close/>
                  <a:moveTo>
                    <a:pt x="102612" y="15001"/>
                  </a:moveTo>
                  <a:lnTo>
                    <a:pt x="102612" y="16730"/>
                  </a:lnTo>
                  <a:lnTo>
                    <a:pt x="105958" y="16730"/>
                  </a:lnTo>
                  <a:lnTo>
                    <a:pt x="105958" y="15001"/>
                  </a:lnTo>
                  <a:close/>
                  <a:moveTo>
                    <a:pt x="107631" y="15001"/>
                  </a:moveTo>
                  <a:lnTo>
                    <a:pt x="107631" y="16730"/>
                  </a:lnTo>
                  <a:lnTo>
                    <a:pt x="110977" y="16730"/>
                  </a:lnTo>
                  <a:lnTo>
                    <a:pt x="110977" y="15001"/>
                  </a:lnTo>
                  <a:close/>
                  <a:moveTo>
                    <a:pt x="112650" y="15001"/>
                  </a:moveTo>
                  <a:lnTo>
                    <a:pt x="112650" y="16730"/>
                  </a:lnTo>
                  <a:lnTo>
                    <a:pt x="116052" y="16730"/>
                  </a:lnTo>
                  <a:lnTo>
                    <a:pt x="116052" y="15001"/>
                  </a:lnTo>
                  <a:close/>
                  <a:moveTo>
                    <a:pt x="121015" y="15001"/>
                  </a:moveTo>
                  <a:lnTo>
                    <a:pt x="121015" y="16730"/>
                  </a:lnTo>
                  <a:lnTo>
                    <a:pt x="124417" y="16730"/>
                  </a:lnTo>
                  <a:lnTo>
                    <a:pt x="124417" y="15001"/>
                  </a:lnTo>
                  <a:close/>
                  <a:moveTo>
                    <a:pt x="146166" y="15001"/>
                  </a:moveTo>
                  <a:lnTo>
                    <a:pt x="146166" y="16730"/>
                  </a:lnTo>
                  <a:lnTo>
                    <a:pt x="149568" y="16730"/>
                  </a:lnTo>
                  <a:lnTo>
                    <a:pt x="149568" y="15001"/>
                  </a:lnTo>
                  <a:close/>
                  <a:moveTo>
                    <a:pt x="174774" y="15001"/>
                  </a:moveTo>
                  <a:lnTo>
                    <a:pt x="174774" y="16730"/>
                  </a:lnTo>
                  <a:lnTo>
                    <a:pt x="178176" y="16730"/>
                  </a:lnTo>
                  <a:lnTo>
                    <a:pt x="178176" y="15001"/>
                  </a:lnTo>
                  <a:close/>
                  <a:moveTo>
                    <a:pt x="191616" y="15001"/>
                  </a:moveTo>
                  <a:lnTo>
                    <a:pt x="191616" y="16730"/>
                  </a:lnTo>
                  <a:lnTo>
                    <a:pt x="195018" y="16730"/>
                  </a:lnTo>
                  <a:lnTo>
                    <a:pt x="195018" y="15001"/>
                  </a:lnTo>
                  <a:close/>
                  <a:moveTo>
                    <a:pt x="198364" y="15001"/>
                  </a:moveTo>
                  <a:lnTo>
                    <a:pt x="198364" y="16730"/>
                  </a:lnTo>
                  <a:lnTo>
                    <a:pt x="201765" y="16730"/>
                  </a:lnTo>
                  <a:lnTo>
                    <a:pt x="201765" y="15001"/>
                  </a:lnTo>
                  <a:close/>
                  <a:moveTo>
                    <a:pt x="203383" y="15001"/>
                  </a:moveTo>
                  <a:lnTo>
                    <a:pt x="203383" y="16730"/>
                  </a:lnTo>
                  <a:lnTo>
                    <a:pt x="206784" y="16730"/>
                  </a:lnTo>
                  <a:lnTo>
                    <a:pt x="206784" y="15001"/>
                  </a:lnTo>
                  <a:close/>
                  <a:moveTo>
                    <a:pt x="208402" y="15001"/>
                  </a:moveTo>
                  <a:lnTo>
                    <a:pt x="208402" y="16730"/>
                  </a:lnTo>
                  <a:lnTo>
                    <a:pt x="211804" y="16730"/>
                  </a:lnTo>
                  <a:lnTo>
                    <a:pt x="211804" y="15001"/>
                  </a:lnTo>
                  <a:close/>
                  <a:moveTo>
                    <a:pt x="216823" y="15001"/>
                  </a:moveTo>
                  <a:lnTo>
                    <a:pt x="216823" y="16730"/>
                  </a:lnTo>
                  <a:lnTo>
                    <a:pt x="220224" y="16730"/>
                  </a:lnTo>
                  <a:lnTo>
                    <a:pt x="220224" y="15001"/>
                  </a:lnTo>
                  <a:close/>
                  <a:moveTo>
                    <a:pt x="241973" y="15001"/>
                  </a:moveTo>
                  <a:lnTo>
                    <a:pt x="241973" y="16730"/>
                  </a:lnTo>
                  <a:lnTo>
                    <a:pt x="245375" y="16730"/>
                  </a:lnTo>
                  <a:lnTo>
                    <a:pt x="245375" y="15001"/>
                  </a:lnTo>
                  <a:close/>
                  <a:moveTo>
                    <a:pt x="270582" y="15001"/>
                  </a:moveTo>
                  <a:lnTo>
                    <a:pt x="270582" y="16730"/>
                  </a:lnTo>
                  <a:lnTo>
                    <a:pt x="273984" y="16730"/>
                  </a:lnTo>
                  <a:lnTo>
                    <a:pt x="273984" y="1500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8" name="Google Shape;4508;p117"/>
          <p:cNvSpPr/>
          <p:nvPr/>
        </p:nvSpPr>
        <p:spPr>
          <a:xfrm>
            <a:off x="-1069525" y="-3263275"/>
            <a:ext cx="132615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17"/>
          <p:cNvSpPr/>
          <p:nvPr/>
        </p:nvSpPr>
        <p:spPr>
          <a:xfrm>
            <a:off x="9144000" y="-1294225"/>
            <a:ext cx="9948600" cy="71739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17"/>
          <p:cNvSpPr/>
          <p:nvPr/>
        </p:nvSpPr>
        <p:spPr>
          <a:xfrm>
            <a:off x="-5113275" y="5143500"/>
            <a:ext cx="144450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17"/>
          <p:cNvSpPr/>
          <p:nvPr/>
        </p:nvSpPr>
        <p:spPr>
          <a:xfrm>
            <a:off x="-5113275" y="-815825"/>
            <a:ext cx="5113200" cy="6277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with ASU network pattern edges — black">
  <p:cSld name="CUSTOM_22_1_1_1_1_1_1_1_1_1_1_1_1_1_1_1_1_1_1_2">
    <p:bg>
      <p:bgPr>
        <a:solidFill>
          <a:schemeClr val="dk1"/>
        </a:solidFill>
      </p:bgPr>
    </p:bg>
    <p:spTree>
      <p:nvGrpSpPr>
        <p:cNvPr id="4512" name="Shape 4512"/>
        <p:cNvGrpSpPr/>
        <p:nvPr/>
      </p:nvGrpSpPr>
      <p:grpSpPr>
        <a:xfrm>
          <a:off x="0" y="0"/>
          <a:ext cx="0" cy="0"/>
          <a:chOff x="0" y="0"/>
          <a:chExt cx="0" cy="0"/>
        </a:xfrm>
      </p:grpSpPr>
      <p:grpSp>
        <p:nvGrpSpPr>
          <p:cNvPr id="4513" name="Google Shape;4513;p118"/>
          <p:cNvGrpSpPr/>
          <p:nvPr/>
        </p:nvGrpSpPr>
        <p:grpSpPr>
          <a:xfrm rot="10218403">
            <a:off x="-675851" y="-1262943"/>
            <a:ext cx="3264305" cy="2910457"/>
            <a:chOff x="1572350" y="1151675"/>
            <a:chExt cx="4851050" cy="4325200"/>
          </a:xfrm>
        </p:grpSpPr>
        <p:sp>
          <p:nvSpPr>
            <p:cNvPr id="4514" name="Google Shape;4514;p118"/>
            <p:cNvSpPr/>
            <p:nvPr/>
          </p:nvSpPr>
          <p:spPr>
            <a:xfrm>
              <a:off x="3968050" y="3267050"/>
              <a:ext cx="2041825" cy="1687950"/>
            </a:xfrm>
            <a:custGeom>
              <a:rect b="b" l="l" r="r" t="t"/>
              <a:pathLst>
                <a:path extrusionOk="0" h="67518" w="81673">
                  <a:moveTo>
                    <a:pt x="62229" y="676"/>
                  </a:moveTo>
                  <a:lnTo>
                    <a:pt x="80917" y="40638"/>
                  </a:lnTo>
                  <a:lnTo>
                    <a:pt x="57298" y="66722"/>
                  </a:lnTo>
                  <a:lnTo>
                    <a:pt x="32964" y="54475"/>
                  </a:lnTo>
                  <a:lnTo>
                    <a:pt x="955" y="36662"/>
                  </a:lnTo>
                  <a:lnTo>
                    <a:pt x="27277" y="3579"/>
                  </a:lnTo>
                  <a:lnTo>
                    <a:pt x="62229" y="676"/>
                  </a:lnTo>
                  <a:close/>
                  <a:moveTo>
                    <a:pt x="62587" y="0"/>
                  </a:moveTo>
                  <a:lnTo>
                    <a:pt x="27079" y="2943"/>
                  </a:lnTo>
                  <a:lnTo>
                    <a:pt x="26959" y="2982"/>
                  </a:lnTo>
                  <a:lnTo>
                    <a:pt x="0" y="36860"/>
                  </a:lnTo>
                  <a:lnTo>
                    <a:pt x="32645" y="55032"/>
                  </a:lnTo>
                  <a:lnTo>
                    <a:pt x="57418" y="67518"/>
                  </a:lnTo>
                  <a:lnTo>
                    <a:pt x="81673" y="40717"/>
                  </a:lnTo>
                  <a:lnTo>
                    <a:pt x="62706" y="199"/>
                  </a:lnTo>
                  <a:lnTo>
                    <a:pt x="62587" y="0"/>
                  </a:ln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18"/>
            <p:cNvSpPr/>
            <p:nvPr/>
          </p:nvSpPr>
          <p:spPr>
            <a:xfrm>
              <a:off x="3938225" y="4013600"/>
              <a:ext cx="1469250" cy="918525"/>
            </a:xfrm>
            <a:custGeom>
              <a:rect b="b" l="l" r="r" t="t"/>
              <a:pathLst>
                <a:path extrusionOk="0" h="36741" w="58770">
                  <a:moveTo>
                    <a:pt x="24852" y="676"/>
                  </a:moveTo>
                  <a:lnTo>
                    <a:pt x="55708" y="12565"/>
                  </a:lnTo>
                  <a:lnTo>
                    <a:pt x="3340" y="6760"/>
                  </a:lnTo>
                  <a:lnTo>
                    <a:pt x="24852" y="676"/>
                  </a:lnTo>
                  <a:close/>
                  <a:moveTo>
                    <a:pt x="24892" y="0"/>
                  </a:moveTo>
                  <a:lnTo>
                    <a:pt x="0" y="7038"/>
                  </a:lnTo>
                  <a:lnTo>
                    <a:pt x="57378" y="13400"/>
                  </a:lnTo>
                  <a:lnTo>
                    <a:pt x="58133" y="36741"/>
                  </a:lnTo>
                  <a:lnTo>
                    <a:pt x="58770" y="36741"/>
                  </a:lnTo>
                  <a:lnTo>
                    <a:pt x="58014" y="12764"/>
                  </a:lnTo>
                  <a:lnTo>
                    <a:pt x="24892"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18"/>
            <p:cNvSpPr/>
            <p:nvPr/>
          </p:nvSpPr>
          <p:spPr>
            <a:xfrm>
              <a:off x="4769250" y="3825700"/>
              <a:ext cx="621325" cy="828100"/>
            </a:xfrm>
            <a:custGeom>
              <a:rect b="b" l="l" r="r" t="t"/>
              <a:pathLst>
                <a:path extrusionOk="0" h="33124" w="24853">
                  <a:moveTo>
                    <a:pt x="17656" y="1591"/>
                  </a:moveTo>
                  <a:lnTo>
                    <a:pt x="24057" y="20479"/>
                  </a:lnTo>
                  <a:lnTo>
                    <a:pt x="1512" y="31692"/>
                  </a:lnTo>
                  <a:lnTo>
                    <a:pt x="17656" y="1591"/>
                  </a:lnTo>
                  <a:close/>
                  <a:moveTo>
                    <a:pt x="17815" y="1"/>
                  </a:moveTo>
                  <a:lnTo>
                    <a:pt x="1" y="33123"/>
                  </a:lnTo>
                  <a:lnTo>
                    <a:pt x="1" y="33123"/>
                  </a:lnTo>
                  <a:lnTo>
                    <a:pt x="24853" y="20797"/>
                  </a:lnTo>
                  <a:lnTo>
                    <a:pt x="17815"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18"/>
            <p:cNvSpPr/>
            <p:nvPr/>
          </p:nvSpPr>
          <p:spPr>
            <a:xfrm>
              <a:off x="4550575" y="3238225"/>
              <a:ext cx="1476200" cy="1111375"/>
            </a:xfrm>
            <a:custGeom>
              <a:rect b="b" l="l" r="r" t="t"/>
              <a:pathLst>
                <a:path extrusionOk="0" h="44455" w="59048">
                  <a:moveTo>
                    <a:pt x="38530" y="3300"/>
                  </a:moveTo>
                  <a:lnTo>
                    <a:pt x="35031" y="28669"/>
                  </a:lnTo>
                  <a:lnTo>
                    <a:pt x="26919" y="24136"/>
                  </a:lnTo>
                  <a:lnTo>
                    <a:pt x="32208" y="14712"/>
                  </a:lnTo>
                  <a:lnTo>
                    <a:pt x="35787" y="8311"/>
                  </a:lnTo>
                  <a:lnTo>
                    <a:pt x="38530" y="3300"/>
                  </a:lnTo>
                  <a:close/>
                  <a:moveTo>
                    <a:pt x="4056" y="5050"/>
                  </a:moveTo>
                  <a:lnTo>
                    <a:pt x="25925" y="24096"/>
                  </a:lnTo>
                  <a:lnTo>
                    <a:pt x="756" y="30936"/>
                  </a:lnTo>
                  <a:lnTo>
                    <a:pt x="4056" y="5050"/>
                  </a:lnTo>
                  <a:close/>
                  <a:moveTo>
                    <a:pt x="35508" y="29663"/>
                  </a:moveTo>
                  <a:lnTo>
                    <a:pt x="56940" y="41592"/>
                  </a:lnTo>
                  <a:lnTo>
                    <a:pt x="33560" y="43779"/>
                  </a:lnTo>
                  <a:lnTo>
                    <a:pt x="35508" y="29663"/>
                  </a:lnTo>
                  <a:close/>
                  <a:moveTo>
                    <a:pt x="39484" y="0"/>
                  </a:moveTo>
                  <a:lnTo>
                    <a:pt x="39365" y="40"/>
                  </a:lnTo>
                  <a:lnTo>
                    <a:pt x="39286" y="80"/>
                  </a:lnTo>
                  <a:lnTo>
                    <a:pt x="39286" y="119"/>
                  </a:lnTo>
                  <a:lnTo>
                    <a:pt x="38809" y="1392"/>
                  </a:lnTo>
                  <a:lnTo>
                    <a:pt x="38371" y="2267"/>
                  </a:lnTo>
                  <a:lnTo>
                    <a:pt x="37337" y="4135"/>
                  </a:lnTo>
                  <a:lnTo>
                    <a:pt x="34117" y="9981"/>
                  </a:lnTo>
                  <a:lnTo>
                    <a:pt x="26442" y="23699"/>
                  </a:lnTo>
                  <a:lnTo>
                    <a:pt x="3579" y="3778"/>
                  </a:lnTo>
                  <a:lnTo>
                    <a:pt x="0" y="31771"/>
                  </a:lnTo>
                  <a:lnTo>
                    <a:pt x="26442" y="24613"/>
                  </a:lnTo>
                  <a:lnTo>
                    <a:pt x="34912" y="29345"/>
                  </a:lnTo>
                  <a:lnTo>
                    <a:pt x="32844" y="44455"/>
                  </a:lnTo>
                  <a:lnTo>
                    <a:pt x="59048" y="42069"/>
                  </a:lnTo>
                  <a:lnTo>
                    <a:pt x="35628" y="28987"/>
                  </a:lnTo>
                  <a:lnTo>
                    <a:pt x="39604" y="199"/>
                  </a:lnTo>
                  <a:lnTo>
                    <a:pt x="39604" y="119"/>
                  </a:lnTo>
                  <a:lnTo>
                    <a:pt x="39564" y="80"/>
                  </a:lnTo>
                  <a:lnTo>
                    <a:pt x="39484"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18"/>
            <p:cNvSpPr/>
            <p:nvPr/>
          </p:nvSpPr>
          <p:spPr>
            <a:xfrm>
              <a:off x="4560500" y="4022550"/>
              <a:ext cx="25" cy="25"/>
            </a:xfrm>
            <a:custGeom>
              <a:rect b="b" l="l" r="r" t="t"/>
              <a:pathLst>
                <a:path extrusionOk="0" fill="none" h="1" w="1">
                  <a:moveTo>
                    <a:pt x="1" y="0"/>
                  </a:moveTo>
                  <a:lnTo>
                    <a:pt x="1" y="0"/>
                  </a:lnTo>
                </a:path>
              </a:pathLst>
            </a:custGeom>
            <a:solidFill>
              <a:srgbClr val="5E5E5E"/>
            </a:solidFill>
            <a:ln cap="rnd" cmpd="sng" w="11925">
              <a:solidFill>
                <a:srgbClr val="FAFAF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18"/>
            <p:cNvSpPr/>
            <p:nvPr/>
          </p:nvSpPr>
          <p:spPr>
            <a:xfrm>
              <a:off x="5320975" y="4864525"/>
              <a:ext cx="162050" cy="162050"/>
            </a:xfrm>
            <a:custGeom>
              <a:rect b="b" l="l" r="r" t="t"/>
              <a:pathLst>
                <a:path extrusionOk="0" h="6482" w="6482">
                  <a:moveTo>
                    <a:pt x="2903" y="0"/>
                  </a:moveTo>
                  <a:lnTo>
                    <a:pt x="2585" y="40"/>
                  </a:lnTo>
                  <a:lnTo>
                    <a:pt x="2306" y="119"/>
                  </a:lnTo>
                  <a:lnTo>
                    <a:pt x="1988" y="239"/>
                  </a:lnTo>
                  <a:lnTo>
                    <a:pt x="1710" y="398"/>
                  </a:lnTo>
                  <a:lnTo>
                    <a:pt x="1432" y="557"/>
                  </a:lnTo>
                  <a:lnTo>
                    <a:pt x="1153" y="756"/>
                  </a:lnTo>
                  <a:lnTo>
                    <a:pt x="915" y="994"/>
                  </a:lnTo>
                  <a:lnTo>
                    <a:pt x="716" y="1233"/>
                  </a:lnTo>
                  <a:lnTo>
                    <a:pt x="517" y="1471"/>
                  </a:lnTo>
                  <a:lnTo>
                    <a:pt x="358" y="1750"/>
                  </a:lnTo>
                  <a:lnTo>
                    <a:pt x="239" y="2028"/>
                  </a:lnTo>
                  <a:lnTo>
                    <a:pt x="120" y="2346"/>
                  </a:lnTo>
                  <a:lnTo>
                    <a:pt x="40" y="2624"/>
                  </a:lnTo>
                  <a:lnTo>
                    <a:pt x="0" y="2943"/>
                  </a:lnTo>
                  <a:lnTo>
                    <a:pt x="0" y="3261"/>
                  </a:lnTo>
                  <a:lnTo>
                    <a:pt x="0" y="3579"/>
                  </a:lnTo>
                  <a:lnTo>
                    <a:pt x="80" y="3857"/>
                  </a:lnTo>
                  <a:lnTo>
                    <a:pt x="159" y="4175"/>
                  </a:lnTo>
                  <a:lnTo>
                    <a:pt x="239" y="4493"/>
                  </a:lnTo>
                  <a:lnTo>
                    <a:pt x="398" y="4772"/>
                  </a:lnTo>
                  <a:lnTo>
                    <a:pt x="557" y="5050"/>
                  </a:lnTo>
                  <a:lnTo>
                    <a:pt x="756" y="5328"/>
                  </a:lnTo>
                  <a:lnTo>
                    <a:pt x="994" y="5567"/>
                  </a:lnTo>
                  <a:lnTo>
                    <a:pt x="1233" y="5766"/>
                  </a:lnTo>
                  <a:lnTo>
                    <a:pt x="1471" y="5965"/>
                  </a:lnTo>
                  <a:lnTo>
                    <a:pt x="1750" y="6124"/>
                  </a:lnTo>
                  <a:lnTo>
                    <a:pt x="2028" y="6243"/>
                  </a:lnTo>
                  <a:lnTo>
                    <a:pt x="2346" y="6362"/>
                  </a:lnTo>
                  <a:lnTo>
                    <a:pt x="2625" y="6402"/>
                  </a:lnTo>
                  <a:lnTo>
                    <a:pt x="2943" y="6442"/>
                  </a:lnTo>
                  <a:lnTo>
                    <a:pt x="3261" y="6481"/>
                  </a:lnTo>
                  <a:lnTo>
                    <a:pt x="3579" y="6442"/>
                  </a:lnTo>
                  <a:lnTo>
                    <a:pt x="3897" y="6402"/>
                  </a:lnTo>
                  <a:lnTo>
                    <a:pt x="4175" y="6322"/>
                  </a:lnTo>
                  <a:lnTo>
                    <a:pt x="4493" y="6203"/>
                  </a:lnTo>
                  <a:lnTo>
                    <a:pt x="4772" y="6084"/>
                  </a:lnTo>
                  <a:lnTo>
                    <a:pt x="5090" y="5925"/>
                  </a:lnTo>
                  <a:lnTo>
                    <a:pt x="5328" y="5686"/>
                  </a:lnTo>
                  <a:lnTo>
                    <a:pt x="5567" y="5487"/>
                  </a:lnTo>
                  <a:lnTo>
                    <a:pt x="5806" y="5249"/>
                  </a:lnTo>
                  <a:lnTo>
                    <a:pt x="5965" y="4970"/>
                  </a:lnTo>
                  <a:lnTo>
                    <a:pt x="6124" y="4732"/>
                  </a:lnTo>
                  <a:lnTo>
                    <a:pt x="6243" y="4414"/>
                  </a:lnTo>
                  <a:lnTo>
                    <a:pt x="6362" y="4135"/>
                  </a:lnTo>
                  <a:lnTo>
                    <a:pt x="6442" y="3817"/>
                  </a:lnTo>
                  <a:lnTo>
                    <a:pt x="6482" y="3539"/>
                  </a:lnTo>
                  <a:lnTo>
                    <a:pt x="6482" y="3221"/>
                  </a:lnTo>
                  <a:lnTo>
                    <a:pt x="6482" y="2903"/>
                  </a:lnTo>
                  <a:lnTo>
                    <a:pt x="6442" y="2585"/>
                  </a:lnTo>
                  <a:lnTo>
                    <a:pt x="6362" y="2267"/>
                  </a:lnTo>
                  <a:lnTo>
                    <a:pt x="6243" y="1988"/>
                  </a:lnTo>
                  <a:lnTo>
                    <a:pt x="6084" y="1670"/>
                  </a:lnTo>
                  <a:lnTo>
                    <a:pt x="5925" y="1392"/>
                  </a:lnTo>
                  <a:lnTo>
                    <a:pt x="5726" y="1153"/>
                  </a:lnTo>
                  <a:lnTo>
                    <a:pt x="5487" y="915"/>
                  </a:lnTo>
                  <a:lnTo>
                    <a:pt x="5249" y="676"/>
                  </a:lnTo>
                  <a:lnTo>
                    <a:pt x="5010" y="517"/>
                  </a:lnTo>
                  <a:lnTo>
                    <a:pt x="4732" y="358"/>
                  </a:lnTo>
                  <a:lnTo>
                    <a:pt x="4454" y="199"/>
                  </a:lnTo>
                  <a:lnTo>
                    <a:pt x="4136" y="119"/>
                  </a:lnTo>
                  <a:lnTo>
                    <a:pt x="3857" y="40"/>
                  </a:lnTo>
                  <a:lnTo>
                    <a:pt x="3539"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18"/>
            <p:cNvSpPr/>
            <p:nvPr/>
          </p:nvSpPr>
          <p:spPr>
            <a:xfrm>
              <a:off x="5457150" y="3205400"/>
              <a:ext cx="141175" cy="141200"/>
            </a:xfrm>
            <a:custGeom>
              <a:rect b="b" l="l" r="r" t="t"/>
              <a:pathLst>
                <a:path extrusionOk="0" h="5648" w="5647">
                  <a:moveTo>
                    <a:pt x="2546" y="1"/>
                  </a:moveTo>
                  <a:lnTo>
                    <a:pt x="2267" y="41"/>
                  </a:lnTo>
                  <a:lnTo>
                    <a:pt x="2029" y="120"/>
                  </a:lnTo>
                  <a:lnTo>
                    <a:pt x="1750" y="200"/>
                  </a:lnTo>
                  <a:lnTo>
                    <a:pt x="1512" y="319"/>
                  </a:lnTo>
                  <a:lnTo>
                    <a:pt x="1233" y="478"/>
                  </a:lnTo>
                  <a:lnTo>
                    <a:pt x="1035" y="637"/>
                  </a:lnTo>
                  <a:lnTo>
                    <a:pt x="796" y="836"/>
                  </a:lnTo>
                  <a:lnTo>
                    <a:pt x="637" y="1075"/>
                  </a:lnTo>
                  <a:lnTo>
                    <a:pt x="478" y="1273"/>
                  </a:lnTo>
                  <a:lnTo>
                    <a:pt x="319" y="1512"/>
                  </a:lnTo>
                  <a:lnTo>
                    <a:pt x="200" y="1751"/>
                  </a:lnTo>
                  <a:lnTo>
                    <a:pt x="120" y="2029"/>
                  </a:lnTo>
                  <a:lnTo>
                    <a:pt x="80" y="2267"/>
                  </a:lnTo>
                  <a:lnTo>
                    <a:pt x="40" y="2546"/>
                  </a:lnTo>
                  <a:lnTo>
                    <a:pt x="1" y="2824"/>
                  </a:lnTo>
                  <a:lnTo>
                    <a:pt x="40" y="3102"/>
                  </a:lnTo>
                  <a:lnTo>
                    <a:pt x="80" y="3381"/>
                  </a:lnTo>
                  <a:lnTo>
                    <a:pt x="120" y="3619"/>
                  </a:lnTo>
                  <a:lnTo>
                    <a:pt x="239" y="3898"/>
                  </a:lnTo>
                  <a:lnTo>
                    <a:pt x="359" y="4136"/>
                  </a:lnTo>
                  <a:lnTo>
                    <a:pt x="518" y="4415"/>
                  </a:lnTo>
                  <a:lnTo>
                    <a:pt x="677" y="4613"/>
                  </a:lnTo>
                  <a:lnTo>
                    <a:pt x="875" y="4852"/>
                  </a:lnTo>
                  <a:lnTo>
                    <a:pt x="1074" y="5011"/>
                  </a:lnTo>
                  <a:lnTo>
                    <a:pt x="1313" y="5170"/>
                  </a:lnTo>
                  <a:lnTo>
                    <a:pt x="1551" y="5329"/>
                  </a:lnTo>
                  <a:lnTo>
                    <a:pt x="1790" y="5448"/>
                  </a:lnTo>
                  <a:lnTo>
                    <a:pt x="2068" y="5528"/>
                  </a:lnTo>
                  <a:lnTo>
                    <a:pt x="2307" y="5568"/>
                  </a:lnTo>
                  <a:lnTo>
                    <a:pt x="2585" y="5608"/>
                  </a:lnTo>
                  <a:lnTo>
                    <a:pt x="2864" y="5647"/>
                  </a:lnTo>
                  <a:lnTo>
                    <a:pt x="3142" y="5608"/>
                  </a:lnTo>
                  <a:lnTo>
                    <a:pt x="3381" y="5568"/>
                  </a:lnTo>
                  <a:lnTo>
                    <a:pt x="3659" y="5528"/>
                  </a:lnTo>
                  <a:lnTo>
                    <a:pt x="3937" y="5409"/>
                  </a:lnTo>
                  <a:lnTo>
                    <a:pt x="4176" y="5289"/>
                  </a:lnTo>
                  <a:lnTo>
                    <a:pt x="4414" y="5130"/>
                  </a:lnTo>
                  <a:lnTo>
                    <a:pt x="4653" y="4971"/>
                  </a:lnTo>
                  <a:lnTo>
                    <a:pt x="4852" y="4773"/>
                  </a:lnTo>
                  <a:lnTo>
                    <a:pt x="5051" y="4574"/>
                  </a:lnTo>
                  <a:lnTo>
                    <a:pt x="5210" y="4335"/>
                  </a:lnTo>
                  <a:lnTo>
                    <a:pt x="5369" y="4097"/>
                  </a:lnTo>
                  <a:lnTo>
                    <a:pt x="5448" y="3858"/>
                  </a:lnTo>
                  <a:lnTo>
                    <a:pt x="5567" y="3580"/>
                  </a:lnTo>
                  <a:lnTo>
                    <a:pt x="5607" y="3341"/>
                  </a:lnTo>
                  <a:lnTo>
                    <a:pt x="5647" y="3063"/>
                  </a:lnTo>
                  <a:lnTo>
                    <a:pt x="5647" y="2784"/>
                  </a:lnTo>
                  <a:lnTo>
                    <a:pt x="5647" y="2506"/>
                  </a:lnTo>
                  <a:lnTo>
                    <a:pt x="5607" y="2267"/>
                  </a:lnTo>
                  <a:lnTo>
                    <a:pt x="5528" y="1989"/>
                  </a:lnTo>
                  <a:lnTo>
                    <a:pt x="5448" y="1711"/>
                  </a:lnTo>
                  <a:lnTo>
                    <a:pt x="5329" y="1472"/>
                  </a:lnTo>
                  <a:lnTo>
                    <a:pt x="5170" y="1234"/>
                  </a:lnTo>
                  <a:lnTo>
                    <a:pt x="5011" y="995"/>
                  </a:lnTo>
                  <a:lnTo>
                    <a:pt x="4812" y="796"/>
                  </a:lnTo>
                  <a:lnTo>
                    <a:pt x="4613" y="597"/>
                  </a:lnTo>
                  <a:lnTo>
                    <a:pt x="4375" y="438"/>
                  </a:lnTo>
                  <a:lnTo>
                    <a:pt x="4136" y="279"/>
                  </a:lnTo>
                  <a:lnTo>
                    <a:pt x="3897" y="200"/>
                  </a:lnTo>
                  <a:lnTo>
                    <a:pt x="3619" y="81"/>
                  </a:lnTo>
                  <a:lnTo>
                    <a:pt x="3381" y="41"/>
                  </a:lnTo>
                  <a:lnTo>
                    <a:pt x="3102"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18"/>
            <p:cNvSpPr/>
            <p:nvPr/>
          </p:nvSpPr>
          <p:spPr>
            <a:xfrm>
              <a:off x="4476000" y="3938050"/>
              <a:ext cx="168025" cy="168025"/>
            </a:xfrm>
            <a:custGeom>
              <a:rect b="b" l="l" r="r" t="t"/>
              <a:pathLst>
                <a:path extrusionOk="0" h="6721" w="6721">
                  <a:moveTo>
                    <a:pt x="3023" y="0"/>
                  </a:moveTo>
                  <a:lnTo>
                    <a:pt x="2705" y="80"/>
                  </a:lnTo>
                  <a:lnTo>
                    <a:pt x="2387" y="159"/>
                  </a:lnTo>
                  <a:lnTo>
                    <a:pt x="2069" y="279"/>
                  </a:lnTo>
                  <a:lnTo>
                    <a:pt x="1751" y="398"/>
                  </a:lnTo>
                  <a:lnTo>
                    <a:pt x="1472" y="597"/>
                  </a:lnTo>
                  <a:lnTo>
                    <a:pt x="1194" y="795"/>
                  </a:lnTo>
                  <a:lnTo>
                    <a:pt x="955" y="1034"/>
                  </a:lnTo>
                  <a:lnTo>
                    <a:pt x="717" y="1273"/>
                  </a:lnTo>
                  <a:lnTo>
                    <a:pt x="518" y="1551"/>
                  </a:lnTo>
                  <a:lnTo>
                    <a:pt x="359" y="1829"/>
                  </a:lnTo>
                  <a:lnTo>
                    <a:pt x="240" y="2108"/>
                  </a:lnTo>
                  <a:lnTo>
                    <a:pt x="120" y="2426"/>
                  </a:lnTo>
                  <a:lnTo>
                    <a:pt x="41" y="2744"/>
                  </a:lnTo>
                  <a:lnTo>
                    <a:pt x="1" y="3062"/>
                  </a:lnTo>
                  <a:lnTo>
                    <a:pt x="1" y="3380"/>
                  </a:lnTo>
                  <a:lnTo>
                    <a:pt x="1" y="3698"/>
                  </a:lnTo>
                  <a:lnTo>
                    <a:pt x="81" y="4016"/>
                  </a:lnTo>
                  <a:lnTo>
                    <a:pt x="160" y="4334"/>
                  </a:lnTo>
                  <a:lnTo>
                    <a:pt x="279" y="4652"/>
                  </a:lnTo>
                  <a:lnTo>
                    <a:pt x="399" y="4971"/>
                  </a:lnTo>
                  <a:lnTo>
                    <a:pt x="597" y="5249"/>
                  </a:lnTo>
                  <a:lnTo>
                    <a:pt x="796" y="5527"/>
                  </a:lnTo>
                  <a:lnTo>
                    <a:pt x="1035" y="5766"/>
                  </a:lnTo>
                  <a:lnTo>
                    <a:pt x="1273" y="6004"/>
                  </a:lnTo>
                  <a:lnTo>
                    <a:pt x="1552" y="6203"/>
                  </a:lnTo>
                  <a:lnTo>
                    <a:pt x="1830" y="6362"/>
                  </a:lnTo>
                  <a:lnTo>
                    <a:pt x="2108" y="6482"/>
                  </a:lnTo>
                  <a:lnTo>
                    <a:pt x="2427" y="6601"/>
                  </a:lnTo>
                  <a:lnTo>
                    <a:pt x="2745" y="6680"/>
                  </a:lnTo>
                  <a:lnTo>
                    <a:pt x="3063" y="6720"/>
                  </a:lnTo>
                  <a:lnTo>
                    <a:pt x="3699" y="6720"/>
                  </a:lnTo>
                  <a:lnTo>
                    <a:pt x="4017" y="6641"/>
                  </a:lnTo>
                  <a:lnTo>
                    <a:pt x="4335" y="6561"/>
                  </a:lnTo>
                  <a:lnTo>
                    <a:pt x="4653" y="6482"/>
                  </a:lnTo>
                  <a:lnTo>
                    <a:pt x="4971" y="6322"/>
                  </a:lnTo>
                  <a:lnTo>
                    <a:pt x="5250" y="6124"/>
                  </a:lnTo>
                  <a:lnTo>
                    <a:pt x="5528" y="5925"/>
                  </a:lnTo>
                  <a:lnTo>
                    <a:pt x="5767" y="5686"/>
                  </a:lnTo>
                  <a:lnTo>
                    <a:pt x="6005" y="5448"/>
                  </a:lnTo>
                  <a:lnTo>
                    <a:pt x="6204" y="5169"/>
                  </a:lnTo>
                  <a:lnTo>
                    <a:pt x="6363" y="4891"/>
                  </a:lnTo>
                  <a:lnTo>
                    <a:pt x="6482" y="4613"/>
                  </a:lnTo>
                  <a:lnTo>
                    <a:pt x="6602" y="4295"/>
                  </a:lnTo>
                  <a:lnTo>
                    <a:pt x="6681" y="3976"/>
                  </a:lnTo>
                  <a:lnTo>
                    <a:pt x="6721" y="3658"/>
                  </a:lnTo>
                  <a:lnTo>
                    <a:pt x="6721" y="3340"/>
                  </a:lnTo>
                  <a:lnTo>
                    <a:pt x="6721" y="3022"/>
                  </a:lnTo>
                  <a:lnTo>
                    <a:pt x="6641" y="2704"/>
                  </a:lnTo>
                  <a:lnTo>
                    <a:pt x="6562" y="2386"/>
                  </a:lnTo>
                  <a:lnTo>
                    <a:pt x="6482" y="2068"/>
                  </a:lnTo>
                  <a:lnTo>
                    <a:pt x="6323" y="1750"/>
                  </a:lnTo>
                  <a:lnTo>
                    <a:pt x="6124" y="1471"/>
                  </a:lnTo>
                  <a:lnTo>
                    <a:pt x="5926" y="1193"/>
                  </a:lnTo>
                  <a:lnTo>
                    <a:pt x="5687" y="954"/>
                  </a:lnTo>
                  <a:lnTo>
                    <a:pt x="5448" y="716"/>
                  </a:lnTo>
                  <a:lnTo>
                    <a:pt x="5170" y="517"/>
                  </a:lnTo>
                  <a:lnTo>
                    <a:pt x="4892" y="358"/>
                  </a:lnTo>
                  <a:lnTo>
                    <a:pt x="4613" y="239"/>
                  </a:lnTo>
                  <a:lnTo>
                    <a:pt x="4295" y="119"/>
                  </a:lnTo>
                  <a:lnTo>
                    <a:pt x="3977" y="40"/>
                  </a:lnTo>
                  <a:lnTo>
                    <a:pt x="3659"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18"/>
            <p:cNvSpPr/>
            <p:nvPr/>
          </p:nvSpPr>
          <p:spPr>
            <a:xfrm>
              <a:off x="5916425" y="4199475"/>
              <a:ext cx="169000" cy="169025"/>
            </a:xfrm>
            <a:custGeom>
              <a:rect b="b" l="l" r="r" t="t"/>
              <a:pathLst>
                <a:path extrusionOk="0" h="6761" w="6760">
                  <a:moveTo>
                    <a:pt x="3340" y="1"/>
                  </a:moveTo>
                  <a:lnTo>
                    <a:pt x="3022" y="41"/>
                  </a:lnTo>
                  <a:lnTo>
                    <a:pt x="2704" y="80"/>
                  </a:lnTo>
                  <a:lnTo>
                    <a:pt x="2386" y="160"/>
                  </a:lnTo>
                  <a:lnTo>
                    <a:pt x="2068" y="279"/>
                  </a:lnTo>
                  <a:lnTo>
                    <a:pt x="1789" y="438"/>
                  </a:lnTo>
                  <a:lnTo>
                    <a:pt x="1471" y="597"/>
                  </a:lnTo>
                  <a:lnTo>
                    <a:pt x="1193" y="796"/>
                  </a:lnTo>
                  <a:lnTo>
                    <a:pt x="954" y="1035"/>
                  </a:lnTo>
                  <a:lnTo>
                    <a:pt x="756" y="1313"/>
                  </a:lnTo>
                  <a:lnTo>
                    <a:pt x="557" y="1552"/>
                  </a:lnTo>
                  <a:lnTo>
                    <a:pt x="398" y="1830"/>
                  </a:lnTo>
                  <a:lnTo>
                    <a:pt x="239" y="2148"/>
                  </a:lnTo>
                  <a:lnTo>
                    <a:pt x="159" y="2426"/>
                  </a:lnTo>
                  <a:lnTo>
                    <a:pt x="80" y="2744"/>
                  </a:lnTo>
                  <a:lnTo>
                    <a:pt x="40" y="3063"/>
                  </a:lnTo>
                  <a:lnTo>
                    <a:pt x="0" y="3420"/>
                  </a:lnTo>
                  <a:lnTo>
                    <a:pt x="40" y="3739"/>
                  </a:lnTo>
                  <a:lnTo>
                    <a:pt x="80" y="4057"/>
                  </a:lnTo>
                  <a:lnTo>
                    <a:pt x="159" y="4375"/>
                  </a:lnTo>
                  <a:lnTo>
                    <a:pt x="278" y="4693"/>
                  </a:lnTo>
                  <a:lnTo>
                    <a:pt x="437" y="4971"/>
                  </a:lnTo>
                  <a:lnTo>
                    <a:pt x="596" y="5289"/>
                  </a:lnTo>
                  <a:lnTo>
                    <a:pt x="795" y="5568"/>
                  </a:lnTo>
                  <a:lnTo>
                    <a:pt x="1034" y="5806"/>
                  </a:lnTo>
                  <a:lnTo>
                    <a:pt x="1272" y="6005"/>
                  </a:lnTo>
                  <a:lnTo>
                    <a:pt x="1551" y="6204"/>
                  </a:lnTo>
                  <a:lnTo>
                    <a:pt x="1829" y="6363"/>
                  </a:lnTo>
                  <a:lnTo>
                    <a:pt x="2147" y="6522"/>
                  </a:lnTo>
                  <a:lnTo>
                    <a:pt x="2426" y="6601"/>
                  </a:lnTo>
                  <a:lnTo>
                    <a:pt x="2744" y="6681"/>
                  </a:lnTo>
                  <a:lnTo>
                    <a:pt x="3062" y="6721"/>
                  </a:lnTo>
                  <a:lnTo>
                    <a:pt x="3380" y="6760"/>
                  </a:lnTo>
                  <a:lnTo>
                    <a:pt x="3738" y="6721"/>
                  </a:lnTo>
                  <a:lnTo>
                    <a:pt x="4056" y="6681"/>
                  </a:lnTo>
                  <a:lnTo>
                    <a:pt x="4374" y="6601"/>
                  </a:lnTo>
                  <a:lnTo>
                    <a:pt x="4692" y="6482"/>
                  </a:lnTo>
                  <a:lnTo>
                    <a:pt x="4970" y="6323"/>
                  </a:lnTo>
                  <a:lnTo>
                    <a:pt x="5288" y="6164"/>
                  </a:lnTo>
                  <a:lnTo>
                    <a:pt x="5567" y="5965"/>
                  </a:lnTo>
                  <a:lnTo>
                    <a:pt x="5805" y="5727"/>
                  </a:lnTo>
                  <a:lnTo>
                    <a:pt x="6004" y="5488"/>
                  </a:lnTo>
                  <a:lnTo>
                    <a:pt x="6203" y="5210"/>
                  </a:lnTo>
                  <a:lnTo>
                    <a:pt x="6362" y="4931"/>
                  </a:lnTo>
                  <a:lnTo>
                    <a:pt x="6521" y="4613"/>
                  </a:lnTo>
                  <a:lnTo>
                    <a:pt x="6601" y="4335"/>
                  </a:lnTo>
                  <a:lnTo>
                    <a:pt x="6680" y="4017"/>
                  </a:lnTo>
                  <a:lnTo>
                    <a:pt x="6720" y="3699"/>
                  </a:lnTo>
                  <a:lnTo>
                    <a:pt x="6760" y="3381"/>
                  </a:lnTo>
                  <a:lnTo>
                    <a:pt x="6720" y="3023"/>
                  </a:lnTo>
                  <a:lnTo>
                    <a:pt x="6680" y="2705"/>
                  </a:lnTo>
                  <a:lnTo>
                    <a:pt x="6601" y="2387"/>
                  </a:lnTo>
                  <a:lnTo>
                    <a:pt x="6481" y="2068"/>
                  </a:lnTo>
                  <a:lnTo>
                    <a:pt x="6322" y="1790"/>
                  </a:lnTo>
                  <a:lnTo>
                    <a:pt x="6163" y="1472"/>
                  </a:lnTo>
                  <a:lnTo>
                    <a:pt x="5964" y="1194"/>
                  </a:lnTo>
                  <a:lnTo>
                    <a:pt x="5726" y="955"/>
                  </a:lnTo>
                  <a:lnTo>
                    <a:pt x="5448" y="756"/>
                  </a:lnTo>
                  <a:lnTo>
                    <a:pt x="5209" y="557"/>
                  </a:lnTo>
                  <a:lnTo>
                    <a:pt x="4931" y="398"/>
                  </a:lnTo>
                  <a:lnTo>
                    <a:pt x="4613" y="239"/>
                  </a:lnTo>
                  <a:lnTo>
                    <a:pt x="4334" y="160"/>
                  </a:lnTo>
                  <a:lnTo>
                    <a:pt x="4016" y="80"/>
                  </a:lnTo>
                  <a:lnTo>
                    <a:pt x="3698" y="41"/>
                  </a:lnTo>
                  <a:lnTo>
                    <a:pt x="3340"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18"/>
            <p:cNvSpPr/>
            <p:nvPr/>
          </p:nvSpPr>
          <p:spPr>
            <a:xfrm>
              <a:off x="5308050" y="4268075"/>
              <a:ext cx="141175" cy="141175"/>
            </a:xfrm>
            <a:custGeom>
              <a:rect b="b" l="l" r="r" t="t"/>
              <a:pathLst>
                <a:path extrusionOk="0" h="5647" w="5647">
                  <a:moveTo>
                    <a:pt x="2545" y="0"/>
                  </a:moveTo>
                  <a:lnTo>
                    <a:pt x="2267" y="40"/>
                  </a:lnTo>
                  <a:lnTo>
                    <a:pt x="1988" y="120"/>
                  </a:lnTo>
                  <a:lnTo>
                    <a:pt x="1750" y="199"/>
                  </a:lnTo>
                  <a:lnTo>
                    <a:pt x="1472" y="319"/>
                  </a:lnTo>
                  <a:lnTo>
                    <a:pt x="1233" y="478"/>
                  </a:lnTo>
                  <a:lnTo>
                    <a:pt x="994" y="676"/>
                  </a:lnTo>
                  <a:lnTo>
                    <a:pt x="796" y="835"/>
                  </a:lnTo>
                  <a:lnTo>
                    <a:pt x="597" y="1074"/>
                  </a:lnTo>
                  <a:lnTo>
                    <a:pt x="438" y="1273"/>
                  </a:lnTo>
                  <a:lnTo>
                    <a:pt x="318" y="1511"/>
                  </a:lnTo>
                  <a:lnTo>
                    <a:pt x="199" y="1790"/>
                  </a:lnTo>
                  <a:lnTo>
                    <a:pt x="120" y="2028"/>
                  </a:lnTo>
                  <a:lnTo>
                    <a:pt x="40" y="2307"/>
                  </a:lnTo>
                  <a:lnTo>
                    <a:pt x="0" y="2545"/>
                  </a:lnTo>
                  <a:lnTo>
                    <a:pt x="0" y="2824"/>
                  </a:lnTo>
                  <a:lnTo>
                    <a:pt x="0" y="3102"/>
                  </a:lnTo>
                  <a:lnTo>
                    <a:pt x="40" y="3380"/>
                  </a:lnTo>
                  <a:lnTo>
                    <a:pt x="120" y="3659"/>
                  </a:lnTo>
                  <a:lnTo>
                    <a:pt x="199" y="3897"/>
                  </a:lnTo>
                  <a:lnTo>
                    <a:pt x="318" y="4176"/>
                  </a:lnTo>
                  <a:lnTo>
                    <a:pt x="477" y="4414"/>
                  </a:lnTo>
                  <a:lnTo>
                    <a:pt x="676" y="4653"/>
                  </a:lnTo>
                  <a:lnTo>
                    <a:pt x="875" y="4851"/>
                  </a:lnTo>
                  <a:lnTo>
                    <a:pt x="1074" y="5011"/>
                  </a:lnTo>
                  <a:lnTo>
                    <a:pt x="1273" y="5209"/>
                  </a:lnTo>
                  <a:lnTo>
                    <a:pt x="1511" y="5329"/>
                  </a:lnTo>
                  <a:lnTo>
                    <a:pt x="1790" y="5448"/>
                  </a:lnTo>
                  <a:lnTo>
                    <a:pt x="2028" y="5527"/>
                  </a:lnTo>
                  <a:lnTo>
                    <a:pt x="2307" y="5607"/>
                  </a:lnTo>
                  <a:lnTo>
                    <a:pt x="2585" y="5647"/>
                  </a:lnTo>
                  <a:lnTo>
                    <a:pt x="2823" y="5647"/>
                  </a:lnTo>
                  <a:lnTo>
                    <a:pt x="3102" y="5607"/>
                  </a:lnTo>
                  <a:lnTo>
                    <a:pt x="3380" y="5567"/>
                  </a:lnTo>
                  <a:lnTo>
                    <a:pt x="3658" y="5527"/>
                  </a:lnTo>
                  <a:lnTo>
                    <a:pt x="3897" y="5408"/>
                  </a:lnTo>
                  <a:lnTo>
                    <a:pt x="4175" y="5289"/>
                  </a:lnTo>
                  <a:lnTo>
                    <a:pt x="4414" y="5130"/>
                  </a:lnTo>
                  <a:lnTo>
                    <a:pt x="4653" y="4971"/>
                  </a:lnTo>
                  <a:lnTo>
                    <a:pt x="4851" y="4772"/>
                  </a:lnTo>
                  <a:lnTo>
                    <a:pt x="5050" y="4573"/>
                  </a:lnTo>
                  <a:lnTo>
                    <a:pt x="5209" y="4335"/>
                  </a:lnTo>
                  <a:lnTo>
                    <a:pt x="5329" y="4096"/>
                  </a:lnTo>
                  <a:lnTo>
                    <a:pt x="5448" y="3857"/>
                  </a:lnTo>
                  <a:lnTo>
                    <a:pt x="5527" y="3619"/>
                  </a:lnTo>
                  <a:lnTo>
                    <a:pt x="5607" y="3341"/>
                  </a:lnTo>
                  <a:lnTo>
                    <a:pt x="5647" y="3062"/>
                  </a:lnTo>
                  <a:lnTo>
                    <a:pt x="5647" y="2784"/>
                  </a:lnTo>
                  <a:lnTo>
                    <a:pt x="5647" y="2545"/>
                  </a:lnTo>
                  <a:lnTo>
                    <a:pt x="5607" y="2267"/>
                  </a:lnTo>
                  <a:lnTo>
                    <a:pt x="5527" y="1989"/>
                  </a:lnTo>
                  <a:lnTo>
                    <a:pt x="5408" y="1710"/>
                  </a:lnTo>
                  <a:lnTo>
                    <a:pt x="5289" y="1472"/>
                  </a:lnTo>
                  <a:lnTo>
                    <a:pt x="5169" y="1233"/>
                  </a:lnTo>
                  <a:lnTo>
                    <a:pt x="4971" y="995"/>
                  </a:lnTo>
                  <a:lnTo>
                    <a:pt x="4772" y="796"/>
                  </a:lnTo>
                  <a:lnTo>
                    <a:pt x="4573" y="597"/>
                  </a:lnTo>
                  <a:lnTo>
                    <a:pt x="4334" y="438"/>
                  </a:lnTo>
                  <a:lnTo>
                    <a:pt x="4096" y="319"/>
                  </a:lnTo>
                  <a:lnTo>
                    <a:pt x="3857" y="199"/>
                  </a:lnTo>
                  <a:lnTo>
                    <a:pt x="3619" y="120"/>
                  </a:lnTo>
                  <a:lnTo>
                    <a:pt x="3340" y="40"/>
                  </a:lnTo>
                  <a:lnTo>
                    <a:pt x="3062"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18"/>
            <p:cNvSpPr/>
            <p:nvPr/>
          </p:nvSpPr>
          <p:spPr>
            <a:xfrm>
              <a:off x="4575425" y="3277975"/>
              <a:ext cx="141175" cy="141175"/>
            </a:xfrm>
            <a:custGeom>
              <a:rect b="b" l="l" r="r" t="t"/>
              <a:pathLst>
                <a:path extrusionOk="0" h="5647" w="5647">
                  <a:moveTo>
                    <a:pt x="2784" y="1"/>
                  </a:moveTo>
                  <a:lnTo>
                    <a:pt x="2545" y="40"/>
                  </a:lnTo>
                  <a:lnTo>
                    <a:pt x="2267" y="80"/>
                  </a:lnTo>
                  <a:lnTo>
                    <a:pt x="1988" y="120"/>
                  </a:lnTo>
                  <a:lnTo>
                    <a:pt x="1710" y="239"/>
                  </a:lnTo>
                  <a:lnTo>
                    <a:pt x="1471" y="359"/>
                  </a:lnTo>
                  <a:lnTo>
                    <a:pt x="1233" y="518"/>
                  </a:lnTo>
                  <a:lnTo>
                    <a:pt x="994" y="677"/>
                  </a:lnTo>
                  <a:lnTo>
                    <a:pt x="795" y="875"/>
                  </a:lnTo>
                  <a:lnTo>
                    <a:pt x="597" y="1074"/>
                  </a:lnTo>
                  <a:lnTo>
                    <a:pt x="438" y="1313"/>
                  </a:lnTo>
                  <a:lnTo>
                    <a:pt x="318" y="1551"/>
                  </a:lnTo>
                  <a:lnTo>
                    <a:pt x="199" y="1790"/>
                  </a:lnTo>
                  <a:lnTo>
                    <a:pt x="120" y="2029"/>
                  </a:lnTo>
                  <a:lnTo>
                    <a:pt x="40" y="2307"/>
                  </a:lnTo>
                  <a:lnTo>
                    <a:pt x="0" y="2585"/>
                  </a:lnTo>
                  <a:lnTo>
                    <a:pt x="0" y="2864"/>
                  </a:lnTo>
                  <a:lnTo>
                    <a:pt x="0" y="3102"/>
                  </a:lnTo>
                  <a:lnTo>
                    <a:pt x="40" y="3381"/>
                  </a:lnTo>
                  <a:lnTo>
                    <a:pt x="120" y="3659"/>
                  </a:lnTo>
                  <a:lnTo>
                    <a:pt x="199" y="3937"/>
                  </a:lnTo>
                  <a:lnTo>
                    <a:pt x="318" y="4176"/>
                  </a:lnTo>
                  <a:lnTo>
                    <a:pt x="477" y="4414"/>
                  </a:lnTo>
                  <a:lnTo>
                    <a:pt x="676" y="4653"/>
                  </a:lnTo>
                  <a:lnTo>
                    <a:pt x="835" y="4852"/>
                  </a:lnTo>
                  <a:lnTo>
                    <a:pt x="1074" y="5051"/>
                  </a:lnTo>
                  <a:lnTo>
                    <a:pt x="1273" y="5210"/>
                  </a:lnTo>
                  <a:lnTo>
                    <a:pt x="1511" y="5329"/>
                  </a:lnTo>
                  <a:lnTo>
                    <a:pt x="1790" y="5448"/>
                  </a:lnTo>
                  <a:lnTo>
                    <a:pt x="2028" y="5528"/>
                  </a:lnTo>
                  <a:lnTo>
                    <a:pt x="2306" y="5607"/>
                  </a:lnTo>
                  <a:lnTo>
                    <a:pt x="2545" y="5647"/>
                  </a:lnTo>
                  <a:lnTo>
                    <a:pt x="3102" y="5647"/>
                  </a:lnTo>
                  <a:lnTo>
                    <a:pt x="3380" y="5607"/>
                  </a:lnTo>
                  <a:lnTo>
                    <a:pt x="3658" y="5528"/>
                  </a:lnTo>
                  <a:lnTo>
                    <a:pt x="3897" y="5448"/>
                  </a:lnTo>
                  <a:lnTo>
                    <a:pt x="4175" y="5329"/>
                  </a:lnTo>
                  <a:lnTo>
                    <a:pt x="4414" y="5170"/>
                  </a:lnTo>
                  <a:lnTo>
                    <a:pt x="4652" y="4971"/>
                  </a:lnTo>
                  <a:lnTo>
                    <a:pt x="4851" y="4812"/>
                  </a:lnTo>
                  <a:lnTo>
                    <a:pt x="5050" y="4573"/>
                  </a:lnTo>
                  <a:lnTo>
                    <a:pt x="5209" y="4375"/>
                  </a:lnTo>
                  <a:lnTo>
                    <a:pt x="5328" y="4136"/>
                  </a:lnTo>
                  <a:lnTo>
                    <a:pt x="5448" y="3858"/>
                  </a:lnTo>
                  <a:lnTo>
                    <a:pt x="5527" y="3619"/>
                  </a:lnTo>
                  <a:lnTo>
                    <a:pt x="5607" y="3341"/>
                  </a:lnTo>
                  <a:lnTo>
                    <a:pt x="5647" y="3102"/>
                  </a:lnTo>
                  <a:lnTo>
                    <a:pt x="5647" y="2824"/>
                  </a:lnTo>
                  <a:lnTo>
                    <a:pt x="5647" y="2545"/>
                  </a:lnTo>
                  <a:lnTo>
                    <a:pt x="5567" y="2267"/>
                  </a:lnTo>
                  <a:lnTo>
                    <a:pt x="5527" y="1989"/>
                  </a:lnTo>
                  <a:lnTo>
                    <a:pt x="5408" y="1750"/>
                  </a:lnTo>
                  <a:lnTo>
                    <a:pt x="5289" y="1472"/>
                  </a:lnTo>
                  <a:lnTo>
                    <a:pt x="5169" y="1233"/>
                  </a:lnTo>
                  <a:lnTo>
                    <a:pt x="4971" y="995"/>
                  </a:lnTo>
                  <a:lnTo>
                    <a:pt x="4772" y="796"/>
                  </a:lnTo>
                  <a:lnTo>
                    <a:pt x="4573" y="637"/>
                  </a:lnTo>
                  <a:lnTo>
                    <a:pt x="4334" y="478"/>
                  </a:lnTo>
                  <a:lnTo>
                    <a:pt x="4096" y="319"/>
                  </a:lnTo>
                  <a:lnTo>
                    <a:pt x="3857" y="199"/>
                  </a:lnTo>
                  <a:lnTo>
                    <a:pt x="3619" y="120"/>
                  </a:lnTo>
                  <a:lnTo>
                    <a:pt x="3340" y="40"/>
                  </a:lnTo>
                  <a:lnTo>
                    <a:pt x="3062" y="40"/>
                  </a:lnTo>
                  <a:lnTo>
                    <a:pt x="2784"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18"/>
            <p:cNvSpPr/>
            <p:nvPr/>
          </p:nvSpPr>
          <p:spPr>
            <a:xfrm>
              <a:off x="4717575" y="4565300"/>
              <a:ext cx="141175" cy="141175"/>
            </a:xfrm>
            <a:custGeom>
              <a:rect b="b" l="l" r="r" t="t"/>
              <a:pathLst>
                <a:path extrusionOk="0" h="5647" w="5647">
                  <a:moveTo>
                    <a:pt x="2505" y="1"/>
                  </a:moveTo>
                  <a:lnTo>
                    <a:pt x="2267" y="40"/>
                  </a:lnTo>
                  <a:lnTo>
                    <a:pt x="1988" y="120"/>
                  </a:lnTo>
                  <a:lnTo>
                    <a:pt x="1710" y="239"/>
                  </a:lnTo>
                  <a:lnTo>
                    <a:pt x="1472" y="358"/>
                  </a:lnTo>
                  <a:lnTo>
                    <a:pt x="1233" y="478"/>
                  </a:lnTo>
                  <a:lnTo>
                    <a:pt x="994" y="676"/>
                  </a:lnTo>
                  <a:lnTo>
                    <a:pt x="796" y="875"/>
                  </a:lnTo>
                  <a:lnTo>
                    <a:pt x="597" y="1074"/>
                  </a:lnTo>
                  <a:lnTo>
                    <a:pt x="438" y="1313"/>
                  </a:lnTo>
                  <a:lnTo>
                    <a:pt x="318" y="1551"/>
                  </a:lnTo>
                  <a:lnTo>
                    <a:pt x="199" y="1790"/>
                  </a:lnTo>
                  <a:lnTo>
                    <a:pt x="80" y="2028"/>
                  </a:lnTo>
                  <a:lnTo>
                    <a:pt x="40" y="2307"/>
                  </a:lnTo>
                  <a:lnTo>
                    <a:pt x="0" y="2585"/>
                  </a:lnTo>
                  <a:lnTo>
                    <a:pt x="0" y="2824"/>
                  </a:lnTo>
                  <a:lnTo>
                    <a:pt x="0" y="3102"/>
                  </a:lnTo>
                  <a:lnTo>
                    <a:pt x="40" y="3380"/>
                  </a:lnTo>
                  <a:lnTo>
                    <a:pt x="120" y="3659"/>
                  </a:lnTo>
                  <a:lnTo>
                    <a:pt x="199" y="3897"/>
                  </a:lnTo>
                  <a:lnTo>
                    <a:pt x="318" y="4176"/>
                  </a:lnTo>
                  <a:lnTo>
                    <a:pt x="477" y="4414"/>
                  </a:lnTo>
                  <a:lnTo>
                    <a:pt x="637" y="4653"/>
                  </a:lnTo>
                  <a:lnTo>
                    <a:pt x="835" y="4852"/>
                  </a:lnTo>
                  <a:lnTo>
                    <a:pt x="1074" y="5050"/>
                  </a:lnTo>
                  <a:lnTo>
                    <a:pt x="1273" y="5209"/>
                  </a:lnTo>
                  <a:lnTo>
                    <a:pt x="1511" y="5329"/>
                  </a:lnTo>
                  <a:lnTo>
                    <a:pt x="1750" y="5448"/>
                  </a:lnTo>
                  <a:lnTo>
                    <a:pt x="2028" y="5528"/>
                  </a:lnTo>
                  <a:lnTo>
                    <a:pt x="2307" y="5607"/>
                  </a:lnTo>
                  <a:lnTo>
                    <a:pt x="2545" y="5647"/>
                  </a:lnTo>
                  <a:lnTo>
                    <a:pt x="3102" y="5647"/>
                  </a:lnTo>
                  <a:lnTo>
                    <a:pt x="3380" y="5607"/>
                  </a:lnTo>
                  <a:lnTo>
                    <a:pt x="3658" y="5528"/>
                  </a:lnTo>
                  <a:lnTo>
                    <a:pt x="3897" y="5448"/>
                  </a:lnTo>
                  <a:lnTo>
                    <a:pt x="4175" y="5329"/>
                  </a:lnTo>
                  <a:lnTo>
                    <a:pt x="4414" y="5170"/>
                  </a:lnTo>
                  <a:lnTo>
                    <a:pt x="4653" y="4971"/>
                  </a:lnTo>
                  <a:lnTo>
                    <a:pt x="4851" y="4772"/>
                  </a:lnTo>
                  <a:lnTo>
                    <a:pt x="5010" y="4573"/>
                  </a:lnTo>
                  <a:lnTo>
                    <a:pt x="5169" y="4374"/>
                  </a:lnTo>
                  <a:lnTo>
                    <a:pt x="5328" y="4136"/>
                  </a:lnTo>
                  <a:lnTo>
                    <a:pt x="5448" y="3858"/>
                  </a:lnTo>
                  <a:lnTo>
                    <a:pt x="5527" y="3619"/>
                  </a:lnTo>
                  <a:lnTo>
                    <a:pt x="5607" y="3341"/>
                  </a:lnTo>
                  <a:lnTo>
                    <a:pt x="5607" y="3062"/>
                  </a:lnTo>
                  <a:lnTo>
                    <a:pt x="5647" y="2824"/>
                  </a:lnTo>
                  <a:lnTo>
                    <a:pt x="5607" y="2545"/>
                  </a:lnTo>
                  <a:lnTo>
                    <a:pt x="5567" y="2267"/>
                  </a:lnTo>
                  <a:lnTo>
                    <a:pt x="5527" y="1989"/>
                  </a:lnTo>
                  <a:lnTo>
                    <a:pt x="5408" y="1750"/>
                  </a:lnTo>
                  <a:lnTo>
                    <a:pt x="5289" y="1472"/>
                  </a:lnTo>
                  <a:lnTo>
                    <a:pt x="5130" y="1233"/>
                  </a:lnTo>
                  <a:lnTo>
                    <a:pt x="4971" y="995"/>
                  </a:lnTo>
                  <a:lnTo>
                    <a:pt x="4772" y="796"/>
                  </a:lnTo>
                  <a:lnTo>
                    <a:pt x="4573" y="597"/>
                  </a:lnTo>
                  <a:lnTo>
                    <a:pt x="4334" y="438"/>
                  </a:lnTo>
                  <a:lnTo>
                    <a:pt x="4096" y="319"/>
                  </a:lnTo>
                  <a:lnTo>
                    <a:pt x="3857" y="199"/>
                  </a:lnTo>
                  <a:lnTo>
                    <a:pt x="3579" y="120"/>
                  </a:lnTo>
                  <a:lnTo>
                    <a:pt x="3340" y="40"/>
                  </a:lnTo>
                  <a:lnTo>
                    <a:pt x="3062"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18"/>
            <p:cNvSpPr/>
            <p:nvPr/>
          </p:nvSpPr>
          <p:spPr>
            <a:xfrm>
              <a:off x="5161925" y="3794900"/>
              <a:ext cx="101400" cy="100425"/>
            </a:xfrm>
            <a:custGeom>
              <a:rect b="b" l="l" r="r" t="t"/>
              <a:pathLst>
                <a:path extrusionOk="0" h="4017" w="4056">
                  <a:moveTo>
                    <a:pt x="2028" y="0"/>
                  </a:moveTo>
                  <a:lnTo>
                    <a:pt x="1630" y="40"/>
                  </a:lnTo>
                  <a:lnTo>
                    <a:pt x="1273" y="159"/>
                  </a:lnTo>
                  <a:lnTo>
                    <a:pt x="875" y="358"/>
                  </a:lnTo>
                  <a:lnTo>
                    <a:pt x="597" y="597"/>
                  </a:lnTo>
                  <a:lnTo>
                    <a:pt x="318" y="915"/>
                  </a:lnTo>
                  <a:lnTo>
                    <a:pt x="159" y="1273"/>
                  </a:lnTo>
                  <a:lnTo>
                    <a:pt x="40" y="1631"/>
                  </a:lnTo>
                  <a:lnTo>
                    <a:pt x="0" y="2028"/>
                  </a:lnTo>
                  <a:lnTo>
                    <a:pt x="40" y="2426"/>
                  </a:lnTo>
                  <a:lnTo>
                    <a:pt x="159" y="2784"/>
                  </a:lnTo>
                  <a:lnTo>
                    <a:pt x="358" y="3142"/>
                  </a:lnTo>
                  <a:lnTo>
                    <a:pt x="636" y="3460"/>
                  </a:lnTo>
                  <a:lnTo>
                    <a:pt x="955" y="3698"/>
                  </a:lnTo>
                  <a:lnTo>
                    <a:pt x="1273" y="3897"/>
                  </a:lnTo>
                  <a:lnTo>
                    <a:pt x="1670" y="3977"/>
                  </a:lnTo>
                  <a:lnTo>
                    <a:pt x="2028" y="4016"/>
                  </a:lnTo>
                  <a:lnTo>
                    <a:pt x="2426" y="3977"/>
                  </a:lnTo>
                  <a:lnTo>
                    <a:pt x="2823" y="3857"/>
                  </a:lnTo>
                  <a:lnTo>
                    <a:pt x="3181" y="3659"/>
                  </a:lnTo>
                  <a:lnTo>
                    <a:pt x="3499" y="3420"/>
                  </a:lnTo>
                  <a:lnTo>
                    <a:pt x="3738" y="3102"/>
                  </a:lnTo>
                  <a:lnTo>
                    <a:pt x="3897" y="2744"/>
                  </a:lnTo>
                  <a:lnTo>
                    <a:pt x="4016" y="2386"/>
                  </a:lnTo>
                  <a:lnTo>
                    <a:pt x="4056" y="1988"/>
                  </a:lnTo>
                  <a:lnTo>
                    <a:pt x="4016" y="1591"/>
                  </a:lnTo>
                  <a:lnTo>
                    <a:pt x="3897" y="1233"/>
                  </a:lnTo>
                  <a:lnTo>
                    <a:pt x="3698" y="875"/>
                  </a:lnTo>
                  <a:lnTo>
                    <a:pt x="3420" y="557"/>
                  </a:lnTo>
                  <a:lnTo>
                    <a:pt x="3141" y="318"/>
                  </a:lnTo>
                  <a:lnTo>
                    <a:pt x="2784" y="120"/>
                  </a:lnTo>
                  <a:lnTo>
                    <a:pt x="2426" y="40"/>
                  </a:lnTo>
                  <a:lnTo>
                    <a:pt x="2028"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18"/>
            <p:cNvSpPr/>
            <p:nvPr/>
          </p:nvSpPr>
          <p:spPr>
            <a:xfrm>
              <a:off x="3475975" y="1202350"/>
              <a:ext cx="2910650" cy="2071675"/>
            </a:xfrm>
            <a:custGeom>
              <a:rect b="b" l="l" r="r" t="t"/>
              <a:pathLst>
                <a:path extrusionOk="0" h="82867" w="116426">
                  <a:moveTo>
                    <a:pt x="68870" y="2546"/>
                  </a:moveTo>
                  <a:lnTo>
                    <a:pt x="88990" y="16900"/>
                  </a:lnTo>
                  <a:lnTo>
                    <a:pt x="64058" y="11015"/>
                  </a:lnTo>
                  <a:lnTo>
                    <a:pt x="68870" y="2546"/>
                  </a:lnTo>
                  <a:close/>
                  <a:moveTo>
                    <a:pt x="29067" y="3818"/>
                  </a:moveTo>
                  <a:lnTo>
                    <a:pt x="36304" y="23898"/>
                  </a:lnTo>
                  <a:lnTo>
                    <a:pt x="29465" y="29545"/>
                  </a:lnTo>
                  <a:lnTo>
                    <a:pt x="29067" y="3818"/>
                  </a:lnTo>
                  <a:close/>
                  <a:moveTo>
                    <a:pt x="91972" y="18252"/>
                  </a:moveTo>
                  <a:lnTo>
                    <a:pt x="114159" y="23501"/>
                  </a:lnTo>
                  <a:lnTo>
                    <a:pt x="115591" y="35072"/>
                  </a:lnTo>
                  <a:lnTo>
                    <a:pt x="91972" y="18252"/>
                  </a:lnTo>
                  <a:close/>
                  <a:moveTo>
                    <a:pt x="54754" y="9464"/>
                  </a:moveTo>
                  <a:lnTo>
                    <a:pt x="63064" y="11453"/>
                  </a:lnTo>
                  <a:lnTo>
                    <a:pt x="44336" y="44376"/>
                  </a:lnTo>
                  <a:lnTo>
                    <a:pt x="37060" y="24097"/>
                  </a:lnTo>
                  <a:lnTo>
                    <a:pt x="54754" y="9464"/>
                  </a:lnTo>
                  <a:close/>
                  <a:moveTo>
                    <a:pt x="28829" y="30857"/>
                  </a:moveTo>
                  <a:lnTo>
                    <a:pt x="29226" y="57935"/>
                  </a:lnTo>
                  <a:lnTo>
                    <a:pt x="21552" y="36901"/>
                  </a:lnTo>
                  <a:lnTo>
                    <a:pt x="28829" y="30857"/>
                  </a:lnTo>
                  <a:close/>
                  <a:moveTo>
                    <a:pt x="36543" y="24535"/>
                  </a:moveTo>
                  <a:lnTo>
                    <a:pt x="43938" y="45092"/>
                  </a:lnTo>
                  <a:lnTo>
                    <a:pt x="43740" y="45410"/>
                  </a:lnTo>
                  <a:lnTo>
                    <a:pt x="44098" y="45609"/>
                  </a:lnTo>
                  <a:lnTo>
                    <a:pt x="44137" y="45688"/>
                  </a:lnTo>
                  <a:lnTo>
                    <a:pt x="44257" y="45688"/>
                  </a:lnTo>
                  <a:lnTo>
                    <a:pt x="44296" y="45728"/>
                  </a:lnTo>
                  <a:lnTo>
                    <a:pt x="44296" y="45688"/>
                  </a:lnTo>
                  <a:lnTo>
                    <a:pt x="74755" y="49426"/>
                  </a:lnTo>
                  <a:lnTo>
                    <a:pt x="59883" y="74357"/>
                  </a:lnTo>
                  <a:lnTo>
                    <a:pt x="30022" y="59685"/>
                  </a:lnTo>
                  <a:lnTo>
                    <a:pt x="29942" y="59566"/>
                  </a:lnTo>
                  <a:lnTo>
                    <a:pt x="29902" y="59566"/>
                  </a:lnTo>
                  <a:lnTo>
                    <a:pt x="29465" y="30340"/>
                  </a:lnTo>
                  <a:lnTo>
                    <a:pt x="36543" y="24535"/>
                  </a:lnTo>
                  <a:close/>
                  <a:moveTo>
                    <a:pt x="28073" y="61474"/>
                  </a:moveTo>
                  <a:lnTo>
                    <a:pt x="13679" y="82111"/>
                  </a:lnTo>
                  <a:lnTo>
                    <a:pt x="1472" y="77936"/>
                  </a:lnTo>
                  <a:lnTo>
                    <a:pt x="28073" y="61474"/>
                  </a:lnTo>
                  <a:close/>
                  <a:moveTo>
                    <a:pt x="28391" y="1"/>
                  </a:moveTo>
                  <a:lnTo>
                    <a:pt x="28829" y="30062"/>
                  </a:lnTo>
                  <a:lnTo>
                    <a:pt x="20797" y="36702"/>
                  </a:lnTo>
                  <a:lnTo>
                    <a:pt x="29226" y="59764"/>
                  </a:lnTo>
                  <a:lnTo>
                    <a:pt x="28988" y="60162"/>
                  </a:lnTo>
                  <a:lnTo>
                    <a:pt x="1" y="78095"/>
                  </a:lnTo>
                  <a:lnTo>
                    <a:pt x="13918" y="82867"/>
                  </a:lnTo>
                  <a:lnTo>
                    <a:pt x="29425" y="60599"/>
                  </a:lnTo>
                  <a:lnTo>
                    <a:pt x="29902" y="60321"/>
                  </a:lnTo>
                  <a:lnTo>
                    <a:pt x="60122" y="75192"/>
                  </a:lnTo>
                  <a:lnTo>
                    <a:pt x="75828" y="48909"/>
                  </a:lnTo>
                  <a:lnTo>
                    <a:pt x="44654" y="45092"/>
                  </a:lnTo>
                  <a:lnTo>
                    <a:pt x="63701" y="11612"/>
                  </a:lnTo>
                  <a:lnTo>
                    <a:pt x="90341" y="17854"/>
                  </a:lnTo>
                  <a:lnTo>
                    <a:pt x="116426" y="36463"/>
                  </a:lnTo>
                  <a:lnTo>
                    <a:pt x="114756" y="22984"/>
                  </a:lnTo>
                  <a:lnTo>
                    <a:pt x="90620" y="17298"/>
                  </a:lnTo>
                  <a:lnTo>
                    <a:pt x="68671" y="1631"/>
                  </a:lnTo>
                  <a:lnTo>
                    <a:pt x="63422" y="10856"/>
                  </a:lnTo>
                  <a:lnTo>
                    <a:pt x="54595" y="8789"/>
                  </a:lnTo>
                  <a:lnTo>
                    <a:pt x="36821" y="23461"/>
                  </a:lnTo>
                  <a:lnTo>
                    <a:pt x="28391" y="1"/>
                  </a:ln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18"/>
            <p:cNvSpPr/>
            <p:nvPr/>
          </p:nvSpPr>
          <p:spPr>
            <a:xfrm>
              <a:off x="3486925" y="1242125"/>
              <a:ext cx="1707825" cy="1914600"/>
            </a:xfrm>
            <a:custGeom>
              <a:rect b="b" l="l" r="r" t="t"/>
              <a:pathLst>
                <a:path extrusionOk="0" h="76584" w="68313">
                  <a:moveTo>
                    <a:pt x="28033" y="0"/>
                  </a:moveTo>
                  <a:lnTo>
                    <a:pt x="20438" y="35111"/>
                  </a:lnTo>
                  <a:lnTo>
                    <a:pt x="0" y="76305"/>
                  </a:lnTo>
                  <a:lnTo>
                    <a:pt x="557" y="76584"/>
                  </a:lnTo>
                  <a:lnTo>
                    <a:pt x="21035" y="35350"/>
                  </a:lnTo>
                  <a:lnTo>
                    <a:pt x="21035" y="35310"/>
                  </a:lnTo>
                  <a:lnTo>
                    <a:pt x="28550" y="637"/>
                  </a:lnTo>
                  <a:lnTo>
                    <a:pt x="68312" y="835"/>
                  </a:lnTo>
                  <a:lnTo>
                    <a:pt x="68312" y="199"/>
                  </a:lnTo>
                  <a:lnTo>
                    <a:pt x="28033"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18"/>
            <p:cNvSpPr/>
            <p:nvPr/>
          </p:nvSpPr>
          <p:spPr>
            <a:xfrm>
              <a:off x="3775200" y="1242125"/>
              <a:ext cx="2600500" cy="2037875"/>
            </a:xfrm>
            <a:custGeom>
              <a:rect b="b" l="l" r="r" t="t"/>
              <a:pathLst>
                <a:path extrusionOk="0" h="81515" w="104020">
                  <a:moveTo>
                    <a:pt x="56543" y="995"/>
                  </a:moveTo>
                  <a:lnTo>
                    <a:pt x="61195" y="34435"/>
                  </a:lnTo>
                  <a:lnTo>
                    <a:pt x="32685" y="43382"/>
                  </a:lnTo>
                  <a:lnTo>
                    <a:pt x="42984" y="7754"/>
                  </a:lnTo>
                  <a:lnTo>
                    <a:pt x="56543" y="995"/>
                  </a:lnTo>
                  <a:close/>
                  <a:moveTo>
                    <a:pt x="99924" y="22944"/>
                  </a:moveTo>
                  <a:lnTo>
                    <a:pt x="63581" y="47040"/>
                  </a:lnTo>
                  <a:lnTo>
                    <a:pt x="61871" y="34872"/>
                  </a:lnTo>
                  <a:lnTo>
                    <a:pt x="99924" y="22944"/>
                  </a:lnTo>
                  <a:close/>
                  <a:moveTo>
                    <a:pt x="61275" y="35071"/>
                  </a:moveTo>
                  <a:lnTo>
                    <a:pt x="62984" y="47398"/>
                  </a:lnTo>
                  <a:lnTo>
                    <a:pt x="40956" y="59327"/>
                  </a:lnTo>
                  <a:lnTo>
                    <a:pt x="32725" y="44058"/>
                  </a:lnTo>
                  <a:lnTo>
                    <a:pt x="61275" y="35071"/>
                  </a:lnTo>
                  <a:close/>
                  <a:moveTo>
                    <a:pt x="40678" y="60201"/>
                  </a:moveTo>
                  <a:lnTo>
                    <a:pt x="47556" y="72925"/>
                  </a:lnTo>
                  <a:lnTo>
                    <a:pt x="3658" y="80282"/>
                  </a:lnTo>
                  <a:lnTo>
                    <a:pt x="3658" y="80282"/>
                  </a:lnTo>
                  <a:lnTo>
                    <a:pt x="40678" y="60201"/>
                  </a:lnTo>
                  <a:close/>
                  <a:moveTo>
                    <a:pt x="57060" y="0"/>
                  </a:moveTo>
                  <a:lnTo>
                    <a:pt x="42427" y="7317"/>
                  </a:lnTo>
                  <a:lnTo>
                    <a:pt x="31930" y="43620"/>
                  </a:lnTo>
                  <a:lnTo>
                    <a:pt x="31890" y="43620"/>
                  </a:lnTo>
                  <a:lnTo>
                    <a:pt x="9305" y="34912"/>
                  </a:lnTo>
                  <a:lnTo>
                    <a:pt x="9106" y="35509"/>
                  </a:lnTo>
                  <a:lnTo>
                    <a:pt x="31890" y="44296"/>
                  </a:lnTo>
                  <a:lnTo>
                    <a:pt x="32089" y="44217"/>
                  </a:lnTo>
                  <a:lnTo>
                    <a:pt x="40399" y="59645"/>
                  </a:lnTo>
                  <a:lnTo>
                    <a:pt x="0" y="81514"/>
                  </a:lnTo>
                  <a:lnTo>
                    <a:pt x="48511" y="73403"/>
                  </a:lnTo>
                  <a:lnTo>
                    <a:pt x="41234" y="59883"/>
                  </a:lnTo>
                  <a:lnTo>
                    <a:pt x="63064" y="48074"/>
                  </a:lnTo>
                  <a:lnTo>
                    <a:pt x="63064" y="48113"/>
                  </a:lnTo>
                  <a:lnTo>
                    <a:pt x="104019" y="20995"/>
                  </a:lnTo>
                  <a:lnTo>
                    <a:pt x="104019" y="20995"/>
                  </a:lnTo>
                  <a:lnTo>
                    <a:pt x="61791" y="34236"/>
                  </a:lnTo>
                  <a:lnTo>
                    <a:pt x="57060"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18"/>
            <p:cNvSpPr/>
            <p:nvPr/>
          </p:nvSpPr>
          <p:spPr>
            <a:xfrm>
              <a:off x="4215575" y="2341575"/>
              <a:ext cx="356875" cy="355900"/>
            </a:xfrm>
            <a:custGeom>
              <a:rect b="b" l="l" r="r" t="t"/>
              <a:pathLst>
                <a:path extrusionOk="0" fill="none" h="14236" w="14275">
                  <a:moveTo>
                    <a:pt x="14275" y="0"/>
                  </a:moveTo>
                  <a:lnTo>
                    <a:pt x="0" y="14235"/>
                  </a:lnTo>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18"/>
            <p:cNvSpPr/>
            <p:nvPr/>
          </p:nvSpPr>
          <p:spPr>
            <a:xfrm>
              <a:off x="4191700" y="1243125"/>
              <a:ext cx="2214825" cy="1835075"/>
            </a:xfrm>
            <a:custGeom>
              <a:rect b="b" l="l" r="r" t="t"/>
              <a:pathLst>
                <a:path extrusionOk="0" h="73403" w="88593">
                  <a:moveTo>
                    <a:pt x="200" y="0"/>
                  </a:moveTo>
                  <a:lnTo>
                    <a:pt x="1" y="597"/>
                  </a:lnTo>
                  <a:lnTo>
                    <a:pt x="25807" y="7794"/>
                  </a:lnTo>
                  <a:lnTo>
                    <a:pt x="46364" y="47676"/>
                  </a:lnTo>
                  <a:lnTo>
                    <a:pt x="46483" y="47914"/>
                  </a:lnTo>
                  <a:lnTo>
                    <a:pt x="85411" y="35111"/>
                  </a:lnTo>
                  <a:lnTo>
                    <a:pt x="85411" y="35111"/>
                  </a:lnTo>
                  <a:lnTo>
                    <a:pt x="31175" y="72885"/>
                  </a:lnTo>
                  <a:lnTo>
                    <a:pt x="31572" y="73402"/>
                  </a:lnTo>
                  <a:lnTo>
                    <a:pt x="88552" y="33719"/>
                  </a:lnTo>
                  <a:lnTo>
                    <a:pt x="88592" y="33640"/>
                  </a:lnTo>
                  <a:lnTo>
                    <a:pt x="88592" y="33520"/>
                  </a:lnTo>
                  <a:lnTo>
                    <a:pt x="88513" y="33480"/>
                  </a:lnTo>
                  <a:lnTo>
                    <a:pt x="88393" y="33441"/>
                  </a:lnTo>
                  <a:lnTo>
                    <a:pt x="46802" y="47159"/>
                  </a:lnTo>
                  <a:lnTo>
                    <a:pt x="26284" y="7237"/>
                  </a:lnTo>
                  <a:lnTo>
                    <a:pt x="200"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18"/>
            <p:cNvSpPr/>
            <p:nvPr/>
          </p:nvSpPr>
          <p:spPr>
            <a:xfrm>
              <a:off x="4516775" y="2272975"/>
              <a:ext cx="128250" cy="128250"/>
            </a:xfrm>
            <a:custGeom>
              <a:rect b="b" l="l" r="r" t="t"/>
              <a:pathLst>
                <a:path extrusionOk="0" h="5130" w="5130">
                  <a:moveTo>
                    <a:pt x="2306" y="0"/>
                  </a:moveTo>
                  <a:lnTo>
                    <a:pt x="2028" y="40"/>
                  </a:lnTo>
                  <a:lnTo>
                    <a:pt x="1790" y="120"/>
                  </a:lnTo>
                  <a:lnTo>
                    <a:pt x="1551" y="199"/>
                  </a:lnTo>
                  <a:lnTo>
                    <a:pt x="1352" y="279"/>
                  </a:lnTo>
                  <a:lnTo>
                    <a:pt x="1114" y="438"/>
                  </a:lnTo>
                  <a:lnTo>
                    <a:pt x="756" y="756"/>
                  </a:lnTo>
                  <a:lnTo>
                    <a:pt x="438" y="1114"/>
                  </a:lnTo>
                  <a:lnTo>
                    <a:pt x="279" y="1352"/>
                  </a:lnTo>
                  <a:lnTo>
                    <a:pt x="199" y="1551"/>
                  </a:lnTo>
                  <a:lnTo>
                    <a:pt x="120" y="1790"/>
                  </a:lnTo>
                  <a:lnTo>
                    <a:pt x="40" y="2028"/>
                  </a:lnTo>
                  <a:lnTo>
                    <a:pt x="0" y="2307"/>
                  </a:lnTo>
                  <a:lnTo>
                    <a:pt x="0" y="2545"/>
                  </a:lnTo>
                  <a:lnTo>
                    <a:pt x="0" y="2824"/>
                  </a:lnTo>
                  <a:lnTo>
                    <a:pt x="40" y="3062"/>
                  </a:lnTo>
                  <a:lnTo>
                    <a:pt x="120" y="3341"/>
                  </a:lnTo>
                  <a:lnTo>
                    <a:pt x="199" y="3579"/>
                  </a:lnTo>
                  <a:lnTo>
                    <a:pt x="279" y="3778"/>
                  </a:lnTo>
                  <a:lnTo>
                    <a:pt x="438" y="4017"/>
                  </a:lnTo>
                  <a:lnTo>
                    <a:pt x="756" y="4374"/>
                  </a:lnTo>
                  <a:lnTo>
                    <a:pt x="1114" y="4692"/>
                  </a:lnTo>
                  <a:lnTo>
                    <a:pt x="1352" y="4812"/>
                  </a:lnTo>
                  <a:lnTo>
                    <a:pt x="1551" y="4931"/>
                  </a:lnTo>
                  <a:lnTo>
                    <a:pt x="1790" y="5011"/>
                  </a:lnTo>
                  <a:lnTo>
                    <a:pt x="2028" y="5090"/>
                  </a:lnTo>
                  <a:lnTo>
                    <a:pt x="2306" y="5130"/>
                  </a:lnTo>
                  <a:lnTo>
                    <a:pt x="2823" y="5130"/>
                  </a:lnTo>
                  <a:lnTo>
                    <a:pt x="3102" y="5090"/>
                  </a:lnTo>
                  <a:lnTo>
                    <a:pt x="3340" y="5011"/>
                  </a:lnTo>
                  <a:lnTo>
                    <a:pt x="3579" y="4931"/>
                  </a:lnTo>
                  <a:lnTo>
                    <a:pt x="3778" y="4812"/>
                  </a:lnTo>
                  <a:lnTo>
                    <a:pt x="4016" y="4692"/>
                  </a:lnTo>
                  <a:lnTo>
                    <a:pt x="4374" y="4374"/>
                  </a:lnTo>
                  <a:lnTo>
                    <a:pt x="4692" y="4017"/>
                  </a:lnTo>
                  <a:lnTo>
                    <a:pt x="4812" y="3778"/>
                  </a:lnTo>
                  <a:lnTo>
                    <a:pt x="4931" y="3579"/>
                  </a:lnTo>
                  <a:lnTo>
                    <a:pt x="5010" y="3341"/>
                  </a:lnTo>
                  <a:lnTo>
                    <a:pt x="5090" y="3062"/>
                  </a:lnTo>
                  <a:lnTo>
                    <a:pt x="5130" y="2824"/>
                  </a:lnTo>
                  <a:lnTo>
                    <a:pt x="5130" y="2545"/>
                  </a:lnTo>
                  <a:lnTo>
                    <a:pt x="5130" y="2307"/>
                  </a:lnTo>
                  <a:lnTo>
                    <a:pt x="5090" y="2028"/>
                  </a:lnTo>
                  <a:lnTo>
                    <a:pt x="5010" y="1790"/>
                  </a:lnTo>
                  <a:lnTo>
                    <a:pt x="4931" y="1551"/>
                  </a:lnTo>
                  <a:lnTo>
                    <a:pt x="4812" y="1352"/>
                  </a:lnTo>
                  <a:lnTo>
                    <a:pt x="4692" y="1114"/>
                  </a:lnTo>
                  <a:lnTo>
                    <a:pt x="4374" y="756"/>
                  </a:lnTo>
                  <a:lnTo>
                    <a:pt x="4016" y="438"/>
                  </a:lnTo>
                  <a:lnTo>
                    <a:pt x="3778" y="279"/>
                  </a:lnTo>
                  <a:lnTo>
                    <a:pt x="3579" y="199"/>
                  </a:lnTo>
                  <a:lnTo>
                    <a:pt x="3340" y="120"/>
                  </a:lnTo>
                  <a:lnTo>
                    <a:pt x="3102" y="40"/>
                  </a:lnTo>
                  <a:lnTo>
                    <a:pt x="2823"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18"/>
            <p:cNvSpPr/>
            <p:nvPr/>
          </p:nvSpPr>
          <p:spPr>
            <a:xfrm>
              <a:off x="4130075" y="2611950"/>
              <a:ext cx="172000" cy="172000"/>
            </a:xfrm>
            <a:custGeom>
              <a:rect b="b" l="l" r="r" t="t"/>
              <a:pathLst>
                <a:path extrusionOk="0" h="6880" w="6880">
                  <a:moveTo>
                    <a:pt x="3062" y="1"/>
                  </a:moveTo>
                  <a:lnTo>
                    <a:pt x="2744" y="80"/>
                  </a:lnTo>
                  <a:lnTo>
                    <a:pt x="2386" y="160"/>
                  </a:lnTo>
                  <a:lnTo>
                    <a:pt x="2108" y="279"/>
                  </a:lnTo>
                  <a:lnTo>
                    <a:pt x="1790" y="398"/>
                  </a:lnTo>
                  <a:lnTo>
                    <a:pt x="1512" y="597"/>
                  </a:lnTo>
                  <a:lnTo>
                    <a:pt x="1233" y="796"/>
                  </a:lnTo>
                  <a:lnTo>
                    <a:pt x="995" y="995"/>
                  </a:lnTo>
                  <a:lnTo>
                    <a:pt x="796" y="1233"/>
                  </a:lnTo>
                  <a:lnTo>
                    <a:pt x="597" y="1512"/>
                  </a:lnTo>
                  <a:lnTo>
                    <a:pt x="398" y="1790"/>
                  </a:lnTo>
                  <a:lnTo>
                    <a:pt x="279" y="2108"/>
                  </a:lnTo>
                  <a:lnTo>
                    <a:pt x="160" y="2426"/>
                  </a:lnTo>
                  <a:lnTo>
                    <a:pt x="80" y="2744"/>
                  </a:lnTo>
                  <a:lnTo>
                    <a:pt x="1" y="3062"/>
                  </a:lnTo>
                  <a:lnTo>
                    <a:pt x="1" y="3420"/>
                  </a:lnTo>
                  <a:lnTo>
                    <a:pt x="1" y="3778"/>
                  </a:lnTo>
                  <a:lnTo>
                    <a:pt x="80" y="4136"/>
                  </a:lnTo>
                  <a:lnTo>
                    <a:pt x="160" y="4454"/>
                  </a:lnTo>
                  <a:lnTo>
                    <a:pt x="279" y="4772"/>
                  </a:lnTo>
                  <a:lnTo>
                    <a:pt x="398" y="5090"/>
                  </a:lnTo>
                  <a:lnTo>
                    <a:pt x="597" y="5369"/>
                  </a:lnTo>
                  <a:lnTo>
                    <a:pt x="796" y="5607"/>
                  </a:lnTo>
                  <a:lnTo>
                    <a:pt x="995" y="5846"/>
                  </a:lnTo>
                  <a:lnTo>
                    <a:pt x="1233" y="6084"/>
                  </a:lnTo>
                  <a:lnTo>
                    <a:pt x="1512" y="6283"/>
                  </a:lnTo>
                  <a:lnTo>
                    <a:pt x="1790" y="6442"/>
                  </a:lnTo>
                  <a:lnTo>
                    <a:pt x="2108" y="6601"/>
                  </a:lnTo>
                  <a:lnTo>
                    <a:pt x="2386" y="6721"/>
                  </a:lnTo>
                  <a:lnTo>
                    <a:pt x="2744" y="6800"/>
                  </a:lnTo>
                  <a:lnTo>
                    <a:pt x="3062" y="6840"/>
                  </a:lnTo>
                  <a:lnTo>
                    <a:pt x="3420" y="6880"/>
                  </a:lnTo>
                  <a:lnTo>
                    <a:pt x="3778" y="6840"/>
                  </a:lnTo>
                  <a:lnTo>
                    <a:pt x="4136" y="6800"/>
                  </a:lnTo>
                  <a:lnTo>
                    <a:pt x="4454" y="6721"/>
                  </a:lnTo>
                  <a:lnTo>
                    <a:pt x="4772" y="6601"/>
                  </a:lnTo>
                  <a:lnTo>
                    <a:pt x="5050" y="6442"/>
                  </a:lnTo>
                  <a:lnTo>
                    <a:pt x="5329" y="6283"/>
                  </a:lnTo>
                  <a:lnTo>
                    <a:pt x="5607" y="6084"/>
                  </a:lnTo>
                  <a:lnTo>
                    <a:pt x="5846" y="5846"/>
                  </a:lnTo>
                  <a:lnTo>
                    <a:pt x="6084" y="5607"/>
                  </a:lnTo>
                  <a:lnTo>
                    <a:pt x="6283" y="5369"/>
                  </a:lnTo>
                  <a:lnTo>
                    <a:pt x="6442" y="5090"/>
                  </a:lnTo>
                  <a:lnTo>
                    <a:pt x="6601" y="4772"/>
                  </a:lnTo>
                  <a:lnTo>
                    <a:pt x="6720" y="4454"/>
                  </a:lnTo>
                  <a:lnTo>
                    <a:pt x="6800" y="4136"/>
                  </a:lnTo>
                  <a:lnTo>
                    <a:pt x="6840" y="3778"/>
                  </a:lnTo>
                  <a:lnTo>
                    <a:pt x="6880" y="3420"/>
                  </a:lnTo>
                  <a:lnTo>
                    <a:pt x="6840" y="3062"/>
                  </a:lnTo>
                  <a:lnTo>
                    <a:pt x="6800" y="2744"/>
                  </a:lnTo>
                  <a:lnTo>
                    <a:pt x="6720" y="2426"/>
                  </a:lnTo>
                  <a:lnTo>
                    <a:pt x="6601" y="2108"/>
                  </a:lnTo>
                  <a:lnTo>
                    <a:pt x="6442" y="1790"/>
                  </a:lnTo>
                  <a:lnTo>
                    <a:pt x="6283" y="1512"/>
                  </a:lnTo>
                  <a:lnTo>
                    <a:pt x="6084" y="1233"/>
                  </a:lnTo>
                  <a:lnTo>
                    <a:pt x="5846" y="995"/>
                  </a:lnTo>
                  <a:lnTo>
                    <a:pt x="5607" y="796"/>
                  </a:lnTo>
                  <a:lnTo>
                    <a:pt x="5329" y="597"/>
                  </a:lnTo>
                  <a:lnTo>
                    <a:pt x="5050" y="398"/>
                  </a:lnTo>
                  <a:lnTo>
                    <a:pt x="4772" y="279"/>
                  </a:lnTo>
                  <a:lnTo>
                    <a:pt x="4454" y="160"/>
                  </a:lnTo>
                  <a:lnTo>
                    <a:pt x="4136" y="80"/>
                  </a:lnTo>
                  <a:lnTo>
                    <a:pt x="3778"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18"/>
            <p:cNvSpPr/>
            <p:nvPr/>
          </p:nvSpPr>
          <p:spPr>
            <a:xfrm>
              <a:off x="4800075" y="1388250"/>
              <a:ext cx="85525" cy="85525"/>
            </a:xfrm>
            <a:custGeom>
              <a:rect b="b" l="l" r="r" t="t"/>
              <a:pathLst>
                <a:path extrusionOk="0" h="3421" w="3421">
                  <a:moveTo>
                    <a:pt x="1353" y="1"/>
                  </a:moveTo>
                  <a:lnTo>
                    <a:pt x="1034" y="120"/>
                  </a:lnTo>
                  <a:lnTo>
                    <a:pt x="756" y="279"/>
                  </a:lnTo>
                  <a:lnTo>
                    <a:pt x="478" y="478"/>
                  </a:lnTo>
                  <a:lnTo>
                    <a:pt x="279" y="756"/>
                  </a:lnTo>
                  <a:lnTo>
                    <a:pt x="120" y="1034"/>
                  </a:lnTo>
                  <a:lnTo>
                    <a:pt x="40" y="1353"/>
                  </a:lnTo>
                  <a:lnTo>
                    <a:pt x="1" y="1710"/>
                  </a:lnTo>
                  <a:lnTo>
                    <a:pt x="40" y="2028"/>
                  </a:lnTo>
                  <a:lnTo>
                    <a:pt x="120" y="2386"/>
                  </a:lnTo>
                  <a:lnTo>
                    <a:pt x="279" y="2665"/>
                  </a:lnTo>
                  <a:lnTo>
                    <a:pt x="478" y="2903"/>
                  </a:lnTo>
                  <a:lnTo>
                    <a:pt x="756" y="3142"/>
                  </a:lnTo>
                  <a:lnTo>
                    <a:pt x="1034" y="3301"/>
                  </a:lnTo>
                  <a:lnTo>
                    <a:pt x="1353" y="3380"/>
                  </a:lnTo>
                  <a:lnTo>
                    <a:pt x="1710" y="3420"/>
                  </a:lnTo>
                  <a:lnTo>
                    <a:pt x="2068" y="3380"/>
                  </a:lnTo>
                  <a:lnTo>
                    <a:pt x="2386" y="3301"/>
                  </a:lnTo>
                  <a:lnTo>
                    <a:pt x="2665" y="3142"/>
                  </a:lnTo>
                  <a:lnTo>
                    <a:pt x="2943" y="2903"/>
                  </a:lnTo>
                  <a:lnTo>
                    <a:pt x="3142" y="2665"/>
                  </a:lnTo>
                  <a:lnTo>
                    <a:pt x="3301" y="2386"/>
                  </a:lnTo>
                  <a:lnTo>
                    <a:pt x="3380" y="2028"/>
                  </a:lnTo>
                  <a:lnTo>
                    <a:pt x="3420" y="1710"/>
                  </a:lnTo>
                  <a:lnTo>
                    <a:pt x="3380" y="1353"/>
                  </a:lnTo>
                  <a:lnTo>
                    <a:pt x="3301" y="1034"/>
                  </a:lnTo>
                  <a:lnTo>
                    <a:pt x="3142" y="756"/>
                  </a:lnTo>
                  <a:lnTo>
                    <a:pt x="2943" y="478"/>
                  </a:lnTo>
                  <a:lnTo>
                    <a:pt x="2665" y="279"/>
                  </a:lnTo>
                  <a:lnTo>
                    <a:pt x="2386" y="120"/>
                  </a:lnTo>
                  <a:lnTo>
                    <a:pt x="2068"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18"/>
            <p:cNvSpPr/>
            <p:nvPr/>
          </p:nvSpPr>
          <p:spPr>
            <a:xfrm>
              <a:off x="5087375" y="1151675"/>
              <a:ext cx="214725" cy="214725"/>
            </a:xfrm>
            <a:custGeom>
              <a:rect b="b" l="l" r="r" t="t"/>
              <a:pathLst>
                <a:path extrusionOk="0" h="8589" w="8589">
                  <a:moveTo>
                    <a:pt x="3857" y="0"/>
                  </a:moveTo>
                  <a:lnTo>
                    <a:pt x="3459" y="80"/>
                  </a:lnTo>
                  <a:lnTo>
                    <a:pt x="3022" y="199"/>
                  </a:lnTo>
                  <a:lnTo>
                    <a:pt x="2624" y="318"/>
                  </a:lnTo>
                  <a:lnTo>
                    <a:pt x="2266" y="517"/>
                  </a:lnTo>
                  <a:lnTo>
                    <a:pt x="1909" y="716"/>
                  </a:lnTo>
                  <a:lnTo>
                    <a:pt x="1591" y="994"/>
                  </a:lnTo>
                  <a:lnTo>
                    <a:pt x="1272" y="1272"/>
                  </a:lnTo>
                  <a:lnTo>
                    <a:pt x="994" y="1551"/>
                  </a:lnTo>
                  <a:lnTo>
                    <a:pt x="756" y="1909"/>
                  </a:lnTo>
                  <a:lnTo>
                    <a:pt x="517" y="2227"/>
                  </a:lnTo>
                  <a:lnTo>
                    <a:pt x="358" y="2624"/>
                  </a:lnTo>
                  <a:lnTo>
                    <a:pt x="199" y="3022"/>
                  </a:lnTo>
                  <a:lnTo>
                    <a:pt x="80" y="3420"/>
                  </a:lnTo>
                  <a:lnTo>
                    <a:pt x="40" y="3857"/>
                  </a:lnTo>
                  <a:lnTo>
                    <a:pt x="0" y="4294"/>
                  </a:lnTo>
                  <a:lnTo>
                    <a:pt x="40" y="4732"/>
                  </a:lnTo>
                  <a:lnTo>
                    <a:pt x="80" y="5169"/>
                  </a:lnTo>
                  <a:lnTo>
                    <a:pt x="199" y="5567"/>
                  </a:lnTo>
                  <a:lnTo>
                    <a:pt x="358" y="5964"/>
                  </a:lnTo>
                  <a:lnTo>
                    <a:pt x="517" y="6322"/>
                  </a:lnTo>
                  <a:lnTo>
                    <a:pt x="756" y="6680"/>
                  </a:lnTo>
                  <a:lnTo>
                    <a:pt x="994" y="7038"/>
                  </a:lnTo>
                  <a:lnTo>
                    <a:pt x="1272" y="7316"/>
                  </a:lnTo>
                  <a:lnTo>
                    <a:pt x="1591" y="7595"/>
                  </a:lnTo>
                  <a:lnTo>
                    <a:pt x="1909" y="7833"/>
                  </a:lnTo>
                  <a:lnTo>
                    <a:pt x="2266" y="8072"/>
                  </a:lnTo>
                  <a:lnTo>
                    <a:pt x="2624" y="8231"/>
                  </a:lnTo>
                  <a:lnTo>
                    <a:pt x="3022" y="8390"/>
                  </a:lnTo>
                  <a:lnTo>
                    <a:pt x="3459" y="8509"/>
                  </a:lnTo>
                  <a:lnTo>
                    <a:pt x="3857" y="8549"/>
                  </a:lnTo>
                  <a:lnTo>
                    <a:pt x="4294" y="8589"/>
                  </a:lnTo>
                  <a:lnTo>
                    <a:pt x="4732" y="8549"/>
                  </a:lnTo>
                  <a:lnTo>
                    <a:pt x="5169" y="8509"/>
                  </a:lnTo>
                  <a:lnTo>
                    <a:pt x="5567" y="8390"/>
                  </a:lnTo>
                  <a:lnTo>
                    <a:pt x="5964" y="8231"/>
                  </a:lnTo>
                  <a:lnTo>
                    <a:pt x="6362" y="8072"/>
                  </a:lnTo>
                  <a:lnTo>
                    <a:pt x="6720" y="7833"/>
                  </a:lnTo>
                  <a:lnTo>
                    <a:pt x="7038" y="7595"/>
                  </a:lnTo>
                  <a:lnTo>
                    <a:pt x="7356" y="7316"/>
                  </a:lnTo>
                  <a:lnTo>
                    <a:pt x="7634" y="7038"/>
                  </a:lnTo>
                  <a:lnTo>
                    <a:pt x="7873" y="6680"/>
                  </a:lnTo>
                  <a:lnTo>
                    <a:pt x="8072" y="6322"/>
                  </a:lnTo>
                  <a:lnTo>
                    <a:pt x="8271" y="5964"/>
                  </a:lnTo>
                  <a:lnTo>
                    <a:pt x="8390" y="5567"/>
                  </a:lnTo>
                  <a:lnTo>
                    <a:pt x="8509" y="5169"/>
                  </a:lnTo>
                  <a:lnTo>
                    <a:pt x="8589" y="4732"/>
                  </a:lnTo>
                  <a:lnTo>
                    <a:pt x="8589" y="4294"/>
                  </a:lnTo>
                  <a:lnTo>
                    <a:pt x="8589" y="3857"/>
                  </a:lnTo>
                  <a:lnTo>
                    <a:pt x="8509" y="3420"/>
                  </a:lnTo>
                  <a:lnTo>
                    <a:pt x="8390" y="3022"/>
                  </a:lnTo>
                  <a:lnTo>
                    <a:pt x="8271" y="2624"/>
                  </a:lnTo>
                  <a:lnTo>
                    <a:pt x="8072" y="2227"/>
                  </a:lnTo>
                  <a:lnTo>
                    <a:pt x="7873" y="1909"/>
                  </a:lnTo>
                  <a:lnTo>
                    <a:pt x="7634" y="1551"/>
                  </a:lnTo>
                  <a:lnTo>
                    <a:pt x="7356" y="1272"/>
                  </a:lnTo>
                  <a:lnTo>
                    <a:pt x="7038" y="994"/>
                  </a:lnTo>
                  <a:lnTo>
                    <a:pt x="6720" y="716"/>
                  </a:lnTo>
                  <a:lnTo>
                    <a:pt x="6362" y="517"/>
                  </a:lnTo>
                  <a:lnTo>
                    <a:pt x="5964" y="318"/>
                  </a:lnTo>
                  <a:lnTo>
                    <a:pt x="5567" y="199"/>
                  </a:lnTo>
                  <a:lnTo>
                    <a:pt x="5169" y="80"/>
                  </a:lnTo>
                  <a:lnTo>
                    <a:pt x="4732"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18"/>
            <p:cNvSpPr/>
            <p:nvPr/>
          </p:nvSpPr>
          <p:spPr>
            <a:xfrm>
              <a:off x="4108200" y="1164575"/>
              <a:ext cx="172000" cy="172000"/>
            </a:xfrm>
            <a:custGeom>
              <a:rect b="b" l="l" r="r" t="t"/>
              <a:pathLst>
                <a:path extrusionOk="0" h="6880" w="6880">
                  <a:moveTo>
                    <a:pt x="3102" y="1"/>
                  </a:moveTo>
                  <a:lnTo>
                    <a:pt x="2744" y="80"/>
                  </a:lnTo>
                  <a:lnTo>
                    <a:pt x="2426" y="160"/>
                  </a:lnTo>
                  <a:lnTo>
                    <a:pt x="2108" y="279"/>
                  </a:lnTo>
                  <a:lnTo>
                    <a:pt x="1790" y="399"/>
                  </a:lnTo>
                  <a:lnTo>
                    <a:pt x="1512" y="597"/>
                  </a:lnTo>
                  <a:lnTo>
                    <a:pt x="1273" y="796"/>
                  </a:lnTo>
                  <a:lnTo>
                    <a:pt x="995" y="995"/>
                  </a:lnTo>
                  <a:lnTo>
                    <a:pt x="796" y="1234"/>
                  </a:lnTo>
                  <a:lnTo>
                    <a:pt x="597" y="1512"/>
                  </a:lnTo>
                  <a:lnTo>
                    <a:pt x="438" y="1790"/>
                  </a:lnTo>
                  <a:lnTo>
                    <a:pt x="279" y="2108"/>
                  </a:lnTo>
                  <a:lnTo>
                    <a:pt x="160" y="2426"/>
                  </a:lnTo>
                  <a:lnTo>
                    <a:pt x="80" y="2745"/>
                  </a:lnTo>
                  <a:lnTo>
                    <a:pt x="41" y="3063"/>
                  </a:lnTo>
                  <a:lnTo>
                    <a:pt x="1" y="3421"/>
                  </a:lnTo>
                  <a:lnTo>
                    <a:pt x="41" y="3778"/>
                  </a:lnTo>
                  <a:lnTo>
                    <a:pt x="80" y="4136"/>
                  </a:lnTo>
                  <a:lnTo>
                    <a:pt x="160" y="4454"/>
                  </a:lnTo>
                  <a:lnTo>
                    <a:pt x="279" y="4772"/>
                  </a:lnTo>
                  <a:lnTo>
                    <a:pt x="438" y="5051"/>
                  </a:lnTo>
                  <a:lnTo>
                    <a:pt x="597" y="5369"/>
                  </a:lnTo>
                  <a:lnTo>
                    <a:pt x="796" y="5607"/>
                  </a:lnTo>
                  <a:lnTo>
                    <a:pt x="995" y="5846"/>
                  </a:lnTo>
                  <a:lnTo>
                    <a:pt x="1273" y="6085"/>
                  </a:lnTo>
                  <a:lnTo>
                    <a:pt x="1512" y="6283"/>
                  </a:lnTo>
                  <a:lnTo>
                    <a:pt x="1790" y="6443"/>
                  </a:lnTo>
                  <a:lnTo>
                    <a:pt x="2108" y="6602"/>
                  </a:lnTo>
                  <a:lnTo>
                    <a:pt x="2426" y="6721"/>
                  </a:lnTo>
                  <a:lnTo>
                    <a:pt x="2744" y="6800"/>
                  </a:lnTo>
                  <a:lnTo>
                    <a:pt x="3102" y="6840"/>
                  </a:lnTo>
                  <a:lnTo>
                    <a:pt x="3460" y="6880"/>
                  </a:lnTo>
                  <a:lnTo>
                    <a:pt x="3778" y="6840"/>
                  </a:lnTo>
                  <a:lnTo>
                    <a:pt x="4136" y="6800"/>
                  </a:lnTo>
                  <a:lnTo>
                    <a:pt x="4454" y="6721"/>
                  </a:lnTo>
                  <a:lnTo>
                    <a:pt x="4772" y="6602"/>
                  </a:lnTo>
                  <a:lnTo>
                    <a:pt x="5090" y="6443"/>
                  </a:lnTo>
                  <a:lnTo>
                    <a:pt x="5369" y="6283"/>
                  </a:lnTo>
                  <a:lnTo>
                    <a:pt x="5647" y="6085"/>
                  </a:lnTo>
                  <a:lnTo>
                    <a:pt x="5886" y="5846"/>
                  </a:lnTo>
                  <a:lnTo>
                    <a:pt x="6084" y="5607"/>
                  </a:lnTo>
                  <a:lnTo>
                    <a:pt x="6283" y="5369"/>
                  </a:lnTo>
                  <a:lnTo>
                    <a:pt x="6482" y="5051"/>
                  </a:lnTo>
                  <a:lnTo>
                    <a:pt x="6601" y="4772"/>
                  </a:lnTo>
                  <a:lnTo>
                    <a:pt x="6721" y="4454"/>
                  </a:lnTo>
                  <a:lnTo>
                    <a:pt x="6800" y="4136"/>
                  </a:lnTo>
                  <a:lnTo>
                    <a:pt x="6880" y="3778"/>
                  </a:lnTo>
                  <a:lnTo>
                    <a:pt x="6880" y="3421"/>
                  </a:lnTo>
                  <a:lnTo>
                    <a:pt x="6880" y="3063"/>
                  </a:lnTo>
                  <a:lnTo>
                    <a:pt x="6800" y="2745"/>
                  </a:lnTo>
                  <a:lnTo>
                    <a:pt x="6721" y="2426"/>
                  </a:lnTo>
                  <a:lnTo>
                    <a:pt x="6601" y="2108"/>
                  </a:lnTo>
                  <a:lnTo>
                    <a:pt x="6482" y="1790"/>
                  </a:lnTo>
                  <a:lnTo>
                    <a:pt x="6283" y="1512"/>
                  </a:lnTo>
                  <a:lnTo>
                    <a:pt x="6084" y="1234"/>
                  </a:lnTo>
                  <a:lnTo>
                    <a:pt x="5886" y="995"/>
                  </a:lnTo>
                  <a:lnTo>
                    <a:pt x="5647" y="796"/>
                  </a:lnTo>
                  <a:lnTo>
                    <a:pt x="5369" y="597"/>
                  </a:lnTo>
                  <a:lnTo>
                    <a:pt x="5090" y="399"/>
                  </a:lnTo>
                  <a:lnTo>
                    <a:pt x="4772" y="279"/>
                  </a:lnTo>
                  <a:lnTo>
                    <a:pt x="4454" y="160"/>
                  </a:lnTo>
                  <a:lnTo>
                    <a:pt x="4136" y="80"/>
                  </a:lnTo>
                  <a:lnTo>
                    <a:pt x="3778"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18"/>
            <p:cNvSpPr/>
            <p:nvPr/>
          </p:nvSpPr>
          <p:spPr>
            <a:xfrm>
              <a:off x="5272250" y="2345550"/>
              <a:ext cx="172000" cy="172000"/>
            </a:xfrm>
            <a:custGeom>
              <a:rect b="b" l="l" r="r" t="t"/>
              <a:pathLst>
                <a:path extrusionOk="0" h="6880" w="6880">
                  <a:moveTo>
                    <a:pt x="3102" y="0"/>
                  </a:moveTo>
                  <a:lnTo>
                    <a:pt x="2744" y="80"/>
                  </a:lnTo>
                  <a:lnTo>
                    <a:pt x="2426" y="159"/>
                  </a:lnTo>
                  <a:lnTo>
                    <a:pt x="2108" y="278"/>
                  </a:lnTo>
                  <a:lnTo>
                    <a:pt x="1790" y="398"/>
                  </a:lnTo>
                  <a:lnTo>
                    <a:pt x="1512" y="597"/>
                  </a:lnTo>
                  <a:lnTo>
                    <a:pt x="1273" y="795"/>
                  </a:lnTo>
                  <a:lnTo>
                    <a:pt x="995" y="994"/>
                  </a:lnTo>
                  <a:lnTo>
                    <a:pt x="796" y="1233"/>
                  </a:lnTo>
                  <a:lnTo>
                    <a:pt x="597" y="1511"/>
                  </a:lnTo>
                  <a:lnTo>
                    <a:pt x="398" y="1789"/>
                  </a:lnTo>
                  <a:lnTo>
                    <a:pt x="279" y="2108"/>
                  </a:lnTo>
                  <a:lnTo>
                    <a:pt x="160" y="2426"/>
                  </a:lnTo>
                  <a:lnTo>
                    <a:pt x="80" y="2744"/>
                  </a:lnTo>
                  <a:lnTo>
                    <a:pt x="41" y="3102"/>
                  </a:lnTo>
                  <a:lnTo>
                    <a:pt x="1" y="3420"/>
                  </a:lnTo>
                  <a:lnTo>
                    <a:pt x="41" y="3778"/>
                  </a:lnTo>
                  <a:lnTo>
                    <a:pt x="80" y="4135"/>
                  </a:lnTo>
                  <a:lnTo>
                    <a:pt x="160" y="4454"/>
                  </a:lnTo>
                  <a:lnTo>
                    <a:pt x="279" y="4772"/>
                  </a:lnTo>
                  <a:lnTo>
                    <a:pt x="398" y="5090"/>
                  </a:lnTo>
                  <a:lnTo>
                    <a:pt x="597" y="5368"/>
                  </a:lnTo>
                  <a:lnTo>
                    <a:pt x="796" y="5607"/>
                  </a:lnTo>
                  <a:lnTo>
                    <a:pt x="995" y="5885"/>
                  </a:lnTo>
                  <a:lnTo>
                    <a:pt x="1273" y="6084"/>
                  </a:lnTo>
                  <a:lnTo>
                    <a:pt x="1512" y="6283"/>
                  </a:lnTo>
                  <a:lnTo>
                    <a:pt x="1790" y="6442"/>
                  </a:lnTo>
                  <a:lnTo>
                    <a:pt x="2108" y="6601"/>
                  </a:lnTo>
                  <a:lnTo>
                    <a:pt x="2426" y="6720"/>
                  </a:lnTo>
                  <a:lnTo>
                    <a:pt x="2744" y="6800"/>
                  </a:lnTo>
                  <a:lnTo>
                    <a:pt x="3102" y="6839"/>
                  </a:lnTo>
                  <a:lnTo>
                    <a:pt x="3420" y="6879"/>
                  </a:lnTo>
                  <a:lnTo>
                    <a:pt x="3778" y="6839"/>
                  </a:lnTo>
                  <a:lnTo>
                    <a:pt x="4136" y="6800"/>
                  </a:lnTo>
                  <a:lnTo>
                    <a:pt x="4454" y="6720"/>
                  </a:lnTo>
                  <a:lnTo>
                    <a:pt x="4772" y="6601"/>
                  </a:lnTo>
                  <a:lnTo>
                    <a:pt x="5090" y="6442"/>
                  </a:lnTo>
                  <a:lnTo>
                    <a:pt x="5369" y="6283"/>
                  </a:lnTo>
                  <a:lnTo>
                    <a:pt x="5607" y="6084"/>
                  </a:lnTo>
                  <a:lnTo>
                    <a:pt x="5886" y="5885"/>
                  </a:lnTo>
                  <a:lnTo>
                    <a:pt x="6085" y="5607"/>
                  </a:lnTo>
                  <a:lnTo>
                    <a:pt x="6283" y="5368"/>
                  </a:lnTo>
                  <a:lnTo>
                    <a:pt x="6442" y="5090"/>
                  </a:lnTo>
                  <a:lnTo>
                    <a:pt x="6601" y="4772"/>
                  </a:lnTo>
                  <a:lnTo>
                    <a:pt x="6721" y="4454"/>
                  </a:lnTo>
                  <a:lnTo>
                    <a:pt x="6800" y="4135"/>
                  </a:lnTo>
                  <a:lnTo>
                    <a:pt x="6840" y="3778"/>
                  </a:lnTo>
                  <a:lnTo>
                    <a:pt x="6880" y="3420"/>
                  </a:lnTo>
                  <a:lnTo>
                    <a:pt x="6840" y="3102"/>
                  </a:lnTo>
                  <a:lnTo>
                    <a:pt x="6800" y="2744"/>
                  </a:lnTo>
                  <a:lnTo>
                    <a:pt x="6721" y="2426"/>
                  </a:lnTo>
                  <a:lnTo>
                    <a:pt x="6601" y="2108"/>
                  </a:lnTo>
                  <a:lnTo>
                    <a:pt x="6442" y="1789"/>
                  </a:lnTo>
                  <a:lnTo>
                    <a:pt x="6283" y="1511"/>
                  </a:lnTo>
                  <a:lnTo>
                    <a:pt x="6085" y="1233"/>
                  </a:lnTo>
                  <a:lnTo>
                    <a:pt x="5886" y="994"/>
                  </a:lnTo>
                  <a:lnTo>
                    <a:pt x="5607" y="795"/>
                  </a:lnTo>
                  <a:lnTo>
                    <a:pt x="5369" y="597"/>
                  </a:lnTo>
                  <a:lnTo>
                    <a:pt x="5090" y="398"/>
                  </a:lnTo>
                  <a:lnTo>
                    <a:pt x="4772" y="278"/>
                  </a:lnTo>
                  <a:lnTo>
                    <a:pt x="4454" y="159"/>
                  </a:lnTo>
                  <a:lnTo>
                    <a:pt x="4136" y="80"/>
                  </a:lnTo>
                  <a:lnTo>
                    <a:pt x="3778"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18"/>
            <p:cNvSpPr/>
            <p:nvPr/>
          </p:nvSpPr>
          <p:spPr>
            <a:xfrm>
              <a:off x="6332925" y="2049300"/>
              <a:ext cx="86500" cy="85525"/>
            </a:xfrm>
            <a:custGeom>
              <a:rect b="b" l="l" r="r" t="t"/>
              <a:pathLst>
                <a:path extrusionOk="0" h="3421" w="3460">
                  <a:moveTo>
                    <a:pt x="1710" y="1"/>
                  </a:moveTo>
                  <a:lnTo>
                    <a:pt x="1392" y="41"/>
                  </a:lnTo>
                  <a:lnTo>
                    <a:pt x="1074" y="120"/>
                  </a:lnTo>
                  <a:lnTo>
                    <a:pt x="756" y="279"/>
                  </a:lnTo>
                  <a:lnTo>
                    <a:pt x="518" y="518"/>
                  </a:lnTo>
                  <a:lnTo>
                    <a:pt x="319" y="756"/>
                  </a:lnTo>
                  <a:lnTo>
                    <a:pt x="160" y="1035"/>
                  </a:lnTo>
                  <a:lnTo>
                    <a:pt x="40" y="1353"/>
                  </a:lnTo>
                  <a:lnTo>
                    <a:pt x="1" y="1711"/>
                  </a:lnTo>
                  <a:lnTo>
                    <a:pt x="40" y="2069"/>
                  </a:lnTo>
                  <a:lnTo>
                    <a:pt x="160" y="2387"/>
                  </a:lnTo>
                  <a:lnTo>
                    <a:pt x="319" y="2665"/>
                  </a:lnTo>
                  <a:lnTo>
                    <a:pt x="518" y="2943"/>
                  </a:lnTo>
                  <a:lnTo>
                    <a:pt x="756" y="3142"/>
                  </a:lnTo>
                  <a:lnTo>
                    <a:pt x="1074" y="3301"/>
                  </a:lnTo>
                  <a:lnTo>
                    <a:pt x="1392" y="3381"/>
                  </a:lnTo>
                  <a:lnTo>
                    <a:pt x="1710" y="3420"/>
                  </a:lnTo>
                  <a:lnTo>
                    <a:pt x="2068" y="3381"/>
                  </a:lnTo>
                  <a:lnTo>
                    <a:pt x="2386" y="3301"/>
                  </a:lnTo>
                  <a:lnTo>
                    <a:pt x="2704" y="3142"/>
                  </a:lnTo>
                  <a:lnTo>
                    <a:pt x="2943" y="2943"/>
                  </a:lnTo>
                  <a:lnTo>
                    <a:pt x="3142" y="2665"/>
                  </a:lnTo>
                  <a:lnTo>
                    <a:pt x="3301" y="2387"/>
                  </a:lnTo>
                  <a:lnTo>
                    <a:pt x="3420" y="2069"/>
                  </a:lnTo>
                  <a:lnTo>
                    <a:pt x="3460" y="1711"/>
                  </a:lnTo>
                  <a:lnTo>
                    <a:pt x="3420" y="1353"/>
                  </a:lnTo>
                  <a:lnTo>
                    <a:pt x="3301" y="1035"/>
                  </a:lnTo>
                  <a:lnTo>
                    <a:pt x="3142" y="756"/>
                  </a:lnTo>
                  <a:lnTo>
                    <a:pt x="2943" y="518"/>
                  </a:lnTo>
                  <a:lnTo>
                    <a:pt x="2704" y="279"/>
                  </a:lnTo>
                  <a:lnTo>
                    <a:pt x="2386" y="120"/>
                  </a:lnTo>
                  <a:lnTo>
                    <a:pt x="2068" y="41"/>
                  </a:lnTo>
                  <a:lnTo>
                    <a:pt x="1710"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18"/>
            <p:cNvSpPr/>
            <p:nvPr/>
          </p:nvSpPr>
          <p:spPr>
            <a:xfrm>
              <a:off x="6251425" y="1692425"/>
              <a:ext cx="171975" cy="172000"/>
            </a:xfrm>
            <a:custGeom>
              <a:rect b="b" l="l" r="r" t="t"/>
              <a:pathLst>
                <a:path extrusionOk="0" h="6880" w="6879">
                  <a:moveTo>
                    <a:pt x="3459" y="1"/>
                  </a:moveTo>
                  <a:lnTo>
                    <a:pt x="3102" y="41"/>
                  </a:lnTo>
                  <a:lnTo>
                    <a:pt x="2744" y="81"/>
                  </a:lnTo>
                  <a:lnTo>
                    <a:pt x="2426" y="160"/>
                  </a:lnTo>
                  <a:lnTo>
                    <a:pt x="2107" y="279"/>
                  </a:lnTo>
                  <a:lnTo>
                    <a:pt x="1789" y="438"/>
                  </a:lnTo>
                  <a:lnTo>
                    <a:pt x="1511" y="597"/>
                  </a:lnTo>
                  <a:lnTo>
                    <a:pt x="1272" y="796"/>
                  </a:lnTo>
                  <a:lnTo>
                    <a:pt x="994" y="1035"/>
                  </a:lnTo>
                  <a:lnTo>
                    <a:pt x="795" y="1273"/>
                  </a:lnTo>
                  <a:lnTo>
                    <a:pt x="597" y="1512"/>
                  </a:lnTo>
                  <a:lnTo>
                    <a:pt x="437" y="1830"/>
                  </a:lnTo>
                  <a:lnTo>
                    <a:pt x="278" y="2108"/>
                  </a:lnTo>
                  <a:lnTo>
                    <a:pt x="159" y="2427"/>
                  </a:lnTo>
                  <a:lnTo>
                    <a:pt x="80" y="2745"/>
                  </a:lnTo>
                  <a:lnTo>
                    <a:pt x="40" y="3102"/>
                  </a:lnTo>
                  <a:lnTo>
                    <a:pt x="0" y="3460"/>
                  </a:lnTo>
                  <a:lnTo>
                    <a:pt x="40" y="3818"/>
                  </a:lnTo>
                  <a:lnTo>
                    <a:pt x="80" y="4136"/>
                  </a:lnTo>
                  <a:lnTo>
                    <a:pt x="159" y="4454"/>
                  </a:lnTo>
                  <a:lnTo>
                    <a:pt x="278" y="4773"/>
                  </a:lnTo>
                  <a:lnTo>
                    <a:pt x="437" y="5091"/>
                  </a:lnTo>
                  <a:lnTo>
                    <a:pt x="597" y="5369"/>
                  </a:lnTo>
                  <a:lnTo>
                    <a:pt x="795" y="5647"/>
                  </a:lnTo>
                  <a:lnTo>
                    <a:pt x="994" y="5886"/>
                  </a:lnTo>
                  <a:lnTo>
                    <a:pt x="1272" y="6085"/>
                  </a:lnTo>
                  <a:lnTo>
                    <a:pt x="1511" y="6284"/>
                  </a:lnTo>
                  <a:lnTo>
                    <a:pt x="1789" y="6482"/>
                  </a:lnTo>
                  <a:lnTo>
                    <a:pt x="2107" y="6602"/>
                  </a:lnTo>
                  <a:lnTo>
                    <a:pt x="2426" y="6721"/>
                  </a:lnTo>
                  <a:lnTo>
                    <a:pt x="2744" y="6800"/>
                  </a:lnTo>
                  <a:lnTo>
                    <a:pt x="3102" y="6880"/>
                  </a:lnTo>
                  <a:lnTo>
                    <a:pt x="3778" y="6880"/>
                  </a:lnTo>
                  <a:lnTo>
                    <a:pt x="4135" y="6800"/>
                  </a:lnTo>
                  <a:lnTo>
                    <a:pt x="4453" y="6721"/>
                  </a:lnTo>
                  <a:lnTo>
                    <a:pt x="4772" y="6602"/>
                  </a:lnTo>
                  <a:lnTo>
                    <a:pt x="5090" y="6482"/>
                  </a:lnTo>
                  <a:lnTo>
                    <a:pt x="5368" y="6284"/>
                  </a:lnTo>
                  <a:lnTo>
                    <a:pt x="5646" y="6085"/>
                  </a:lnTo>
                  <a:lnTo>
                    <a:pt x="5885" y="5886"/>
                  </a:lnTo>
                  <a:lnTo>
                    <a:pt x="6084" y="5647"/>
                  </a:lnTo>
                  <a:lnTo>
                    <a:pt x="6283" y="5369"/>
                  </a:lnTo>
                  <a:lnTo>
                    <a:pt x="6481" y="5091"/>
                  </a:lnTo>
                  <a:lnTo>
                    <a:pt x="6601" y="4773"/>
                  </a:lnTo>
                  <a:lnTo>
                    <a:pt x="6720" y="4454"/>
                  </a:lnTo>
                  <a:lnTo>
                    <a:pt x="6799" y="4136"/>
                  </a:lnTo>
                  <a:lnTo>
                    <a:pt x="6879" y="3818"/>
                  </a:lnTo>
                  <a:lnTo>
                    <a:pt x="6879" y="3460"/>
                  </a:lnTo>
                  <a:lnTo>
                    <a:pt x="6879" y="3102"/>
                  </a:lnTo>
                  <a:lnTo>
                    <a:pt x="6799" y="2745"/>
                  </a:lnTo>
                  <a:lnTo>
                    <a:pt x="6720" y="2427"/>
                  </a:lnTo>
                  <a:lnTo>
                    <a:pt x="6601" y="2108"/>
                  </a:lnTo>
                  <a:lnTo>
                    <a:pt x="6481" y="1830"/>
                  </a:lnTo>
                  <a:lnTo>
                    <a:pt x="6283" y="1512"/>
                  </a:lnTo>
                  <a:lnTo>
                    <a:pt x="6084" y="1273"/>
                  </a:lnTo>
                  <a:lnTo>
                    <a:pt x="5885" y="1035"/>
                  </a:lnTo>
                  <a:lnTo>
                    <a:pt x="5646" y="796"/>
                  </a:lnTo>
                  <a:lnTo>
                    <a:pt x="5368" y="597"/>
                  </a:lnTo>
                  <a:lnTo>
                    <a:pt x="5090" y="438"/>
                  </a:lnTo>
                  <a:lnTo>
                    <a:pt x="4772" y="279"/>
                  </a:lnTo>
                  <a:lnTo>
                    <a:pt x="4453" y="160"/>
                  </a:lnTo>
                  <a:lnTo>
                    <a:pt x="4135" y="81"/>
                  </a:lnTo>
                  <a:lnTo>
                    <a:pt x="3778" y="41"/>
                  </a:lnTo>
                  <a:lnTo>
                    <a:pt x="3459"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18"/>
            <p:cNvSpPr/>
            <p:nvPr/>
          </p:nvSpPr>
          <p:spPr>
            <a:xfrm>
              <a:off x="4868675" y="2955900"/>
              <a:ext cx="214725" cy="214750"/>
            </a:xfrm>
            <a:custGeom>
              <a:rect b="b" l="l" r="r" t="t"/>
              <a:pathLst>
                <a:path extrusionOk="0" h="8590" w="8589">
                  <a:moveTo>
                    <a:pt x="3857" y="1"/>
                  </a:moveTo>
                  <a:lnTo>
                    <a:pt x="3420" y="80"/>
                  </a:lnTo>
                  <a:lnTo>
                    <a:pt x="3022" y="160"/>
                  </a:lnTo>
                  <a:lnTo>
                    <a:pt x="2625" y="319"/>
                  </a:lnTo>
                  <a:lnTo>
                    <a:pt x="2227" y="517"/>
                  </a:lnTo>
                  <a:lnTo>
                    <a:pt x="1909" y="716"/>
                  </a:lnTo>
                  <a:lnTo>
                    <a:pt x="1551" y="955"/>
                  </a:lnTo>
                  <a:lnTo>
                    <a:pt x="1273" y="1233"/>
                  </a:lnTo>
                  <a:lnTo>
                    <a:pt x="994" y="1551"/>
                  </a:lnTo>
                  <a:lnTo>
                    <a:pt x="716" y="1869"/>
                  </a:lnTo>
                  <a:lnTo>
                    <a:pt x="517" y="2227"/>
                  </a:lnTo>
                  <a:lnTo>
                    <a:pt x="318" y="2625"/>
                  </a:lnTo>
                  <a:lnTo>
                    <a:pt x="199" y="2983"/>
                  </a:lnTo>
                  <a:lnTo>
                    <a:pt x="80" y="3420"/>
                  </a:lnTo>
                  <a:lnTo>
                    <a:pt x="0" y="3858"/>
                  </a:lnTo>
                  <a:lnTo>
                    <a:pt x="0" y="4295"/>
                  </a:lnTo>
                  <a:lnTo>
                    <a:pt x="0" y="4732"/>
                  </a:lnTo>
                  <a:lnTo>
                    <a:pt x="80" y="5130"/>
                  </a:lnTo>
                  <a:lnTo>
                    <a:pt x="199" y="5567"/>
                  </a:lnTo>
                  <a:lnTo>
                    <a:pt x="318" y="5965"/>
                  </a:lnTo>
                  <a:lnTo>
                    <a:pt x="517" y="6323"/>
                  </a:lnTo>
                  <a:lnTo>
                    <a:pt x="716" y="6681"/>
                  </a:lnTo>
                  <a:lnTo>
                    <a:pt x="994" y="6999"/>
                  </a:lnTo>
                  <a:lnTo>
                    <a:pt x="1273" y="7317"/>
                  </a:lnTo>
                  <a:lnTo>
                    <a:pt x="1551" y="7595"/>
                  </a:lnTo>
                  <a:lnTo>
                    <a:pt x="1909" y="7834"/>
                  </a:lnTo>
                  <a:lnTo>
                    <a:pt x="2227" y="8072"/>
                  </a:lnTo>
                  <a:lnTo>
                    <a:pt x="2625" y="8231"/>
                  </a:lnTo>
                  <a:lnTo>
                    <a:pt x="3022" y="8390"/>
                  </a:lnTo>
                  <a:lnTo>
                    <a:pt x="3420" y="8470"/>
                  </a:lnTo>
                  <a:lnTo>
                    <a:pt x="3857" y="8550"/>
                  </a:lnTo>
                  <a:lnTo>
                    <a:pt x="4295" y="8589"/>
                  </a:lnTo>
                  <a:lnTo>
                    <a:pt x="4732" y="8550"/>
                  </a:lnTo>
                  <a:lnTo>
                    <a:pt x="5169" y="8470"/>
                  </a:lnTo>
                  <a:lnTo>
                    <a:pt x="5567" y="8390"/>
                  </a:lnTo>
                  <a:lnTo>
                    <a:pt x="5965" y="8231"/>
                  </a:lnTo>
                  <a:lnTo>
                    <a:pt x="6322" y="8072"/>
                  </a:lnTo>
                  <a:lnTo>
                    <a:pt x="6680" y="7834"/>
                  </a:lnTo>
                  <a:lnTo>
                    <a:pt x="7038" y="7595"/>
                  </a:lnTo>
                  <a:lnTo>
                    <a:pt x="7317" y="7317"/>
                  </a:lnTo>
                  <a:lnTo>
                    <a:pt x="7595" y="6999"/>
                  </a:lnTo>
                  <a:lnTo>
                    <a:pt x="7873" y="6681"/>
                  </a:lnTo>
                  <a:lnTo>
                    <a:pt x="8072" y="6323"/>
                  </a:lnTo>
                  <a:lnTo>
                    <a:pt x="8231" y="5965"/>
                  </a:lnTo>
                  <a:lnTo>
                    <a:pt x="8390" y="5567"/>
                  </a:lnTo>
                  <a:lnTo>
                    <a:pt x="8509" y="5130"/>
                  </a:lnTo>
                  <a:lnTo>
                    <a:pt x="8549" y="4732"/>
                  </a:lnTo>
                  <a:lnTo>
                    <a:pt x="8589" y="4295"/>
                  </a:lnTo>
                  <a:lnTo>
                    <a:pt x="8549" y="3858"/>
                  </a:lnTo>
                  <a:lnTo>
                    <a:pt x="8509" y="3420"/>
                  </a:lnTo>
                  <a:lnTo>
                    <a:pt x="8390" y="2983"/>
                  </a:lnTo>
                  <a:lnTo>
                    <a:pt x="8231" y="2625"/>
                  </a:lnTo>
                  <a:lnTo>
                    <a:pt x="8072" y="2227"/>
                  </a:lnTo>
                  <a:lnTo>
                    <a:pt x="7873" y="1869"/>
                  </a:lnTo>
                  <a:lnTo>
                    <a:pt x="7595" y="1551"/>
                  </a:lnTo>
                  <a:lnTo>
                    <a:pt x="7317" y="1233"/>
                  </a:lnTo>
                  <a:lnTo>
                    <a:pt x="7038" y="955"/>
                  </a:lnTo>
                  <a:lnTo>
                    <a:pt x="6680" y="716"/>
                  </a:lnTo>
                  <a:lnTo>
                    <a:pt x="6322" y="517"/>
                  </a:lnTo>
                  <a:lnTo>
                    <a:pt x="5965" y="319"/>
                  </a:lnTo>
                  <a:lnTo>
                    <a:pt x="5567" y="160"/>
                  </a:lnTo>
                  <a:lnTo>
                    <a:pt x="5169" y="80"/>
                  </a:lnTo>
                  <a:lnTo>
                    <a:pt x="4732"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18"/>
            <p:cNvSpPr/>
            <p:nvPr/>
          </p:nvSpPr>
          <p:spPr>
            <a:xfrm>
              <a:off x="1862600" y="3088100"/>
              <a:ext cx="2253575" cy="2372875"/>
            </a:xfrm>
            <a:custGeom>
              <a:rect b="b" l="l" r="r" t="t"/>
              <a:pathLst>
                <a:path extrusionOk="0" h="94915" w="90143">
                  <a:moveTo>
                    <a:pt x="43024" y="30141"/>
                  </a:moveTo>
                  <a:lnTo>
                    <a:pt x="50301" y="41792"/>
                  </a:lnTo>
                  <a:lnTo>
                    <a:pt x="45171" y="40002"/>
                  </a:lnTo>
                  <a:lnTo>
                    <a:pt x="43024" y="30141"/>
                  </a:lnTo>
                  <a:close/>
                  <a:moveTo>
                    <a:pt x="1432" y="717"/>
                  </a:moveTo>
                  <a:lnTo>
                    <a:pt x="64973" y="2904"/>
                  </a:lnTo>
                  <a:lnTo>
                    <a:pt x="83980" y="43780"/>
                  </a:lnTo>
                  <a:lnTo>
                    <a:pt x="50738" y="65172"/>
                  </a:lnTo>
                  <a:lnTo>
                    <a:pt x="45330" y="40718"/>
                  </a:lnTo>
                  <a:lnTo>
                    <a:pt x="51812" y="43024"/>
                  </a:lnTo>
                  <a:lnTo>
                    <a:pt x="51812" y="43024"/>
                  </a:lnTo>
                  <a:lnTo>
                    <a:pt x="41593" y="26682"/>
                  </a:lnTo>
                  <a:lnTo>
                    <a:pt x="44456" y="39724"/>
                  </a:lnTo>
                  <a:lnTo>
                    <a:pt x="30777" y="34873"/>
                  </a:lnTo>
                  <a:lnTo>
                    <a:pt x="1432" y="717"/>
                  </a:lnTo>
                  <a:close/>
                  <a:moveTo>
                    <a:pt x="84218" y="44853"/>
                  </a:moveTo>
                  <a:lnTo>
                    <a:pt x="89427" y="76783"/>
                  </a:lnTo>
                  <a:lnTo>
                    <a:pt x="57736" y="93523"/>
                  </a:lnTo>
                  <a:lnTo>
                    <a:pt x="84218" y="44853"/>
                  </a:lnTo>
                  <a:close/>
                  <a:moveTo>
                    <a:pt x="1" y="1"/>
                  </a:moveTo>
                  <a:lnTo>
                    <a:pt x="30380" y="35350"/>
                  </a:lnTo>
                  <a:lnTo>
                    <a:pt x="30419" y="35430"/>
                  </a:lnTo>
                  <a:lnTo>
                    <a:pt x="44615" y="40480"/>
                  </a:lnTo>
                  <a:lnTo>
                    <a:pt x="50301" y="66206"/>
                  </a:lnTo>
                  <a:lnTo>
                    <a:pt x="83542" y="44814"/>
                  </a:lnTo>
                  <a:lnTo>
                    <a:pt x="56384" y="94716"/>
                  </a:lnTo>
                  <a:lnTo>
                    <a:pt x="56384" y="94796"/>
                  </a:lnTo>
                  <a:lnTo>
                    <a:pt x="56424" y="94875"/>
                  </a:lnTo>
                  <a:lnTo>
                    <a:pt x="56464" y="94915"/>
                  </a:lnTo>
                  <a:lnTo>
                    <a:pt x="56543" y="94875"/>
                  </a:lnTo>
                  <a:lnTo>
                    <a:pt x="90143" y="77141"/>
                  </a:lnTo>
                  <a:lnTo>
                    <a:pt x="84735" y="43939"/>
                  </a:lnTo>
                  <a:lnTo>
                    <a:pt x="85252" y="42945"/>
                  </a:lnTo>
                  <a:lnTo>
                    <a:pt x="84536" y="43422"/>
                  </a:lnTo>
                  <a:lnTo>
                    <a:pt x="65371" y="2307"/>
                  </a:lnTo>
                  <a:lnTo>
                    <a:pt x="1"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18"/>
            <p:cNvSpPr/>
            <p:nvPr/>
          </p:nvSpPr>
          <p:spPr>
            <a:xfrm>
              <a:off x="1589250" y="3124900"/>
              <a:ext cx="2383800" cy="2334100"/>
            </a:xfrm>
            <a:custGeom>
              <a:rect b="b" l="l" r="r" t="t"/>
              <a:pathLst>
                <a:path extrusionOk="0" h="93364" w="95352">
                  <a:moveTo>
                    <a:pt x="74515" y="6561"/>
                  </a:moveTo>
                  <a:lnTo>
                    <a:pt x="66563" y="40837"/>
                  </a:lnTo>
                  <a:lnTo>
                    <a:pt x="62428" y="40638"/>
                  </a:lnTo>
                  <a:lnTo>
                    <a:pt x="74515" y="6561"/>
                  </a:lnTo>
                  <a:close/>
                  <a:moveTo>
                    <a:pt x="74436" y="2505"/>
                  </a:moveTo>
                  <a:lnTo>
                    <a:pt x="52726" y="26721"/>
                  </a:lnTo>
                  <a:lnTo>
                    <a:pt x="52845" y="26800"/>
                  </a:lnTo>
                  <a:lnTo>
                    <a:pt x="41393" y="33361"/>
                  </a:lnTo>
                  <a:lnTo>
                    <a:pt x="4136" y="45091"/>
                  </a:lnTo>
                  <a:lnTo>
                    <a:pt x="4136" y="45091"/>
                  </a:lnTo>
                  <a:lnTo>
                    <a:pt x="74436" y="2505"/>
                  </a:lnTo>
                  <a:close/>
                  <a:moveTo>
                    <a:pt x="75271" y="2545"/>
                  </a:moveTo>
                  <a:lnTo>
                    <a:pt x="61553" y="41234"/>
                  </a:lnTo>
                  <a:lnTo>
                    <a:pt x="66404" y="41433"/>
                  </a:lnTo>
                  <a:lnTo>
                    <a:pt x="61115" y="64217"/>
                  </a:lnTo>
                  <a:lnTo>
                    <a:pt x="67438" y="92329"/>
                  </a:lnTo>
                  <a:lnTo>
                    <a:pt x="67438" y="92329"/>
                  </a:lnTo>
                  <a:lnTo>
                    <a:pt x="18251" y="73005"/>
                  </a:lnTo>
                  <a:lnTo>
                    <a:pt x="27397" y="66563"/>
                  </a:lnTo>
                  <a:lnTo>
                    <a:pt x="54237" y="26005"/>
                  </a:lnTo>
                  <a:lnTo>
                    <a:pt x="75271" y="2545"/>
                  </a:lnTo>
                  <a:close/>
                  <a:moveTo>
                    <a:pt x="76702" y="0"/>
                  </a:moveTo>
                  <a:lnTo>
                    <a:pt x="75907" y="875"/>
                  </a:lnTo>
                  <a:lnTo>
                    <a:pt x="80" y="46801"/>
                  </a:lnTo>
                  <a:lnTo>
                    <a:pt x="0" y="46881"/>
                  </a:lnTo>
                  <a:lnTo>
                    <a:pt x="40" y="46960"/>
                  </a:lnTo>
                  <a:lnTo>
                    <a:pt x="80" y="47000"/>
                  </a:lnTo>
                  <a:lnTo>
                    <a:pt x="159" y="47000"/>
                  </a:lnTo>
                  <a:lnTo>
                    <a:pt x="41632" y="33958"/>
                  </a:lnTo>
                  <a:lnTo>
                    <a:pt x="41672" y="33958"/>
                  </a:lnTo>
                  <a:lnTo>
                    <a:pt x="52248" y="27914"/>
                  </a:lnTo>
                  <a:lnTo>
                    <a:pt x="26920" y="66126"/>
                  </a:lnTo>
                  <a:lnTo>
                    <a:pt x="16939" y="73164"/>
                  </a:lnTo>
                  <a:lnTo>
                    <a:pt x="68352" y="93363"/>
                  </a:lnTo>
                  <a:lnTo>
                    <a:pt x="61752" y="64217"/>
                  </a:lnTo>
                  <a:lnTo>
                    <a:pt x="67040" y="41473"/>
                  </a:lnTo>
                  <a:lnTo>
                    <a:pt x="95311" y="42745"/>
                  </a:lnTo>
                  <a:lnTo>
                    <a:pt x="95351" y="42109"/>
                  </a:lnTo>
                  <a:lnTo>
                    <a:pt x="67199" y="40837"/>
                  </a:lnTo>
                  <a:lnTo>
                    <a:pt x="76424" y="1233"/>
                  </a:lnTo>
                  <a:lnTo>
                    <a:pt x="76702" y="398"/>
                  </a:lnTo>
                  <a:lnTo>
                    <a:pt x="76702" y="398"/>
                  </a:lnTo>
                  <a:lnTo>
                    <a:pt x="76583" y="477"/>
                  </a:lnTo>
                  <a:lnTo>
                    <a:pt x="76583" y="477"/>
                  </a:lnTo>
                  <a:lnTo>
                    <a:pt x="76702" y="0"/>
                  </a:ln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18"/>
            <p:cNvSpPr/>
            <p:nvPr/>
          </p:nvSpPr>
          <p:spPr>
            <a:xfrm>
              <a:off x="1620050" y="3054325"/>
              <a:ext cx="1676025" cy="2386775"/>
            </a:xfrm>
            <a:custGeom>
              <a:rect b="b" l="l" r="r" t="t"/>
              <a:pathLst>
                <a:path extrusionOk="0" h="95471" w="67041">
                  <a:moveTo>
                    <a:pt x="10140" y="3778"/>
                  </a:moveTo>
                  <a:lnTo>
                    <a:pt x="14673" y="59923"/>
                  </a:lnTo>
                  <a:lnTo>
                    <a:pt x="717" y="48869"/>
                  </a:lnTo>
                  <a:lnTo>
                    <a:pt x="10140" y="3778"/>
                  </a:lnTo>
                  <a:close/>
                  <a:moveTo>
                    <a:pt x="40360" y="37178"/>
                  </a:moveTo>
                  <a:lnTo>
                    <a:pt x="59645" y="66722"/>
                  </a:lnTo>
                  <a:lnTo>
                    <a:pt x="26443" y="68829"/>
                  </a:lnTo>
                  <a:lnTo>
                    <a:pt x="26443" y="68829"/>
                  </a:lnTo>
                  <a:lnTo>
                    <a:pt x="40360" y="37178"/>
                  </a:lnTo>
                  <a:close/>
                  <a:moveTo>
                    <a:pt x="1472" y="50260"/>
                  </a:moveTo>
                  <a:lnTo>
                    <a:pt x="14753" y="60758"/>
                  </a:lnTo>
                  <a:lnTo>
                    <a:pt x="15866" y="74476"/>
                  </a:lnTo>
                  <a:lnTo>
                    <a:pt x="15866" y="74476"/>
                  </a:lnTo>
                  <a:lnTo>
                    <a:pt x="1472" y="50260"/>
                  </a:lnTo>
                  <a:close/>
                  <a:moveTo>
                    <a:pt x="10299" y="0"/>
                  </a:moveTo>
                  <a:lnTo>
                    <a:pt x="10260" y="80"/>
                  </a:lnTo>
                  <a:lnTo>
                    <a:pt x="1" y="49147"/>
                  </a:lnTo>
                  <a:lnTo>
                    <a:pt x="80" y="49187"/>
                  </a:lnTo>
                  <a:lnTo>
                    <a:pt x="16741" y="77180"/>
                  </a:lnTo>
                  <a:lnTo>
                    <a:pt x="15429" y="61314"/>
                  </a:lnTo>
                  <a:lnTo>
                    <a:pt x="25051" y="68909"/>
                  </a:lnTo>
                  <a:lnTo>
                    <a:pt x="24773" y="68909"/>
                  </a:lnTo>
                  <a:lnTo>
                    <a:pt x="66683" y="95471"/>
                  </a:lnTo>
                  <a:lnTo>
                    <a:pt x="67041" y="94954"/>
                  </a:lnTo>
                  <a:lnTo>
                    <a:pt x="26801" y="69426"/>
                  </a:lnTo>
                  <a:lnTo>
                    <a:pt x="60758" y="67318"/>
                  </a:lnTo>
                  <a:lnTo>
                    <a:pt x="40241" y="35826"/>
                  </a:lnTo>
                  <a:lnTo>
                    <a:pt x="25807" y="68670"/>
                  </a:lnTo>
                  <a:lnTo>
                    <a:pt x="15389" y="60440"/>
                  </a:lnTo>
                  <a:lnTo>
                    <a:pt x="10458" y="80"/>
                  </a:lnTo>
                  <a:lnTo>
                    <a:pt x="10458" y="40"/>
                  </a:lnTo>
                  <a:lnTo>
                    <a:pt x="10379"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18"/>
            <p:cNvSpPr/>
            <p:nvPr/>
          </p:nvSpPr>
          <p:spPr>
            <a:xfrm>
              <a:off x="2866625" y="3743200"/>
              <a:ext cx="100425" cy="100425"/>
            </a:xfrm>
            <a:custGeom>
              <a:rect b="b" l="l" r="r" t="t"/>
              <a:pathLst>
                <a:path extrusionOk="0" h="4017" w="4017">
                  <a:moveTo>
                    <a:pt x="1750" y="1"/>
                  </a:moveTo>
                  <a:lnTo>
                    <a:pt x="1392" y="80"/>
                  </a:lnTo>
                  <a:lnTo>
                    <a:pt x="1034" y="239"/>
                  </a:lnTo>
                  <a:lnTo>
                    <a:pt x="716" y="438"/>
                  </a:lnTo>
                  <a:lnTo>
                    <a:pt x="438" y="716"/>
                  </a:lnTo>
                  <a:lnTo>
                    <a:pt x="239" y="1074"/>
                  </a:lnTo>
                  <a:lnTo>
                    <a:pt x="80" y="1432"/>
                  </a:lnTo>
                  <a:lnTo>
                    <a:pt x="0" y="1830"/>
                  </a:lnTo>
                  <a:lnTo>
                    <a:pt x="0" y="2227"/>
                  </a:lnTo>
                  <a:lnTo>
                    <a:pt x="80" y="2625"/>
                  </a:lnTo>
                  <a:lnTo>
                    <a:pt x="239" y="2983"/>
                  </a:lnTo>
                  <a:lnTo>
                    <a:pt x="477" y="3301"/>
                  </a:lnTo>
                  <a:lnTo>
                    <a:pt x="756" y="3579"/>
                  </a:lnTo>
                  <a:lnTo>
                    <a:pt x="1074" y="3778"/>
                  </a:lnTo>
                  <a:lnTo>
                    <a:pt x="1471" y="3937"/>
                  </a:lnTo>
                  <a:lnTo>
                    <a:pt x="1869" y="4017"/>
                  </a:lnTo>
                  <a:lnTo>
                    <a:pt x="2267" y="4017"/>
                  </a:lnTo>
                  <a:lnTo>
                    <a:pt x="2625" y="3937"/>
                  </a:lnTo>
                  <a:lnTo>
                    <a:pt x="2982" y="3778"/>
                  </a:lnTo>
                  <a:lnTo>
                    <a:pt x="3301" y="3540"/>
                  </a:lnTo>
                  <a:lnTo>
                    <a:pt x="3579" y="3261"/>
                  </a:lnTo>
                  <a:lnTo>
                    <a:pt x="3817" y="2943"/>
                  </a:lnTo>
                  <a:lnTo>
                    <a:pt x="3937" y="2545"/>
                  </a:lnTo>
                  <a:lnTo>
                    <a:pt x="4016" y="2148"/>
                  </a:lnTo>
                  <a:lnTo>
                    <a:pt x="4016" y="1750"/>
                  </a:lnTo>
                  <a:lnTo>
                    <a:pt x="3937" y="1392"/>
                  </a:lnTo>
                  <a:lnTo>
                    <a:pt x="3778" y="1035"/>
                  </a:lnTo>
                  <a:lnTo>
                    <a:pt x="3539" y="716"/>
                  </a:lnTo>
                  <a:lnTo>
                    <a:pt x="3261" y="438"/>
                  </a:lnTo>
                  <a:lnTo>
                    <a:pt x="2943" y="199"/>
                  </a:lnTo>
                  <a:lnTo>
                    <a:pt x="2585" y="80"/>
                  </a:lnTo>
                  <a:lnTo>
                    <a:pt x="2147"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18"/>
            <p:cNvSpPr/>
            <p:nvPr/>
          </p:nvSpPr>
          <p:spPr>
            <a:xfrm>
              <a:off x="3896475" y="4102075"/>
              <a:ext cx="168025" cy="168000"/>
            </a:xfrm>
            <a:custGeom>
              <a:rect b="b" l="l" r="r" t="t"/>
              <a:pathLst>
                <a:path extrusionOk="0" h="6720" w="6721">
                  <a:moveTo>
                    <a:pt x="2943" y="0"/>
                  </a:moveTo>
                  <a:lnTo>
                    <a:pt x="2625" y="80"/>
                  </a:lnTo>
                  <a:lnTo>
                    <a:pt x="2307" y="159"/>
                  </a:lnTo>
                  <a:lnTo>
                    <a:pt x="2028" y="278"/>
                  </a:lnTo>
                  <a:lnTo>
                    <a:pt x="1710" y="398"/>
                  </a:lnTo>
                  <a:lnTo>
                    <a:pt x="1472" y="596"/>
                  </a:lnTo>
                  <a:lnTo>
                    <a:pt x="1193" y="795"/>
                  </a:lnTo>
                  <a:lnTo>
                    <a:pt x="955" y="994"/>
                  </a:lnTo>
                  <a:lnTo>
                    <a:pt x="756" y="1233"/>
                  </a:lnTo>
                  <a:lnTo>
                    <a:pt x="557" y="1511"/>
                  </a:lnTo>
                  <a:lnTo>
                    <a:pt x="398" y="1789"/>
                  </a:lnTo>
                  <a:lnTo>
                    <a:pt x="239" y="2107"/>
                  </a:lnTo>
                  <a:lnTo>
                    <a:pt x="120" y="2426"/>
                  </a:lnTo>
                  <a:lnTo>
                    <a:pt x="40" y="2783"/>
                  </a:lnTo>
                  <a:lnTo>
                    <a:pt x="0" y="3102"/>
                  </a:lnTo>
                  <a:lnTo>
                    <a:pt x="0" y="3420"/>
                  </a:lnTo>
                  <a:lnTo>
                    <a:pt x="40" y="3778"/>
                  </a:lnTo>
                  <a:lnTo>
                    <a:pt x="80" y="4096"/>
                  </a:lnTo>
                  <a:lnTo>
                    <a:pt x="159" y="4414"/>
                  </a:lnTo>
                  <a:lnTo>
                    <a:pt x="279" y="4692"/>
                  </a:lnTo>
                  <a:lnTo>
                    <a:pt x="438" y="4970"/>
                  </a:lnTo>
                  <a:lnTo>
                    <a:pt x="597" y="5249"/>
                  </a:lnTo>
                  <a:lnTo>
                    <a:pt x="796" y="5527"/>
                  </a:lnTo>
                  <a:lnTo>
                    <a:pt x="994" y="5766"/>
                  </a:lnTo>
                  <a:lnTo>
                    <a:pt x="1233" y="5964"/>
                  </a:lnTo>
                  <a:lnTo>
                    <a:pt x="1511" y="6163"/>
                  </a:lnTo>
                  <a:lnTo>
                    <a:pt x="1790" y="6322"/>
                  </a:lnTo>
                  <a:lnTo>
                    <a:pt x="2108" y="6481"/>
                  </a:lnTo>
                  <a:lnTo>
                    <a:pt x="2426" y="6601"/>
                  </a:lnTo>
                  <a:lnTo>
                    <a:pt x="2784" y="6680"/>
                  </a:lnTo>
                  <a:lnTo>
                    <a:pt x="3102" y="6720"/>
                  </a:lnTo>
                  <a:lnTo>
                    <a:pt x="3420" y="6720"/>
                  </a:lnTo>
                  <a:lnTo>
                    <a:pt x="3778" y="6680"/>
                  </a:lnTo>
                  <a:lnTo>
                    <a:pt x="4096" y="6640"/>
                  </a:lnTo>
                  <a:lnTo>
                    <a:pt x="4414" y="6561"/>
                  </a:lnTo>
                  <a:lnTo>
                    <a:pt x="4692" y="6442"/>
                  </a:lnTo>
                  <a:lnTo>
                    <a:pt x="5010" y="6283"/>
                  </a:lnTo>
                  <a:lnTo>
                    <a:pt x="5249" y="6124"/>
                  </a:lnTo>
                  <a:lnTo>
                    <a:pt x="5527" y="5925"/>
                  </a:lnTo>
                  <a:lnTo>
                    <a:pt x="5766" y="5726"/>
                  </a:lnTo>
                  <a:lnTo>
                    <a:pt x="5965" y="5448"/>
                  </a:lnTo>
                  <a:lnTo>
                    <a:pt x="6164" y="5209"/>
                  </a:lnTo>
                  <a:lnTo>
                    <a:pt x="6323" y="4931"/>
                  </a:lnTo>
                  <a:lnTo>
                    <a:pt x="6482" y="4613"/>
                  </a:lnTo>
                  <a:lnTo>
                    <a:pt x="6601" y="4294"/>
                  </a:lnTo>
                  <a:lnTo>
                    <a:pt x="6680" y="3937"/>
                  </a:lnTo>
                  <a:lnTo>
                    <a:pt x="6720" y="3618"/>
                  </a:lnTo>
                  <a:lnTo>
                    <a:pt x="6720" y="3261"/>
                  </a:lnTo>
                  <a:lnTo>
                    <a:pt x="6680" y="2942"/>
                  </a:lnTo>
                  <a:lnTo>
                    <a:pt x="6641" y="2624"/>
                  </a:lnTo>
                  <a:lnTo>
                    <a:pt x="6561" y="2306"/>
                  </a:lnTo>
                  <a:lnTo>
                    <a:pt x="6442" y="2028"/>
                  </a:lnTo>
                  <a:lnTo>
                    <a:pt x="6283" y="1710"/>
                  </a:lnTo>
                  <a:lnTo>
                    <a:pt x="6124" y="1432"/>
                  </a:lnTo>
                  <a:lnTo>
                    <a:pt x="5925" y="1193"/>
                  </a:lnTo>
                  <a:lnTo>
                    <a:pt x="5726" y="954"/>
                  </a:lnTo>
                  <a:lnTo>
                    <a:pt x="5488" y="756"/>
                  </a:lnTo>
                  <a:lnTo>
                    <a:pt x="5209" y="557"/>
                  </a:lnTo>
                  <a:lnTo>
                    <a:pt x="4931" y="358"/>
                  </a:lnTo>
                  <a:lnTo>
                    <a:pt x="4613" y="239"/>
                  </a:lnTo>
                  <a:lnTo>
                    <a:pt x="4295" y="119"/>
                  </a:lnTo>
                  <a:lnTo>
                    <a:pt x="3937" y="40"/>
                  </a:lnTo>
                  <a:lnTo>
                    <a:pt x="3619"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18"/>
            <p:cNvSpPr/>
            <p:nvPr/>
          </p:nvSpPr>
          <p:spPr>
            <a:xfrm>
              <a:off x="3261275" y="5409275"/>
              <a:ext cx="67600" cy="67600"/>
            </a:xfrm>
            <a:custGeom>
              <a:rect b="b" l="l" r="r" t="t"/>
              <a:pathLst>
                <a:path extrusionOk="0" h="2704" w="2704">
                  <a:moveTo>
                    <a:pt x="1431" y="0"/>
                  </a:moveTo>
                  <a:lnTo>
                    <a:pt x="1193" y="40"/>
                  </a:lnTo>
                  <a:lnTo>
                    <a:pt x="915" y="80"/>
                  </a:lnTo>
                  <a:lnTo>
                    <a:pt x="676" y="199"/>
                  </a:lnTo>
                  <a:lnTo>
                    <a:pt x="477" y="318"/>
                  </a:lnTo>
                  <a:lnTo>
                    <a:pt x="278" y="517"/>
                  </a:lnTo>
                  <a:lnTo>
                    <a:pt x="159" y="756"/>
                  </a:lnTo>
                  <a:lnTo>
                    <a:pt x="40" y="994"/>
                  </a:lnTo>
                  <a:lnTo>
                    <a:pt x="0" y="1273"/>
                  </a:lnTo>
                  <a:lnTo>
                    <a:pt x="0" y="1511"/>
                  </a:lnTo>
                  <a:lnTo>
                    <a:pt x="80" y="1789"/>
                  </a:lnTo>
                  <a:lnTo>
                    <a:pt x="159" y="2028"/>
                  </a:lnTo>
                  <a:lnTo>
                    <a:pt x="318" y="2227"/>
                  </a:lnTo>
                  <a:lnTo>
                    <a:pt x="517" y="2426"/>
                  </a:lnTo>
                  <a:lnTo>
                    <a:pt x="716" y="2545"/>
                  </a:lnTo>
                  <a:lnTo>
                    <a:pt x="954" y="2664"/>
                  </a:lnTo>
                  <a:lnTo>
                    <a:pt x="1233" y="2704"/>
                  </a:lnTo>
                  <a:lnTo>
                    <a:pt x="1511" y="2704"/>
                  </a:lnTo>
                  <a:lnTo>
                    <a:pt x="1750" y="2624"/>
                  </a:lnTo>
                  <a:lnTo>
                    <a:pt x="1988" y="2545"/>
                  </a:lnTo>
                  <a:lnTo>
                    <a:pt x="2227" y="2386"/>
                  </a:lnTo>
                  <a:lnTo>
                    <a:pt x="2386" y="2187"/>
                  </a:lnTo>
                  <a:lnTo>
                    <a:pt x="2545" y="1988"/>
                  </a:lnTo>
                  <a:lnTo>
                    <a:pt x="2624" y="1750"/>
                  </a:lnTo>
                  <a:lnTo>
                    <a:pt x="2704" y="1471"/>
                  </a:lnTo>
                  <a:lnTo>
                    <a:pt x="2664" y="1193"/>
                  </a:lnTo>
                  <a:lnTo>
                    <a:pt x="2624" y="954"/>
                  </a:lnTo>
                  <a:lnTo>
                    <a:pt x="2505" y="716"/>
                  </a:lnTo>
                  <a:lnTo>
                    <a:pt x="2386" y="477"/>
                  </a:lnTo>
                  <a:lnTo>
                    <a:pt x="2187" y="318"/>
                  </a:lnTo>
                  <a:lnTo>
                    <a:pt x="1948" y="159"/>
                  </a:lnTo>
                  <a:lnTo>
                    <a:pt x="1710" y="80"/>
                  </a:lnTo>
                  <a:lnTo>
                    <a:pt x="1431"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18"/>
            <p:cNvSpPr/>
            <p:nvPr/>
          </p:nvSpPr>
          <p:spPr>
            <a:xfrm>
              <a:off x="4049550" y="4952000"/>
              <a:ext cx="117325" cy="117325"/>
            </a:xfrm>
            <a:custGeom>
              <a:rect b="b" l="l" r="r" t="t"/>
              <a:pathLst>
                <a:path extrusionOk="0" h="4693" w="4693">
                  <a:moveTo>
                    <a:pt x="2546" y="0"/>
                  </a:moveTo>
                  <a:lnTo>
                    <a:pt x="2068" y="40"/>
                  </a:lnTo>
                  <a:lnTo>
                    <a:pt x="1631" y="120"/>
                  </a:lnTo>
                  <a:lnTo>
                    <a:pt x="1194" y="318"/>
                  </a:lnTo>
                  <a:lnTo>
                    <a:pt x="836" y="557"/>
                  </a:lnTo>
                  <a:lnTo>
                    <a:pt x="518" y="875"/>
                  </a:lnTo>
                  <a:lnTo>
                    <a:pt x="279" y="1273"/>
                  </a:lnTo>
                  <a:lnTo>
                    <a:pt x="160" y="1471"/>
                  </a:lnTo>
                  <a:lnTo>
                    <a:pt x="80" y="1710"/>
                  </a:lnTo>
                  <a:lnTo>
                    <a:pt x="41" y="1949"/>
                  </a:lnTo>
                  <a:lnTo>
                    <a:pt x="1" y="2187"/>
                  </a:lnTo>
                  <a:lnTo>
                    <a:pt x="1" y="2625"/>
                  </a:lnTo>
                  <a:lnTo>
                    <a:pt x="120" y="3102"/>
                  </a:lnTo>
                  <a:lnTo>
                    <a:pt x="279" y="3499"/>
                  </a:lnTo>
                  <a:lnTo>
                    <a:pt x="557" y="3857"/>
                  </a:lnTo>
                  <a:lnTo>
                    <a:pt x="876" y="4175"/>
                  </a:lnTo>
                  <a:lnTo>
                    <a:pt x="1273" y="4454"/>
                  </a:lnTo>
                  <a:lnTo>
                    <a:pt x="1472" y="4533"/>
                  </a:lnTo>
                  <a:lnTo>
                    <a:pt x="1711" y="4613"/>
                  </a:lnTo>
                  <a:lnTo>
                    <a:pt x="1949" y="4692"/>
                  </a:lnTo>
                  <a:lnTo>
                    <a:pt x="2625" y="4692"/>
                  </a:lnTo>
                  <a:lnTo>
                    <a:pt x="3063" y="4613"/>
                  </a:lnTo>
                  <a:lnTo>
                    <a:pt x="3500" y="4414"/>
                  </a:lnTo>
                  <a:lnTo>
                    <a:pt x="3858" y="4175"/>
                  </a:lnTo>
                  <a:lnTo>
                    <a:pt x="4176" y="3817"/>
                  </a:lnTo>
                  <a:lnTo>
                    <a:pt x="4454" y="3460"/>
                  </a:lnTo>
                  <a:lnTo>
                    <a:pt x="4534" y="3221"/>
                  </a:lnTo>
                  <a:lnTo>
                    <a:pt x="4613" y="3022"/>
                  </a:lnTo>
                  <a:lnTo>
                    <a:pt x="4653" y="2784"/>
                  </a:lnTo>
                  <a:lnTo>
                    <a:pt x="4693" y="2545"/>
                  </a:lnTo>
                  <a:lnTo>
                    <a:pt x="4693" y="2068"/>
                  </a:lnTo>
                  <a:lnTo>
                    <a:pt x="4574" y="1631"/>
                  </a:lnTo>
                  <a:lnTo>
                    <a:pt x="4414" y="1233"/>
                  </a:lnTo>
                  <a:lnTo>
                    <a:pt x="4136" y="835"/>
                  </a:lnTo>
                  <a:lnTo>
                    <a:pt x="3818" y="517"/>
                  </a:lnTo>
                  <a:lnTo>
                    <a:pt x="3460" y="279"/>
                  </a:lnTo>
                  <a:lnTo>
                    <a:pt x="3222" y="159"/>
                  </a:lnTo>
                  <a:lnTo>
                    <a:pt x="2983" y="80"/>
                  </a:lnTo>
                  <a:lnTo>
                    <a:pt x="2784" y="40"/>
                  </a:lnTo>
                  <a:lnTo>
                    <a:pt x="2546"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18"/>
            <p:cNvSpPr/>
            <p:nvPr/>
          </p:nvSpPr>
          <p:spPr>
            <a:xfrm>
              <a:off x="3039575" y="4649800"/>
              <a:ext cx="168025" cy="168025"/>
            </a:xfrm>
            <a:custGeom>
              <a:rect b="b" l="l" r="r" t="t"/>
              <a:pathLst>
                <a:path extrusionOk="0" h="6721" w="6721">
                  <a:moveTo>
                    <a:pt x="2943" y="0"/>
                  </a:moveTo>
                  <a:lnTo>
                    <a:pt x="2625" y="80"/>
                  </a:lnTo>
                  <a:lnTo>
                    <a:pt x="2307" y="159"/>
                  </a:lnTo>
                  <a:lnTo>
                    <a:pt x="2029" y="279"/>
                  </a:lnTo>
                  <a:lnTo>
                    <a:pt x="1751" y="398"/>
                  </a:lnTo>
                  <a:lnTo>
                    <a:pt x="1472" y="597"/>
                  </a:lnTo>
                  <a:lnTo>
                    <a:pt x="1194" y="756"/>
                  </a:lnTo>
                  <a:lnTo>
                    <a:pt x="955" y="994"/>
                  </a:lnTo>
                  <a:lnTo>
                    <a:pt x="756" y="1233"/>
                  </a:lnTo>
                  <a:lnTo>
                    <a:pt x="558" y="1511"/>
                  </a:lnTo>
                  <a:lnTo>
                    <a:pt x="399" y="1790"/>
                  </a:lnTo>
                  <a:lnTo>
                    <a:pt x="240" y="2108"/>
                  </a:lnTo>
                  <a:lnTo>
                    <a:pt x="120" y="2426"/>
                  </a:lnTo>
                  <a:lnTo>
                    <a:pt x="41" y="2744"/>
                  </a:lnTo>
                  <a:lnTo>
                    <a:pt x="1" y="3102"/>
                  </a:lnTo>
                  <a:lnTo>
                    <a:pt x="1" y="3420"/>
                  </a:lnTo>
                  <a:lnTo>
                    <a:pt x="41" y="3738"/>
                  </a:lnTo>
                  <a:lnTo>
                    <a:pt x="80" y="4056"/>
                  </a:lnTo>
                  <a:lnTo>
                    <a:pt x="160" y="4374"/>
                  </a:lnTo>
                  <a:lnTo>
                    <a:pt x="279" y="4692"/>
                  </a:lnTo>
                  <a:lnTo>
                    <a:pt x="438" y="4971"/>
                  </a:lnTo>
                  <a:lnTo>
                    <a:pt x="597" y="5249"/>
                  </a:lnTo>
                  <a:lnTo>
                    <a:pt x="796" y="5527"/>
                  </a:lnTo>
                  <a:lnTo>
                    <a:pt x="995" y="5766"/>
                  </a:lnTo>
                  <a:lnTo>
                    <a:pt x="1273" y="5965"/>
                  </a:lnTo>
                  <a:lnTo>
                    <a:pt x="1512" y="6164"/>
                  </a:lnTo>
                  <a:lnTo>
                    <a:pt x="1790" y="6323"/>
                  </a:lnTo>
                  <a:lnTo>
                    <a:pt x="2108" y="6482"/>
                  </a:lnTo>
                  <a:lnTo>
                    <a:pt x="2426" y="6561"/>
                  </a:lnTo>
                  <a:lnTo>
                    <a:pt x="2784" y="6641"/>
                  </a:lnTo>
                  <a:lnTo>
                    <a:pt x="3102" y="6681"/>
                  </a:lnTo>
                  <a:lnTo>
                    <a:pt x="3460" y="6720"/>
                  </a:lnTo>
                  <a:lnTo>
                    <a:pt x="3778" y="6681"/>
                  </a:lnTo>
                  <a:lnTo>
                    <a:pt x="4097" y="6641"/>
                  </a:lnTo>
                  <a:lnTo>
                    <a:pt x="4415" y="6561"/>
                  </a:lnTo>
                  <a:lnTo>
                    <a:pt x="4693" y="6442"/>
                  </a:lnTo>
                  <a:lnTo>
                    <a:pt x="5011" y="6283"/>
                  </a:lnTo>
                  <a:lnTo>
                    <a:pt x="5289" y="6124"/>
                  </a:lnTo>
                  <a:lnTo>
                    <a:pt x="5528" y="5925"/>
                  </a:lnTo>
                  <a:lnTo>
                    <a:pt x="5767" y="5686"/>
                  </a:lnTo>
                  <a:lnTo>
                    <a:pt x="5965" y="5448"/>
                  </a:lnTo>
                  <a:lnTo>
                    <a:pt x="6164" y="5209"/>
                  </a:lnTo>
                  <a:lnTo>
                    <a:pt x="6363" y="4891"/>
                  </a:lnTo>
                  <a:lnTo>
                    <a:pt x="6482" y="4613"/>
                  </a:lnTo>
                  <a:lnTo>
                    <a:pt x="6602" y="4255"/>
                  </a:lnTo>
                  <a:lnTo>
                    <a:pt x="6681" y="3937"/>
                  </a:lnTo>
                  <a:lnTo>
                    <a:pt x="6721" y="3619"/>
                  </a:lnTo>
                  <a:lnTo>
                    <a:pt x="6721" y="3261"/>
                  </a:lnTo>
                  <a:lnTo>
                    <a:pt x="6721" y="2943"/>
                  </a:lnTo>
                  <a:lnTo>
                    <a:pt x="6641" y="2625"/>
                  </a:lnTo>
                  <a:lnTo>
                    <a:pt x="6562" y="2307"/>
                  </a:lnTo>
                  <a:lnTo>
                    <a:pt x="6443" y="1988"/>
                  </a:lnTo>
                  <a:lnTo>
                    <a:pt x="6283" y="1710"/>
                  </a:lnTo>
                  <a:lnTo>
                    <a:pt x="6124" y="1432"/>
                  </a:lnTo>
                  <a:lnTo>
                    <a:pt x="5926" y="1193"/>
                  </a:lnTo>
                  <a:lnTo>
                    <a:pt x="5727" y="955"/>
                  </a:lnTo>
                  <a:lnTo>
                    <a:pt x="5488" y="716"/>
                  </a:lnTo>
                  <a:lnTo>
                    <a:pt x="5210" y="517"/>
                  </a:lnTo>
                  <a:lnTo>
                    <a:pt x="4932" y="358"/>
                  </a:lnTo>
                  <a:lnTo>
                    <a:pt x="4613" y="239"/>
                  </a:lnTo>
                  <a:lnTo>
                    <a:pt x="4295" y="120"/>
                  </a:lnTo>
                  <a:lnTo>
                    <a:pt x="3937" y="40"/>
                  </a:lnTo>
                  <a:lnTo>
                    <a:pt x="3619"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18"/>
            <p:cNvSpPr/>
            <p:nvPr/>
          </p:nvSpPr>
          <p:spPr>
            <a:xfrm>
              <a:off x="1572350" y="4220350"/>
              <a:ext cx="117325" cy="117325"/>
            </a:xfrm>
            <a:custGeom>
              <a:rect b="b" l="l" r="r" t="t"/>
              <a:pathLst>
                <a:path extrusionOk="0" h="4693" w="4693">
                  <a:moveTo>
                    <a:pt x="2068" y="1"/>
                  </a:moveTo>
                  <a:lnTo>
                    <a:pt x="1631" y="80"/>
                  </a:lnTo>
                  <a:lnTo>
                    <a:pt x="1193" y="279"/>
                  </a:lnTo>
                  <a:lnTo>
                    <a:pt x="835" y="518"/>
                  </a:lnTo>
                  <a:lnTo>
                    <a:pt x="517" y="876"/>
                  </a:lnTo>
                  <a:lnTo>
                    <a:pt x="279" y="1233"/>
                  </a:lnTo>
                  <a:lnTo>
                    <a:pt x="159" y="1472"/>
                  </a:lnTo>
                  <a:lnTo>
                    <a:pt x="80" y="1671"/>
                  </a:lnTo>
                  <a:lnTo>
                    <a:pt x="40" y="1909"/>
                  </a:lnTo>
                  <a:lnTo>
                    <a:pt x="0" y="2148"/>
                  </a:lnTo>
                  <a:lnTo>
                    <a:pt x="0" y="2625"/>
                  </a:lnTo>
                  <a:lnTo>
                    <a:pt x="120" y="3063"/>
                  </a:lnTo>
                  <a:lnTo>
                    <a:pt x="279" y="3460"/>
                  </a:lnTo>
                  <a:lnTo>
                    <a:pt x="557" y="3858"/>
                  </a:lnTo>
                  <a:lnTo>
                    <a:pt x="875" y="4176"/>
                  </a:lnTo>
                  <a:lnTo>
                    <a:pt x="1273" y="4414"/>
                  </a:lnTo>
                  <a:lnTo>
                    <a:pt x="1472" y="4534"/>
                  </a:lnTo>
                  <a:lnTo>
                    <a:pt x="1710" y="4613"/>
                  </a:lnTo>
                  <a:lnTo>
                    <a:pt x="1949" y="4653"/>
                  </a:lnTo>
                  <a:lnTo>
                    <a:pt x="2187" y="4693"/>
                  </a:lnTo>
                  <a:lnTo>
                    <a:pt x="2625" y="4693"/>
                  </a:lnTo>
                  <a:lnTo>
                    <a:pt x="3102" y="4574"/>
                  </a:lnTo>
                  <a:lnTo>
                    <a:pt x="3499" y="4375"/>
                  </a:lnTo>
                  <a:lnTo>
                    <a:pt x="3857" y="4136"/>
                  </a:lnTo>
                  <a:lnTo>
                    <a:pt x="4175" y="3818"/>
                  </a:lnTo>
                  <a:lnTo>
                    <a:pt x="4454" y="3420"/>
                  </a:lnTo>
                  <a:lnTo>
                    <a:pt x="4533" y="3222"/>
                  </a:lnTo>
                  <a:lnTo>
                    <a:pt x="4613" y="2983"/>
                  </a:lnTo>
                  <a:lnTo>
                    <a:pt x="4653" y="2744"/>
                  </a:lnTo>
                  <a:lnTo>
                    <a:pt x="4692" y="2506"/>
                  </a:lnTo>
                  <a:lnTo>
                    <a:pt x="4692" y="2068"/>
                  </a:lnTo>
                  <a:lnTo>
                    <a:pt x="4573" y="1591"/>
                  </a:lnTo>
                  <a:lnTo>
                    <a:pt x="4414" y="1194"/>
                  </a:lnTo>
                  <a:lnTo>
                    <a:pt x="4175" y="836"/>
                  </a:lnTo>
                  <a:lnTo>
                    <a:pt x="3817" y="518"/>
                  </a:lnTo>
                  <a:lnTo>
                    <a:pt x="3460" y="239"/>
                  </a:lnTo>
                  <a:lnTo>
                    <a:pt x="3221" y="160"/>
                  </a:lnTo>
                  <a:lnTo>
                    <a:pt x="2982" y="80"/>
                  </a:lnTo>
                  <a:lnTo>
                    <a:pt x="2784"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18"/>
            <p:cNvSpPr/>
            <p:nvPr/>
          </p:nvSpPr>
          <p:spPr>
            <a:xfrm>
              <a:off x="1968975" y="4893350"/>
              <a:ext cx="117325" cy="117325"/>
            </a:xfrm>
            <a:custGeom>
              <a:rect b="b" l="l" r="r" t="t"/>
              <a:pathLst>
                <a:path extrusionOk="0" h="4693" w="4693">
                  <a:moveTo>
                    <a:pt x="2068" y="0"/>
                  </a:moveTo>
                  <a:lnTo>
                    <a:pt x="1631" y="120"/>
                  </a:lnTo>
                  <a:lnTo>
                    <a:pt x="1233" y="279"/>
                  </a:lnTo>
                  <a:lnTo>
                    <a:pt x="836" y="557"/>
                  </a:lnTo>
                  <a:lnTo>
                    <a:pt x="517" y="875"/>
                  </a:lnTo>
                  <a:lnTo>
                    <a:pt x="279" y="1273"/>
                  </a:lnTo>
                  <a:lnTo>
                    <a:pt x="160" y="1471"/>
                  </a:lnTo>
                  <a:lnTo>
                    <a:pt x="80" y="1710"/>
                  </a:lnTo>
                  <a:lnTo>
                    <a:pt x="40" y="1949"/>
                  </a:lnTo>
                  <a:lnTo>
                    <a:pt x="1" y="2187"/>
                  </a:lnTo>
                  <a:lnTo>
                    <a:pt x="40" y="2625"/>
                  </a:lnTo>
                  <a:lnTo>
                    <a:pt x="120" y="3062"/>
                  </a:lnTo>
                  <a:lnTo>
                    <a:pt x="319" y="3499"/>
                  </a:lnTo>
                  <a:lnTo>
                    <a:pt x="557" y="3857"/>
                  </a:lnTo>
                  <a:lnTo>
                    <a:pt x="875" y="4175"/>
                  </a:lnTo>
                  <a:lnTo>
                    <a:pt x="1273" y="4454"/>
                  </a:lnTo>
                  <a:lnTo>
                    <a:pt x="1472" y="4533"/>
                  </a:lnTo>
                  <a:lnTo>
                    <a:pt x="1710" y="4613"/>
                  </a:lnTo>
                  <a:lnTo>
                    <a:pt x="1949" y="4652"/>
                  </a:lnTo>
                  <a:lnTo>
                    <a:pt x="2188" y="4692"/>
                  </a:lnTo>
                  <a:lnTo>
                    <a:pt x="2625" y="4692"/>
                  </a:lnTo>
                  <a:lnTo>
                    <a:pt x="3102" y="4573"/>
                  </a:lnTo>
                  <a:lnTo>
                    <a:pt x="3500" y="4414"/>
                  </a:lnTo>
                  <a:lnTo>
                    <a:pt x="3858" y="4136"/>
                  </a:lnTo>
                  <a:lnTo>
                    <a:pt x="4176" y="3817"/>
                  </a:lnTo>
                  <a:lnTo>
                    <a:pt x="4454" y="3420"/>
                  </a:lnTo>
                  <a:lnTo>
                    <a:pt x="4534" y="3221"/>
                  </a:lnTo>
                  <a:lnTo>
                    <a:pt x="4613" y="2982"/>
                  </a:lnTo>
                  <a:lnTo>
                    <a:pt x="4693" y="2744"/>
                  </a:lnTo>
                  <a:lnTo>
                    <a:pt x="4693" y="2545"/>
                  </a:lnTo>
                  <a:lnTo>
                    <a:pt x="4693" y="2068"/>
                  </a:lnTo>
                  <a:lnTo>
                    <a:pt x="4613" y="1631"/>
                  </a:lnTo>
                  <a:lnTo>
                    <a:pt x="4414" y="1193"/>
                  </a:lnTo>
                  <a:lnTo>
                    <a:pt x="4176" y="835"/>
                  </a:lnTo>
                  <a:lnTo>
                    <a:pt x="3818" y="517"/>
                  </a:lnTo>
                  <a:lnTo>
                    <a:pt x="3460" y="279"/>
                  </a:lnTo>
                  <a:lnTo>
                    <a:pt x="3221" y="159"/>
                  </a:lnTo>
                  <a:lnTo>
                    <a:pt x="3023" y="80"/>
                  </a:lnTo>
                  <a:lnTo>
                    <a:pt x="2784" y="40"/>
                  </a:lnTo>
                  <a:lnTo>
                    <a:pt x="2545"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18"/>
            <p:cNvSpPr/>
            <p:nvPr/>
          </p:nvSpPr>
          <p:spPr>
            <a:xfrm>
              <a:off x="2182700" y="4698500"/>
              <a:ext cx="168025" cy="168025"/>
            </a:xfrm>
            <a:custGeom>
              <a:rect b="b" l="l" r="r" t="t"/>
              <a:pathLst>
                <a:path extrusionOk="0" h="6721" w="6721">
                  <a:moveTo>
                    <a:pt x="2983" y="1"/>
                  </a:moveTo>
                  <a:lnTo>
                    <a:pt x="2625" y="80"/>
                  </a:lnTo>
                  <a:lnTo>
                    <a:pt x="2347" y="160"/>
                  </a:lnTo>
                  <a:lnTo>
                    <a:pt x="2028" y="279"/>
                  </a:lnTo>
                  <a:lnTo>
                    <a:pt x="1750" y="398"/>
                  </a:lnTo>
                  <a:lnTo>
                    <a:pt x="1472" y="597"/>
                  </a:lnTo>
                  <a:lnTo>
                    <a:pt x="1193" y="796"/>
                  </a:lnTo>
                  <a:lnTo>
                    <a:pt x="955" y="995"/>
                  </a:lnTo>
                  <a:lnTo>
                    <a:pt x="756" y="1233"/>
                  </a:lnTo>
                  <a:lnTo>
                    <a:pt x="557" y="1512"/>
                  </a:lnTo>
                  <a:lnTo>
                    <a:pt x="398" y="1790"/>
                  </a:lnTo>
                  <a:lnTo>
                    <a:pt x="239" y="2108"/>
                  </a:lnTo>
                  <a:lnTo>
                    <a:pt x="160" y="2426"/>
                  </a:lnTo>
                  <a:lnTo>
                    <a:pt x="80" y="2744"/>
                  </a:lnTo>
                  <a:lnTo>
                    <a:pt x="1" y="3102"/>
                  </a:lnTo>
                  <a:lnTo>
                    <a:pt x="1" y="3420"/>
                  </a:lnTo>
                  <a:lnTo>
                    <a:pt x="40" y="3738"/>
                  </a:lnTo>
                  <a:lnTo>
                    <a:pt x="80" y="4096"/>
                  </a:lnTo>
                  <a:lnTo>
                    <a:pt x="160" y="4375"/>
                  </a:lnTo>
                  <a:lnTo>
                    <a:pt x="279" y="4693"/>
                  </a:lnTo>
                  <a:lnTo>
                    <a:pt x="438" y="4971"/>
                  </a:lnTo>
                  <a:lnTo>
                    <a:pt x="597" y="5249"/>
                  </a:lnTo>
                  <a:lnTo>
                    <a:pt x="796" y="5528"/>
                  </a:lnTo>
                  <a:lnTo>
                    <a:pt x="1034" y="5766"/>
                  </a:lnTo>
                  <a:lnTo>
                    <a:pt x="1273" y="5965"/>
                  </a:lnTo>
                  <a:lnTo>
                    <a:pt x="1512" y="6164"/>
                  </a:lnTo>
                  <a:lnTo>
                    <a:pt x="1830" y="6323"/>
                  </a:lnTo>
                  <a:lnTo>
                    <a:pt x="2108" y="6482"/>
                  </a:lnTo>
                  <a:lnTo>
                    <a:pt x="2466" y="6601"/>
                  </a:lnTo>
                  <a:lnTo>
                    <a:pt x="2784" y="6641"/>
                  </a:lnTo>
                  <a:lnTo>
                    <a:pt x="3102" y="6721"/>
                  </a:lnTo>
                  <a:lnTo>
                    <a:pt x="3460" y="6721"/>
                  </a:lnTo>
                  <a:lnTo>
                    <a:pt x="3778" y="6681"/>
                  </a:lnTo>
                  <a:lnTo>
                    <a:pt x="4096" y="6641"/>
                  </a:lnTo>
                  <a:lnTo>
                    <a:pt x="4414" y="6562"/>
                  </a:lnTo>
                  <a:lnTo>
                    <a:pt x="4732" y="6442"/>
                  </a:lnTo>
                  <a:lnTo>
                    <a:pt x="5011" y="6283"/>
                  </a:lnTo>
                  <a:lnTo>
                    <a:pt x="5289" y="6124"/>
                  </a:lnTo>
                  <a:lnTo>
                    <a:pt x="5528" y="5925"/>
                  </a:lnTo>
                  <a:lnTo>
                    <a:pt x="5766" y="5687"/>
                  </a:lnTo>
                  <a:lnTo>
                    <a:pt x="6005" y="5448"/>
                  </a:lnTo>
                  <a:lnTo>
                    <a:pt x="6204" y="5210"/>
                  </a:lnTo>
                  <a:lnTo>
                    <a:pt x="6363" y="4892"/>
                  </a:lnTo>
                  <a:lnTo>
                    <a:pt x="6482" y="4613"/>
                  </a:lnTo>
                  <a:lnTo>
                    <a:pt x="6601" y="4255"/>
                  </a:lnTo>
                  <a:lnTo>
                    <a:pt x="6681" y="3937"/>
                  </a:lnTo>
                  <a:lnTo>
                    <a:pt x="6720" y="3619"/>
                  </a:lnTo>
                  <a:lnTo>
                    <a:pt x="6720" y="3261"/>
                  </a:lnTo>
                  <a:lnTo>
                    <a:pt x="6720" y="2943"/>
                  </a:lnTo>
                  <a:lnTo>
                    <a:pt x="6641" y="2625"/>
                  </a:lnTo>
                  <a:lnTo>
                    <a:pt x="6561" y="2307"/>
                  </a:lnTo>
                  <a:lnTo>
                    <a:pt x="6442" y="1989"/>
                  </a:lnTo>
                  <a:lnTo>
                    <a:pt x="6323" y="1711"/>
                  </a:lnTo>
                  <a:lnTo>
                    <a:pt x="6124" y="1432"/>
                  </a:lnTo>
                  <a:lnTo>
                    <a:pt x="5965" y="1194"/>
                  </a:lnTo>
                  <a:lnTo>
                    <a:pt x="5726" y="955"/>
                  </a:lnTo>
                  <a:lnTo>
                    <a:pt x="5488" y="716"/>
                  </a:lnTo>
                  <a:lnTo>
                    <a:pt x="5209" y="557"/>
                  </a:lnTo>
                  <a:lnTo>
                    <a:pt x="4931" y="359"/>
                  </a:lnTo>
                  <a:lnTo>
                    <a:pt x="4613" y="239"/>
                  </a:lnTo>
                  <a:lnTo>
                    <a:pt x="4295" y="120"/>
                  </a:lnTo>
                  <a:lnTo>
                    <a:pt x="3977" y="40"/>
                  </a:lnTo>
                  <a:lnTo>
                    <a:pt x="3619"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18"/>
            <p:cNvSpPr/>
            <p:nvPr/>
          </p:nvSpPr>
          <p:spPr>
            <a:xfrm>
              <a:off x="3068425" y="4078200"/>
              <a:ext cx="139175" cy="140200"/>
            </a:xfrm>
            <a:custGeom>
              <a:rect b="b" l="l" r="r" t="t"/>
              <a:pathLst>
                <a:path extrusionOk="0" h="5608" w="5567">
                  <a:moveTo>
                    <a:pt x="2704" y="1"/>
                  </a:moveTo>
                  <a:lnTo>
                    <a:pt x="2426" y="40"/>
                  </a:lnTo>
                  <a:lnTo>
                    <a:pt x="2187" y="80"/>
                  </a:lnTo>
                  <a:lnTo>
                    <a:pt x="1909" y="160"/>
                  </a:lnTo>
                  <a:lnTo>
                    <a:pt x="1670" y="239"/>
                  </a:lnTo>
                  <a:lnTo>
                    <a:pt x="1432" y="359"/>
                  </a:lnTo>
                  <a:lnTo>
                    <a:pt x="1193" y="518"/>
                  </a:lnTo>
                  <a:lnTo>
                    <a:pt x="994" y="677"/>
                  </a:lnTo>
                  <a:lnTo>
                    <a:pt x="795" y="836"/>
                  </a:lnTo>
                  <a:lnTo>
                    <a:pt x="597" y="1035"/>
                  </a:lnTo>
                  <a:lnTo>
                    <a:pt x="437" y="1273"/>
                  </a:lnTo>
                  <a:lnTo>
                    <a:pt x="318" y="1512"/>
                  </a:lnTo>
                  <a:lnTo>
                    <a:pt x="199" y="1750"/>
                  </a:lnTo>
                  <a:lnTo>
                    <a:pt x="80" y="2029"/>
                  </a:lnTo>
                  <a:lnTo>
                    <a:pt x="40" y="2307"/>
                  </a:lnTo>
                  <a:lnTo>
                    <a:pt x="0" y="2585"/>
                  </a:lnTo>
                  <a:lnTo>
                    <a:pt x="0" y="2864"/>
                  </a:lnTo>
                  <a:lnTo>
                    <a:pt x="0" y="3142"/>
                  </a:lnTo>
                  <a:lnTo>
                    <a:pt x="40" y="3420"/>
                  </a:lnTo>
                  <a:lnTo>
                    <a:pt x="119" y="3659"/>
                  </a:lnTo>
                  <a:lnTo>
                    <a:pt x="199" y="3937"/>
                  </a:lnTo>
                  <a:lnTo>
                    <a:pt x="318" y="4176"/>
                  </a:lnTo>
                  <a:lnTo>
                    <a:pt x="477" y="4375"/>
                  </a:lnTo>
                  <a:lnTo>
                    <a:pt x="636" y="4613"/>
                  </a:lnTo>
                  <a:lnTo>
                    <a:pt x="835" y="4812"/>
                  </a:lnTo>
                  <a:lnTo>
                    <a:pt x="1034" y="4971"/>
                  </a:lnTo>
                  <a:lnTo>
                    <a:pt x="1233" y="5130"/>
                  </a:lnTo>
                  <a:lnTo>
                    <a:pt x="1471" y="5289"/>
                  </a:lnTo>
                  <a:lnTo>
                    <a:pt x="1750" y="5408"/>
                  </a:lnTo>
                  <a:lnTo>
                    <a:pt x="2028" y="5488"/>
                  </a:lnTo>
                  <a:lnTo>
                    <a:pt x="2306" y="5568"/>
                  </a:lnTo>
                  <a:lnTo>
                    <a:pt x="2585" y="5607"/>
                  </a:lnTo>
                  <a:lnTo>
                    <a:pt x="2863" y="5607"/>
                  </a:lnTo>
                  <a:lnTo>
                    <a:pt x="3102" y="5568"/>
                  </a:lnTo>
                  <a:lnTo>
                    <a:pt x="3380" y="5528"/>
                  </a:lnTo>
                  <a:lnTo>
                    <a:pt x="3658" y="5448"/>
                  </a:lnTo>
                  <a:lnTo>
                    <a:pt x="3897" y="5369"/>
                  </a:lnTo>
                  <a:lnTo>
                    <a:pt x="4135" y="5249"/>
                  </a:lnTo>
                  <a:lnTo>
                    <a:pt x="4374" y="5090"/>
                  </a:lnTo>
                  <a:lnTo>
                    <a:pt x="4573" y="4931"/>
                  </a:lnTo>
                  <a:lnTo>
                    <a:pt x="4772" y="4772"/>
                  </a:lnTo>
                  <a:lnTo>
                    <a:pt x="4970" y="4573"/>
                  </a:lnTo>
                  <a:lnTo>
                    <a:pt x="5129" y="4335"/>
                  </a:lnTo>
                  <a:lnTo>
                    <a:pt x="5249" y="4096"/>
                  </a:lnTo>
                  <a:lnTo>
                    <a:pt x="5368" y="3858"/>
                  </a:lnTo>
                  <a:lnTo>
                    <a:pt x="5448" y="3579"/>
                  </a:lnTo>
                  <a:lnTo>
                    <a:pt x="5527" y="3301"/>
                  </a:lnTo>
                  <a:lnTo>
                    <a:pt x="5567" y="3023"/>
                  </a:lnTo>
                  <a:lnTo>
                    <a:pt x="5567" y="2744"/>
                  </a:lnTo>
                  <a:lnTo>
                    <a:pt x="5567" y="2466"/>
                  </a:lnTo>
                  <a:lnTo>
                    <a:pt x="5487" y="2188"/>
                  </a:lnTo>
                  <a:lnTo>
                    <a:pt x="5448" y="1949"/>
                  </a:lnTo>
                  <a:lnTo>
                    <a:pt x="5328" y="1711"/>
                  </a:lnTo>
                  <a:lnTo>
                    <a:pt x="5209" y="1432"/>
                  </a:lnTo>
                  <a:lnTo>
                    <a:pt x="5090" y="1233"/>
                  </a:lnTo>
                  <a:lnTo>
                    <a:pt x="4931" y="995"/>
                  </a:lnTo>
                  <a:lnTo>
                    <a:pt x="4732" y="796"/>
                  </a:lnTo>
                  <a:lnTo>
                    <a:pt x="4533" y="637"/>
                  </a:lnTo>
                  <a:lnTo>
                    <a:pt x="4294" y="478"/>
                  </a:lnTo>
                  <a:lnTo>
                    <a:pt x="4056" y="319"/>
                  </a:lnTo>
                  <a:lnTo>
                    <a:pt x="3817" y="200"/>
                  </a:lnTo>
                  <a:lnTo>
                    <a:pt x="3539" y="120"/>
                  </a:lnTo>
                  <a:lnTo>
                    <a:pt x="3261" y="40"/>
                  </a:lnTo>
                  <a:lnTo>
                    <a:pt x="2982" y="40"/>
                  </a:lnTo>
                  <a:lnTo>
                    <a:pt x="2704"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18"/>
            <p:cNvSpPr/>
            <p:nvPr/>
          </p:nvSpPr>
          <p:spPr>
            <a:xfrm>
              <a:off x="2567400" y="3906225"/>
              <a:ext cx="117325" cy="118325"/>
            </a:xfrm>
            <a:custGeom>
              <a:rect b="b" l="l" r="r" t="t"/>
              <a:pathLst>
                <a:path extrusionOk="0" h="4733" w="4693">
                  <a:moveTo>
                    <a:pt x="2546" y="1"/>
                  </a:moveTo>
                  <a:lnTo>
                    <a:pt x="2068" y="41"/>
                  </a:lnTo>
                  <a:lnTo>
                    <a:pt x="1631" y="120"/>
                  </a:lnTo>
                  <a:lnTo>
                    <a:pt x="1233" y="319"/>
                  </a:lnTo>
                  <a:lnTo>
                    <a:pt x="836" y="557"/>
                  </a:lnTo>
                  <a:lnTo>
                    <a:pt x="518" y="876"/>
                  </a:lnTo>
                  <a:lnTo>
                    <a:pt x="279" y="1273"/>
                  </a:lnTo>
                  <a:lnTo>
                    <a:pt x="160" y="1512"/>
                  </a:lnTo>
                  <a:lnTo>
                    <a:pt x="80" y="1711"/>
                  </a:lnTo>
                  <a:lnTo>
                    <a:pt x="40" y="1949"/>
                  </a:lnTo>
                  <a:lnTo>
                    <a:pt x="1" y="2188"/>
                  </a:lnTo>
                  <a:lnTo>
                    <a:pt x="40" y="2665"/>
                  </a:lnTo>
                  <a:lnTo>
                    <a:pt x="120" y="3102"/>
                  </a:lnTo>
                  <a:lnTo>
                    <a:pt x="319" y="3500"/>
                  </a:lnTo>
                  <a:lnTo>
                    <a:pt x="557" y="3898"/>
                  </a:lnTo>
                  <a:lnTo>
                    <a:pt x="875" y="4216"/>
                  </a:lnTo>
                  <a:lnTo>
                    <a:pt x="1273" y="4454"/>
                  </a:lnTo>
                  <a:lnTo>
                    <a:pt x="1472" y="4534"/>
                  </a:lnTo>
                  <a:lnTo>
                    <a:pt x="1710" y="4613"/>
                  </a:lnTo>
                  <a:lnTo>
                    <a:pt x="1949" y="4693"/>
                  </a:lnTo>
                  <a:lnTo>
                    <a:pt x="2188" y="4733"/>
                  </a:lnTo>
                  <a:lnTo>
                    <a:pt x="2665" y="4693"/>
                  </a:lnTo>
                  <a:lnTo>
                    <a:pt x="3102" y="4613"/>
                  </a:lnTo>
                  <a:lnTo>
                    <a:pt x="3500" y="4414"/>
                  </a:lnTo>
                  <a:lnTo>
                    <a:pt x="3858" y="4176"/>
                  </a:lnTo>
                  <a:lnTo>
                    <a:pt x="4176" y="3858"/>
                  </a:lnTo>
                  <a:lnTo>
                    <a:pt x="4454" y="3460"/>
                  </a:lnTo>
                  <a:lnTo>
                    <a:pt x="4534" y="3261"/>
                  </a:lnTo>
                  <a:lnTo>
                    <a:pt x="4613" y="3023"/>
                  </a:lnTo>
                  <a:lnTo>
                    <a:pt x="4693" y="2784"/>
                  </a:lnTo>
                  <a:lnTo>
                    <a:pt x="4693" y="2546"/>
                  </a:lnTo>
                  <a:lnTo>
                    <a:pt x="4693" y="2068"/>
                  </a:lnTo>
                  <a:lnTo>
                    <a:pt x="4613" y="1631"/>
                  </a:lnTo>
                  <a:lnTo>
                    <a:pt x="4414" y="1233"/>
                  </a:lnTo>
                  <a:lnTo>
                    <a:pt x="4176" y="836"/>
                  </a:lnTo>
                  <a:lnTo>
                    <a:pt x="3858" y="518"/>
                  </a:lnTo>
                  <a:lnTo>
                    <a:pt x="3460" y="279"/>
                  </a:lnTo>
                  <a:lnTo>
                    <a:pt x="3221" y="200"/>
                  </a:lnTo>
                  <a:lnTo>
                    <a:pt x="3023" y="120"/>
                  </a:lnTo>
                  <a:lnTo>
                    <a:pt x="2784" y="41"/>
                  </a:lnTo>
                  <a:lnTo>
                    <a:pt x="2546"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18"/>
            <p:cNvSpPr/>
            <p:nvPr/>
          </p:nvSpPr>
          <p:spPr>
            <a:xfrm>
              <a:off x="3448150" y="3110975"/>
              <a:ext cx="92475" cy="92475"/>
            </a:xfrm>
            <a:custGeom>
              <a:rect b="b" l="l" r="r" t="t"/>
              <a:pathLst>
                <a:path extrusionOk="0" h="3699" w="3699">
                  <a:moveTo>
                    <a:pt x="1829" y="1"/>
                  </a:moveTo>
                  <a:lnTo>
                    <a:pt x="1472" y="40"/>
                  </a:lnTo>
                  <a:lnTo>
                    <a:pt x="1114" y="160"/>
                  </a:lnTo>
                  <a:lnTo>
                    <a:pt x="796" y="319"/>
                  </a:lnTo>
                  <a:lnTo>
                    <a:pt x="517" y="557"/>
                  </a:lnTo>
                  <a:lnTo>
                    <a:pt x="319" y="796"/>
                  </a:lnTo>
                  <a:lnTo>
                    <a:pt x="120" y="1114"/>
                  </a:lnTo>
                  <a:lnTo>
                    <a:pt x="0" y="1472"/>
                  </a:lnTo>
                  <a:lnTo>
                    <a:pt x="0" y="1869"/>
                  </a:lnTo>
                  <a:lnTo>
                    <a:pt x="0" y="2227"/>
                  </a:lnTo>
                  <a:lnTo>
                    <a:pt x="120" y="2585"/>
                  </a:lnTo>
                  <a:lnTo>
                    <a:pt x="319" y="2903"/>
                  </a:lnTo>
                  <a:lnTo>
                    <a:pt x="517" y="3182"/>
                  </a:lnTo>
                  <a:lnTo>
                    <a:pt x="796" y="3380"/>
                  </a:lnTo>
                  <a:lnTo>
                    <a:pt x="1114" y="3579"/>
                  </a:lnTo>
                  <a:lnTo>
                    <a:pt x="1472" y="3659"/>
                  </a:lnTo>
                  <a:lnTo>
                    <a:pt x="1829" y="3698"/>
                  </a:lnTo>
                  <a:lnTo>
                    <a:pt x="2227" y="3659"/>
                  </a:lnTo>
                  <a:lnTo>
                    <a:pt x="2585" y="3579"/>
                  </a:lnTo>
                  <a:lnTo>
                    <a:pt x="2863" y="3380"/>
                  </a:lnTo>
                  <a:lnTo>
                    <a:pt x="3142" y="3182"/>
                  </a:lnTo>
                  <a:lnTo>
                    <a:pt x="3380" y="2903"/>
                  </a:lnTo>
                  <a:lnTo>
                    <a:pt x="3539" y="2585"/>
                  </a:lnTo>
                  <a:lnTo>
                    <a:pt x="3659" y="2227"/>
                  </a:lnTo>
                  <a:lnTo>
                    <a:pt x="3698" y="1869"/>
                  </a:lnTo>
                  <a:lnTo>
                    <a:pt x="3659" y="1472"/>
                  </a:lnTo>
                  <a:lnTo>
                    <a:pt x="3539" y="1114"/>
                  </a:lnTo>
                  <a:lnTo>
                    <a:pt x="3380" y="796"/>
                  </a:lnTo>
                  <a:lnTo>
                    <a:pt x="3142" y="557"/>
                  </a:lnTo>
                  <a:lnTo>
                    <a:pt x="2863" y="319"/>
                  </a:lnTo>
                  <a:lnTo>
                    <a:pt x="2585" y="160"/>
                  </a:lnTo>
                  <a:lnTo>
                    <a:pt x="2227" y="40"/>
                  </a:lnTo>
                  <a:lnTo>
                    <a:pt x="1829"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18"/>
            <p:cNvSpPr/>
            <p:nvPr/>
          </p:nvSpPr>
          <p:spPr>
            <a:xfrm>
              <a:off x="3764250" y="3208400"/>
              <a:ext cx="112375" cy="112350"/>
            </a:xfrm>
            <a:custGeom>
              <a:rect b="b" l="l" r="r" t="t"/>
              <a:pathLst>
                <a:path extrusionOk="0" h="4494" w="4495">
                  <a:moveTo>
                    <a:pt x="2267" y="0"/>
                  </a:moveTo>
                  <a:lnTo>
                    <a:pt x="1790" y="40"/>
                  </a:lnTo>
                  <a:lnTo>
                    <a:pt x="1393" y="199"/>
                  </a:lnTo>
                  <a:lnTo>
                    <a:pt x="995" y="398"/>
                  </a:lnTo>
                  <a:lnTo>
                    <a:pt x="677" y="676"/>
                  </a:lnTo>
                  <a:lnTo>
                    <a:pt x="399" y="994"/>
                  </a:lnTo>
                  <a:lnTo>
                    <a:pt x="200" y="1392"/>
                  </a:lnTo>
                  <a:lnTo>
                    <a:pt x="41" y="1790"/>
                  </a:lnTo>
                  <a:lnTo>
                    <a:pt x="1" y="2267"/>
                  </a:lnTo>
                  <a:lnTo>
                    <a:pt x="41" y="2704"/>
                  </a:lnTo>
                  <a:lnTo>
                    <a:pt x="200" y="3142"/>
                  </a:lnTo>
                  <a:lnTo>
                    <a:pt x="399" y="3499"/>
                  </a:lnTo>
                  <a:lnTo>
                    <a:pt x="677" y="3857"/>
                  </a:lnTo>
                  <a:lnTo>
                    <a:pt x="995" y="4136"/>
                  </a:lnTo>
                  <a:lnTo>
                    <a:pt x="1393" y="4334"/>
                  </a:lnTo>
                  <a:lnTo>
                    <a:pt x="1790" y="4454"/>
                  </a:lnTo>
                  <a:lnTo>
                    <a:pt x="2267" y="4493"/>
                  </a:lnTo>
                  <a:lnTo>
                    <a:pt x="2705" y="4454"/>
                  </a:lnTo>
                  <a:lnTo>
                    <a:pt x="3142" y="4334"/>
                  </a:lnTo>
                  <a:lnTo>
                    <a:pt x="3500" y="4136"/>
                  </a:lnTo>
                  <a:lnTo>
                    <a:pt x="3858" y="3857"/>
                  </a:lnTo>
                  <a:lnTo>
                    <a:pt x="4136" y="3499"/>
                  </a:lnTo>
                  <a:lnTo>
                    <a:pt x="4335" y="3142"/>
                  </a:lnTo>
                  <a:lnTo>
                    <a:pt x="4454" y="2704"/>
                  </a:lnTo>
                  <a:lnTo>
                    <a:pt x="4494" y="2267"/>
                  </a:lnTo>
                  <a:lnTo>
                    <a:pt x="4454" y="1790"/>
                  </a:lnTo>
                  <a:lnTo>
                    <a:pt x="4335" y="1392"/>
                  </a:lnTo>
                  <a:lnTo>
                    <a:pt x="4136" y="994"/>
                  </a:lnTo>
                  <a:lnTo>
                    <a:pt x="3858" y="676"/>
                  </a:lnTo>
                  <a:lnTo>
                    <a:pt x="3500" y="398"/>
                  </a:lnTo>
                  <a:lnTo>
                    <a:pt x="3142" y="199"/>
                  </a:lnTo>
                  <a:lnTo>
                    <a:pt x="2705" y="40"/>
                  </a:lnTo>
                  <a:lnTo>
                    <a:pt x="2267"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18"/>
            <p:cNvSpPr/>
            <p:nvPr/>
          </p:nvSpPr>
          <p:spPr>
            <a:xfrm>
              <a:off x="1820850" y="3036425"/>
              <a:ext cx="118325" cy="119300"/>
            </a:xfrm>
            <a:custGeom>
              <a:rect b="b" l="l" r="r" t="t"/>
              <a:pathLst>
                <a:path extrusionOk="0" h="4772" w="4733">
                  <a:moveTo>
                    <a:pt x="2546" y="0"/>
                  </a:moveTo>
                  <a:lnTo>
                    <a:pt x="2069" y="40"/>
                  </a:lnTo>
                  <a:lnTo>
                    <a:pt x="1631" y="120"/>
                  </a:lnTo>
                  <a:lnTo>
                    <a:pt x="1234" y="318"/>
                  </a:lnTo>
                  <a:lnTo>
                    <a:pt x="836" y="557"/>
                  </a:lnTo>
                  <a:lnTo>
                    <a:pt x="518" y="915"/>
                  </a:lnTo>
                  <a:lnTo>
                    <a:pt x="240" y="1312"/>
                  </a:lnTo>
                  <a:lnTo>
                    <a:pt x="160" y="1511"/>
                  </a:lnTo>
                  <a:lnTo>
                    <a:pt x="80" y="1750"/>
                  </a:lnTo>
                  <a:lnTo>
                    <a:pt x="41" y="1988"/>
                  </a:lnTo>
                  <a:lnTo>
                    <a:pt x="1" y="2227"/>
                  </a:lnTo>
                  <a:lnTo>
                    <a:pt x="1" y="2704"/>
                  </a:lnTo>
                  <a:lnTo>
                    <a:pt x="120" y="3142"/>
                  </a:lnTo>
                  <a:lnTo>
                    <a:pt x="279" y="3539"/>
                  </a:lnTo>
                  <a:lnTo>
                    <a:pt x="558" y="3937"/>
                  </a:lnTo>
                  <a:lnTo>
                    <a:pt x="876" y="4255"/>
                  </a:lnTo>
                  <a:lnTo>
                    <a:pt x="1273" y="4494"/>
                  </a:lnTo>
                  <a:lnTo>
                    <a:pt x="1472" y="4613"/>
                  </a:lnTo>
                  <a:lnTo>
                    <a:pt x="1711" y="4692"/>
                  </a:lnTo>
                  <a:lnTo>
                    <a:pt x="1949" y="4732"/>
                  </a:lnTo>
                  <a:lnTo>
                    <a:pt x="2188" y="4772"/>
                  </a:lnTo>
                  <a:lnTo>
                    <a:pt x="2665" y="4772"/>
                  </a:lnTo>
                  <a:lnTo>
                    <a:pt x="3102" y="4653"/>
                  </a:lnTo>
                  <a:lnTo>
                    <a:pt x="3540" y="4494"/>
                  </a:lnTo>
                  <a:lnTo>
                    <a:pt x="3898" y="4215"/>
                  </a:lnTo>
                  <a:lnTo>
                    <a:pt x="4216" y="3897"/>
                  </a:lnTo>
                  <a:lnTo>
                    <a:pt x="4494" y="3499"/>
                  </a:lnTo>
                  <a:lnTo>
                    <a:pt x="4574" y="3301"/>
                  </a:lnTo>
                  <a:lnTo>
                    <a:pt x="4653" y="3062"/>
                  </a:lnTo>
                  <a:lnTo>
                    <a:pt x="4733" y="2823"/>
                  </a:lnTo>
                  <a:lnTo>
                    <a:pt x="4733" y="2585"/>
                  </a:lnTo>
                  <a:lnTo>
                    <a:pt x="4733" y="2108"/>
                  </a:lnTo>
                  <a:lnTo>
                    <a:pt x="4653" y="1670"/>
                  </a:lnTo>
                  <a:lnTo>
                    <a:pt x="4454" y="1233"/>
                  </a:lnTo>
                  <a:lnTo>
                    <a:pt x="4216" y="875"/>
                  </a:lnTo>
                  <a:lnTo>
                    <a:pt x="3858" y="557"/>
                  </a:lnTo>
                  <a:lnTo>
                    <a:pt x="3460" y="279"/>
                  </a:lnTo>
                  <a:lnTo>
                    <a:pt x="3261" y="199"/>
                  </a:lnTo>
                  <a:lnTo>
                    <a:pt x="3023" y="120"/>
                  </a:lnTo>
                  <a:lnTo>
                    <a:pt x="2784" y="40"/>
                  </a:lnTo>
                  <a:lnTo>
                    <a:pt x="2546"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18"/>
            <p:cNvSpPr/>
            <p:nvPr/>
          </p:nvSpPr>
          <p:spPr>
            <a:xfrm>
              <a:off x="3957100" y="2074150"/>
              <a:ext cx="95475" cy="95475"/>
            </a:xfrm>
            <a:custGeom>
              <a:rect b="b" l="l" r="r" t="t"/>
              <a:pathLst>
                <a:path extrusionOk="0" h="3819" w="3819">
                  <a:moveTo>
                    <a:pt x="1909" y="1"/>
                  </a:moveTo>
                  <a:lnTo>
                    <a:pt x="1552" y="41"/>
                  </a:lnTo>
                  <a:lnTo>
                    <a:pt x="1194" y="160"/>
                  </a:lnTo>
                  <a:lnTo>
                    <a:pt x="876" y="359"/>
                  </a:lnTo>
                  <a:lnTo>
                    <a:pt x="597" y="558"/>
                  </a:lnTo>
                  <a:lnTo>
                    <a:pt x="359" y="876"/>
                  </a:lnTo>
                  <a:lnTo>
                    <a:pt x="160" y="1194"/>
                  </a:lnTo>
                  <a:lnTo>
                    <a:pt x="41" y="1552"/>
                  </a:lnTo>
                  <a:lnTo>
                    <a:pt x="1" y="1910"/>
                  </a:lnTo>
                  <a:lnTo>
                    <a:pt x="41" y="2307"/>
                  </a:lnTo>
                  <a:lnTo>
                    <a:pt x="160" y="2665"/>
                  </a:lnTo>
                  <a:lnTo>
                    <a:pt x="359" y="2983"/>
                  </a:lnTo>
                  <a:lnTo>
                    <a:pt x="597" y="3261"/>
                  </a:lnTo>
                  <a:lnTo>
                    <a:pt x="876" y="3500"/>
                  </a:lnTo>
                  <a:lnTo>
                    <a:pt x="1194" y="3699"/>
                  </a:lnTo>
                  <a:lnTo>
                    <a:pt x="1552" y="3778"/>
                  </a:lnTo>
                  <a:lnTo>
                    <a:pt x="1909" y="3818"/>
                  </a:lnTo>
                  <a:lnTo>
                    <a:pt x="2307" y="3778"/>
                  </a:lnTo>
                  <a:lnTo>
                    <a:pt x="2665" y="3699"/>
                  </a:lnTo>
                  <a:lnTo>
                    <a:pt x="2983" y="3500"/>
                  </a:lnTo>
                  <a:lnTo>
                    <a:pt x="3261" y="3261"/>
                  </a:lnTo>
                  <a:lnTo>
                    <a:pt x="3500" y="2983"/>
                  </a:lnTo>
                  <a:lnTo>
                    <a:pt x="3699" y="2665"/>
                  </a:lnTo>
                  <a:lnTo>
                    <a:pt x="3778" y="2307"/>
                  </a:lnTo>
                  <a:lnTo>
                    <a:pt x="3818" y="1910"/>
                  </a:lnTo>
                  <a:lnTo>
                    <a:pt x="3778" y="1552"/>
                  </a:lnTo>
                  <a:lnTo>
                    <a:pt x="3699" y="1194"/>
                  </a:lnTo>
                  <a:lnTo>
                    <a:pt x="3500" y="876"/>
                  </a:lnTo>
                  <a:lnTo>
                    <a:pt x="3261" y="558"/>
                  </a:lnTo>
                  <a:lnTo>
                    <a:pt x="2983" y="359"/>
                  </a:lnTo>
                  <a:lnTo>
                    <a:pt x="2665" y="160"/>
                  </a:lnTo>
                  <a:lnTo>
                    <a:pt x="2307" y="41"/>
                  </a:lnTo>
                  <a:lnTo>
                    <a:pt x="1909"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8" name="Google Shape;4558;p118"/>
          <p:cNvGrpSpPr/>
          <p:nvPr/>
        </p:nvGrpSpPr>
        <p:grpSpPr>
          <a:xfrm>
            <a:off x="6196822" y="2757208"/>
            <a:ext cx="3264272" cy="2910427"/>
            <a:chOff x="1572350" y="1151675"/>
            <a:chExt cx="4851050" cy="4325200"/>
          </a:xfrm>
        </p:grpSpPr>
        <p:sp>
          <p:nvSpPr>
            <p:cNvPr id="4559" name="Google Shape;4559;p118"/>
            <p:cNvSpPr/>
            <p:nvPr/>
          </p:nvSpPr>
          <p:spPr>
            <a:xfrm>
              <a:off x="3968050" y="3267050"/>
              <a:ext cx="2041825" cy="1687950"/>
            </a:xfrm>
            <a:custGeom>
              <a:rect b="b" l="l" r="r" t="t"/>
              <a:pathLst>
                <a:path extrusionOk="0" h="67518" w="81673">
                  <a:moveTo>
                    <a:pt x="62229" y="676"/>
                  </a:moveTo>
                  <a:lnTo>
                    <a:pt x="80917" y="40638"/>
                  </a:lnTo>
                  <a:lnTo>
                    <a:pt x="57298" y="66722"/>
                  </a:lnTo>
                  <a:lnTo>
                    <a:pt x="32964" y="54475"/>
                  </a:lnTo>
                  <a:lnTo>
                    <a:pt x="955" y="36662"/>
                  </a:lnTo>
                  <a:lnTo>
                    <a:pt x="27277" y="3579"/>
                  </a:lnTo>
                  <a:lnTo>
                    <a:pt x="62229" y="676"/>
                  </a:lnTo>
                  <a:close/>
                  <a:moveTo>
                    <a:pt x="62587" y="0"/>
                  </a:moveTo>
                  <a:lnTo>
                    <a:pt x="27079" y="2943"/>
                  </a:lnTo>
                  <a:lnTo>
                    <a:pt x="26959" y="2982"/>
                  </a:lnTo>
                  <a:lnTo>
                    <a:pt x="0" y="36860"/>
                  </a:lnTo>
                  <a:lnTo>
                    <a:pt x="32645" y="55032"/>
                  </a:lnTo>
                  <a:lnTo>
                    <a:pt x="57418" y="67518"/>
                  </a:lnTo>
                  <a:lnTo>
                    <a:pt x="81673" y="40717"/>
                  </a:lnTo>
                  <a:lnTo>
                    <a:pt x="62706" y="199"/>
                  </a:lnTo>
                  <a:lnTo>
                    <a:pt x="62587"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18"/>
            <p:cNvSpPr/>
            <p:nvPr/>
          </p:nvSpPr>
          <p:spPr>
            <a:xfrm>
              <a:off x="3938225" y="4013600"/>
              <a:ext cx="1469250" cy="918525"/>
            </a:xfrm>
            <a:custGeom>
              <a:rect b="b" l="l" r="r" t="t"/>
              <a:pathLst>
                <a:path extrusionOk="0" h="36741" w="58770">
                  <a:moveTo>
                    <a:pt x="24852" y="676"/>
                  </a:moveTo>
                  <a:lnTo>
                    <a:pt x="55708" y="12565"/>
                  </a:lnTo>
                  <a:lnTo>
                    <a:pt x="3340" y="6760"/>
                  </a:lnTo>
                  <a:lnTo>
                    <a:pt x="24852" y="676"/>
                  </a:lnTo>
                  <a:close/>
                  <a:moveTo>
                    <a:pt x="24892" y="0"/>
                  </a:moveTo>
                  <a:lnTo>
                    <a:pt x="0" y="7038"/>
                  </a:lnTo>
                  <a:lnTo>
                    <a:pt x="57378" y="13400"/>
                  </a:lnTo>
                  <a:lnTo>
                    <a:pt x="58133" y="36741"/>
                  </a:lnTo>
                  <a:lnTo>
                    <a:pt x="58770" y="36741"/>
                  </a:lnTo>
                  <a:lnTo>
                    <a:pt x="58014" y="12764"/>
                  </a:lnTo>
                  <a:lnTo>
                    <a:pt x="24892"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18"/>
            <p:cNvSpPr/>
            <p:nvPr/>
          </p:nvSpPr>
          <p:spPr>
            <a:xfrm>
              <a:off x="4769250" y="3825700"/>
              <a:ext cx="621325" cy="828100"/>
            </a:xfrm>
            <a:custGeom>
              <a:rect b="b" l="l" r="r" t="t"/>
              <a:pathLst>
                <a:path extrusionOk="0" h="33124" w="24853">
                  <a:moveTo>
                    <a:pt x="17656" y="1591"/>
                  </a:moveTo>
                  <a:lnTo>
                    <a:pt x="24057" y="20479"/>
                  </a:lnTo>
                  <a:lnTo>
                    <a:pt x="1512" y="31692"/>
                  </a:lnTo>
                  <a:lnTo>
                    <a:pt x="17656" y="1591"/>
                  </a:lnTo>
                  <a:close/>
                  <a:moveTo>
                    <a:pt x="17815" y="1"/>
                  </a:moveTo>
                  <a:lnTo>
                    <a:pt x="1" y="33123"/>
                  </a:lnTo>
                  <a:lnTo>
                    <a:pt x="1" y="33123"/>
                  </a:lnTo>
                  <a:lnTo>
                    <a:pt x="24853" y="20797"/>
                  </a:lnTo>
                  <a:lnTo>
                    <a:pt x="17815"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18"/>
            <p:cNvSpPr/>
            <p:nvPr/>
          </p:nvSpPr>
          <p:spPr>
            <a:xfrm>
              <a:off x="4550575" y="3238225"/>
              <a:ext cx="1476200" cy="1111375"/>
            </a:xfrm>
            <a:custGeom>
              <a:rect b="b" l="l" r="r" t="t"/>
              <a:pathLst>
                <a:path extrusionOk="0" h="44455" w="59048">
                  <a:moveTo>
                    <a:pt x="38530" y="3300"/>
                  </a:moveTo>
                  <a:lnTo>
                    <a:pt x="35031" y="28669"/>
                  </a:lnTo>
                  <a:lnTo>
                    <a:pt x="26919" y="24136"/>
                  </a:lnTo>
                  <a:lnTo>
                    <a:pt x="32208" y="14712"/>
                  </a:lnTo>
                  <a:lnTo>
                    <a:pt x="35787" y="8311"/>
                  </a:lnTo>
                  <a:lnTo>
                    <a:pt x="38530" y="3300"/>
                  </a:lnTo>
                  <a:close/>
                  <a:moveTo>
                    <a:pt x="4056" y="5050"/>
                  </a:moveTo>
                  <a:lnTo>
                    <a:pt x="25925" y="24096"/>
                  </a:lnTo>
                  <a:lnTo>
                    <a:pt x="756" y="30936"/>
                  </a:lnTo>
                  <a:lnTo>
                    <a:pt x="4056" y="5050"/>
                  </a:lnTo>
                  <a:close/>
                  <a:moveTo>
                    <a:pt x="35508" y="29663"/>
                  </a:moveTo>
                  <a:lnTo>
                    <a:pt x="56940" y="41592"/>
                  </a:lnTo>
                  <a:lnTo>
                    <a:pt x="33560" y="43779"/>
                  </a:lnTo>
                  <a:lnTo>
                    <a:pt x="35508" y="29663"/>
                  </a:lnTo>
                  <a:close/>
                  <a:moveTo>
                    <a:pt x="39484" y="0"/>
                  </a:moveTo>
                  <a:lnTo>
                    <a:pt x="39365" y="40"/>
                  </a:lnTo>
                  <a:lnTo>
                    <a:pt x="39286" y="80"/>
                  </a:lnTo>
                  <a:lnTo>
                    <a:pt x="39286" y="119"/>
                  </a:lnTo>
                  <a:lnTo>
                    <a:pt x="38809" y="1392"/>
                  </a:lnTo>
                  <a:lnTo>
                    <a:pt x="38371" y="2267"/>
                  </a:lnTo>
                  <a:lnTo>
                    <a:pt x="37337" y="4135"/>
                  </a:lnTo>
                  <a:lnTo>
                    <a:pt x="34117" y="9981"/>
                  </a:lnTo>
                  <a:lnTo>
                    <a:pt x="26442" y="23699"/>
                  </a:lnTo>
                  <a:lnTo>
                    <a:pt x="3579" y="3778"/>
                  </a:lnTo>
                  <a:lnTo>
                    <a:pt x="0" y="31771"/>
                  </a:lnTo>
                  <a:lnTo>
                    <a:pt x="26442" y="24613"/>
                  </a:lnTo>
                  <a:lnTo>
                    <a:pt x="34912" y="29345"/>
                  </a:lnTo>
                  <a:lnTo>
                    <a:pt x="32844" y="44455"/>
                  </a:lnTo>
                  <a:lnTo>
                    <a:pt x="59048" y="42069"/>
                  </a:lnTo>
                  <a:lnTo>
                    <a:pt x="35628" y="28987"/>
                  </a:lnTo>
                  <a:lnTo>
                    <a:pt x="39604" y="199"/>
                  </a:lnTo>
                  <a:lnTo>
                    <a:pt x="39604" y="119"/>
                  </a:lnTo>
                  <a:lnTo>
                    <a:pt x="39564" y="80"/>
                  </a:lnTo>
                  <a:lnTo>
                    <a:pt x="39484" y="0"/>
                  </a:ln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18"/>
            <p:cNvSpPr/>
            <p:nvPr/>
          </p:nvSpPr>
          <p:spPr>
            <a:xfrm>
              <a:off x="4560500" y="4022550"/>
              <a:ext cx="25" cy="25"/>
            </a:xfrm>
            <a:custGeom>
              <a:rect b="b" l="l" r="r" t="t"/>
              <a:pathLst>
                <a:path extrusionOk="0" fill="none" h="1" w="1">
                  <a:moveTo>
                    <a:pt x="1" y="0"/>
                  </a:moveTo>
                  <a:lnTo>
                    <a:pt x="1" y="0"/>
                  </a:lnTo>
                </a:path>
              </a:pathLst>
            </a:custGeom>
            <a:solidFill>
              <a:srgbClr val="5E5E5E"/>
            </a:solidFill>
            <a:ln cap="rnd" cmpd="sng" w="11925">
              <a:solidFill>
                <a:srgbClr val="FAFAF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18"/>
            <p:cNvSpPr/>
            <p:nvPr/>
          </p:nvSpPr>
          <p:spPr>
            <a:xfrm>
              <a:off x="5320975" y="4864525"/>
              <a:ext cx="162050" cy="162050"/>
            </a:xfrm>
            <a:custGeom>
              <a:rect b="b" l="l" r="r" t="t"/>
              <a:pathLst>
                <a:path extrusionOk="0" h="6482" w="6482">
                  <a:moveTo>
                    <a:pt x="2903" y="0"/>
                  </a:moveTo>
                  <a:lnTo>
                    <a:pt x="2585" y="40"/>
                  </a:lnTo>
                  <a:lnTo>
                    <a:pt x="2306" y="119"/>
                  </a:lnTo>
                  <a:lnTo>
                    <a:pt x="1988" y="239"/>
                  </a:lnTo>
                  <a:lnTo>
                    <a:pt x="1710" y="398"/>
                  </a:lnTo>
                  <a:lnTo>
                    <a:pt x="1432" y="557"/>
                  </a:lnTo>
                  <a:lnTo>
                    <a:pt x="1153" y="756"/>
                  </a:lnTo>
                  <a:lnTo>
                    <a:pt x="915" y="994"/>
                  </a:lnTo>
                  <a:lnTo>
                    <a:pt x="716" y="1233"/>
                  </a:lnTo>
                  <a:lnTo>
                    <a:pt x="517" y="1471"/>
                  </a:lnTo>
                  <a:lnTo>
                    <a:pt x="358" y="1750"/>
                  </a:lnTo>
                  <a:lnTo>
                    <a:pt x="239" y="2028"/>
                  </a:lnTo>
                  <a:lnTo>
                    <a:pt x="120" y="2346"/>
                  </a:lnTo>
                  <a:lnTo>
                    <a:pt x="40" y="2624"/>
                  </a:lnTo>
                  <a:lnTo>
                    <a:pt x="0" y="2943"/>
                  </a:lnTo>
                  <a:lnTo>
                    <a:pt x="0" y="3261"/>
                  </a:lnTo>
                  <a:lnTo>
                    <a:pt x="0" y="3579"/>
                  </a:lnTo>
                  <a:lnTo>
                    <a:pt x="80" y="3857"/>
                  </a:lnTo>
                  <a:lnTo>
                    <a:pt x="159" y="4175"/>
                  </a:lnTo>
                  <a:lnTo>
                    <a:pt x="239" y="4493"/>
                  </a:lnTo>
                  <a:lnTo>
                    <a:pt x="398" y="4772"/>
                  </a:lnTo>
                  <a:lnTo>
                    <a:pt x="557" y="5050"/>
                  </a:lnTo>
                  <a:lnTo>
                    <a:pt x="756" y="5328"/>
                  </a:lnTo>
                  <a:lnTo>
                    <a:pt x="994" y="5567"/>
                  </a:lnTo>
                  <a:lnTo>
                    <a:pt x="1233" y="5766"/>
                  </a:lnTo>
                  <a:lnTo>
                    <a:pt x="1471" y="5965"/>
                  </a:lnTo>
                  <a:lnTo>
                    <a:pt x="1750" y="6124"/>
                  </a:lnTo>
                  <a:lnTo>
                    <a:pt x="2028" y="6243"/>
                  </a:lnTo>
                  <a:lnTo>
                    <a:pt x="2346" y="6362"/>
                  </a:lnTo>
                  <a:lnTo>
                    <a:pt x="2625" y="6402"/>
                  </a:lnTo>
                  <a:lnTo>
                    <a:pt x="2943" y="6442"/>
                  </a:lnTo>
                  <a:lnTo>
                    <a:pt x="3261" y="6481"/>
                  </a:lnTo>
                  <a:lnTo>
                    <a:pt x="3579" y="6442"/>
                  </a:lnTo>
                  <a:lnTo>
                    <a:pt x="3897" y="6402"/>
                  </a:lnTo>
                  <a:lnTo>
                    <a:pt x="4175" y="6322"/>
                  </a:lnTo>
                  <a:lnTo>
                    <a:pt x="4493" y="6203"/>
                  </a:lnTo>
                  <a:lnTo>
                    <a:pt x="4772" y="6084"/>
                  </a:lnTo>
                  <a:lnTo>
                    <a:pt x="5090" y="5925"/>
                  </a:lnTo>
                  <a:lnTo>
                    <a:pt x="5328" y="5686"/>
                  </a:lnTo>
                  <a:lnTo>
                    <a:pt x="5567" y="5487"/>
                  </a:lnTo>
                  <a:lnTo>
                    <a:pt x="5806" y="5249"/>
                  </a:lnTo>
                  <a:lnTo>
                    <a:pt x="5965" y="4970"/>
                  </a:lnTo>
                  <a:lnTo>
                    <a:pt x="6124" y="4732"/>
                  </a:lnTo>
                  <a:lnTo>
                    <a:pt x="6243" y="4414"/>
                  </a:lnTo>
                  <a:lnTo>
                    <a:pt x="6362" y="4135"/>
                  </a:lnTo>
                  <a:lnTo>
                    <a:pt x="6442" y="3817"/>
                  </a:lnTo>
                  <a:lnTo>
                    <a:pt x="6482" y="3539"/>
                  </a:lnTo>
                  <a:lnTo>
                    <a:pt x="6482" y="3221"/>
                  </a:lnTo>
                  <a:lnTo>
                    <a:pt x="6482" y="2903"/>
                  </a:lnTo>
                  <a:lnTo>
                    <a:pt x="6442" y="2585"/>
                  </a:lnTo>
                  <a:lnTo>
                    <a:pt x="6362" y="2267"/>
                  </a:lnTo>
                  <a:lnTo>
                    <a:pt x="6243" y="1988"/>
                  </a:lnTo>
                  <a:lnTo>
                    <a:pt x="6084" y="1670"/>
                  </a:lnTo>
                  <a:lnTo>
                    <a:pt x="5925" y="1392"/>
                  </a:lnTo>
                  <a:lnTo>
                    <a:pt x="5726" y="1153"/>
                  </a:lnTo>
                  <a:lnTo>
                    <a:pt x="5487" y="915"/>
                  </a:lnTo>
                  <a:lnTo>
                    <a:pt x="5249" y="676"/>
                  </a:lnTo>
                  <a:lnTo>
                    <a:pt x="5010" y="517"/>
                  </a:lnTo>
                  <a:lnTo>
                    <a:pt x="4732" y="358"/>
                  </a:lnTo>
                  <a:lnTo>
                    <a:pt x="4454" y="199"/>
                  </a:lnTo>
                  <a:lnTo>
                    <a:pt x="4136" y="119"/>
                  </a:lnTo>
                  <a:lnTo>
                    <a:pt x="3857" y="40"/>
                  </a:lnTo>
                  <a:lnTo>
                    <a:pt x="3539"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18"/>
            <p:cNvSpPr/>
            <p:nvPr/>
          </p:nvSpPr>
          <p:spPr>
            <a:xfrm>
              <a:off x="5457150" y="3205400"/>
              <a:ext cx="141175" cy="141200"/>
            </a:xfrm>
            <a:custGeom>
              <a:rect b="b" l="l" r="r" t="t"/>
              <a:pathLst>
                <a:path extrusionOk="0" h="5648" w="5647">
                  <a:moveTo>
                    <a:pt x="2546" y="1"/>
                  </a:moveTo>
                  <a:lnTo>
                    <a:pt x="2267" y="41"/>
                  </a:lnTo>
                  <a:lnTo>
                    <a:pt x="2029" y="120"/>
                  </a:lnTo>
                  <a:lnTo>
                    <a:pt x="1750" y="200"/>
                  </a:lnTo>
                  <a:lnTo>
                    <a:pt x="1512" y="319"/>
                  </a:lnTo>
                  <a:lnTo>
                    <a:pt x="1233" y="478"/>
                  </a:lnTo>
                  <a:lnTo>
                    <a:pt x="1035" y="637"/>
                  </a:lnTo>
                  <a:lnTo>
                    <a:pt x="796" y="836"/>
                  </a:lnTo>
                  <a:lnTo>
                    <a:pt x="637" y="1075"/>
                  </a:lnTo>
                  <a:lnTo>
                    <a:pt x="478" y="1273"/>
                  </a:lnTo>
                  <a:lnTo>
                    <a:pt x="319" y="1512"/>
                  </a:lnTo>
                  <a:lnTo>
                    <a:pt x="200" y="1751"/>
                  </a:lnTo>
                  <a:lnTo>
                    <a:pt x="120" y="2029"/>
                  </a:lnTo>
                  <a:lnTo>
                    <a:pt x="80" y="2267"/>
                  </a:lnTo>
                  <a:lnTo>
                    <a:pt x="40" y="2546"/>
                  </a:lnTo>
                  <a:lnTo>
                    <a:pt x="1" y="2824"/>
                  </a:lnTo>
                  <a:lnTo>
                    <a:pt x="40" y="3102"/>
                  </a:lnTo>
                  <a:lnTo>
                    <a:pt x="80" y="3381"/>
                  </a:lnTo>
                  <a:lnTo>
                    <a:pt x="120" y="3619"/>
                  </a:lnTo>
                  <a:lnTo>
                    <a:pt x="239" y="3898"/>
                  </a:lnTo>
                  <a:lnTo>
                    <a:pt x="359" y="4136"/>
                  </a:lnTo>
                  <a:lnTo>
                    <a:pt x="518" y="4415"/>
                  </a:lnTo>
                  <a:lnTo>
                    <a:pt x="677" y="4613"/>
                  </a:lnTo>
                  <a:lnTo>
                    <a:pt x="875" y="4852"/>
                  </a:lnTo>
                  <a:lnTo>
                    <a:pt x="1074" y="5011"/>
                  </a:lnTo>
                  <a:lnTo>
                    <a:pt x="1313" y="5170"/>
                  </a:lnTo>
                  <a:lnTo>
                    <a:pt x="1551" y="5329"/>
                  </a:lnTo>
                  <a:lnTo>
                    <a:pt x="1790" y="5448"/>
                  </a:lnTo>
                  <a:lnTo>
                    <a:pt x="2068" y="5528"/>
                  </a:lnTo>
                  <a:lnTo>
                    <a:pt x="2307" y="5568"/>
                  </a:lnTo>
                  <a:lnTo>
                    <a:pt x="2585" y="5608"/>
                  </a:lnTo>
                  <a:lnTo>
                    <a:pt x="2864" y="5647"/>
                  </a:lnTo>
                  <a:lnTo>
                    <a:pt x="3142" y="5608"/>
                  </a:lnTo>
                  <a:lnTo>
                    <a:pt x="3381" y="5568"/>
                  </a:lnTo>
                  <a:lnTo>
                    <a:pt x="3659" y="5528"/>
                  </a:lnTo>
                  <a:lnTo>
                    <a:pt x="3937" y="5409"/>
                  </a:lnTo>
                  <a:lnTo>
                    <a:pt x="4176" y="5289"/>
                  </a:lnTo>
                  <a:lnTo>
                    <a:pt x="4414" y="5130"/>
                  </a:lnTo>
                  <a:lnTo>
                    <a:pt x="4653" y="4971"/>
                  </a:lnTo>
                  <a:lnTo>
                    <a:pt x="4852" y="4773"/>
                  </a:lnTo>
                  <a:lnTo>
                    <a:pt x="5051" y="4574"/>
                  </a:lnTo>
                  <a:lnTo>
                    <a:pt x="5210" y="4335"/>
                  </a:lnTo>
                  <a:lnTo>
                    <a:pt x="5369" y="4097"/>
                  </a:lnTo>
                  <a:lnTo>
                    <a:pt x="5448" y="3858"/>
                  </a:lnTo>
                  <a:lnTo>
                    <a:pt x="5567" y="3580"/>
                  </a:lnTo>
                  <a:lnTo>
                    <a:pt x="5607" y="3341"/>
                  </a:lnTo>
                  <a:lnTo>
                    <a:pt x="5647" y="3063"/>
                  </a:lnTo>
                  <a:lnTo>
                    <a:pt x="5647" y="2784"/>
                  </a:lnTo>
                  <a:lnTo>
                    <a:pt x="5647" y="2506"/>
                  </a:lnTo>
                  <a:lnTo>
                    <a:pt x="5607" y="2267"/>
                  </a:lnTo>
                  <a:lnTo>
                    <a:pt x="5528" y="1989"/>
                  </a:lnTo>
                  <a:lnTo>
                    <a:pt x="5448" y="1711"/>
                  </a:lnTo>
                  <a:lnTo>
                    <a:pt x="5329" y="1472"/>
                  </a:lnTo>
                  <a:lnTo>
                    <a:pt x="5170" y="1234"/>
                  </a:lnTo>
                  <a:lnTo>
                    <a:pt x="5011" y="995"/>
                  </a:lnTo>
                  <a:lnTo>
                    <a:pt x="4812" y="796"/>
                  </a:lnTo>
                  <a:lnTo>
                    <a:pt x="4613" y="597"/>
                  </a:lnTo>
                  <a:lnTo>
                    <a:pt x="4375" y="438"/>
                  </a:lnTo>
                  <a:lnTo>
                    <a:pt x="4136" y="279"/>
                  </a:lnTo>
                  <a:lnTo>
                    <a:pt x="3897" y="200"/>
                  </a:lnTo>
                  <a:lnTo>
                    <a:pt x="3619" y="81"/>
                  </a:lnTo>
                  <a:lnTo>
                    <a:pt x="3381" y="41"/>
                  </a:lnTo>
                  <a:lnTo>
                    <a:pt x="3102"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18"/>
            <p:cNvSpPr/>
            <p:nvPr/>
          </p:nvSpPr>
          <p:spPr>
            <a:xfrm>
              <a:off x="4476000" y="3938050"/>
              <a:ext cx="168025" cy="168025"/>
            </a:xfrm>
            <a:custGeom>
              <a:rect b="b" l="l" r="r" t="t"/>
              <a:pathLst>
                <a:path extrusionOk="0" h="6721" w="6721">
                  <a:moveTo>
                    <a:pt x="3023" y="0"/>
                  </a:moveTo>
                  <a:lnTo>
                    <a:pt x="2705" y="80"/>
                  </a:lnTo>
                  <a:lnTo>
                    <a:pt x="2387" y="159"/>
                  </a:lnTo>
                  <a:lnTo>
                    <a:pt x="2069" y="279"/>
                  </a:lnTo>
                  <a:lnTo>
                    <a:pt x="1751" y="398"/>
                  </a:lnTo>
                  <a:lnTo>
                    <a:pt x="1472" y="597"/>
                  </a:lnTo>
                  <a:lnTo>
                    <a:pt x="1194" y="795"/>
                  </a:lnTo>
                  <a:lnTo>
                    <a:pt x="955" y="1034"/>
                  </a:lnTo>
                  <a:lnTo>
                    <a:pt x="717" y="1273"/>
                  </a:lnTo>
                  <a:lnTo>
                    <a:pt x="518" y="1551"/>
                  </a:lnTo>
                  <a:lnTo>
                    <a:pt x="359" y="1829"/>
                  </a:lnTo>
                  <a:lnTo>
                    <a:pt x="240" y="2108"/>
                  </a:lnTo>
                  <a:lnTo>
                    <a:pt x="120" y="2426"/>
                  </a:lnTo>
                  <a:lnTo>
                    <a:pt x="41" y="2744"/>
                  </a:lnTo>
                  <a:lnTo>
                    <a:pt x="1" y="3062"/>
                  </a:lnTo>
                  <a:lnTo>
                    <a:pt x="1" y="3380"/>
                  </a:lnTo>
                  <a:lnTo>
                    <a:pt x="1" y="3698"/>
                  </a:lnTo>
                  <a:lnTo>
                    <a:pt x="81" y="4016"/>
                  </a:lnTo>
                  <a:lnTo>
                    <a:pt x="160" y="4334"/>
                  </a:lnTo>
                  <a:lnTo>
                    <a:pt x="279" y="4652"/>
                  </a:lnTo>
                  <a:lnTo>
                    <a:pt x="399" y="4971"/>
                  </a:lnTo>
                  <a:lnTo>
                    <a:pt x="597" y="5249"/>
                  </a:lnTo>
                  <a:lnTo>
                    <a:pt x="796" y="5527"/>
                  </a:lnTo>
                  <a:lnTo>
                    <a:pt x="1035" y="5766"/>
                  </a:lnTo>
                  <a:lnTo>
                    <a:pt x="1273" y="6004"/>
                  </a:lnTo>
                  <a:lnTo>
                    <a:pt x="1552" y="6203"/>
                  </a:lnTo>
                  <a:lnTo>
                    <a:pt x="1830" y="6362"/>
                  </a:lnTo>
                  <a:lnTo>
                    <a:pt x="2108" y="6482"/>
                  </a:lnTo>
                  <a:lnTo>
                    <a:pt x="2427" y="6601"/>
                  </a:lnTo>
                  <a:lnTo>
                    <a:pt x="2745" y="6680"/>
                  </a:lnTo>
                  <a:lnTo>
                    <a:pt x="3063" y="6720"/>
                  </a:lnTo>
                  <a:lnTo>
                    <a:pt x="3699" y="6720"/>
                  </a:lnTo>
                  <a:lnTo>
                    <a:pt x="4017" y="6641"/>
                  </a:lnTo>
                  <a:lnTo>
                    <a:pt x="4335" y="6561"/>
                  </a:lnTo>
                  <a:lnTo>
                    <a:pt x="4653" y="6482"/>
                  </a:lnTo>
                  <a:lnTo>
                    <a:pt x="4971" y="6322"/>
                  </a:lnTo>
                  <a:lnTo>
                    <a:pt x="5250" y="6124"/>
                  </a:lnTo>
                  <a:lnTo>
                    <a:pt x="5528" y="5925"/>
                  </a:lnTo>
                  <a:lnTo>
                    <a:pt x="5767" y="5686"/>
                  </a:lnTo>
                  <a:lnTo>
                    <a:pt x="6005" y="5448"/>
                  </a:lnTo>
                  <a:lnTo>
                    <a:pt x="6204" y="5169"/>
                  </a:lnTo>
                  <a:lnTo>
                    <a:pt x="6363" y="4891"/>
                  </a:lnTo>
                  <a:lnTo>
                    <a:pt x="6482" y="4613"/>
                  </a:lnTo>
                  <a:lnTo>
                    <a:pt x="6602" y="4295"/>
                  </a:lnTo>
                  <a:lnTo>
                    <a:pt x="6681" y="3976"/>
                  </a:lnTo>
                  <a:lnTo>
                    <a:pt x="6721" y="3658"/>
                  </a:lnTo>
                  <a:lnTo>
                    <a:pt x="6721" y="3340"/>
                  </a:lnTo>
                  <a:lnTo>
                    <a:pt x="6721" y="3022"/>
                  </a:lnTo>
                  <a:lnTo>
                    <a:pt x="6641" y="2704"/>
                  </a:lnTo>
                  <a:lnTo>
                    <a:pt x="6562" y="2386"/>
                  </a:lnTo>
                  <a:lnTo>
                    <a:pt x="6482" y="2068"/>
                  </a:lnTo>
                  <a:lnTo>
                    <a:pt x="6323" y="1750"/>
                  </a:lnTo>
                  <a:lnTo>
                    <a:pt x="6124" y="1471"/>
                  </a:lnTo>
                  <a:lnTo>
                    <a:pt x="5926" y="1193"/>
                  </a:lnTo>
                  <a:lnTo>
                    <a:pt x="5687" y="954"/>
                  </a:lnTo>
                  <a:lnTo>
                    <a:pt x="5448" y="716"/>
                  </a:lnTo>
                  <a:lnTo>
                    <a:pt x="5170" y="517"/>
                  </a:lnTo>
                  <a:lnTo>
                    <a:pt x="4892" y="358"/>
                  </a:lnTo>
                  <a:lnTo>
                    <a:pt x="4613" y="239"/>
                  </a:lnTo>
                  <a:lnTo>
                    <a:pt x="4295" y="119"/>
                  </a:lnTo>
                  <a:lnTo>
                    <a:pt x="3977" y="40"/>
                  </a:lnTo>
                  <a:lnTo>
                    <a:pt x="3659"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18"/>
            <p:cNvSpPr/>
            <p:nvPr/>
          </p:nvSpPr>
          <p:spPr>
            <a:xfrm>
              <a:off x="5916425" y="4199475"/>
              <a:ext cx="169000" cy="169025"/>
            </a:xfrm>
            <a:custGeom>
              <a:rect b="b" l="l" r="r" t="t"/>
              <a:pathLst>
                <a:path extrusionOk="0" h="6761" w="6760">
                  <a:moveTo>
                    <a:pt x="3340" y="1"/>
                  </a:moveTo>
                  <a:lnTo>
                    <a:pt x="3022" y="41"/>
                  </a:lnTo>
                  <a:lnTo>
                    <a:pt x="2704" y="80"/>
                  </a:lnTo>
                  <a:lnTo>
                    <a:pt x="2386" y="160"/>
                  </a:lnTo>
                  <a:lnTo>
                    <a:pt x="2068" y="279"/>
                  </a:lnTo>
                  <a:lnTo>
                    <a:pt x="1789" y="438"/>
                  </a:lnTo>
                  <a:lnTo>
                    <a:pt x="1471" y="597"/>
                  </a:lnTo>
                  <a:lnTo>
                    <a:pt x="1193" y="796"/>
                  </a:lnTo>
                  <a:lnTo>
                    <a:pt x="954" y="1035"/>
                  </a:lnTo>
                  <a:lnTo>
                    <a:pt x="756" y="1313"/>
                  </a:lnTo>
                  <a:lnTo>
                    <a:pt x="557" y="1552"/>
                  </a:lnTo>
                  <a:lnTo>
                    <a:pt x="398" y="1830"/>
                  </a:lnTo>
                  <a:lnTo>
                    <a:pt x="239" y="2148"/>
                  </a:lnTo>
                  <a:lnTo>
                    <a:pt x="159" y="2426"/>
                  </a:lnTo>
                  <a:lnTo>
                    <a:pt x="80" y="2744"/>
                  </a:lnTo>
                  <a:lnTo>
                    <a:pt x="40" y="3063"/>
                  </a:lnTo>
                  <a:lnTo>
                    <a:pt x="0" y="3420"/>
                  </a:lnTo>
                  <a:lnTo>
                    <a:pt x="40" y="3739"/>
                  </a:lnTo>
                  <a:lnTo>
                    <a:pt x="80" y="4057"/>
                  </a:lnTo>
                  <a:lnTo>
                    <a:pt x="159" y="4375"/>
                  </a:lnTo>
                  <a:lnTo>
                    <a:pt x="278" y="4693"/>
                  </a:lnTo>
                  <a:lnTo>
                    <a:pt x="437" y="4971"/>
                  </a:lnTo>
                  <a:lnTo>
                    <a:pt x="596" y="5289"/>
                  </a:lnTo>
                  <a:lnTo>
                    <a:pt x="795" y="5568"/>
                  </a:lnTo>
                  <a:lnTo>
                    <a:pt x="1034" y="5806"/>
                  </a:lnTo>
                  <a:lnTo>
                    <a:pt x="1272" y="6005"/>
                  </a:lnTo>
                  <a:lnTo>
                    <a:pt x="1551" y="6204"/>
                  </a:lnTo>
                  <a:lnTo>
                    <a:pt x="1829" y="6363"/>
                  </a:lnTo>
                  <a:lnTo>
                    <a:pt x="2147" y="6522"/>
                  </a:lnTo>
                  <a:lnTo>
                    <a:pt x="2426" y="6601"/>
                  </a:lnTo>
                  <a:lnTo>
                    <a:pt x="2744" y="6681"/>
                  </a:lnTo>
                  <a:lnTo>
                    <a:pt x="3062" y="6721"/>
                  </a:lnTo>
                  <a:lnTo>
                    <a:pt x="3380" y="6760"/>
                  </a:lnTo>
                  <a:lnTo>
                    <a:pt x="3738" y="6721"/>
                  </a:lnTo>
                  <a:lnTo>
                    <a:pt x="4056" y="6681"/>
                  </a:lnTo>
                  <a:lnTo>
                    <a:pt x="4374" y="6601"/>
                  </a:lnTo>
                  <a:lnTo>
                    <a:pt x="4692" y="6482"/>
                  </a:lnTo>
                  <a:lnTo>
                    <a:pt x="4970" y="6323"/>
                  </a:lnTo>
                  <a:lnTo>
                    <a:pt x="5288" y="6164"/>
                  </a:lnTo>
                  <a:lnTo>
                    <a:pt x="5567" y="5965"/>
                  </a:lnTo>
                  <a:lnTo>
                    <a:pt x="5805" y="5727"/>
                  </a:lnTo>
                  <a:lnTo>
                    <a:pt x="6004" y="5488"/>
                  </a:lnTo>
                  <a:lnTo>
                    <a:pt x="6203" y="5210"/>
                  </a:lnTo>
                  <a:lnTo>
                    <a:pt x="6362" y="4931"/>
                  </a:lnTo>
                  <a:lnTo>
                    <a:pt x="6521" y="4613"/>
                  </a:lnTo>
                  <a:lnTo>
                    <a:pt x="6601" y="4335"/>
                  </a:lnTo>
                  <a:lnTo>
                    <a:pt x="6680" y="4017"/>
                  </a:lnTo>
                  <a:lnTo>
                    <a:pt x="6720" y="3699"/>
                  </a:lnTo>
                  <a:lnTo>
                    <a:pt x="6760" y="3381"/>
                  </a:lnTo>
                  <a:lnTo>
                    <a:pt x="6720" y="3023"/>
                  </a:lnTo>
                  <a:lnTo>
                    <a:pt x="6680" y="2705"/>
                  </a:lnTo>
                  <a:lnTo>
                    <a:pt x="6601" y="2387"/>
                  </a:lnTo>
                  <a:lnTo>
                    <a:pt x="6481" y="2068"/>
                  </a:lnTo>
                  <a:lnTo>
                    <a:pt x="6322" y="1790"/>
                  </a:lnTo>
                  <a:lnTo>
                    <a:pt x="6163" y="1472"/>
                  </a:lnTo>
                  <a:lnTo>
                    <a:pt x="5964" y="1194"/>
                  </a:lnTo>
                  <a:lnTo>
                    <a:pt x="5726" y="955"/>
                  </a:lnTo>
                  <a:lnTo>
                    <a:pt x="5448" y="756"/>
                  </a:lnTo>
                  <a:lnTo>
                    <a:pt x="5209" y="557"/>
                  </a:lnTo>
                  <a:lnTo>
                    <a:pt x="4931" y="398"/>
                  </a:lnTo>
                  <a:lnTo>
                    <a:pt x="4613" y="239"/>
                  </a:lnTo>
                  <a:lnTo>
                    <a:pt x="4334" y="160"/>
                  </a:lnTo>
                  <a:lnTo>
                    <a:pt x="4016" y="80"/>
                  </a:lnTo>
                  <a:lnTo>
                    <a:pt x="3698" y="41"/>
                  </a:lnTo>
                  <a:lnTo>
                    <a:pt x="3340"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18"/>
            <p:cNvSpPr/>
            <p:nvPr/>
          </p:nvSpPr>
          <p:spPr>
            <a:xfrm>
              <a:off x="5308050" y="4268075"/>
              <a:ext cx="141175" cy="141175"/>
            </a:xfrm>
            <a:custGeom>
              <a:rect b="b" l="l" r="r" t="t"/>
              <a:pathLst>
                <a:path extrusionOk="0" h="5647" w="5647">
                  <a:moveTo>
                    <a:pt x="2545" y="0"/>
                  </a:moveTo>
                  <a:lnTo>
                    <a:pt x="2267" y="40"/>
                  </a:lnTo>
                  <a:lnTo>
                    <a:pt x="1988" y="120"/>
                  </a:lnTo>
                  <a:lnTo>
                    <a:pt x="1750" y="199"/>
                  </a:lnTo>
                  <a:lnTo>
                    <a:pt x="1472" y="319"/>
                  </a:lnTo>
                  <a:lnTo>
                    <a:pt x="1233" y="478"/>
                  </a:lnTo>
                  <a:lnTo>
                    <a:pt x="994" y="676"/>
                  </a:lnTo>
                  <a:lnTo>
                    <a:pt x="796" y="835"/>
                  </a:lnTo>
                  <a:lnTo>
                    <a:pt x="597" y="1074"/>
                  </a:lnTo>
                  <a:lnTo>
                    <a:pt x="438" y="1273"/>
                  </a:lnTo>
                  <a:lnTo>
                    <a:pt x="318" y="1511"/>
                  </a:lnTo>
                  <a:lnTo>
                    <a:pt x="199" y="1790"/>
                  </a:lnTo>
                  <a:lnTo>
                    <a:pt x="120" y="2028"/>
                  </a:lnTo>
                  <a:lnTo>
                    <a:pt x="40" y="2307"/>
                  </a:lnTo>
                  <a:lnTo>
                    <a:pt x="0" y="2545"/>
                  </a:lnTo>
                  <a:lnTo>
                    <a:pt x="0" y="2824"/>
                  </a:lnTo>
                  <a:lnTo>
                    <a:pt x="0" y="3102"/>
                  </a:lnTo>
                  <a:lnTo>
                    <a:pt x="40" y="3380"/>
                  </a:lnTo>
                  <a:lnTo>
                    <a:pt x="120" y="3659"/>
                  </a:lnTo>
                  <a:lnTo>
                    <a:pt x="199" y="3897"/>
                  </a:lnTo>
                  <a:lnTo>
                    <a:pt x="318" y="4176"/>
                  </a:lnTo>
                  <a:lnTo>
                    <a:pt x="477" y="4414"/>
                  </a:lnTo>
                  <a:lnTo>
                    <a:pt x="676" y="4653"/>
                  </a:lnTo>
                  <a:lnTo>
                    <a:pt x="875" y="4851"/>
                  </a:lnTo>
                  <a:lnTo>
                    <a:pt x="1074" y="5011"/>
                  </a:lnTo>
                  <a:lnTo>
                    <a:pt x="1273" y="5209"/>
                  </a:lnTo>
                  <a:lnTo>
                    <a:pt x="1511" y="5329"/>
                  </a:lnTo>
                  <a:lnTo>
                    <a:pt x="1790" y="5448"/>
                  </a:lnTo>
                  <a:lnTo>
                    <a:pt x="2028" y="5527"/>
                  </a:lnTo>
                  <a:lnTo>
                    <a:pt x="2307" y="5607"/>
                  </a:lnTo>
                  <a:lnTo>
                    <a:pt x="2585" y="5647"/>
                  </a:lnTo>
                  <a:lnTo>
                    <a:pt x="2823" y="5647"/>
                  </a:lnTo>
                  <a:lnTo>
                    <a:pt x="3102" y="5607"/>
                  </a:lnTo>
                  <a:lnTo>
                    <a:pt x="3380" y="5567"/>
                  </a:lnTo>
                  <a:lnTo>
                    <a:pt x="3658" y="5527"/>
                  </a:lnTo>
                  <a:lnTo>
                    <a:pt x="3897" y="5408"/>
                  </a:lnTo>
                  <a:lnTo>
                    <a:pt x="4175" y="5289"/>
                  </a:lnTo>
                  <a:lnTo>
                    <a:pt x="4414" y="5130"/>
                  </a:lnTo>
                  <a:lnTo>
                    <a:pt x="4653" y="4971"/>
                  </a:lnTo>
                  <a:lnTo>
                    <a:pt x="4851" y="4772"/>
                  </a:lnTo>
                  <a:lnTo>
                    <a:pt x="5050" y="4573"/>
                  </a:lnTo>
                  <a:lnTo>
                    <a:pt x="5209" y="4335"/>
                  </a:lnTo>
                  <a:lnTo>
                    <a:pt x="5329" y="4096"/>
                  </a:lnTo>
                  <a:lnTo>
                    <a:pt x="5448" y="3857"/>
                  </a:lnTo>
                  <a:lnTo>
                    <a:pt x="5527" y="3619"/>
                  </a:lnTo>
                  <a:lnTo>
                    <a:pt x="5607" y="3341"/>
                  </a:lnTo>
                  <a:lnTo>
                    <a:pt x="5647" y="3062"/>
                  </a:lnTo>
                  <a:lnTo>
                    <a:pt x="5647" y="2784"/>
                  </a:lnTo>
                  <a:lnTo>
                    <a:pt x="5647" y="2545"/>
                  </a:lnTo>
                  <a:lnTo>
                    <a:pt x="5607" y="2267"/>
                  </a:lnTo>
                  <a:lnTo>
                    <a:pt x="5527" y="1989"/>
                  </a:lnTo>
                  <a:lnTo>
                    <a:pt x="5408" y="1710"/>
                  </a:lnTo>
                  <a:lnTo>
                    <a:pt x="5289" y="1472"/>
                  </a:lnTo>
                  <a:lnTo>
                    <a:pt x="5169" y="1233"/>
                  </a:lnTo>
                  <a:lnTo>
                    <a:pt x="4971" y="995"/>
                  </a:lnTo>
                  <a:lnTo>
                    <a:pt x="4772" y="796"/>
                  </a:lnTo>
                  <a:lnTo>
                    <a:pt x="4573" y="597"/>
                  </a:lnTo>
                  <a:lnTo>
                    <a:pt x="4334" y="438"/>
                  </a:lnTo>
                  <a:lnTo>
                    <a:pt x="4096" y="319"/>
                  </a:lnTo>
                  <a:lnTo>
                    <a:pt x="3857" y="199"/>
                  </a:lnTo>
                  <a:lnTo>
                    <a:pt x="3619" y="120"/>
                  </a:lnTo>
                  <a:lnTo>
                    <a:pt x="3340" y="40"/>
                  </a:lnTo>
                  <a:lnTo>
                    <a:pt x="3062"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18"/>
            <p:cNvSpPr/>
            <p:nvPr/>
          </p:nvSpPr>
          <p:spPr>
            <a:xfrm>
              <a:off x="4575425" y="3277975"/>
              <a:ext cx="141175" cy="141175"/>
            </a:xfrm>
            <a:custGeom>
              <a:rect b="b" l="l" r="r" t="t"/>
              <a:pathLst>
                <a:path extrusionOk="0" h="5647" w="5647">
                  <a:moveTo>
                    <a:pt x="2784" y="1"/>
                  </a:moveTo>
                  <a:lnTo>
                    <a:pt x="2545" y="40"/>
                  </a:lnTo>
                  <a:lnTo>
                    <a:pt x="2267" y="80"/>
                  </a:lnTo>
                  <a:lnTo>
                    <a:pt x="1988" y="120"/>
                  </a:lnTo>
                  <a:lnTo>
                    <a:pt x="1710" y="239"/>
                  </a:lnTo>
                  <a:lnTo>
                    <a:pt x="1471" y="359"/>
                  </a:lnTo>
                  <a:lnTo>
                    <a:pt x="1233" y="518"/>
                  </a:lnTo>
                  <a:lnTo>
                    <a:pt x="994" y="677"/>
                  </a:lnTo>
                  <a:lnTo>
                    <a:pt x="795" y="875"/>
                  </a:lnTo>
                  <a:lnTo>
                    <a:pt x="597" y="1074"/>
                  </a:lnTo>
                  <a:lnTo>
                    <a:pt x="438" y="1313"/>
                  </a:lnTo>
                  <a:lnTo>
                    <a:pt x="318" y="1551"/>
                  </a:lnTo>
                  <a:lnTo>
                    <a:pt x="199" y="1790"/>
                  </a:lnTo>
                  <a:lnTo>
                    <a:pt x="120" y="2029"/>
                  </a:lnTo>
                  <a:lnTo>
                    <a:pt x="40" y="2307"/>
                  </a:lnTo>
                  <a:lnTo>
                    <a:pt x="0" y="2585"/>
                  </a:lnTo>
                  <a:lnTo>
                    <a:pt x="0" y="2864"/>
                  </a:lnTo>
                  <a:lnTo>
                    <a:pt x="0" y="3102"/>
                  </a:lnTo>
                  <a:lnTo>
                    <a:pt x="40" y="3381"/>
                  </a:lnTo>
                  <a:lnTo>
                    <a:pt x="120" y="3659"/>
                  </a:lnTo>
                  <a:lnTo>
                    <a:pt x="199" y="3937"/>
                  </a:lnTo>
                  <a:lnTo>
                    <a:pt x="318" y="4176"/>
                  </a:lnTo>
                  <a:lnTo>
                    <a:pt x="477" y="4414"/>
                  </a:lnTo>
                  <a:lnTo>
                    <a:pt x="676" y="4653"/>
                  </a:lnTo>
                  <a:lnTo>
                    <a:pt x="835" y="4852"/>
                  </a:lnTo>
                  <a:lnTo>
                    <a:pt x="1074" y="5051"/>
                  </a:lnTo>
                  <a:lnTo>
                    <a:pt x="1273" y="5210"/>
                  </a:lnTo>
                  <a:lnTo>
                    <a:pt x="1511" y="5329"/>
                  </a:lnTo>
                  <a:lnTo>
                    <a:pt x="1790" y="5448"/>
                  </a:lnTo>
                  <a:lnTo>
                    <a:pt x="2028" y="5528"/>
                  </a:lnTo>
                  <a:lnTo>
                    <a:pt x="2306" y="5607"/>
                  </a:lnTo>
                  <a:lnTo>
                    <a:pt x="2545" y="5647"/>
                  </a:lnTo>
                  <a:lnTo>
                    <a:pt x="3102" y="5647"/>
                  </a:lnTo>
                  <a:lnTo>
                    <a:pt x="3380" y="5607"/>
                  </a:lnTo>
                  <a:lnTo>
                    <a:pt x="3658" y="5528"/>
                  </a:lnTo>
                  <a:lnTo>
                    <a:pt x="3897" y="5448"/>
                  </a:lnTo>
                  <a:lnTo>
                    <a:pt x="4175" y="5329"/>
                  </a:lnTo>
                  <a:lnTo>
                    <a:pt x="4414" y="5170"/>
                  </a:lnTo>
                  <a:lnTo>
                    <a:pt x="4652" y="4971"/>
                  </a:lnTo>
                  <a:lnTo>
                    <a:pt x="4851" y="4812"/>
                  </a:lnTo>
                  <a:lnTo>
                    <a:pt x="5050" y="4573"/>
                  </a:lnTo>
                  <a:lnTo>
                    <a:pt x="5209" y="4375"/>
                  </a:lnTo>
                  <a:lnTo>
                    <a:pt x="5328" y="4136"/>
                  </a:lnTo>
                  <a:lnTo>
                    <a:pt x="5448" y="3858"/>
                  </a:lnTo>
                  <a:lnTo>
                    <a:pt x="5527" y="3619"/>
                  </a:lnTo>
                  <a:lnTo>
                    <a:pt x="5607" y="3341"/>
                  </a:lnTo>
                  <a:lnTo>
                    <a:pt x="5647" y="3102"/>
                  </a:lnTo>
                  <a:lnTo>
                    <a:pt x="5647" y="2824"/>
                  </a:lnTo>
                  <a:lnTo>
                    <a:pt x="5647" y="2545"/>
                  </a:lnTo>
                  <a:lnTo>
                    <a:pt x="5567" y="2267"/>
                  </a:lnTo>
                  <a:lnTo>
                    <a:pt x="5527" y="1989"/>
                  </a:lnTo>
                  <a:lnTo>
                    <a:pt x="5408" y="1750"/>
                  </a:lnTo>
                  <a:lnTo>
                    <a:pt x="5289" y="1472"/>
                  </a:lnTo>
                  <a:lnTo>
                    <a:pt x="5169" y="1233"/>
                  </a:lnTo>
                  <a:lnTo>
                    <a:pt x="4971" y="995"/>
                  </a:lnTo>
                  <a:lnTo>
                    <a:pt x="4772" y="796"/>
                  </a:lnTo>
                  <a:lnTo>
                    <a:pt x="4573" y="637"/>
                  </a:lnTo>
                  <a:lnTo>
                    <a:pt x="4334" y="478"/>
                  </a:lnTo>
                  <a:lnTo>
                    <a:pt x="4096" y="319"/>
                  </a:lnTo>
                  <a:lnTo>
                    <a:pt x="3857" y="199"/>
                  </a:lnTo>
                  <a:lnTo>
                    <a:pt x="3619" y="120"/>
                  </a:lnTo>
                  <a:lnTo>
                    <a:pt x="3340" y="40"/>
                  </a:lnTo>
                  <a:lnTo>
                    <a:pt x="3062" y="40"/>
                  </a:lnTo>
                  <a:lnTo>
                    <a:pt x="2784"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18"/>
            <p:cNvSpPr/>
            <p:nvPr/>
          </p:nvSpPr>
          <p:spPr>
            <a:xfrm>
              <a:off x="4717575" y="4565300"/>
              <a:ext cx="141175" cy="141175"/>
            </a:xfrm>
            <a:custGeom>
              <a:rect b="b" l="l" r="r" t="t"/>
              <a:pathLst>
                <a:path extrusionOk="0" h="5647" w="5647">
                  <a:moveTo>
                    <a:pt x="2505" y="1"/>
                  </a:moveTo>
                  <a:lnTo>
                    <a:pt x="2267" y="40"/>
                  </a:lnTo>
                  <a:lnTo>
                    <a:pt x="1988" y="120"/>
                  </a:lnTo>
                  <a:lnTo>
                    <a:pt x="1710" y="239"/>
                  </a:lnTo>
                  <a:lnTo>
                    <a:pt x="1472" y="358"/>
                  </a:lnTo>
                  <a:lnTo>
                    <a:pt x="1233" y="478"/>
                  </a:lnTo>
                  <a:lnTo>
                    <a:pt x="994" y="676"/>
                  </a:lnTo>
                  <a:lnTo>
                    <a:pt x="796" y="875"/>
                  </a:lnTo>
                  <a:lnTo>
                    <a:pt x="597" y="1074"/>
                  </a:lnTo>
                  <a:lnTo>
                    <a:pt x="438" y="1313"/>
                  </a:lnTo>
                  <a:lnTo>
                    <a:pt x="318" y="1551"/>
                  </a:lnTo>
                  <a:lnTo>
                    <a:pt x="199" y="1790"/>
                  </a:lnTo>
                  <a:lnTo>
                    <a:pt x="80" y="2028"/>
                  </a:lnTo>
                  <a:lnTo>
                    <a:pt x="40" y="2307"/>
                  </a:lnTo>
                  <a:lnTo>
                    <a:pt x="0" y="2585"/>
                  </a:lnTo>
                  <a:lnTo>
                    <a:pt x="0" y="2824"/>
                  </a:lnTo>
                  <a:lnTo>
                    <a:pt x="0" y="3102"/>
                  </a:lnTo>
                  <a:lnTo>
                    <a:pt x="40" y="3380"/>
                  </a:lnTo>
                  <a:lnTo>
                    <a:pt x="120" y="3659"/>
                  </a:lnTo>
                  <a:lnTo>
                    <a:pt x="199" y="3897"/>
                  </a:lnTo>
                  <a:lnTo>
                    <a:pt x="318" y="4176"/>
                  </a:lnTo>
                  <a:lnTo>
                    <a:pt x="477" y="4414"/>
                  </a:lnTo>
                  <a:lnTo>
                    <a:pt x="637" y="4653"/>
                  </a:lnTo>
                  <a:lnTo>
                    <a:pt x="835" y="4852"/>
                  </a:lnTo>
                  <a:lnTo>
                    <a:pt x="1074" y="5050"/>
                  </a:lnTo>
                  <a:lnTo>
                    <a:pt x="1273" y="5209"/>
                  </a:lnTo>
                  <a:lnTo>
                    <a:pt x="1511" y="5329"/>
                  </a:lnTo>
                  <a:lnTo>
                    <a:pt x="1750" y="5448"/>
                  </a:lnTo>
                  <a:lnTo>
                    <a:pt x="2028" y="5528"/>
                  </a:lnTo>
                  <a:lnTo>
                    <a:pt x="2307" y="5607"/>
                  </a:lnTo>
                  <a:lnTo>
                    <a:pt x="2545" y="5647"/>
                  </a:lnTo>
                  <a:lnTo>
                    <a:pt x="3102" y="5647"/>
                  </a:lnTo>
                  <a:lnTo>
                    <a:pt x="3380" y="5607"/>
                  </a:lnTo>
                  <a:lnTo>
                    <a:pt x="3658" y="5528"/>
                  </a:lnTo>
                  <a:lnTo>
                    <a:pt x="3897" y="5448"/>
                  </a:lnTo>
                  <a:lnTo>
                    <a:pt x="4175" y="5329"/>
                  </a:lnTo>
                  <a:lnTo>
                    <a:pt x="4414" y="5170"/>
                  </a:lnTo>
                  <a:lnTo>
                    <a:pt x="4653" y="4971"/>
                  </a:lnTo>
                  <a:lnTo>
                    <a:pt x="4851" y="4772"/>
                  </a:lnTo>
                  <a:lnTo>
                    <a:pt x="5010" y="4573"/>
                  </a:lnTo>
                  <a:lnTo>
                    <a:pt x="5169" y="4374"/>
                  </a:lnTo>
                  <a:lnTo>
                    <a:pt x="5328" y="4136"/>
                  </a:lnTo>
                  <a:lnTo>
                    <a:pt x="5448" y="3858"/>
                  </a:lnTo>
                  <a:lnTo>
                    <a:pt x="5527" y="3619"/>
                  </a:lnTo>
                  <a:lnTo>
                    <a:pt x="5607" y="3341"/>
                  </a:lnTo>
                  <a:lnTo>
                    <a:pt x="5607" y="3062"/>
                  </a:lnTo>
                  <a:lnTo>
                    <a:pt x="5647" y="2824"/>
                  </a:lnTo>
                  <a:lnTo>
                    <a:pt x="5607" y="2545"/>
                  </a:lnTo>
                  <a:lnTo>
                    <a:pt x="5567" y="2267"/>
                  </a:lnTo>
                  <a:lnTo>
                    <a:pt x="5527" y="1989"/>
                  </a:lnTo>
                  <a:lnTo>
                    <a:pt x="5408" y="1750"/>
                  </a:lnTo>
                  <a:lnTo>
                    <a:pt x="5289" y="1472"/>
                  </a:lnTo>
                  <a:lnTo>
                    <a:pt x="5130" y="1233"/>
                  </a:lnTo>
                  <a:lnTo>
                    <a:pt x="4971" y="995"/>
                  </a:lnTo>
                  <a:lnTo>
                    <a:pt x="4772" y="796"/>
                  </a:lnTo>
                  <a:lnTo>
                    <a:pt x="4573" y="597"/>
                  </a:lnTo>
                  <a:lnTo>
                    <a:pt x="4334" y="438"/>
                  </a:lnTo>
                  <a:lnTo>
                    <a:pt x="4096" y="319"/>
                  </a:lnTo>
                  <a:lnTo>
                    <a:pt x="3857" y="199"/>
                  </a:lnTo>
                  <a:lnTo>
                    <a:pt x="3579" y="120"/>
                  </a:lnTo>
                  <a:lnTo>
                    <a:pt x="3340" y="40"/>
                  </a:lnTo>
                  <a:lnTo>
                    <a:pt x="3062"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18"/>
            <p:cNvSpPr/>
            <p:nvPr/>
          </p:nvSpPr>
          <p:spPr>
            <a:xfrm>
              <a:off x="5161925" y="3794900"/>
              <a:ext cx="101400" cy="100425"/>
            </a:xfrm>
            <a:custGeom>
              <a:rect b="b" l="l" r="r" t="t"/>
              <a:pathLst>
                <a:path extrusionOk="0" h="4017" w="4056">
                  <a:moveTo>
                    <a:pt x="2028" y="0"/>
                  </a:moveTo>
                  <a:lnTo>
                    <a:pt x="1630" y="40"/>
                  </a:lnTo>
                  <a:lnTo>
                    <a:pt x="1273" y="159"/>
                  </a:lnTo>
                  <a:lnTo>
                    <a:pt x="875" y="358"/>
                  </a:lnTo>
                  <a:lnTo>
                    <a:pt x="597" y="597"/>
                  </a:lnTo>
                  <a:lnTo>
                    <a:pt x="318" y="915"/>
                  </a:lnTo>
                  <a:lnTo>
                    <a:pt x="159" y="1273"/>
                  </a:lnTo>
                  <a:lnTo>
                    <a:pt x="40" y="1631"/>
                  </a:lnTo>
                  <a:lnTo>
                    <a:pt x="0" y="2028"/>
                  </a:lnTo>
                  <a:lnTo>
                    <a:pt x="40" y="2426"/>
                  </a:lnTo>
                  <a:lnTo>
                    <a:pt x="159" y="2784"/>
                  </a:lnTo>
                  <a:lnTo>
                    <a:pt x="358" y="3142"/>
                  </a:lnTo>
                  <a:lnTo>
                    <a:pt x="636" y="3460"/>
                  </a:lnTo>
                  <a:lnTo>
                    <a:pt x="955" y="3698"/>
                  </a:lnTo>
                  <a:lnTo>
                    <a:pt x="1273" y="3897"/>
                  </a:lnTo>
                  <a:lnTo>
                    <a:pt x="1670" y="3977"/>
                  </a:lnTo>
                  <a:lnTo>
                    <a:pt x="2028" y="4016"/>
                  </a:lnTo>
                  <a:lnTo>
                    <a:pt x="2426" y="3977"/>
                  </a:lnTo>
                  <a:lnTo>
                    <a:pt x="2823" y="3857"/>
                  </a:lnTo>
                  <a:lnTo>
                    <a:pt x="3181" y="3659"/>
                  </a:lnTo>
                  <a:lnTo>
                    <a:pt x="3499" y="3420"/>
                  </a:lnTo>
                  <a:lnTo>
                    <a:pt x="3738" y="3102"/>
                  </a:lnTo>
                  <a:lnTo>
                    <a:pt x="3897" y="2744"/>
                  </a:lnTo>
                  <a:lnTo>
                    <a:pt x="4016" y="2386"/>
                  </a:lnTo>
                  <a:lnTo>
                    <a:pt x="4056" y="1988"/>
                  </a:lnTo>
                  <a:lnTo>
                    <a:pt x="4016" y="1591"/>
                  </a:lnTo>
                  <a:lnTo>
                    <a:pt x="3897" y="1233"/>
                  </a:lnTo>
                  <a:lnTo>
                    <a:pt x="3698" y="875"/>
                  </a:lnTo>
                  <a:lnTo>
                    <a:pt x="3420" y="557"/>
                  </a:lnTo>
                  <a:lnTo>
                    <a:pt x="3141" y="318"/>
                  </a:lnTo>
                  <a:lnTo>
                    <a:pt x="2784" y="120"/>
                  </a:lnTo>
                  <a:lnTo>
                    <a:pt x="2426" y="40"/>
                  </a:lnTo>
                  <a:lnTo>
                    <a:pt x="2028"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18"/>
            <p:cNvSpPr/>
            <p:nvPr/>
          </p:nvSpPr>
          <p:spPr>
            <a:xfrm>
              <a:off x="3475975" y="1202350"/>
              <a:ext cx="2910650" cy="2071675"/>
            </a:xfrm>
            <a:custGeom>
              <a:rect b="b" l="l" r="r" t="t"/>
              <a:pathLst>
                <a:path extrusionOk="0" h="82867" w="116426">
                  <a:moveTo>
                    <a:pt x="68870" y="2546"/>
                  </a:moveTo>
                  <a:lnTo>
                    <a:pt x="88990" y="16900"/>
                  </a:lnTo>
                  <a:lnTo>
                    <a:pt x="64058" y="11015"/>
                  </a:lnTo>
                  <a:lnTo>
                    <a:pt x="68870" y="2546"/>
                  </a:lnTo>
                  <a:close/>
                  <a:moveTo>
                    <a:pt x="29067" y="3818"/>
                  </a:moveTo>
                  <a:lnTo>
                    <a:pt x="36304" y="23898"/>
                  </a:lnTo>
                  <a:lnTo>
                    <a:pt x="29465" y="29545"/>
                  </a:lnTo>
                  <a:lnTo>
                    <a:pt x="29067" y="3818"/>
                  </a:lnTo>
                  <a:close/>
                  <a:moveTo>
                    <a:pt x="91972" y="18252"/>
                  </a:moveTo>
                  <a:lnTo>
                    <a:pt x="114159" y="23501"/>
                  </a:lnTo>
                  <a:lnTo>
                    <a:pt x="115591" y="35072"/>
                  </a:lnTo>
                  <a:lnTo>
                    <a:pt x="91972" y="18252"/>
                  </a:lnTo>
                  <a:close/>
                  <a:moveTo>
                    <a:pt x="54754" y="9464"/>
                  </a:moveTo>
                  <a:lnTo>
                    <a:pt x="63064" y="11453"/>
                  </a:lnTo>
                  <a:lnTo>
                    <a:pt x="44336" y="44376"/>
                  </a:lnTo>
                  <a:lnTo>
                    <a:pt x="37060" y="24097"/>
                  </a:lnTo>
                  <a:lnTo>
                    <a:pt x="54754" y="9464"/>
                  </a:lnTo>
                  <a:close/>
                  <a:moveTo>
                    <a:pt x="28829" y="30857"/>
                  </a:moveTo>
                  <a:lnTo>
                    <a:pt x="29226" y="57935"/>
                  </a:lnTo>
                  <a:lnTo>
                    <a:pt x="21552" y="36901"/>
                  </a:lnTo>
                  <a:lnTo>
                    <a:pt x="28829" y="30857"/>
                  </a:lnTo>
                  <a:close/>
                  <a:moveTo>
                    <a:pt x="36543" y="24535"/>
                  </a:moveTo>
                  <a:lnTo>
                    <a:pt x="43938" y="45092"/>
                  </a:lnTo>
                  <a:lnTo>
                    <a:pt x="43740" y="45410"/>
                  </a:lnTo>
                  <a:lnTo>
                    <a:pt x="44098" y="45609"/>
                  </a:lnTo>
                  <a:lnTo>
                    <a:pt x="44137" y="45688"/>
                  </a:lnTo>
                  <a:lnTo>
                    <a:pt x="44257" y="45688"/>
                  </a:lnTo>
                  <a:lnTo>
                    <a:pt x="44296" y="45728"/>
                  </a:lnTo>
                  <a:lnTo>
                    <a:pt x="44296" y="45688"/>
                  </a:lnTo>
                  <a:lnTo>
                    <a:pt x="74755" y="49426"/>
                  </a:lnTo>
                  <a:lnTo>
                    <a:pt x="59883" y="74357"/>
                  </a:lnTo>
                  <a:lnTo>
                    <a:pt x="30022" y="59685"/>
                  </a:lnTo>
                  <a:lnTo>
                    <a:pt x="29942" y="59566"/>
                  </a:lnTo>
                  <a:lnTo>
                    <a:pt x="29902" y="59566"/>
                  </a:lnTo>
                  <a:lnTo>
                    <a:pt x="29465" y="30340"/>
                  </a:lnTo>
                  <a:lnTo>
                    <a:pt x="36543" y="24535"/>
                  </a:lnTo>
                  <a:close/>
                  <a:moveTo>
                    <a:pt x="28073" y="61474"/>
                  </a:moveTo>
                  <a:lnTo>
                    <a:pt x="13679" y="82111"/>
                  </a:lnTo>
                  <a:lnTo>
                    <a:pt x="1472" y="77936"/>
                  </a:lnTo>
                  <a:lnTo>
                    <a:pt x="28073" y="61474"/>
                  </a:lnTo>
                  <a:close/>
                  <a:moveTo>
                    <a:pt x="28391" y="1"/>
                  </a:moveTo>
                  <a:lnTo>
                    <a:pt x="28829" y="30062"/>
                  </a:lnTo>
                  <a:lnTo>
                    <a:pt x="20797" y="36702"/>
                  </a:lnTo>
                  <a:lnTo>
                    <a:pt x="29226" y="59764"/>
                  </a:lnTo>
                  <a:lnTo>
                    <a:pt x="28988" y="60162"/>
                  </a:lnTo>
                  <a:lnTo>
                    <a:pt x="1" y="78095"/>
                  </a:lnTo>
                  <a:lnTo>
                    <a:pt x="13918" y="82867"/>
                  </a:lnTo>
                  <a:lnTo>
                    <a:pt x="29425" y="60599"/>
                  </a:lnTo>
                  <a:lnTo>
                    <a:pt x="29902" y="60321"/>
                  </a:lnTo>
                  <a:lnTo>
                    <a:pt x="60122" y="75192"/>
                  </a:lnTo>
                  <a:lnTo>
                    <a:pt x="75828" y="48909"/>
                  </a:lnTo>
                  <a:lnTo>
                    <a:pt x="44654" y="45092"/>
                  </a:lnTo>
                  <a:lnTo>
                    <a:pt x="63701" y="11612"/>
                  </a:lnTo>
                  <a:lnTo>
                    <a:pt x="90341" y="17854"/>
                  </a:lnTo>
                  <a:lnTo>
                    <a:pt x="116426" y="36463"/>
                  </a:lnTo>
                  <a:lnTo>
                    <a:pt x="114756" y="22984"/>
                  </a:lnTo>
                  <a:lnTo>
                    <a:pt x="90620" y="17298"/>
                  </a:lnTo>
                  <a:lnTo>
                    <a:pt x="68671" y="1631"/>
                  </a:lnTo>
                  <a:lnTo>
                    <a:pt x="63422" y="10856"/>
                  </a:lnTo>
                  <a:lnTo>
                    <a:pt x="54595" y="8789"/>
                  </a:lnTo>
                  <a:lnTo>
                    <a:pt x="36821" y="23461"/>
                  </a:lnTo>
                  <a:lnTo>
                    <a:pt x="28391"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18"/>
            <p:cNvSpPr/>
            <p:nvPr/>
          </p:nvSpPr>
          <p:spPr>
            <a:xfrm>
              <a:off x="3486925" y="1242125"/>
              <a:ext cx="1707825" cy="1914600"/>
            </a:xfrm>
            <a:custGeom>
              <a:rect b="b" l="l" r="r" t="t"/>
              <a:pathLst>
                <a:path extrusionOk="0" h="76584" w="68313">
                  <a:moveTo>
                    <a:pt x="28033" y="0"/>
                  </a:moveTo>
                  <a:lnTo>
                    <a:pt x="20438" y="35111"/>
                  </a:lnTo>
                  <a:lnTo>
                    <a:pt x="0" y="76305"/>
                  </a:lnTo>
                  <a:lnTo>
                    <a:pt x="557" y="76584"/>
                  </a:lnTo>
                  <a:lnTo>
                    <a:pt x="21035" y="35350"/>
                  </a:lnTo>
                  <a:lnTo>
                    <a:pt x="21035" y="35310"/>
                  </a:lnTo>
                  <a:lnTo>
                    <a:pt x="28550" y="637"/>
                  </a:lnTo>
                  <a:lnTo>
                    <a:pt x="68312" y="835"/>
                  </a:lnTo>
                  <a:lnTo>
                    <a:pt x="68312" y="199"/>
                  </a:lnTo>
                  <a:lnTo>
                    <a:pt x="28033"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18"/>
            <p:cNvSpPr/>
            <p:nvPr/>
          </p:nvSpPr>
          <p:spPr>
            <a:xfrm>
              <a:off x="3775200" y="1242125"/>
              <a:ext cx="2600500" cy="2037875"/>
            </a:xfrm>
            <a:custGeom>
              <a:rect b="b" l="l" r="r" t="t"/>
              <a:pathLst>
                <a:path extrusionOk="0" h="81515" w="104020">
                  <a:moveTo>
                    <a:pt x="56543" y="995"/>
                  </a:moveTo>
                  <a:lnTo>
                    <a:pt x="61195" y="34435"/>
                  </a:lnTo>
                  <a:lnTo>
                    <a:pt x="32685" y="43382"/>
                  </a:lnTo>
                  <a:lnTo>
                    <a:pt x="42984" y="7754"/>
                  </a:lnTo>
                  <a:lnTo>
                    <a:pt x="56543" y="995"/>
                  </a:lnTo>
                  <a:close/>
                  <a:moveTo>
                    <a:pt x="99924" y="22944"/>
                  </a:moveTo>
                  <a:lnTo>
                    <a:pt x="63581" y="47040"/>
                  </a:lnTo>
                  <a:lnTo>
                    <a:pt x="61871" y="34872"/>
                  </a:lnTo>
                  <a:lnTo>
                    <a:pt x="99924" y="22944"/>
                  </a:lnTo>
                  <a:close/>
                  <a:moveTo>
                    <a:pt x="61275" y="35071"/>
                  </a:moveTo>
                  <a:lnTo>
                    <a:pt x="62984" y="47398"/>
                  </a:lnTo>
                  <a:lnTo>
                    <a:pt x="40956" y="59327"/>
                  </a:lnTo>
                  <a:lnTo>
                    <a:pt x="32725" y="44058"/>
                  </a:lnTo>
                  <a:lnTo>
                    <a:pt x="61275" y="35071"/>
                  </a:lnTo>
                  <a:close/>
                  <a:moveTo>
                    <a:pt x="40678" y="60201"/>
                  </a:moveTo>
                  <a:lnTo>
                    <a:pt x="47556" y="72925"/>
                  </a:lnTo>
                  <a:lnTo>
                    <a:pt x="3658" y="80282"/>
                  </a:lnTo>
                  <a:lnTo>
                    <a:pt x="3658" y="80282"/>
                  </a:lnTo>
                  <a:lnTo>
                    <a:pt x="40678" y="60201"/>
                  </a:lnTo>
                  <a:close/>
                  <a:moveTo>
                    <a:pt x="57060" y="0"/>
                  </a:moveTo>
                  <a:lnTo>
                    <a:pt x="42427" y="7317"/>
                  </a:lnTo>
                  <a:lnTo>
                    <a:pt x="31930" y="43620"/>
                  </a:lnTo>
                  <a:lnTo>
                    <a:pt x="31890" y="43620"/>
                  </a:lnTo>
                  <a:lnTo>
                    <a:pt x="9305" y="34912"/>
                  </a:lnTo>
                  <a:lnTo>
                    <a:pt x="9106" y="35509"/>
                  </a:lnTo>
                  <a:lnTo>
                    <a:pt x="31890" y="44296"/>
                  </a:lnTo>
                  <a:lnTo>
                    <a:pt x="32089" y="44217"/>
                  </a:lnTo>
                  <a:lnTo>
                    <a:pt x="40399" y="59645"/>
                  </a:lnTo>
                  <a:lnTo>
                    <a:pt x="0" y="81514"/>
                  </a:lnTo>
                  <a:lnTo>
                    <a:pt x="48511" y="73403"/>
                  </a:lnTo>
                  <a:lnTo>
                    <a:pt x="41234" y="59883"/>
                  </a:lnTo>
                  <a:lnTo>
                    <a:pt x="63064" y="48074"/>
                  </a:lnTo>
                  <a:lnTo>
                    <a:pt x="63064" y="48113"/>
                  </a:lnTo>
                  <a:lnTo>
                    <a:pt x="104019" y="20995"/>
                  </a:lnTo>
                  <a:lnTo>
                    <a:pt x="104019" y="20995"/>
                  </a:lnTo>
                  <a:lnTo>
                    <a:pt x="61791" y="34236"/>
                  </a:lnTo>
                  <a:lnTo>
                    <a:pt x="57060" y="0"/>
                  </a:ln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18"/>
            <p:cNvSpPr/>
            <p:nvPr/>
          </p:nvSpPr>
          <p:spPr>
            <a:xfrm>
              <a:off x="4215575" y="2341575"/>
              <a:ext cx="356875" cy="355900"/>
            </a:xfrm>
            <a:custGeom>
              <a:rect b="b" l="l" r="r" t="t"/>
              <a:pathLst>
                <a:path extrusionOk="0" fill="none" h="14236" w="14275">
                  <a:moveTo>
                    <a:pt x="14275" y="0"/>
                  </a:moveTo>
                  <a:lnTo>
                    <a:pt x="0" y="14235"/>
                  </a:lnTo>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18"/>
            <p:cNvSpPr/>
            <p:nvPr/>
          </p:nvSpPr>
          <p:spPr>
            <a:xfrm>
              <a:off x="4191700" y="1243125"/>
              <a:ext cx="2214825" cy="1835075"/>
            </a:xfrm>
            <a:custGeom>
              <a:rect b="b" l="l" r="r" t="t"/>
              <a:pathLst>
                <a:path extrusionOk="0" h="73403" w="88593">
                  <a:moveTo>
                    <a:pt x="200" y="0"/>
                  </a:moveTo>
                  <a:lnTo>
                    <a:pt x="1" y="597"/>
                  </a:lnTo>
                  <a:lnTo>
                    <a:pt x="25807" y="7794"/>
                  </a:lnTo>
                  <a:lnTo>
                    <a:pt x="46364" y="47676"/>
                  </a:lnTo>
                  <a:lnTo>
                    <a:pt x="46483" y="47914"/>
                  </a:lnTo>
                  <a:lnTo>
                    <a:pt x="85411" y="35111"/>
                  </a:lnTo>
                  <a:lnTo>
                    <a:pt x="85411" y="35111"/>
                  </a:lnTo>
                  <a:lnTo>
                    <a:pt x="31175" y="72885"/>
                  </a:lnTo>
                  <a:lnTo>
                    <a:pt x="31572" y="73402"/>
                  </a:lnTo>
                  <a:lnTo>
                    <a:pt x="88552" y="33719"/>
                  </a:lnTo>
                  <a:lnTo>
                    <a:pt x="88592" y="33640"/>
                  </a:lnTo>
                  <a:lnTo>
                    <a:pt x="88592" y="33520"/>
                  </a:lnTo>
                  <a:lnTo>
                    <a:pt x="88513" y="33480"/>
                  </a:lnTo>
                  <a:lnTo>
                    <a:pt x="88393" y="33441"/>
                  </a:lnTo>
                  <a:lnTo>
                    <a:pt x="46802" y="47159"/>
                  </a:lnTo>
                  <a:lnTo>
                    <a:pt x="26284" y="7237"/>
                  </a:lnTo>
                  <a:lnTo>
                    <a:pt x="200"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18"/>
            <p:cNvSpPr/>
            <p:nvPr/>
          </p:nvSpPr>
          <p:spPr>
            <a:xfrm>
              <a:off x="4516775" y="2272975"/>
              <a:ext cx="128250" cy="128250"/>
            </a:xfrm>
            <a:custGeom>
              <a:rect b="b" l="l" r="r" t="t"/>
              <a:pathLst>
                <a:path extrusionOk="0" h="5130" w="5130">
                  <a:moveTo>
                    <a:pt x="2306" y="0"/>
                  </a:moveTo>
                  <a:lnTo>
                    <a:pt x="2028" y="40"/>
                  </a:lnTo>
                  <a:lnTo>
                    <a:pt x="1790" y="120"/>
                  </a:lnTo>
                  <a:lnTo>
                    <a:pt x="1551" y="199"/>
                  </a:lnTo>
                  <a:lnTo>
                    <a:pt x="1352" y="279"/>
                  </a:lnTo>
                  <a:lnTo>
                    <a:pt x="1114" y="438"/>
                  </a:lnTo>
                  <a:lnTo>
                    <a:pt x="756" y="756"/>
                  </a:lnTo>
                  <a:lnTo>
                    <a:pt x="438" y="1114"/>
                  </a:lnTo>
                  <a:lnTo>
                    <a:pt x="279" y="1352"/>
                  </a:lnTo>
                  <a:lnTo>
                    <a:pt x="199" y="1551"/>
                  </a:lnTo>
                  <a:lnTo>
                    <a:pt x="120" y="1790"/>
                  </a:lnTo>
                  <a:lnTo>
                    <a:pt x="40" y="2028"/>
                  </a:lnTo>
                  <a:lnTo>
                    <a:pt x="0" y="2307"/>
                  </a:lnTo>
                  <a:lnTo>
                    <a:pt x="0" y="2545"/>
                  </a:lnTo>
                  <a:lnTo>
                    <a:pt x="0" y="2824"/>
                  </a:lnTo>
                  <a:lnTo>
                    <a:pt x="40" y="3062"/>
                  </a:lnTo>
                  <a:lnTo>
                    <a:pt x="120" y="3341"/>
                  </a:lnTo>
                  <a:lnTo>
                    <a:pt x="199" y="3579"/>
                  </a:lnTo>
                  <a:lnTo>
                    <a:pt x="279" y="3778"/>
                  </a:lnTo>
                  <a:lnTo>
                    <a:pt x="438" y="4017"/>
                  </a:lnTo>
                  <a:lnTo>
                    <a:pt x="756" y="4374"/>
                  </a:lnTo>
                  <a:lnTo>
                    <a:pt x="1114" y="4692"/>
                  </a:lnTo>
                  <a:lnTo>
                    <a:pt x="1352" y="4812"/>
                  </a:lnTo>
                  <a:lnTo>
                    <a:pt x="1551" y="4931"/>
                  </a:lnTo>
                  <a:lnTo>
                    <a:pt x="1790" y="5011"/>
                  </a:lnTo>
                  <a:lnTo>
                    <a:pt x="2028" y="5090"/>
                  </a:lnTo>
                  <a:lnTo>
                    <a:pt x="2306" y="5130"/>
                  </a:lnTo>
                  <a:lnTo>
                    <a:pt x="2823" y="5130"/>
                  </a:lnTo>
                  <a:lnTo>
                    <a:pt x="3102" y="5090"/>
                  </a:lnTo>
                  <a:lnTo>
                    <a:pt x="3340" y="5011"/>
                  </a:lnTo>
                  <a:lnTo>
                    <a:pt x="3579" y="4931"/>
                  </a:lnTo>
                  <a:lnTo>
                    <a:pt x="3778" y="4812"/>
                  </a:lnTo>
                  <a:lnTo>
                    <a:pt x="4016" y="4692"/>
                  </a:lnTo>
                  <a:lnTo>
                    <a:pt x="4374" y="4374"/>
                  </a:lnTo>
                  <a:lnTo>
                    <a:pt x="4692" y="4017"/>
                  </a:lnTo>
                  <a:lnTo>
                    <a:pt x="4812" y="3778"/>
                  </a:lnTo>
                  <a:lnTo>
                    <a:pt x="4931" y="3579"/>
                  </a:lnTo>
                  <a:lnTo>
                    <a:pt x="5010" y="3341"/>
                  </a:lnTo>
                  <a:lnTo>
                    <a:pt x="5090" y="3062"/>
                  </a:lnTo>
                  <a:lnTo>
                    <a:pt x="5130" y="2824"/>
                  </a:lnTo>
                  <a:lnTo>
                    <a:pt x="5130" y="2545"/>
                  </a:lnTo>
                  <a:lnTo>
                    <a:pt x="5130" y="2307"/>
                  </a:lnTo>
                  <a:lnTo>
                    <a:pt x="5090" y="2028"/>
                  </a:lnTo>
                  <a:lnTo>
                    <a:pt x="5010" y="1790"/>
                  </a:lnTo>
                  <a:lnTo>
                    <a:pt x="4931" y="1551"/>
                  </a:lnTo>
                  <a:lnTo>
                    <a:pt x="4812" y="1352"/>
                  </a:lnTo>
                  <a:lnTo>
                    <a:pt x="4692" y="1114"/>
                  </a:lnTo>
                  <a:lnTo>
                    <a:pt x="4374" y="756"/>
                  </a:lnTo>
                  <a:lnTo>
                    <a:pt x="4016" y="438"/>
                  </a:lnTo>
                  <a:lnTo>
                    <a:pt x="3778" y="279"/>
                  </a:lnTo>
                  <a:lnTo>
                    <a:pt x="3579" y="199"/>
                  </a:lnTo>
                  <a:lnTo>
                    <a:pt x="3340" y="120"/>
                  </a:lnTo>
                  <a:lnTo>
                    <a:pt x="3102" y="40"/>
                  </a:lnTo>
                  <a:lnTo>
                    <a:pt x="2823"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18"/>
            <p:cNvSpPr/>
            <p:nvPr/>
          </p:nvSpPr>
          <p:spPr>
            <a:xfrm>
              <a:off x="4130075" y="2611950"/>
              <a:ext cx="172000" cy="172000"/>
            </a:xfrm>
            <a:custGeom>
              <a:rect b="b" l="l" r="r" t="t"/>
              <a:pathLst>
                <a:path extrusionOk="0" h="6880" w="6880">
                  <a:moveTo>
                    <a:pt x="3062" y="1"/>
                  </a:moveTo>
                  <a:lnTo>
                    <a:pt x="2744" y="80"/>
                  </a:lnTo>
                  <a:lnTo>
                    <a:pt x="2386" y="160"/>
                  </a:lnTo>
                  <a:lnTo>
                    <a:pt x="2108" y="279"/>
                  </a:lnTo>
                  <a:lnTo>
                    <a:pt x="1790" y="398"/>
                  </a:lnTo>
                  <a:lnTo>
                    <a:pt x="1512" y="597"/>
                  </a:lnTo>
                  <a:lnTo>
                    <a:pt x="1233" y="796"/>
                  </a:lnTo>
                  <a:lnTo>
                    <a:pt x="995" y="995"/>
                  </a:lnTo>
                  <a:lnTo>
                    <a:pt x="796" y="1233"/>
                  </a:lnTo>
                  <a:lnTo>
                    <a:pt x="597" y="1512"/>
                  </a:lnTo>
                  <a:lnTo>
                    <a:pt x="398" y="1790"/>
                  </a:lnTo>
                  <a:lnTo>
                    <a:pt x="279" y="2108"/>
                  </a:lnTo>
                  <a:lnTo>
                    <a:pt x="160" y="2426"/>
                  </a:lnTo>
                  <a:lnTo>
                    <a:pt x="80" y="2744"/>
                  </a:lnTo>
                  <a:lnTo>
                    <a:pt x="1" y="3062"/>
                  </a:lnTo>
                  <a:lnTo>
                    <a:pt x="1" y="3420"/>
                  </a:lnTo>
                  <a:lnTo>
                    <a:pt x="1" y="3778"/>
                  </a:lnTo>
                  <a:lnTo>
                    <a:pt x="80" y="4136"/>
                  </a:lnTo>
                  <a:lnTo>
                    <a:pt x="160" y="4454"/>
                  </a:lnTo>
                  <a:lnTo>
                    <a:pt x="279" y="4772"/>
                  </a:lnTo>
                  <a:lnTo>
                    <a:pt x="398" y="5090"/>
                  </a:lnTo>
                  <a:lnTo>
                    <a:pt x="597" y="5369"/>
                  </a:lnTo>
                  <a:lnTo>
                    <a:pt x="796" y="5607"/>
                  </a:lnTo>
                  <a:lnTo>
                    <a:pt x="995" y="5846"/>
                  </a:lnTo>
                  <a:lnTo>
                    <a:pt x="1233" y="6084"/>
                  </a:lnTo>
                  <a:lnTo>
                    <a:pt x="1512" y="6283"/>
                  </a:lnTo>
                  <a:lnTo>
                    <a:pt x="1790" y="6442"/>
                  </a:lnTo>
                  <a:lnTo>
                    <a:pt x="2108" y="6601"/>
                  </a:lnTo>
                  <a:lnTo>
                    <a:pt x="2386" y="6721"/>
                  </a:lnTo>
                  <a:lnTo>
                    <a:pt x="2744" y="6800"/>
                  </a:lnTo>
                  <a:lnTo>
                    <a:pt x="3062" y="6840"/>
                  </a:lnTo>
                  <a:lnTo>
                    <a:pt x="3420" y="6880"/>
                  </a:lnTo>
                  <a:lnTo>
                    <a:pt x="3778" y="6840"/>
                  </a:lnTo>
                  <a:lnTo>
                    <a:pt x="4136" y="6800"/>
                  </a:lnTo>
                  <a:lnTo>
                    <a:pt x="4454" y="6721"/>
                  </a:lnTo>
                  <a:lnTo>
                    <a:pt x="4772" y="6601"/>
                  </a:lnTo>
                  <a:lnTo>
                    <a:pt x="5050" y="6442"/>
                  </a:lnTo>
                  <a:lnTo>
                    <a:pt x="5329" y="6283"/>
                  </a:lnTo>
                  <a:lnTo>
                    <a:pt x="5607" y="6084"/>
                  </a:lnTo>
                  <a:lnTo>
                    <a:pt x="5846" y="5846"/>
                  </a:lnTo>
                  <a:lnTo>
                    <a:pt x="6084" y="5607"/>
                  </a:lnTo>
                  <a:lnTo>
                    <a:pt x="6283" y="5369"/>
                  </a:lnTo>
                  <a:lnTo>
                    <a:pt x="6442" y="5090"/>
                  </a:lnTo>
                  <a:lnTo>
                    <a:pt x="6601" y="4772"/>
                  </a:lnTo>
                  <a:lnTo>
                    <a:pt x="6720" y="4454"/>
                  </a:lnTo>
                  <a:lnTo>
                    <a:pt x="6800" y="4136"/>
                  </a:lnTo>
                  <a:lnTo>
                    <a:pt x="6840" y="3778"/>
                  </a:lnTo>
                  <a:lnTo>
                    <a:pt x="6880" y="3420"/>
                  </a:lnTo>
                  <a:lnTo>
                    <a:pt x="6840" y="3062"/>
                  </a:lnTo>
                  <a:lnTo>
                    <a:pt x="6800" y="2744"/>
                  </a:lnTo>
                  <a:lnTo>
                    <a:pt x="6720" y="2426"/>
                  </a:lnTo>
                  <a:lnTo>
                    <a:pt x="6601" y="2108"/>
                  </a:lnTo>
                  <a:lnTo>
                    <a:pt x="6442" y="1790"/>
                  </a:lnTo>
                  <a:lnTo>
                    <a:pt x="6283" y="1512"/>
                  </a:lnTo>
                  <a:lnTo>
                    <a:pt x="6084" y="1233"/>
                  </a:lnTo>
                  <a:lnTo>
                    <a:pt x="5846" y="995"/>
                  </a:lnTo>
                  <a:lnTo>
                    <a:pt x="5607" y="796"/>
                  </a:lnTo>
                  <a:lnTo>
                    <a:pt x="5329" y="597"/>
                  </a:lnTo>
                  <a:lnTo>
                    <a:pt x="5050" y="398"/>
                  </a:lnTo>
                  <a:lnTo>
                    <a:pt x="4772" y="279"/>
                  </a:lnTo>
                  <a:lnTo>
                    <a:pt x="4454" y="160"/>
                  </a:lnTo>
                  <a:lnTo>
                    <a:pt x="4136" y="80"/>
                  </a:lnTo>
                  <a:lnTo>
                    <a:pt x="3778"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18"/>
            <p:cNvSpPr/>
            <p:nvPr/>
          </p:nvSpPr>
          <p:spPr>
            <a:xfrm>
              <a:off x="4800075" y="1388250"/>
              <a:ext cx="85525" cy="85525"/>
            </a:xfrm>
            <a:custGeom>
              <a:rect b="b" l="l" r="r" t="t"/>
              <a:pathLst>
                <a:path extrusionOk="0" h="3421" w="3421">
                  <a:moveTo>
                    <a:pt x="1353" y="1"/>
                  </a:moveTo>
                  <a:lnTo>
                    <a:pt x="1034" y="120"/>
                  </a:lnTo>
                  <a:lnTo>
                    <a:pt x="756" y="279"/>
                  </a:lnTo>
                  <a:lnTo>
                    <a:pt x="478" y="478"/>
                  </a:lnTo>
                  <a:lnTo>
                    <a:pt x="279" y="756"/>
                  </a:lnTo>
                  <a:lnTo>
                    <a:pt x="120" y="1034"/>
                  </a:lnTo>
                  <a:lnTo>
                    <a:pt x="40" y="1353"/>
                  </a:lnTo>
                  <a:lnTo>
                    <a:pt x="1" y="1710"/>
                  </a:lnTo>
                  <a:lnTo>
                    <a:pt x="40" y="2028"/>
                  </a:lnTo>
                  <a:lnTo>
                    <a:pt x="120" y="2386"/>
                  </a:lnTo>
                  <a:lnTo>
                    <a:pt x="279" y="2665"/>
                  </a:lnTo>
                  <a:lnTo>
                    <a:pt x="478" y="2903"/>
                  </a:lnTo>
                  <a:lnTo>
                    <a:pt x="756" y="3142"/>
                  </a:lnTo>
                  <a:lnTo>
                    <a:pt x="1034" y="3301"/>
                  </a:lnTo>
                  <a:lnTo>
                    <a:pt x="1353" y="3380"/>
                  </a:lnTo>
                  <a:lnTo>
                    <a:pt x="1710" y="3420"/>
                  </a:lnTo>
                  <a:lnTo>
                    <a:pt x="2068" y="3380"/>
                  </a:lnTo>
                  <a:lnTo>
                    <a:pt x="2386" y="3301"/>
                  </a:lnTo>
                  <a:lnTo>
                    <a:pt x="2665" y="3142"/>
                  </a:lnTo>
                  <a:lnTo>
                    <a:pt x="2943" y="2903"/>
                  </a:lnTo>
                  <a:lnTo>
                    <a:pt x="3142" y="2665"/>
                  </a:lnTo>
                  <a:lnTo>
                    <a:pt x="3301" y="2386"/>
                  </a:lnTo>
                  <a:lnTo>
                    <a:pt x="3380" y="2028"/>
                  </a:lnTo>
                  <a:lnTo>
                    <a:pt x="3420" y="1710"/>
                  </a:lnTo>
                  <a:lnTo>
                    <a:pt x="3380" y="1353"/>
                  </a:lnTo>
                  <a:lnTo>
                    <a:pt x="3301" y="1034"/>
                  </a:lnTo>
                  <a:lnTo>
                    <a:pt x="3142" y="756"/>
                  </a:lnTo>
                  <a:lnTo>
                    <a:pt x="2943" y="478"/>
                  </a:lnTo>
                  <a:lnTo>
                    <a:pt x="2665" y="279"/>
                  </a:lnTo>
                  <a:lnTo>
                    <a:pt x="2386" y="120"/>
                  </a:lnTo>
                  <a:lnTo>
                    <a:pt x="2068"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18"/>
            <p:cNvSpPr/>
            <p:nvPr/>
          </p:nvSpPr>
          <p:spPr>
            <a:xfrm>
              <a:off x="5087375" y="1151675"/>
              <a:ext cx="214725" cy="214725"/>
            </a:xfrm>
            <a:custGeom>
              <a:rect b="b" l="l" r="r" t="t"/>
              <a:pathLst>
                <a:path extrusionOk="0" h="8589" w="8589">
                  <a:moveTo>
                    <a:pt x="3857" y="0"/>
                  </a:moveTo>
                  <a:lnTo>
                    <a:pt x="3459" y="80"/>
                  </a:lnTo>
                  <a:lnTo>
                    <a:pt x="3022" y="199"/>
                  </a:lnTo>
                  <a:lnTo>
                    <a:pt x="2624" y="318"/>
                  </a:lnTo>
                  <a:lnTo>
                    <a:pt x="2266" y="517"/>
                  </a:lnTo>
                  <a:lnTo>
                    <a:pt x="1909" y="716"/>
                  </a:lnTo>
                  <a:lnTo>
                    <a:pt x="1591" y="994"/>
                  </a:lnTo>
                  <a:lnTo>
                    <a:pt x="1272" y="1272"/>
                  </a:lnTo>
                  <a:lnTo>
                    <a:pt x="994" y="1551"/>
                  </a:lnTo>
                  <a:lnTo>
                    <a:pt x="756" y="1909"/>
                  </a:lnTo>
                  <a:lnTo>
                    <a:pt x="517" y="2227"/>
                  </a:lnTo>
                  <a:lnTo>
                    <a:pt x="358" y="2624"/>
                  </a:lnTo>
                  <a:lnTo>
                    <a:pt x="199" y="3022"/>
                  </a:lnTo>
                  <a:lnTo>
                    <a:pt x="80" y="3420"/>
                  </a:lnTo>
                  <a:lnTo>
                    <a:pt x="40" y="3857"/>
                  </a:lnTo>
                  <a:lnTo>
                    <a:pt x="0" y="4294"/>
                  </a:lnTo>
                  <a:lnTo>
                    <a:pt x="40" y="4732"/>
                  </a:lnTo>
                  <a:lnTo>
                    <a:pt x="80" y="5169"/>
                  </a:lnTo>
                  <a:lnTo>
                    <a:pt x="199" y="5567"/>
                  </a:lnTo>
                  <a:lnTo>
                    <a:pt x="358" y="5964"/>
                  </a:lnTo>
                  <a:lnTo>
                    <a:pt x="517" y="6322"/>
                  </a:lnTo>
                  <a:lnTo>
                    <a:pt x="756" y="6680"/>
                  </a:lnTo>
                  <a:lnTo>
                    <a:pt x="994" y="7038"/>
                  </a:lnTo>
                  <a:lnTo>
                    <a:pt x="1272" y="7316"/>
                  </a:lnTo>
                  <a:lnTo>
                    <a:pt x="1591" y="7595"/>
                  </a:lnTo>
                  <a:lnTo>
                    <a:pt x="1909" y="7833"/>
                  </a:lnTo>
                  <a:lnTo>
                    <a:pt x="2266" y="8072"/>
                  </a:lnTo>
                  <a:lnTo>
                    <a:pt x="2624" y="8231"/>
                  </a:lnTo>
                  <a:lnTo>
                    <a:pt x="3022" y="8390"/>
                  </a:lnTo>
                  <a:lnTo>
                    <a:pt x="3459" y="8509"/>
                  </a:lnTo>
                  <a:lnTo>
                    <a:pt x="3857" y="8549"/>
                  </a:lnTo>
                  <a:lnTo>
                    <a:pt x="4294" y="8589"/>
                  </a:lnTo>
                  <a:lnTo>
                    <a:pt x="4732" y="8549"/>
                  </a:lnTo>
                  <a:lnTo>
                    <a:pt x="5169" y="8509"/>
                  </a:lnTo>
                  <a:lnTo>
                    <a:pt x="5567" y="8390"/>
                  </a:lnTo>
                  <a:lnTo>
                    <a:pt x="5964" y="8231"/>
                  </a:lnTo>
                  <a:lnTo>
                    <a:pt x="6362" y="8072"/>
                  </a:lnTo>
                  <a:lnTo>
                    <a:pt x="6720" y="7833"/>
                  </a:lnTo>
                  <a:lnTo>
                    <a:pt x="7038" y="7595"/>
                  </a:lnTo>
                  <a:lnTo>
                    <a:pt x="7356" y="7316"/>
                  </a:lnTo>
                  <a:lnTo>
                    <a:pt x="7634" y="7038"/>
                  </a:lnTo>
                  <a:lnTo>
                    <a:pt x="7873" y="6680"/>
                  </a:lnTo>
                  <a:lnTo>
                    <a:pt x="8072" y="6322"/>
                  </a:lnTo>
                  <a:lnTo>
                    <a:pt x="8271" y="5964"/>
                  </a:lnTo>
                  <a:lnTo>
                    <a:pt x="8390" y="5567"/>
                  </a:lnTo>
                  <a:lnTo>
                    <a:pt x="8509" y="5169"/>
                  </a:lnTo>
                  <a:lnTo>
                    <a:pt x="8589" y="4732"/>
                  </a:lnTo>
                  <a:lnTo>
                    <a:pt x="8589" y="4294"/>
                  </a:lnTo>
                  <a:lnTo>
                    <a:pt x="8589" y="3857"/>
                  </a:lnTo>
                  <a:lnTo>
                    <a:pt x="8509" y="3420"/>
                  </a:lnTo>
                  <a:lnTo>
                    <a:pt x="8390" y="3022"/>
                  </a:lnTo>
                  <a:lnTo>
                    <a:pt x="8271" y="2624"/>
                  </a:lnTo>
                  <a:lnTo>
                    <a:pt x="8072" y="2227"/>
                  </a:lnTo>
                  <a:lnTo>
                    <a:pt x="7873" y="1909"/>
                  </a:lnTo>
                  <a:lnTo>
                    <a:pt x="7634" y="1551"/>
                  </a:lnTo>
                  <a:lnTo>
                    <a:pt x="7356" y="1272"/>
                  </a:lnTo>
                  <a:lnTo>
                    <a:pt x="7038" y="994"/>
                  </a:lnTo>
                  <a:lnTo>
                    <a:pt x="6720" y="716"/>
                  </a:lnTo>
                  <a:lnTo>
                    <a:pt x="6362" y="517"/>
                  </a:lnTo>
                  <a:lnTo>
                    <a:pt x="5964" y="318"/>
                  </a:lnTo>
                  <a:lnTo>
                    <a:pt x="5567" y="199"/>
                  </a:lnTo>
                  <a:lnTo>
                    <a:pt x="5169" y="80"/>
                  </a:lnTo>
                  <a:lnTo>
                    <a:pt x="4732"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18"/>
            <p:cNvSpPr/>
            <p:nvPr/>
          </p:nvSpPr>
          <p:spPr>
            <a:xfrm>
              <a:off x="4108200" y="1164575"/>
              <a:ext cx="172000" cy="172000"/>
            </a:xfrm>
            <a:custGeom>
              <a:rect b="b" l="l" r="r" t="t"/>
              <a:pathLst>
                <a:path extrusionOk="0" h="6880" w="6880">
                  <a:moveTo>
                    <a:pt x="3102" y="1"/>
                  </a:moveTo>
                  <a:lnTo>
                    <a:pt x="2744" y="80"/>
                  </a:lnTo>
                  <a:lnTo>
                    <a:pt x="2426" y="160"/>
                  </a:lnTo>
                  <a:lnTo>
                    <a:pt x="2108" y="279"/>
                  </a:lnTo>
                  <a:lnTo>
                    <a:pt x="1790" y="399"/>
                  </a:lnTo>
                  <a:lnTo>
                    <a:pt x="1512" y="597"/>
                  </a:lnTo>
                  <a:lnTo>
                    <a:pt x="1273" y="796"/>
                  </a:lnTo>
                  <a:lnTo>
                    <a:pt x="995" y="995"/>
                  </a:lnTo>
                  <a:lnTo>
                    <a:pt x="796" y="1234"/>
                  </a:lnTo>
                  <a:lnTo>
                    <a:pt x="597" y="1512"/>
                  </a:lnTo>
                  <a:lnTo>
                    <a:pt x="438" y="1790"/>
                  </a:lnTo>
                  <a:lnTo>
                    <a:pt x="279" y="2108"/>
                  </a:lnTo>
                  <a:lnTo>
                    <a:pt x="160" y="2426"/>
                  </a:lnTo>
                  <a:lnTo>
                    <a:pt x="80" y="2745"/>
                  </a:lnTo>
                  <a:lnTo>
                    <a:pt x="41" y="3063"/>
                  </a:lnTo>
                  <a:lnTo>
                    <a:pt x="1" y="3421"/>
                  </a:lnTo>
                  <a:lnTo>
                    <a:pt x="41" y="3778"/>
                  </a:lnTo>
                  <a:lnTo>
                    <a:pt x="80" y="4136"/>
                  </a:lnTo>
                  <a:lnTo>
                    <a:pt x="160" y="4454"/>
                  </a:lnTo>
                  <a:lnTo>
                    <a:pt x="279" y="4772"/>
                  </a:lnTo>
                  <a:lnTo>
                    <a:pt x="438" y="5051"/>
                  </a:lnTo>
                  <a:lnTo>
                    <a:pt x="597" y="5369"/>
                  </a:lnTo>
                  <a:lnTo>
                    <a:pt x="796" y="5607"/>
                  </a:lnTo>
                  <a:lnTo>
                    <a:pt x="995" y="5846"/>
                  </a:lnTo>
                  <a:lnTo>
                    <a:pt x="1273" y="6085"/>
                  </a:lnTo>
                  <a:lnTo>
                    <a:pt x="1512" y="6283"/>
                  </a:lnTo>
                  <a:lnTo>
                    <a:pt x="1790" y="6443"/>
                  </a:lnTo>
                  <a:lnTo>
                    <a:pt x="2108" y="6602"/>
                  </a:lnTo>
                  <a:lnTo>
                    <a:pt x="2426" y="6721"/>
                  </a:lnTo>
                  <a:lnTo>
                    <a:pt x="2744" y="6800"/>
                  </a:lnTo>
                  <a:lnTo>
                    <a:pt x="3102" y="6840"/>
                  </a:lnTo>
                  <a:lnTo>
                    <a:pt x="3460" y="6880"/>
                  </a:lnTo>
                  <a:lnTo>
                    <a:pt x="3778" y="6840"/>
                  </a:lnTo>
                  <a:lnTo>
                    <a:pt x="4136" y="6800"/>
                  </a:lnTo>
                  <a:lnTo>
                    <a:pt x="4454" y="6721"/>
                  </a:lnTo>
                  <a:lnTo>
                    <a:pt x="4772" y="6602"/>
                  </a:lnTo>
                  <a:lnTo>
                    <a:pt x="5090" y="6443"/>
                  </a:lnTo>
                  <a:lnTo>
                    <a:pt x="5369" y="6283"/>
                  </a:lnTo>
                  <a:lnTo>
                    <a:pt x="5647" y="6085"/>
                  </a:lnTo>
                  <a:lnTo>
                    <a:pt x="5886" y="5846"/>
                  </a:lnTo>
                  <a:lnTo>
                    <a:pt x="6084" y="5607"/>
                  </a:lnTo>
                  <a:lnTo>
                    <a:pt x="6283" y="5369"/>
                  </a:lnTo>
                  <a:lnTo>
                    <a:pt x="6482" y="5051"/>
                  </a:lnTo>
                  <a:lnTo>
                    <a:pt x="6601" y="4772"/>
                  </a:lnTo>
                  <a:lnTo>
                    <a:pt x="6721" y="4454"/>
                  </a:lnTo>
                  <a:lnTo>
                    <a:pt x="6800" y="4136"/>
                  </a:lnTo>
                  <a:lnTo>
                    <a:pt x="6880" y="3778"/>
                  </a:lnTo>
                  <a:lnTo>
                    <a:pt x="6880" y="3421"/>
                  </a:lnTo>
                  <a:lnTo>
                    <a:pt x="6880" y="3063"/>
                  </a:lnTo>
                  <a:lnTo>
                    <a:pt x="6800" y="2745"/>
                  </a:lnTo>
                  <a:lnTo>
                    <a:pt x="6721" y="2426"/>
                  </a:lnTo>
                  <a:lnTo>
                    <a:pt x="6601" y="2108"/>
                  </a:lnTo>
                  <a:lnTo>
                    <a:pt x="6482" y="1790"/>
                  </a:lnTo>
                  <a:lnTo>
                    <a:pt x="6283" y="1512"/>
                  </a:lnTo>
                  <a:lnTo>
                    <a:pt x="6084" y="1234"/>
                  </a:lnTo>
                  <a:lnTo>
                    <a:pt x="5886" y="995"/>
                  </a:lnTo>
                  <a:lnTo>
                    <a:pt x="5647" y="796"/>
                  </a:lnTo>
                  <a:lnTo>
                    <a:pt x="5369" y="597"/>
                  </a:lnTo>
                  <a:lnTo>
                    <a:pt x="5090" y="399"/>
                  </a:lnTo>
                  <a:lnTo>
                    <a:pt x="4772" y="279"/>
                  </a:lnTo>
                  <a:lnTo>
                    <a:pt x="4454" y="160"/>
                  </a:lnTo>
                  <a:lnTo>
                    <a:pt x="4136" y="80"/>
                  </a:lnTo>
                  <a:lnTo>
                    <a:pt x="3778"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18"/>
            <p:cNvSpPr/>
            <p:nvPr/>
          </p:nvSpPr>
          <p:spPr>
            <a:xfrm>
              <a:off x="5272250" y="2345550"/>
              <a:ext cx="172000" cy="172000"/>
            </a:xfrm>
            <a:custGeom>
              <a:rect b="b" l="l" r="r" t="t"/>
              <a:pathLst>
                <a:path extrusionOk="0" h="6880" w="6880">
                  <a:moveTo>
                    <a:pt x="3102" y="0"/>
                  </a:moveTo>
                  <a:lnTo>
                    <a:pt x="2744" y="80"/>
                  </a:lnTo>
                  <a:lnTo>
                    <a:pt x="2426" y="159"/>
                  </a:lnTo>
                  <a:lnTo>
                    <a:pt x="2108" y="278"/>
                  </a:lnTo>
                  <a:lnTo>
                    <a:pt x="1790" y="398"/>
                  </a:lnTo>
                  <a:lnTo>
                    <a:pt x="1512" y="597"/>
                  </a:lnTo>
                  <a:lnTo>
                    <a:pt x="1273" y="795"/>
                  </a:lnTo>
                  <a:lnTo>
                    <a:pt x="995" y="994"/>
                  </a:lnTo>
                  <a:lnTo>
                    <a:pt x="796" y="1233"/>
                  </a:lnTo>
                  <a:lnTo>
                    <a:pt x="597" y="1511"/>
                  </a:lnTo>
                  <a:lnTo>
                    <a:pt x="398" y="1789"/>
                  </a:lnTo>
                  <a:lnTo>
                    <a:pt x="279" y="2108"/>
                  </a:lnTo>
                  <a:lnTo>
                    <a:pt x="160" y="2426"/>
                  </a:lnTo>
                  <a:lnTo>
                    <a:pt x="80" y="2744"/>
                  </a:lnTo>
                  <a:lnTo>
                    <a:pt x="41" y="3102"/>
                  </a:lnTo>
                  <a:lnTo>
                    <a:pt x="1" y="3420"/>
                  </a:lnTo>
                  <a:lnTo>
                    <a:pt x="41" y="3778"/>
                  </a:lnTo>
                  <a:lnTo>
                    <a:pt x="80" y="4135"/>
                  </a:lnTo>
                  <a:lnTo>
                    <a:pt x="160" y="4454"/>
                  </a:lnTo>
                  <a:lnTo>
                    <a:pt x="279" y="4772"/>
                  </a:lnTo>
                  <a:lnTo>
                    <a:pt x="398" y="5090"/>
                  </a:lnTo>
                  <a:lnTo>
                    <a:pt x="597" y="5368"/>
                  </a:lnTo>
                  <a:lnTo>
                    <a:pt x="796" y="5607"/>
                  </a:lnTo>
                  <a:lnTo>
                    <a:pt x="995" y="5885"/>
                  </a:lnTo>
                  <a:lnTo>
                    <a:pt x="1273" y="6084"/>
                  </a:lnTo>
                  <a:lnTo>
                    <a:pt x="1512" y="6283"/>
                  </a:lnTo>
                  <a:lnTo>
                    <a:pt x="1790" y="6442"/>
                  </a:lnTo>
                  <a:lnTo>
                    <a:pt x="2108" y="6601"/>
                  </a:lnTo>
                  <a:lnTo>
                    <a:pt x="2426" y="6720"/>
                  </a:lnTo>
                  <a:lnTo>
                    <a:pt x="2744" y="6800"/>
                  </a:lnTo>
                  <a:lnTo>
                    <a:pt x="3102" y="6839"/>
                  </a:lnTo>
                  <a:lnTo>
                    <a:pt x="3420" y="6879"/>
                  </a:lnTo>
                  <a:lnTo>
                    <a:pt x="3778" y="6839"/>
                  </a:lnTo>
                  <a:lnTo>
                    <a:pt x="4136" y="6800"/>
                  </a:lnTo>
                  <a:lnTo>
                    <a:pt x="4454" y="6720"/>
                  </a:lnTo>
                  <a:lnTo>
                    <a:pt x="4772" y="6601"/>
                  </a:lnTo>
                  <a:lnTo>
                    <a:pt x="5090" y="6442"/>
                  </a:lnTo>
                  <a:lnTo>
                    <a:pt x="5369" y="6283"/>
                  </a:lnTo>
                  <a:lnTo>
                    <a:pt x="5607" y="6084"/>
                  </a:lnTo>
                  <a:lnTo>
                    <a:pt x="5886" y="5885"/>
                  </a:lnTo>
                  <a:lnTo>
                    <a:pt x="6085" y="5607"/>
                  </a:lnTo>
                  <a:lnTo>
                    <a:pt x="6283" y="5368"/>
                  </a:lnTo>
                  <a:lnTo>
                    <a:pt x="6442" y="5090"/>
                  </a:lnTo>
                  <a:lnTo>
                    <a:pt x="6601" y="4772"/>
                  </a:lnTo>
                  <a:lnTo>
                    <a:pt x="6721" y="4454"/>
                  </a:lnTo>
                  <a:lnTo>
                    <a:pt x="6800" y="4135"/>
                  </a:lnTo>
                  <a:lnTo>
                    <a:pt x="6840" y="3778"/>
                  </a:lnTo>
                  <a:lnTo>
                    <a:pt x="6880" y="3420"/>
                  </a:lnTo>
                  <a:lnTo>
                    <a:pt x="6840" y="3102"/>
                  </a:lnTo>
                  <a:lnTo>
                    <a:pt x="6800" y="2744"/>
                  </a:lnTo>
                  <a:lnTo>
                    <a:pt x="6721" y="2426"/>
                  </a:lnTo>
                  <a:lnTo>
                    <a:pt x="6601" y="2108"/>
                  </a:lnTo>
                  <a:lnTo>
                    <a:pt x="6442" y="1789"/>
                  </a:lnTo>
                  <a:lnTo>
                    <a:pt x="6283" y="1511"/>
                  </a:lnTo>
                  <a:lnTo>
                    <a:pt x="6085" y="1233"/>
                  </a:lnTo>
                  <a:lnTo>
                    <a:pt x="5886" y="994"/>
                  </a:lnTo>
                  <a:lnTo>
                    <a:pt x="5607" y="795"/>
                  </a:lnTo>
                  <a:lnTo>
                    <a:pt x="5369" y="597"/>
                  </a:lnTo>
                  <a:lnTo>
                    <a:pt x="5090" y="398"/>
                  </a:lnTo>
                  <a:lnTo>
                    <a:pt x="4772" y="278"/>
                  </a:lnTo>
                  <a:lnTo>
                    <a:pt x="4454" y="159"/>
                  </a:lnTo>
                  <a:lnTo>
                    <a:pt x="4136" y="80"/>
                  </a:lnTo>
                  <a:lnTo>
                    <a:pt x="3778"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18"/>
            <p:cNvSpPr/>
            <p:nvPr/>
          </p:nvSpPr>
          <p:spPr>
            <a:xfrm>
              <a:off x="6332925" y="2049300"/>
              <a:ext cx="86500" cy="85525"/>
            </a:xfrm>
            <a:custGeom>
              <a:rect b="b" l="l" r="r" t="t"/>
              <a:pathLst>
                <a:path extrusionOk="0" h="3421" w="3460">
                  <a:moveTo>
                    <a:pt x="1710" y="1"/>
                  </a:moveTo>
                  <a:lnTo>
                    <a:pt x="1392" y="41"/>
                  </a:lnTo>
                  <a:lnTo>
                    <a:pt x="1074" y="120"/>
                  </a:lnTo>
                  <a:lnTo>
                    <a:pt x="756" y="279"/>
                  </a:lnTo>
                  <a:lnTo>
                    <a:pt x="518" y="518"/>
                  </a:lnTo>
                  <a:lnTo>
                    <a:pt x="319" y="756"/>
                  </a:lnTo>
                  <a:lnTo>
                    <a:pt x="160" y="1035"/>
                  </a:lnTo>
                  <a:lnTo>
                    <a:pt x="40" y="1353"/>
                  </a:lnTo>
                  <a:lnTo>
                    <a:pt x="1" y="1711"/>
                  </a:lnTo>
                  <a:lnTo>
                    <a:pt x="40" y="2069"/>
                  </a:lnTo>
                  <a:lnTo>
                    <a:pt x="160" y="2387"/>
                  </a:lnTo>
                  <a:lnTo>
                    <a:pt x="319" y="2665"/>
                  </a:lnTo>
                  <a:lnTo>
                    <a:pt x="518" y="2943"/>
                  </a:lnTo>
                  <a:lnTo>
                    <a:pt x="756" y="3142"/>
                  </a:lnTo>
                  <a:lnTo>
                    <a:pt x="1074" y="3301"/>
                  </a:lnTo>
                  <a:lnTo>
                    <a:pt x="1392" y="3381"/>
                  </a:lnTo>
                  <a:lnTo>
                    <a:pt x="1710" y="3420"/>
                  </a:lnTo>
                  <a:lnTo>
                    <a:pt x="2068" y="3381"/>
                  </a:lnTo>
                  <a:lnTo>
                    <a:pt x="2386" y="3301"/>
                  </a:lnTo>
                  <a:lnTo>
                    <a:pt x="2704" y="3142"/>
                  </a:lnTo>
                  <a:lnTo>
                    <a:pt x="2943" y="2943"/>
                  </a:lnTo>
                  <a:lnTo>
                    <a:pt x="3142" y="2665"/>
                  </a:lnTo>
                  <a:lnTo>
                    <a:pt x="3301" y="2387"/>
                  </a:lnTo>
                  <a:lnTo>
                    <a:pt x="3420" y="2069"/>
                  </a:lnTo>
                  <a:lnTo>
                    <a:pt x="3460" y="1711"/>
                  </a:lnTo>
                  <a:lnTo>
                    <a:pt x="3420" y="1353"/>
                  </a:lnTo>
                  <a:lnTo>
                    <a:pt x="3301" y="1035"/>
                  </a:lnTo>
                  <a:lnTo>
                    <a:pt x="3142" y="756"/>
                  </a:lnTo>
                  <a:lnTo>
                    <a:pt x="2943" y="518"/>
                  </a:lnTo>
                  <a:lnTo>
                    <a:pt x="2704" y="279"/>
                  </a:lnTo>
                  <a:lnTo>
                    <a:pt x="2386" y="120"/>
                  </a:lnTo>
                  <a:lnTo>
                    <a:pt x="2068" y="41"/>
                  </a:lnTo>
                  <a:lnTo>
                    <a:pt x="1710"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18"/>
            <p:cNvSpPr/>
            <p:nvPr/>
          </p:nvSpPr>
          <p:spPr>
            <a:xfrm>
              <a:off x="6251425" y="1692425"/>
              <a:ext cx="171975" cy="172000"/>
            </a:xfrm>
            <a:custGeom>
              <a:rect b="b" l="l" r="r" t="t"/>
              <a:pathLst>
                <a:path extrusionOk="0" h="6880" w="6879">
                  <a:moveTo>
                    <a:pt x="3459" y="1"/>
                  </a:moveTo>
                  <a:lnTo>
                    <a:pt x="3102" y="41"/>
                  </a:lnTo>
                  <a:lnTo>
                    <a:pt x="2744" y="81"/>
                  </a:lnTo>
                  <a:lnTo>
                    <a:pt x="2426" y="160"/>
                  </a:lnTo>
                  <a:lnTo>
                    <a:pt x="2107" y="279"/>
                  </a:lnTo>
                  <a:lnTo>
                    <a:pt x="1789" y="438"/>
                  </a:lnTo>
                  <a:lnTo>
                    <a:pt x="1511" y="597"/>
                  </a:lnTo>
                  <a:lnTo>
                    <a:pt x="1272" y="796"/>
                  </a:lnTo>
                  <a:lnTo>
                    <a:pt x="994" y="1035"/>
                  </a:lnTo>
                  <a:lnTo>
                    <a:pt x="795" y="1273"/>
                  </a:lnTo>
                  <a:lnTo>
                    <a:pt x="597" y="1512"/>
                  </a:lnTo>
                  <a:lnTo>
                    <a:pt x="437" y="1830"/>
                  </a:lnTo>
                  <a:lnTo>
                    <a:pt x="278" y="2108"/>
                  </a:lnTo>
                  <a:lnTo>
                    <a:pt x="159" y="2427"/>
                  </a:lnTo>
                  <a:lnTo>
                    <a:pt x="80" y="2745"/>
                  </a:lnTo>
                  <a:lnTo>
                    <a:pt x="40" y="3102"/>
                  </a:lnTo>
                  <a:lnTo>
                    <a:pt x="0" y="3460"/>
                  </a:lnTo>
                  <a:lnTo>
                    <a:pt x="40" y="3818"/>
                  </a:lnTo>
                  <a:lnTo>
                    <a:pt x="80" y="4136"/>
                  </a:lnTo>
                  <a:lnTo>
                    <a:pt x="159" y="4454"/>
                  </a:lnTo>
                  <a:lnTo>
                    <a:pt x="278" y="4773"/>
                  </a:lnTo>
                  <a:lnTo>
                    <a:pt x="437" y="5091"/>
                  </a:lnTo>
                  <a:lnTo>
                    <a:pt x="597" y="5369"/>
                  </a:lnTo>
                  <a:lnTo>
                    <a:pt x="795" y="5647"/>
                  </a:lnTo>
                  <a:lnTo>
                    <a:pt x="994" y="5886"/>
                  </a:lnTo>
                  <a:lnTo>
                    <a:pt x="1272" y="6085"/>
                  </a:lnTo>
                  <a:lnTo>
                    <a:pt x="1511" y="6284"/>
                  </a:lnTo>
                  <a:lnTo>
                    <a:pt x="1789" y="6482"/>
                  </a:lnTo>
                  <a:lnTo>
                    <a:pt x="2107" y="6602"/>
                  </a:lnTo>
                  <a:lnTo>
                    <a:pt x="2426" y="6721"/>
                  </a:lnTo>
                  <a:lnTo>
                    <a:pt x="2744" y="6800"/>
                  </a:lnTo>
                  <a:lnTo>
                    <a:pt x="3102" y="6880"/>
                  </a:lnTo>
                  <a:lnTo>
                    <a:pt x="3778" y="6880"/>
                  </a:lnTo>
                  <a:lnTo>
                    <a:pt x="4135" y="6800"/>
                  </a:lnTo>
                  <a:lnTo>
                    <a:pt x="4453" y="6721"/>
                  </a:lnTo>
                  <a:lnTo>
                    <a:pt x="4772" y="6602"/>
                  </a:lnTo>
                  <a:lnTo>
                    <a:pt x="5090" y="6482"/>
                  </a:lnTo>
                  <a:lnTo>
                    <a:pt x="5368" y="6284"/>
                  </a:lnTo>
                  <a:lnTo>
                    <a:pt x="5646" y="6085"/>
                  </a:lnTo>
                  <a:lnTo>
                    <a:pt x="5885" y="5886"/>
                  </a:lnTo>
                  <a:lnTo>
                    <a:pt x="6084" y="5647"/>
                  </a:lnTo>
                  <a:lnTo>
                    <a:pt x="6283" y="5369"/>
                  </a:lnTo>
                  <a:lnTo>
                    <a:pt x="6481" y="5091"/>
                  </a:lnTo>
                  <a:lnTo>
                    <a:pt x="6601" y="4773"/>
                  </a:lnTo>
                  <a:lnTo>
                    <a:pt x="6720" y="4454"/>
                  </a:lnTo>
                  <a:lnTo>
                    <a:pt x="6799" y="4136"/>
                  </a:lnTo>
                  <a:lnTo>
                    <a:pt x="6879" y="3818"/>
                  </a:lnTo>
                  <a:lnTo>
                    <a:pt x="6879" y="3460"/>
                  </a:lnTo>
                  <a:lnTo>
                    <a:pt x="6879" y="3102"/>
                  </a:lnTo>
                  <a:lnTo>
                    <a:pt x="6799" y="2745"/>
                  </a:lnTo>
                  <a:lnTo>
                    <a:pt x="6720" y="2427"/>
                  </a:lnTo>
                  <a:lnTo>
                    <a:pt x="6601" y="2108"/>
                  </a:lnTo>
                  <a:lnTo>
                    <a:pt x="6481" y="1830"/>
                  </a:lnTo>
                  <a:lnTo>
                    <a:pt x="6283" y="1512"/>
                  </a:lnTo>
                  <a:lnTo>
                    <a:pt x="6084" y="1273"/>
                  </a:lnTo>
                  <a:lnTo>
                    <a:pt x="5885" y="1035"/>
                  </a:lnTo>
                  <a:lnTo>
                    <a:pt x="5646" y="796"/>
                  </a:lnTo>
                  <a:lnTo>
                    <a:pt x="5368" y="597"/>
                  </a:lnTo>
                  <a:lnTo>
                    <a:pt x="5090" y="438"/>
                  </a:lnTo>
                  <a:lnTo>
                    <a:pt x="4772" y="279"/>
                  </a:lnTo>
                  <a:lnTo>
                    <a:pt x="4453" y="160"/>
                  </a:lnTo>
                  <a:lnTo>
                    <a:pt x="4135" y="81"/>
                  </a:lnTo>
                  <a:lnTo>
                    <a:pt x="3778" y="41"/>
                  </a:lnTo>
                  <a:lnTo>
                    <a:pt x="3459"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18"/>
            <p:cNvSpPr/>
            <p:nvPr/>
          </p:nvSpPr>
          <p:spPr>
            <a:xfrm>
              <a:off x="4868675" y="2955900"/>
              <a:ext cx="214725" cy="214750"/>
            </a:xfrm>
            <a:custGeom>
              <a:rect b="b" l="l" r="r" t="t"/>
              <a:pathLst>
                <a:path extrusionOk="0" h="8590" w="8589">
                  <a:moveTo>
                    <a:pt x="3857" y="1"/>
                  </a:moveTo>
                  <a:lnTo>
                    <a:pt x="3420" y="80"/>
                  </a:lnTo>
                  <a:lnTo>
                    <a:pt x="3022" y="160"/>
                  </a:lnTo>
                  <a:lnTo>
                    <a:pt x="2625" y="319"/>
                  </a:lnTo>
                  <a:lnTo>
                    <a:pt x="2227" y="517"/>
                  </a:lnTo>
                  <a:lnTo>
                    <a:pt x="1909" y="716"/>
                  </a:lnTo>
                  <a:lnTo>
                    <a:pt x="1551" y="955"/>
                  </a:lnTo>
                  <a:lnTo>
                    <a:pt x="1273" y="1233"/>
                  </a:lnTo>
                  <a:lnTo>
                    <a:pt x="994" y="1551"/>
                  </a:lnTo>
                  <a:lnTo>
                    <a:pt x="716" y="1869"/>
                  </a:lnTo>
                  <a:lnTo>
                    <a:pt x="517" y="2227"/>
                  </a:lnTo>
                  <a:lnTo>
                    <a:pt x="318" y="2625"/>
                  </a:lnTo>
                  <a:lnTo>
                    <a:pt x="199" y="2983"/>
                  </a:lnTo>
                  <a:lnTo>
                    <a:pt x="80" y="3420"/>
                  </a:lnTo>
                  <a:lnTo>
                    <a:pt x="0" y="3858"/>
                  </a:lnTo>
                  <a:lnTo>
                    <a:pt x="0" y="4295"/>
                  </a:lnTo>
                  <a:lnTo>
                    <a:pt x="0" y="4732"/>
                  </a:lnTo>
                  <a:lnTo>
                    <a:pt x="80" y="5130"/>
                  </a:lnTo>
                  <a:lnTo>
                    <a:pt x="199" y="5567"/>
                  </a:lnTo>
                  <a:lnTo>
                    <a:pt x="318" y="5965"/>
                  </a:lnTo>
                  <a:lnTo>
                    <a:pt x="517" y="6323"/>
                  </a:lnTo>
                  <a:lnTo>
                    <a:pt x="716" y="6681"/>
                  </a:lnTo>
                  <a:lnTo>
                    <a:pt x="994" y="6999"/>
                  </a:lnTo>
                  <a:lnTo>
                    <a:pt x="1273" y="7317"/>
                  </a:lnTo>
                  <a:lnTo>
                    <a:pt x="1551" y="7595"/>
                  </a:lnTo>
                  <a:lnTo>
                    <a:pt x="1909" y="7834"/>
                  </a:lnTo>
                  <a:lnTo>
                    <a:pt x="2227" y="8072"/>
                  </a:lnTo>
                  <a:lnTo>
                    <a:pt x="2625" y="8231"/>
                  </a:lnTo>
                  <a:lnTo>
                    <a:pt x="3022" y="8390"/>
                  </a:lnTo>
                  <a:lnTo>
                    <a:pt x="3420" y="8470"/>
                  </a:lnTo>
                  <a:lnTo>
                    <a:pt x="3857" y="8550"/>
                  </a:lnTo>
                  <a:lnTo>
                    <a:pt x="4295" y="8589"/>
                  </a:lnTo>
                  <a:lnTo>
                    <a:pt x="4732" y="8550"/>
                  </a:lnTo>
                  <a:lnTo>
                    <a:pt x="5169" y="8470"/>
                  </a:lnTo>
                  <a:lnTo>
                    <a:pt x="5567" y="8390"/>
                  </a:lnTo>
                  <a:lnTo>
                    <a:pt x="5965" y="8231"/>
                  </a:lnTo>
                  <a:lnTo>
                    <a:pt x="6322" y="8072"/>
                  </a:lnTo>
                  <a:lnTo>
                    <a:pt x="6680" y="7834"/>
                  </a:lnTo>
                  <a:lnTo>
                    <a:pt x="7038" y="7595"/>
                  </a:lnTo>
                  <a:lnTo>
                    <a:pt x="7317" y="7317"/>
                  </a:lnTo>
                  <a:lnTo>
                    <a:pt x="7595" y="6999"/>
                  </a:lnTo>
                  <a:lnTo>
                    <a:pt x="7873" y="6681"/>
                  </a:lnTo>
                  <a:lnTo>
                    <a:pt x="8072" y="6323"/>
                  </a:lnTo>
                  <a:lnTo>
                    <a:pt x="8231" y="5965"/>
                  </a:lnTo>
                  <a:lnTo>
                    <a:pt x="8390" y="5567"/>
                  </a:lnTo>
                  <a:lnTo>
                    <a:pt x="8509" y="5130"/>
                  </a:lnTo>
                  <a:lnTo>
                    <a:pt x="8549" y="4732"/>
                  </a:lnTo>
                  <a:lnTo>
                    <a:pt x="8589" y="4295"/>
                  </a:lnTo>
                  <a:lnTo>
                    <a:pt x="8549" y="3858"/>
                  </a:lnTo>
                  <a:lnTo>
                    <a:pt x="8509" y="3420"/>
                  </a:lnTo>
                  <a:lnTo>
                    <a:pt x="8390" y="2983"/>
                  </a:lnTo>
                  <a:lnTo>
                    <a:pt x="8231" y="2625"/>
                  </a:lnTo>
                  <a:lnTo>
                    <a:pt x="8072" y="2227"/>
                  </a:lnTo>
                  <a:lnTo>
                    <a:pt x="7873" y="1869"/>
                  </a:lnTo>
                  <a:lnTo>
                    <a:pt x="7595" y="1551"/>
                  </a:lnTo>
                  <a:lnTo>
                    <a:pt x="7317" y="1233"/>
                  </a:lnTo>
                  <a:lnTo>
                    <a:pt x="7038" y="955"/>
                  </a:lnTo>
                  <a:lnTo>
                    <a:pt x="6680" y="716"/>
                  </a:lnTo>
                  <a:lnTo>
                    <a:pt x="6322" y="517"/>
                  </a:lnTo>
                  <a:lnTo>
                    <a:pt x="5965" y="319"/>
                  </a:lnTo>
                  <a:lnTo>
                    <a:pt x="5567" y="160"/>
                  </a:lnTo>
                  <a:lnTo>
                    <a:pt x="5169" y="80"/>
                  </a:lnTo>
                  <a:lnTo>
                    <a:pt x="4732"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18"/>
            <p:cNvSpPr/>
            <p:nvPr/>
          </p:nvSpPr>
          <p:spPr>
            <a:xfrm>
              <a:off x="1862600" y="3088100"/>
              <a:ext cx="2253575" cy="2372875"/>
            </a:xfrm>
            <a:custGeom>
              <a:rect b="b" l="l" r="r" t="t"/>
              <a:pathLst>
                <a:path extrusionOk="0" h="94915" w="90143">
                  <a:moveTo>
                    <a:pt x="43024" y="30141"/>
                  </a:moveTo>
                  <a:lnTo>
                    <a:pt x="50301" y="41792"/>
                  </a:lnTo>
                  <a:lnTo>
                    <a:pt x="45171" y="40002"/>
                  </a:lnTo>
                  <a:lnTo>
                    <a:pt x="43024" y="30141"/>
                  </a:lnTo>
                  <a:close/>
                  <a:moveTo>
                    <a:pt x="1432" y="717"/>
                  </a:moveTo>
                  <a:lnTo>
                    <a:pt x="64973" y="2904"/>
                  </a:lnTo>
                  <a:lnTo>
                    <a:pt x="83980" y="43780"/>
                  </a:lnTo>
                  <a:lnTo>
                    <a:pt x="50738" y="65172"/>
                  </a:lnTo>
                  <a:lnTo>
                    <a:pt x="45330" y="40718"/>
                  </a:lnTo>
                  <a:lnTo>
                    <a:pt x="51812" y="43024"/>
                  </a:lnTo>
                  <a:lnTo>
                    <a:pt x="51812" y="43024"/>
                  </a:lnTo>
                  <a:lnTo>
                    <a:pt x="41593" y="26682"/>
                  </a:lnTo>
                  <a:lnTo>
                    <a:pt x="44456" y="39724"/>
                  </a:lnTo>
                  <a:lnTo>
                    <a:pt x="30777" y="34873"/>
                  </a:lnTo>
                  <a:lnTo>
                    <a:pt x="1432" y="717"/>
                  </a:lnTo>
                  <a:close/>
                  <a:moveTo>
                    <a:pt x="84218" y="44853"/>
                  </a:moveTo>
                  <a:lnTo>
                    <a:pt x="89427" y="76783"/>
                  </a:lnTo>
                  <a:lnTo>
                    <a:pt x="57736" y="93523"/>
                  </a:lnTo>
                  <a:lnTo>
                    <a:pt x="84218" y="44853"/>
                  </a:lnTo>
                  <a:close/>
                  <a:moveTo>
                    <a:pt x="1" y="1"/>
                  </a:moveTo>
                  <a:lnTo>
                    <a:pt x="30380" y="35350"/>
                  </a:lnTo>
                  <a:lnTo>
                    <a:pt x="30419" y="35430"/>
                  </a:lnTo>
                  <a:lnTo>
                    <a:pt x="44615" y="40480"/>
                  </a:lnTo>
                  <a:lnTo>
                    <a:pt x="50301" y="66206"/>
                  </a:lnTo>
                  <a:lnTo>
                    <a:pt x="83542" y="44814"/>
                  </a:lnTo>
                  <a:lnTo>
                    <a:pt x="56384" y="94716"/>
                  </a:lnTo>
                  <a:lnTo>
                    <a:pt x="56384" y="94796"/>
                  </a:lnTo>
                  <a:lnTo>
                    <a:pt x="56424" y="94875"/>
                  </a:lnTo>
                  <a:lnTo>
                    <a:pt x="56464" y="94915"/>
                  </a:lnTo>
                  <a:lnTo>
                    <a:pt x="56543" y="94875"/>
                  </a:lnTo>
                  <a:lnTo>
                    <a:pt x="90143" y="77141"/>
                  </a:lnTo>
                  <a:lnTo>
                    <a:pt x="84735" y="43939"/>
                  </a:lnTo>
                  <a:lnTo>
                    <a:pt x="85252" y="42945"/>
                  </a:lnTo>
                  <a:lnTo>
                    <a:pt x="84536" y="43422"/>
                  </a:lnTo>
                  <a:lnTo>
                    <a:pt x="65371" y="2307"/>
                  </a:lnTo>
                  <a:lnTo>
                    <a:pt x="1"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18"/>
            <p:cNvSpPr/>
            <p:nvPr/>
          </p:nvSpPr>
          <p:spPr>
            <a:xfrm>
              <a:off x="1589250" y="3124900"/>
              <a:ext cx="2383800" cy="2334100"/>
            </a:xfrm>
            <a:custGeom>
              <a:rect b="b" l="l" r="r" t="t"/>
              <a:pathLst>
                <a:path extrusionOk="0" h="93364" w="95352">
                  <a:moveTo>
                    <a:pt x="74515" y="6561"/>
                  </a:moveTo>
                  <a:lnTo>
                    <a:pt x="66563" y="40837"/>
                  </a:lnTo>
                  <a:lnTo>
                    <a:pt x="62428" y="40638"/>
                  </a:lnTo>
                  <a:lnTo>
                    <a:pt x="74515" y="6561"/>
                  </a:lnTo>
                  <a:close/>
                  <a:moveTo>
                    <a:pt x="74436" y="2505"/>
                  </a:moveTo>
                  <a:lnTo>
                    <a:pt x="52726" y="26721"/>
                  </a:lnTo>
                  <a:lnTo>
                    <a:pt x="52845" y="26800"/>
                  </a:lnTo>
                  <a:lnTo>
                    <a:pt x="41393" y="33361"/>
                  </a:lnTo>
                  <a:lnTo>
                    <a:pt x="4136" y="45091"/>
                  </a:lnTo>
                  <a:lnTo>
                    <a:pt x="4136" y="45091"/>
                  </a:lnTo>
                  <a:lnTo>
                    <a:pt x="74436" y="2505"/>
                  </a:lnTo>
                  <a:close/>
                  <a:moveTo>
                    <a:pt x="75271" y="2545"/>
                  </a:moveTo>
                  <a:lnTo>
                    <a:pt x="61553" y="41234"/>
                  </a:lnTo>
                  <a:lnTo>
                    <a:pt x="66404" y="41433"/>
                  </a:lnTo>
                  <a:lnTo>
                    <a:pt x="61115" y="64217"/>
                  </a:lnTo>
                  <a:lnTo>
                    <a:pt x="67438" y="92329"/>
                  </a:lnTo>
                  <a:lnTo>
                    <a:pt x="67438" y="92329"/>
                  </a:lnTo>
                  <a:lnTo>
                    <a:pt x="18251" y="73005"/>
                  </a:lnTo>
                  <a:lnTo>
                    <a:pt x="27397" y="66563"/>
                  </a:lnTo>
                  <a:lnTo>
                    <a:pt x="54237" y="26005"/>
                  </a:lnTo>
                  <a:lnTo>
                    <a:pt x="75271" y="2545"/>
                  </a:lnTo>
                  <a:close/>
                  <a:moveTo>
                    <a:pt x="76702" y="0"/>
                  </a:moveTo>
                  <a:lnTo>
                    <a:pt x="75907" y="875"/>
                  </a:lnTo>
                  <a:lnTo>
                    <a:pt x="80" y="46801"/>
                  </a:lnTo>
                  <a:lnTo>
                    <a:pt x="0" y="46881"/>
                  </a:lnTo>
                  <a:lnTo>
                    <a:pt x="40" y="46960"/>
                  </a:lnTo>
                  <a:lnTo>
                    <a:pt x="80" y="47000"/>
                  </a:lnTo>
                  <a:lnTo>
                    <a:pt x="159" y="47000"/>
                  </a:lnTo>
                  <a:lnTo>
                    <a:pt x="41632" y="33958"/>
                  </a:lnTo>
                  <a:lnTo>
                    <a:pt x="41672" y="33958"/>
                  </a:lnTo>
                  <a:lnTo>
                    <a:pt x="52248" y="27914"/>
                  </a:lnTo>
                  <a:lnTo>
                    <a:pt x="26920" y="66126"/>
                  </a:lnTo>
                  <a:lnTo>
                    <a:pt x="16939" y="73164"/>
                  </a:lnTo>
                  <a:lnTo>
                    <a:pt x="68352" y="93363"/>
                  </a:lnTo>
                  <a:lnTo>
                    <a:pt x="61752" y="64217"/>
                  </a:lnTo>
                  <a:lnTo>
                    <a:pt x="67040" y="41473"/>
                  </a:lnTo>
                  <a:lnTo>
                    <a:pt x="95311" y="42745"/>
                  </a:lnTo>
                  <a:lnTo>
                    <a:pt x="95351" y="42109"/>
                  </a:lnTo>
                  <a:lnTo>
                    <a:pt x="67199" y="40837"/>
                  </a:lnTo>
                  <a:lnTo>
                    <a:pt x="76424" y="1233"/>
                  </a:lnTo>
                  <a:lnTo>
                    <a:pt x="76702" y="398"/>
                  </a:lnTo>
                  <a:lnTo>
                    <a:pt x="76702" y="398"/>
                  </a:lnTo>
                  <a:lnTo>
                    <a:pt x="76583" y="477"/>
                  </a:lnTo>
                  <a:lnTo>
                    <a:pt x="76583" y="477"/>
                  </a:lnTo>
                  <a:lnTo>
                    <a:pt x="76702"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18"/>
            <p:cNvSpPr/>
            <p:nvPr/>
          </p:nvSpPr>
          <p:spPr>
            <a:xfrm>
              <a:off x="1620050" y="3054325"/>
              <a:ext cx="1676025" cy="2386775"/>
            </a:xfrm>
            <a:custGeom>
              <a:rect b="b" l="l" r="r" t="t"/>
              <a:pathLst>
                <a:path extrusionOk="0" h="95471" w="67041">
                  <a:moveTo>
                    <a:pt x="10140" y="3778"/>
                  </a:moveTo>
                  <a:lnTo>
                    <a:pt x="14673" y="59923"/>
                  </a:lnTo>
                  <a:lnTo>
                    <a:pt x="717" y="48869"/>
                  </a:lnTo>
                  <a:lnTo>
                    <a:pt x="10140" y="3778"/>
                  </a:lnTo>
                  <a:close/>
                  <a:moveTo>
                    <a:pt x="40360" y="37178"/>
                  </a:moveTo>
                  <a:lnTo>
                    <a:pt x="59645" y="66722"/>
                  </a:lnTo>
                  <a:lnTo>
                    <a:pt x="26443" y="68829"/>
                  </a:lnTo>
                  <a:lnTo>
                    <a:pt x="26443" y="68829"/>
                  </a:lnTo>
                  <a:lnTo>
                    <a:pt x="40360" y="37178"/>
                  </a:lnTo>
                  <a:close/>
                  <a:moveTo>
                    <a:pt x="1472" y="50260"/>
                  </a:moveTo>
                  <a:lnTo>
                    <a:pt x="14753" y="60758"/>
                  </a:lnTo>
                  <a:lnTo>
                    <a:pt x="15866" y="74476"/>
                  </a:lnTo>
                  <a:lnTo>
                    <a:pt x="15866" y="74476"/>
                  </a:lnTo>
                  <a:lnTo>
                    <a:pt x="1472" y="50260"/>
                  </a:lnTo>
                  <a:close/>
                  <a:moveTo>
                    <a:pt x="10299" y="0"/>
                  </a:moveTo>
                  <a:lnTo>
                    <a:pt x="10260" y="80"/>
                  </a:lnTo>
                  <a:lnTo>
                    <a:pt x="1" y="49147"/>
                  </a:lnTo>
                  <a:lnTo>
                    <a:pt x="80" y="49187"/>
                  </a:lnTo>
                  <a:lnTo>
                    <a:pt x="16741" y="77180"/>
                  </a:lnTo>
                  <a:lnTo>
                    <a:pt x="15429" y="61314"/>
                  </a:lnTo>
                  <a:lnTo>
                    <a:pt x="25051" y="68909"/>
                  </a:lnTo>
                  <a:lnTo>
                    <a:pt x="24773" y="68909"/>
                  </a:lnTo>
                  <a:lnTo>
                    <a:pt x="66683" y="95471"/>
                  </a:lnTo>
                  <a:lnTo>
                    <a:pt x="67041" y="94954"/>
                  </a:lnTo>
                  <a:lnTo>
                    <a:pt x="26801" y="69426"/>
                  </a:lnTo>
                  <a:lnTo>
                    <a:pt x="60758" y="67318"/>
                  </a:lnTo>
                  <a:lnTo>
                    <a:pt x="40241" y="35826"/>
                  </a:lnTo>
                  <a:lnTo>
                    <a:pt x="25807" y="68670"/>
                  </a:lnTo>
                  <a:lnTo>
                    <a:pt x="15389" y="60440"/>
                  </a:lnTo>
                  <a:lnTo>
                    <a:pt x="10458" y="80"/>
                  </a:lnTo>
                  <a:lnTo>
                    <a:pt x="10458" y="40"/>
                  </a:lnTo>
                  <a:lnTo>
                    <a:pt x="10379" y="0"/>
                  </a:ln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18"/>
            <p:cNvSpPr/>
            <p:nvPr/>
          </p:nvSpPr>
          <p:spPr>
            <a:xfrm>
              <a:off x="2866625" y="3743200"/>
              <a:ext cx="100425" cy="100425"/>
            </a:xfrm>
            <a:custGeom>
              <a:rect b="b" l="l" r="r" t="t"/>
              <a:pathLst>
                <a:path extrusionOk="0" h="4017" w="4017">
                  <a:moveTo>
                    <a:pt x="1750" y="1"/>
                  </a:moveTo>
                  <a:lnTo>
                    <a:pt x="1392" y="80"/>
                  </a:lnTo>
                  <a:lnTo>
                    <a:pt x="1034" y="239"/>
                  </a:lnTo>
                  <a:lnTo>
                    <a:pt x="716" y="438"/>
                  </a:lnTo>
                  <a:lnTo>
                    <a:pt x="438" y="716"/>
                  </a:lnTo>
                  <a:lnTo>
                    <a:pt x="239" y="1074"/>
                  </a:lnTo>
                  <a:lnTo>
                    <a:pt x="80" y="1432"/>
                  </a:lnTo>
                  <a:lnTo>
                    <a:pt x="0" y="1830"/>
                  </a:lnTo>
                  <a:lnTo>
                    <a:pt x="0" y="2227"/>
                  </a:lnTo>
                  <a:lnTo>
                    <a:pt x="80" y="2625"/>
                  </a:lnTo>
                  <a:lnTo>
                    <a:pt x="239" y="2983"/>
                  </a:lnTo>
                  <a:lnTo>
                    <a:pt x="477" y="3301"/>
                  </a:lnTo>
                  <a:lnTo>
                    <a:pt x="756" y="3579"/>
                  </a:lnTo>
                  <a:lnTo>
                    <a:pt x="1074" y="3778"/>
                  </a:lnTo>
                  <a:lnTo>
                    <a:pt x="1471" y="3937"/>
                  </a:lnTo>
                  <a:lnTo>
                    <a:pt x="1869" y="4017"/>
                  </a:lnTo>
                  <a:lnTo>
                    <a:pt x="2267" y="4017"/>
                  </a:lnTo>
                  <a:lnTo>
                    <a:pt x="2625" y="3937"/>
                  </a:lnTo>
                  <a:lnTo>
                    <a:pt x="2982" y="3778"/>
                  </a:lnTo>
                  <a:lnTo>
                    <a:pt x="3301" y="3540"/>
                  </a:lnTo>
                  <a:lnTo>
                    <a:pt x="3579" y="3261"/>
                  </a:lnTo>
                  <a:lnTo>
                    <a:pt x="3817" y="2943"/>
                  </a:lnTo>
                  <a:lnTo>
                    <a:pt x="3937" y="2545"/>
                  </a:lnTo>
                  <a:lnTo>
                    <a:pt x="4016" y="2148"/>
                  </a:lnTo>
                  <a:lnTo>
                    <a:pt x="4016" y="1750"/>
                  </a:lnTo>
                  <a:lnTo>
                    <a:pt x="3937" y="1392"/>
                  </a:lnTo>
                  <a:lnTo>
                    <a:pt x="3778" y="1035"/>
                  </a:lnTo>
                  <a:lnTo>
                    <a:pt x="3539" y="716"/>
                  </a:lnTo>
                  <a:lnTo>
                    <a:pt x="3261" y="438"/>
                  </a:lnTo>
                  <a:lnTo>
                    <a:pt x="2943" y="199"/>
                  </a:lnTo>
                  <a:lnTo>
                    <a:pt x="2585" y="80"/>
                  </a:lnTo>
                  <a:lnTo>
                    <a:pt x="2147"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18"/>
            <p:cNvSpPr/>
            <p:nvPr/>
          </p:nvSpPr>
          <p:spPr>
            <a:xfrm>
              <a:off x="3896475" y="4102075"/>
              <a:ext cx="168025" cy="168000"/>
            </a:xfrm>
            <a:custGeom>
              <a:rect b="b" l="l" r="r" t="t"/>
              <a:pathLst>
                <a:path extrusionOk="0" h="6720" w="6721">
                  <a:moveTo>
                    <a:pt x="2943" y="0"/>
                  </a:moveTo>
                  <a:lnTo>
                    <a:pt x="2625" y="80"/>
                  </a:lnTo>
                  <a:lnTo>
                    <a:pt x="2307" y="159"/>
                  </a:lnTo>
                  <a:lnTo>
                    <a:pt x="2028" y="278"/>
                  </a:lnTo>
                  <a:lnTo>
                    <a:pt x="1710" y="398"/>
                  </a:lnTo>
                  <a:lnTo>
                    <a:pt x="1472" y="596"/>
                  </a:lnTo>
                  <a:lnTo>
                    <a:pt x="1193" y="795"/>
                  </a:lnTo>
                  <a:lnTo>
                    <a:pt x="955" y="994"/>
                  </a:lnTo>
                  <a:lnTo>
                    <a:pt x="756" y="1233"/>
                  </a:lnTo>
                  <a:lnTo>
                    <a:pt x="557" y="1511"/>
                  </a:lnTo>
                  <a:lnTo>
                    <a:pt x="398" y="1789"/>
                  </a:lnTo>
                  <a:lnTo>
                    <a:pt x="239" y="2107"/>
                  </a:lnTo>
                  <a:lnTo>
                    <a:pt x="120" y="2426"/>
                  </a:lnTo>
                  <a:lnTo>
                    <a:pt x="40" y="2783"/>
                  </a:lnTo>
                  <a:lnTo>
                    <a:pt x="0" y="3102"/>
                  </a:lnTo>
                  <a:lnTo>
                    <a:pt x="0" y="3420"/>
                  </a:lnTo>
                  <a:lnTo>
                    <a:pt x="40" y="3778"/>
                  </a:lnTo>
                  <a:lnTo>
                    <a:pt x="80" y="4096"/>
                  </a:lnTo>
                  <a:lnTo>
                    <a:pt x="159" y="4414"/>
                  </a:lnTo>
                  <a:lnTo>
                    <a:pt x="279" y="4692"/>
                  </a:lnTo>
                  <a:lnTo>
                    <a:pt x="438" y="4970"/>
                  </a:lnTo>
                  <a:lnTo>
                    <a:pt x="597" y="5249"/>
                  </a:lnTo>
                  <a:lnTo>
                    <a:pt x="796" y="5527"/>
                  </a:lnTo>
                  <a:lnTo>
                    <a:pt x="994" y="5766"/>
                  </a:lnTo>
                  <a:lnTo>
                    <a:pt x="1233" y="5964"/>
                  </a:lnTo>
                  <a:lnTo>
                    <a:pt x="1511" y="6163"/>
                  </a:lnTo>
                  <a:lnTo>
                    <a:pt x="1790" y="6322"/>
                  </a:lnTo>
                  <a:lnTo>
                    <a:pt x="2108" y="6481"/>
                  </a:lnTo>
                  <a:lnTo>
                    <a:pt x="2426" y="6601"/>
                  </a:lnTo>
                  <a:lnTo>
                    <a:pt x="2784" y="6680"/>
                  </a:lnTo>
                  <a:lnTo>
                    <a:pt x="3102" y="6720"/>
                  </a:lnTo>
                  <a:lnTo>
                    <a:pt x="3420" y="6720"/>
                  </a:lnTo>
                  <a:lnTo>
                    <a:pt x="3778" y="6680"/>
                  </a:lnTo>
                  <a:lnTo>
                    <a:pt x="4096" y="6640"/>
                  </a:lnTo>
                  <a:lnTo>
                    <a:pt x="4414" y="6561"/>
                  </a:lnTo>
                  <a:lnTo>
                    <a:pt x="4692" y="6442"/>
                  </a:lnTo>
                  <a:lnTo>
                    <a:pt x="5010" y="6283"/>
                  </a:lnTo>
                  <a:lnTo>
                    <a:pt x="5249" y="6124"/>
                  </a:lnTo>
                  <a:lnTo>
                    <a:pt x="5527" y="5925"/>
                  </a:lnTo>
                  <a:lnTo>
                    <a:pt x="5766" y="5726"/>
                  </a:lnTo>
                  <a:lnTo>
                    <a:pt x="5965" y="5448"/>
                  </a:lnTo>
                  <a:lnTo>
                    <a:pt x="6164" y="5209"/>
                  </a:lnTo>
                  <a:lnTo>
                    <a:pt x="6323" y="4931"/>
                  </a:lnTo>
                  <a:lnTo>
                    <a:pt x="6482" y="4613"/>
                  </a:lnTo>
                  <a:lnTo>
                    <a:pt x="6601" y="4294"/>
                  </a:lnTo>
                  <a:lnTo>
                    <a:pt x="6680" y="3937"/>
                  </a:lnTo>
                  <a:lnTo>
                    <a:pt x="6720" y="3618"/>
                  </a:lnTo>
                  <a:lnTo>
                    <a:pt x="6720" y="3261"/>
                  </a:lnTo>
                  <a:lnTo>
                    <a:pt x="6680" y="2942"/>
                  </a:lnTo>
                  <a:lnTo>
                    <a:pt x="6641" y="2624"/>
                  </a:lnTo>
                  <a:lnTo>
                    <a:pt x="6561" y="2306"/>
                  </a:lnTo>
                  <a:lnTo>
                    <a:pt x="6442" y="2028"/>
                  </a:lnTo>
                  <a:lnTo>
                    <a:pt x="6283" y="1710"/>
                  </a:lnTo>
                  <a:lnTo>
                    <a:pt x="6124" y="1432"/>
                  </a:lnTo>
                  <a:lnTo>
                    <a:pt x="5925" y="1193"/>
                  </a:lnTo>
                  <a:lnTo>
                    <a:pt x="5726" y="954"/>
                  </a:lnTo>
                  <a:lnTo>
                    <a:pt x="5488" y="756"/>
                  </a:lnTo>
                  <a:lnTo>
                    <a:pt x="5209" y="557"/>
                  </a:lnTo>
                  <a:lnTo>
                    <a:pt x="4931" y="358"/>
                  </a:lnTo>
                  <a:lnTo>
                    <a:pt x="4613" y="239"/>
                  </a:lnTo>
                  <a:lnTo>
                    <a:pt x="4295" y="119"/>
                  </a:lnTo>
                  <a:lnTo>
                    <a:pt x="3937" y="40"/>
                  </a:lnTo>
                  <a:lnTo>
                    <a:pt x="3619"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18"/>
            <p:cNvSpPr/>
            <p:nvPr/>
          </p:nvSpPr>
          <p:spPr>
            <a:xfrm>
              <a:off x="3261275" y="5409275"/>
              <a:ext cx="67600" cy="67600"/>
            </a:xfrm>
            <a:custGeom>
              <a:rect b="b" l="l" r="r" t="t"/>
              <a:pathLst>
                <a:path extrusionOk="0" h="2704" w="2704">
                  <a:moveTo>
                    <a:pt x="1431" y="0"/>
                  </a:moveTo>
                  <a:lnTo>
                    <a:pt x="1193" y="40"/>
                  </a:lnTo>
                  <a:lnTo>
                    <a:pt x="915" y="80"/>
                  </a:lnTo>
                  <a:lnTo>
                    <a:pt x="676" y="199"/>
                  </a:lnTo>
                  <a:lnTo>
                    <a:pt x="477" y="318"/>
                  </a:lnTo>
                  <a:lnTo>
                    <a:pt x="278" y="517"/>
                  </a:lnTo>
                  <a:lnTo>
                    <a:pt x="159" y="756"/>
                  </a:lnTo>
                  <a:lnTo>
                    <a:pt x="40" y="994"/>
                  </a:lnTo>
                  <a:lnTo>
                    <a:pt x="0" y="1273"/>
                  </a:lnTo>
                  <a:lnTo>
                    <a:pt x="0" y="1511"/>
                  </a:lnTo>
                  <a:lnTo>
                    <a:pt x="80" y="1789"/>
                  </a:lnTo>
                  <a:lnTo>
                    <a:pt x="159" y="2028"/>
                  </a:lnTo>
                  <a:lnTo>
                    <a:pt x="318" y="2227"/>
                  </a:lnTo>
                  <a:lnTo>
                    <a:pt x="517" y="2426"/>
                  </a:lnTo>
                  <a:lnTo>
                    <a:pt x="716" y="2545"/>
                  </a:lnTo>
                  <a:lnTo>
                    <a:pt x="954" y="2664"/>
                  </a:lnTo>
                  <a:lnTo>
                    <a:pt x="1233" y="2704"/>
                  </a:lnTo>
                  <a:lnTo>
                    <a:pt x="1511" y="2704"/>
                  </a:lnTo>
                  <a:lnTo>
                    <a:pt x="1750" y="2624"/>
                  </a:lnTo>
                  <a:lnTo>
                    <a:pt x="1988" y="2545"/>
                  </a:lnTo>
                  <a:lnTo>
                    <a:pt x="2227" y="2386"/>
                  </a:lnTo>
                  <a:lnTo>
                    <a:pt x="2386" y="2187"/>
                  </a:lnTo>
                  <a:lnTo>
                    <a:pt x="2545" y="1988"/>
                  </a:lnTo>
                  <a:lnTo>
                    <a:pt x="2624" y="1750"/>
                  </a:lnTo>
                  <a:lnTo>
                    <a:pt x="2704" y="1471"/>
                  </a:lnTo>
                  <a:lnTo>
                    <a:pt x="2664" y="1193"/>
                  </a:lnTo>
                  <a:lnTo>
                    <a:pt x="2624" y="954"/>
                  </a:lnTo>
                  <a:lnTo>
                    <a:pt x="2505" y="716"/>
                  </a:lnTo>
                  <a:lnTo>
                    <a:pt x="2386" y="477"/>
                  </a:lnTo>
                  <a:lnTo>
                    <a:pt x="2187" y="318"/>
                  </a:lnTo>
                  <a:lnTo>
                    <a:pt x="1948" y="159"/>
                  </a:lnTo>
                  <a:lnTo>
                    <a:pt x="1710" y="80"/>
                  </a:lnTo>
                  <a:lnTo>
                    <a:pt x="1431"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18"/>
            <p:cNvSpPr/>
            <p:nvPr/>
          </p:nvSpPr>
          <p:spPr>
            <a:xfrm>
              <a:off x="4049550" y="4952000"/>
              <a:ext cx="117325" cy="117325"/>
            </a:xfrm>
            <a:custGeom>
              <a:rect b="b" l="l" r="r" t="t"/>
              <a:pathLst>
                <a:path extrusionOk="0" h="4693" w="4693">
                  <a:moveTo>
                    <a:pt x="2546" y="0"/>
                  </a:moveTo>
                  <a:lnTo>
                    <a:pt x="2068" y="40"/>
                  </a:lnTo>
                  <a:lnTo>
                    <a:pt x="1631" y="120"/>
                  </a:lnTo>
                  <a:lnTo>
                    <a:pt x="1194" y="318"/>
                  </a:lnTo>
                  <a:lnTo>
                    <a:pt x="836" y="557"/>
                  </a:lnTo>
                  <a:lnTo>
                    <a:pt x="518" y="875"/>
                  </a:lnTo>
                  <a:lnTo>
                    <a:pt x="279" y="1273"/>
                  </a:lnTo>
                  <a:lnTo>
                    <a:pt x="160" y="1471"/>
                  </a:lnTo>
                  <a:lnTo>
                    <a:pt x="80" y="1710"/>
                  </a:lnTo>
                  <a:lnTo>
                    <a:pt x="41" y="1949"/>
                  </a:lnTo>
                  <a:lnTo>
                    <a:pt x="1" y="2187"/>
                  </a:lnTo>
                  <a:lnTo>
                    <a:pt x="1" y="2625"/>
                  </a:lnTo>
                  <a:lnTo>
                    <a:pt x="120" y="3102"/>
                  </a:lnTo>
                  <a:lnTo>
                    <a:pt x="279" y="3499"/>
                  </a:lnTo>
                  <a:lnTo>
                    <a:pt x="557" y="3857"/>
                  </a:lnTo>
                  <a:lnTo>
                    <a:pt x="876" y="4175"/>
                  </a:lnTo>
                  <a:lnTo>
                    <a:pt x="1273" y="4454"/>
                  </a:lnTo>
                  <a:lnTo>
                    <a:pt x="1472" y="4533"/>
                  </a:lnTo>
                  <a:lnTo>
                    <a:pt x="1711" y="4613"/>
                  </a:lnTo>
                  <a:lnTo>
                    <a:pt x="1949" y="4692"/>
                  </a:lnTo>
                  <a:lnTo>
                    <a:pt x="2625" y="4692"/>
                  </a:lnTo>
                  <a:lnTo>
                    <a:pt x="3063" y="4613"/>
                  </a:lnTo>
                  <a:lnTo>
                    <a:pt x="3500" y="4414"/>
                  </a:lnTo>
                  <a:lnTo>
                    <a:pt x="3858" y="4175"/>
                  </a:lnTo>
                  <a:lnTo>
                    <a:pt x="4176" y="3817"/>
                  </a:lnTo>
                  <a:lnTo>
                    <a:pt x="4454" y="3460"/>
                  </a:lnTo>
                  <a:lnTo>
                    <a:pt x="4534" y="3221"/>
                  </a:lnTo>
                  <a:lnTo>
                    <a:pt x="4613" y="3022"/>
                  </a:lnTo>
                  <a:lnTo>
                    <a:pt x="4653" y="2784"/>
                  </a:lnTo>
                  <a:lnTo>
                    <a:pt x="4693" y="2545"/>
                  </a:lnTo>
                  <a:lnTo>
                    <a:pt x="4693" y="2068"/>
                  </a:lnTo>
                  <a:lnTo>
                    <a:pt x="4574" y="1631"/>
                  </a:lnTo>
                  <a:lnTo>
                    <a:pt x="4414" y="1233"/>
                  </a:lnTo>
                  <a:lnTo>
                    <a:pt x="4136" y="835"/>
                  </a:lnTo>
                  <a:lnTo>
                    <a:pt x="3818" y="517"/>
                  </a:lnTo>
                  <a:lnTo>
                    <a:pt x="3460" y="279"/>
                  </a:lnTo>
                  <a:lnTo>
                    <a:pt x="3222" y="159"/>
                  </a:lnTo>
                  <a:lnTo>
                    <a:pt x="2983" y="80"/>
                  </a:lnTo>
                  <a:lnTo>
                    <a:pt x="2784" y="40"/>
                  </a:lnTo>
                  <a:lnTo>
                    <a:pt x="2546"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18"/>
            <p:cNvSpPr/>
            <p:nvPr/>
          </p:nvSpPr>
          <p:spPr>
            <a:xfrm>
              <a:off x="3039575" y="4649800"/>
              <a:ext cx="168025" cy="168025"/>
            </a:xfrm>
            <a:custGeom>
              <a:rect b="b" l="l" r="r" t="t"/>
              <a:pathLst>
                <a:path extrusionOk="0" h="6721" w="6721">
                  <a:moveTo>
                    <a:pt x="2943" y="0"/>
                  </a:moveTo>
                  <a:lnTo>
                    <a:pt x="2625" y="80"/>
                  </a:lnTo>
                  <a:lnTo>
                    <a:pt x="2307" y="159"/>
                  </a:lnTo>
                  <a:lnTo>
                    <a:pt x="2029" y="279"/>
                  </a:lnTo>
                  <a:lnTo>
                    <a:pt x="1751" y="398"/>
                  </a:lnTo>
                  <a:lnTo>
                    <a:pt x="1472" y="597"/>
                  </a:lnTo>
                  <a:lnTo>
                    <a:pt x="1194" y="756"/>
                  </a:lnTo>
                  <a:lnTo>
                    <a:pt x="955" y="994"/>
                  </a:lnTo>
                  <a:lnTo>
                    <a:pt x="756" y="1233"/>
                  </a:lnTo>
                  <a:lnTo>
                    <a:pt x="558" y="1511"/>
                  </a:lnTo>
                  <a:lnTo>
                    <a:pt x="399" y="1790"/>
                  </a:lnTo>
                  <a:lnTo>
                    <a:pt x="240" y="2108"/>
                  </a:lnTo>
                  <a:lnTo>
                    <a:pt x="120" y="2426"/>
                  </a:lnTo>
                  <a:lnTo>
                    <a:pt x="41" y="2744"/>
                  </a:lnTo>
                  <a:lnTo>
                    <a:pt x="1" y="3102"/>
                  </a:lnTo>
                  <a:lnTo>
                    <a:pt x="1" y="3420"/>
                  </a:lnTo>
                  <a:lnTo>
                    <a:pt x="41" y="3738"/>
                  </a:lnTo>
                  <a:lnTo>
                    <a:pt x="80" y="4056"/>
                  </a:lnTo>
                  <a:lnTo>
                    <a:pt x="160" y="4374"/>
                  </a:lnTo>
                  <a:lnTo>
                    <a:pt x="279" y="4692"/>
                  </a:lnTo>
                  <a:lnTo>
                    <a:pt x="438" y="4971"/>
                  </a:lnTo>
                  <a:lnTo>
                    <a:pt x="597" y="5249"/>
                  </a:lnTo>
                  <a:lnTo>
                    <a:pt x="796" y="5527"/>
                  </a:lnTo>
                  <a:lnTo>
                    <a:pt x="995" y="5766"/>
                  </a:lnTo>
                  <a:lnTo>
                    <a:pt x="1273" y="5965"/>
                  </a:lnTo>
                  <a:lnTo>
                    <a:pt x="1512" y="6164"/>
                  </a:lnTo>
                  <a:lnTo>
                    <a:pt x="1790" y="6323"/>
                  </a:lnTo>
                  <a:lnTo>
                    <a:pt x="2108" y="6482"/>
                  </a:lnTo>
                  <a:lnTo>
                    <a:pt x="2426" y="6561"/>
                  </a:lnTo>
                  <a:lnTo>
                    <a:pt x="2784" y="6641"/>
                  </a:lnTo>
                  <a:lnTo>
                    <a:pt x="3102" y="6681"/>
                  </a:lnTo>
                  <a:lnTo>
                    <a:pt x="3460" y="6720"/>
                  </a:lnTo>
                  <a:lnTo>
                    <a:pt x="3778" y="6681"/>
                  </a:lnTo>
                  <a:lnTo>
                    <a:pt x="4097" y="6641"/>
                  </a:lnTo>
                  <a:lnTo>
                    <a:pt x="4415" y="6561"/>
                  </a:lnTo>
                  <a:lnTo>
                    <a:pt x="4693" y="6442"/>
                  </a:lnTo>
                  <a:lnTo>
                    <a:pt x="5011" y="6283"/>
                  </a:lnTo>
                  <a:lnTo>
                    <a:pt x="5289" y="6124"/>
                  </a:lnTo>
                  <a:lnTo>
                    <a:pt x="5528" y="5925"/>
                  </a:lnTo>
                  <a:lnTo>
                    <a:pt x="5767" y="5686"/>
                  </a:lnTo>
                  <a:lnTo>
                    <a:pt x="5965" y="5448"/>
                  </a:lnTo>
                  <a:lnTo>
                    <a:pt x="6164" y="5209"/>
                  </a:lnTo>
                  <a:lnTo>
                    <a:pt x="6363" y="4891"/>
                  </a:lnTo>
                  <a:lnTo>
                    <a:pt x="6482" y="4613"/>
                  </a:lnTo>
                  <a:lnTo>
                    <a:pt x="6602" y="4255"/>
                  </a:lnTo>
                  <a:lnTo>
                    <a:pt x="6681" y="3937"/>
                  </a:lnTo>
                  <a:lnTo>
                    <a:pt x="6721" y="3619"/>
                  </a:lnTo>
                  <a:lnTo>
                    <a:pt x="6721" y="3261"/>
                  </a:lnTo>
                  <a:lnTo>
                    <a:pt x="6721" y="2943"/>
                  </a:lnTo>
                  <a:lnTo>
                    <a:pt x="6641" y="2625"/>
                  </a:lnTo>
                  <a:lnTo>
                    <a:pt x="6562" y="2307"/>
                  </a:lnTo>
                  <a:lnTo>
                    <a:pt x="6443" y="1988"/>
                  </a:lnTo>
                  <a:lnTo>
                    <a:pt x="6283" y="1710"/>
                  </a:lnTo>
                  <a:lnTo>
                    <a:pt x="6124" y="1432"/>
                  </a:lnTo>
                  <a:lnTo>
                    <a:pt x="5926" y="1193"/>
                  </a:lnTo>
                  <a:lnTo>
                    <a:pt x="5727" y="955"/>
                  </a:lnTo>
                  <a:lnTo>
                    <a:pt x="5488" y="716"/>
                  </a:lnTo>
                  <a:lnTo>
                    <a:pt x="5210" y="517"/>
                  </a:lnTo>
                  <a:lnTo>
                    <a:pt x="4932" y="358"/>
                  </a:lnTo>
                  <a:lnTo>
                    <a:pt x="4613" y="239"/>
                  </a:lnTo>
                  <a:lnTo>
                    <a:pt x="4295" y="120"/>
                  </a:lnTo>
                  <a:lnTo>
                    <a:pt x="3937" y="40"/>
                  </a:lnTo>
                  <a:lnTo>
                    <a:pt x="3619"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18"/>
            <p:cNvSpPr/>
            <p:nvPr/>
          </p:nvSpPr>
          <p:spPr>
            <a:xfrm>
              <a:off x="1572350" y="4220350"/>
              <a:ext cx="117325" cy="117325"/>
            </a:xfrm>
            <a:custGeom>
              <a:rect b="b" l="l" r="r" t="t"/>
              <a:pathLst>
                <a:path extrusionOk="0" h="4693" w="4693">
                  <a:moveTo>
                    <a:pt x="2068" y="1"/>
                  </a:moveTo>
                  <a:lnTo>
                    <a:pt x="1631" y="80"/>
                  </a:lnTo>
                  <a:lnTo>
                    <a:pt x="1193" y="279"/>
                  </a:lnTo>
                  <a:lnTo>
                    <a:pt x="835" y="518"/>
                  </a:lnTo>
                  <a:lnTo>
                    <a:pt x="517" y="876"/>
                  </a:lnTo>
                  <a:lnTo>
                    <a:pt x="279" y="1233"/>
                  </a:lnTo>
                  <a:lnTo>
                    <a:pt x="159" y="1472"/>
                  </a:lnTo>
                  <a:lnTo>
                    <a:pt x="80" y="1671"/>
                  </a:lnTo>
                  <a:lnTo>
                    <a:pt x="40" y="1909"/>
                  </a:lnTo>
                  <a:lnTo>
                    <a:pt x="0" y="2148"/>
                  </a:lnTo>
                  <a:lnTo>
                    <a:pt x="0" y="2625"/>
                  </a:lnTo>
                  <a:lnTo>
                    <a:pt x="120" y="3063"/>
                  </a:lnTo>
                  <a:lnTo>
                    <a:pt x="279" y="3460"/>
                  </a:lnTo>
                  <a:lnTo>
                    <a:pt x="557" y="3858"/>
                  </a:lnTo>
                  <a:lnTo>
                    <a:pt x="875" y="4176"/>
                  </a:lnTo>
                  <a:lnTo>
                    <a:pt x="1273" y="4414"/>
                  </a:lnTo>
                  <a:lnTo>
                    <a:pt x="1472" y="4534"/>
                  </a:lnTo>
                  <a:lnTo>
                    <a:pt x="1710" y="4613"/>
                  </a:lnTo>
                  <a:lnTo>
                    <a:pt x="1949" y="4653"/>
                  </a:lnTo>
                  <a:lnTo>
                    <a:pt x="2187" y="4693"/>
                  </a:lnTo>
                  <a:lnTo>
                    <a:pt x="2625" y="4693"/>
                  </a:lnTo>
                  <a:lnTo>
                    <a:pt x="3102" y="4574"/>
                  </a:lnTo>
                  <a:lnTo>
                    <a:pt x="3499" y="4375"/>
                  </a:lnTo>
                  <a:lnTo>
                    <a:pt x="3857" y="4136"/>
                  </a:lnTo>
                  <a:lnTo>
                    <a:pt x="4175" y="3818"/>
                  </a:lnTo>
                  <a:lnTo>
                    <a:pt x="4454" y="3420"/>
                  </a:lnTo>
                  <a:lnTo>
                    <a:pt x="4533" y="3222"/>
                  </a:lnTo>
                  <a:lnTo>
                    <a:pt x="4613" y="2983"/>
                  </a:lnTo>
                  <a:lnTo>
                    <a:pt x="4653" y="2744"/>
                  </a:lnTo>
                  <a:lnTo>
                    <a:pt x="4692" y="2506"/>
                  </a:lnTo>
                  <a:lnTo>
                    <a:pt x="4692" y="2068"/>
                  </a:lnTo>
                  <a:lnTo>
                    <a:pt x="4573" y="1591"/>
                  </a:lnTo>
                  <a:lnTo>
                    <a:pt x="4414" y="1194"/>
                  </a:lnTo>
                  <a:lnTo>
                    <a:pt x="4175" y="836"/>
                  </a:lnTo>
                  <a:lnTo>
                    <a:pt x="3817" y="518"/>
                  </a:lnTo>
                  <a:lnTo>
                    <a:pt x="3460" y="239"/>
                  </a:lnTo>
                  <a:lnTo>
                    <a:pt x="3221" y="160"/>
                  </a:lnTo>
                  <a:lnTo>
                    <a:pt x="2982" y="80"/>
                  </a:lnTo>
                  <a:lnTo>
                    <a:pt x="2784"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18"/>
            <p:cNvSpPr/>
            <p:nvPr/>
          </p:nvSpPr>
          <p:spPr>
            <a:xfrm>
              <a:off x="1968975" y="4893350"/>
              <a:ext cx="117325" cy="117325"/>
            </a:xfrm>
            <a:custGeom>
              <a:rect b="b" l="l" r="r" t="t"/>
              <a:pathLst>
                <a:path extrusionOk="0" h="4693" w="4693">
                  <a:moveTo>
                    <a:pt x="2068" y="0"/>
                  </a:moveTo>
                  <a:lnTo>
                    <a:pt x="1631" y="120"/>
                  </a:lnTo>
                  <a:lnTo>
                    <a:pt x="1233" y="279"/>
                  </a:lnTo>
                  <a:lnTo>
                    <a:pt x="836" y="557"/>
                  </a:lnTo>
                  <a:lnTo>
                    <a:pt x="517" y="875"/>
                  </a:lnTo>
                  <a:lnTo>
                    <a:pt x="279" y="1273"/>
                  </a:lnTo>
                  <a:lnTo>
                    <a:pt x="160" y="1471"/>
                  </a:lnTo>
                  <a:lnTo>
                    <a:pt x="80" y="1710"/>
                  </a:lnTo>
                  <a:lnTo>
                    <a:pt x="40" y="1949"/>
                  </a:lnTo>
                  <a:lnTo>
                    <a:pt x="1" y="2187"/>
                  </a:lnTo>
                  <a:lnTo>
                    <a:pt x="40" y="2625"/>
                  </a:lnTo>
                  <a:lnTo>
                    <a:pt x="120" y="3062"/>
                  </a:lnTo>
                  <a:lnTo>
                    <a:pt x="319" y="3499"/>
                  </a:lnTo>
                  <a:lnTo>
                    <a:pt x="557" y="3857"/>
                  </a:lnTo>
                  <a:lnTo>
                    <a:pt x="875" y="4175"/>
                  </a:lnTo>
                  <a:lnTo>
                    <a:pt x="1273" y="4454"/>
                  </a:lnTo>
                  <a:lnTo>
                    <a:pt x="1472" y="4533"/>
                  </a:lnTo>
                  <a:lnTo>
                    <a:pt x="1710" y="4613"/>
                  </a:lnTo>
                  <a:lnTo>
                    <a:pt x="1949" y="4652"/>
                  </a:lnTo>
                  <a:lnTo>
                    <a:pt x="2188" y="4692"/>
                  </a:lnTo>
                  <a:lnTo>
                    <a:pt x="2625" y="4692"/>
                  </a:lnTo>
                  <a:lnTo>
                    <a:pt x="3102" y="4573"/>
                  </a:lnTo>
                  <a:lnTo>
                    <a:pt x="3500" y="4414"/>
                  </a:lnTo>
                  <a:lnTo>
                    <a:pt x="3858" y="4136"/>
                  </a:lnTo>
                  <a:lnTo>
                    <a:pt x="4176" y="3817"/>
                  </a:lnTo>
                  <a:lnTo>
                    <a:pt x="4454" y="3420"/>
                  </a:lnTo>
                  <a:lnTo>
                    <a:pt x="4534" y="3221"/>
                  </a:lnTo>
                  <a:lnTo>
                    <a:pt x="4613" y="2982"/>
                  </a:lnTo>
                  <a:lnTo>
                    <a:pt x="4693" y="2744"/>
                  </a:lnTo>
                  <a:lnTo>
                    <a:pt x="4693" y="2545"/>
                  </a:lnTo>
                  <a:lnTo>
                    <a:pt x="4693" y="2068"/>
                  </a:lnTo>
                  <a:lnTo>
                    <a:pt x="4613" y="1631"/>
                  </a:lnTo>
                  <a:lnTo>
                    <a:pt x="4414" y="1193"/>
                  </a:lnTo>
                  <a:lnTo>
                    <a:pt x="4176" y="835"/>
                  </a:lnTo>
                  <a:lnTo>
                    <a:pt x="3818" y="517"/>
                  </a:lnTo>
                  <a:lnTo>
                    <a:pt x="3460" y="279"/>
                  </a:lnTo>
                  <a:lnTo>
                    <a:pt x="3221" y="159"/>
                  </a:lnTo>
                  <a:lnTo>
                    <a:pt x="3023" y="80"/>
                  </a:lnTo>
                  <a:lnTo>
                    <a:pt x="2784" y="40"/>
                  </a:lnTo>
                  <a:lnTo>
                    <a:pt x="2545"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18"/>
            <p:cNvSpPr/>
            <p:nvPr/>
          </p:nvSpPr>
          <p:spPr>
            <a:xfrm>
              <a:off x="2182700" y="4698500"/>
              <a:ext cx="168025" cy="168025"/>
            </a:xfrm>
            <a:custGeom>
              <a:rect b="b" l="l" r="r" t="t"/>
              <a:pathLst>
                <a:path extrusionOk="0" h="6721" w="6721">
                  <a:moveTo>
                    <a:pt x="2983" y="1"/>
                  </a:moveTo>
                  <a:lnTo>
                    <a:pt x="2625" y="80"/>
                  </a:lnTo>
                  <a:lnTo>
                    <a:pt x="2347" y="160"/>
                  </a:lnTo>
                  <a:lnTo>
                    <a:pt x="2028" y="279"/>
                  </a:lnTo>
                  <a:lnTo>
                    <a:pt x="1750" y="398"/>
                  </a:lnTo>
                  <a:lnTo>
                    <a:pt x="1472" y="597"/>
                  </a:lnTo>
                  <a:lnTo>
                    <a:pt x="1193" y="796"/>
                  </a:lnTo>
                  <a:lnTo>
                    <a:pt x="955" y="995"/>
                  </a:lnTo>
                  <a:lnTo>
                    <a:pt x="756" y="1233"/>
                  </a:lnTo>
                  <a:lnTo>
                    <a:pt x="557" y="1512"/>
                  </a:lnTo>
                  <a:lnTo>
                    <a:pt x="398" y="1790"/>
                  </a:lnTo>
                  <a:lnTo>
                    <a:pt x="239" y="2108"/>
                  </a:lnTo>
                  <a:lnTo>
                    <a:pt x="160" y="2426"/>
                  </a:lnTo>
                  <a:lnTo>
                    <a:pt x="80" y="2744"/>
                  </a:lnTo>
                  <a:lnTo>
                    <a:pt x="1" y="3102"/>
                  </a:lnTo>
                  <a:lnTo>
                    <a:pt x="1" y="3420"/>
                  </a:lnTo>
                  <a:lnTo>
                    <a:pt x="40" y="3738"/>
                  </a:lnTo>
                  <a:lnTo>
                    <a:pt x="80" y="4096"/>
                  </a:lnTo>
                  <a:lnTo>
                    <a:pt x="160" y="4375"/>
                  </a:lnTo>
                  <a:lnTo>
                    <a:pt x="279" y="4693"/>
                  </a:lnTo>
                  <a:lnTo>
                    <a:pt x="438" y="4971"/>
                  </a:lnTo>
                  <a:lnTo>
                    <a:pt x="597" y="5249"/>
                  </a:lnTo>
                  <a:lnTo>
                    <a:pt x="796" y="5528"/>
                  </a:lnTo>
                  <a:lnTo>
                    <a:pt x="1034" y="5766"/>
                  </a:lnTo>
                  <a:lnTo>
                    <a:pt x="1273" y="5965"/>
                  </a:lnTo>
                  <a:lnTo>
                    <a:pt x="1512" y="6164"/>
                  </a:lnTo>
                  <a:lnTo>
                    <a:pt x="1830" y="6323"/>
                  </a:lnTo>
                  <a:lnTo>
                    <a:pt x="2108" y="6482"/>
                  </a:lnTo>
                  <a:lnTo>
                    <a:pt x="2466" y="6601"/>
                  </a:lnTo>
                  <a:lnTo>
                    <a:pt x="2784" y="6641"/>
                  </a:lnTo>
                  <a:lnTo>
                    <a:pt x="3102" y="6721"/>
                  </a:lnTo>
                  <a:lnTo>
                    <a:pt x="3460" y="6721"/>
                  </a:lnTo>
                  <a:lnTo>
                    <a:pt x="3778" y="6681"/>
                  </a:lnTo>
                  <a:lnTo>
                    <a:pt x="4096" y="6641"/>
                  </a:lnTo>
                  <a:lnTo>
                    <a:pt x="4414" y="6562"/>
                  </a:lnTo>
                  <a:lnTo>
                    <a:pt x="4732" y="6442"/>
                  </a:lnTo>
                  <a:lnTo>
                    <a:pt x="5011" y="6283"/>
                  </a:lnTo>
                  <a:lnTo>
                    <a:pt x="5289" y="6124"/>
                  </a:lnTo>
                  <a:lnTo>
                    <a:pt x="5528" y="5925"/>
                  </a:lnTo>
                  <a:lnTo>
                    <a:pt x="5766" y="5687"/>
                  </a:lnTo>
                  <a:lnTo>
                    <a:pt x="6005" y="5448"/>
                  </a:lnTo>
                  <a:lnTo>
                    <a:pt x="6204" y="5210"/>
                  </a:lnTo>
                  <a:lnTo>
                    <a:pt x="6363" y="4892"/>
                  </a:lnTo>
                  <a:lnTo>
                    <a:pt x="6482" y="4613"/>
                  </a:lnTo>
                  <a:lnTo>
                    <a:pt x="6601" y="4255"/>
                  </a:lnTo>
                  <a:lnTo>
                    <a:pt x="6681" y="3937"/>
                  </a:lnTo>
                  <a:lnTo>
                    <a:pt x="6720" y="3619"/>
                  </a:lnTo>
                  <a:lnTo>
                    <a:pt x="6720" y="3261"/>
                  </a:lnTo>
                  <a:lnTo>
                    <a:pt x="6720" y="2943"/>
                  </a:lnTo>
                  <a:lnTo>
                    <a:pt x="6641" y="2625"/>
                  </a:lnTo>
                  <a:lnTo>
                    <a:pt x="6561" y="2307"/>
                  </a:lnTo>
                  <a:lnTo>
                    <a:pt x="6442" y="1989"/>
                  </a:lnTo>
                  <a:lnTo>
                    <a:pt x="6323" y="1711"/>
                  </a:lnTo>
                  <a:lnTo>
                    <a:pt x="6124" y="1432"/>
                  </a:lnTo>
                  <a:lnTo>
                    <a:pt x="5965" y="1194"/>
                  </a:lnTo>
                  <a:lnTo>
                    <a:pt x="5726" y="955"/>
                  </a:lnTo>
                  <a:lnTo>
                    <a:pt x="5488" y="716"/>
                  </a:lnTo>
                  <a:lnTo>
                    <a:pt x="5209" y="557"/>
                  </a:lnTo>
                  <a:lnTo>
                    <a:pt x="4931" y="359"/>
                  </a:lnTo>
                  <a:lnTo>
                    <a:pt x="4613" y="239"/>
                  </a:lnTo>
                  <a:lnTo>
                    <a:pt x="4295" y="120"/>
                  </a:lnTo>
                  <a:lnTo>
                    <a:pt x="3977" y="40"/>
                  </a:lnTo>
                  <a:lnTo>
                    <a:pt x="3619"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18"/>
            <p:cNvSpPr/>
            <p:nvPr/>
          </p:nvSpPr>
          <p:spPr>
            <a:xfrm>
              <a:off x="3068425" y="4078200"/>
              <a:ext cx="139175" cy="140200"/>
            </a:xfrm>
            <a:custGeom>
              <a:rect b="b" l="l" r="r" t="t"/>
              <a:pathLst>
                <a:path extrusionOk="0" h="5608" w="5567">
                  <a:moveTo>
                    <a:pt x="2704" y="1"/>
                  </a:moveTo>
                  <a:lnTo>
                    <a:pt x="2426" y="40"/>
                  </a:lnTo>
                  <a:lnTo>
                    <a:pt x="2187" y="80"/>
                  </a:lnTo>
                  <a:lnTo>
                    <a:pt x="1909" y="160"/>
                  </a:lnTo>
                  <a:lnTo>
                    <a:pt x="1670" y="239"/>
                  </a:lnTo>
                  <a:lnTo>
                    <a:pt x="1432" y="359"/>
                  </a:lnTo>
                  <a:lnTo>
                    <a:pt x="1193" y="518"/>
                  </a:lnTo>
                  <a:lnTo>
                    <a:pt x="994" y="677"/>
                  </a:lnTo>
                  <a:lnTo>
                    <a:pt x="795" y="836"/>
                  </a:lnTo>
                  <a:lnTo>
                    <a:pt x="597" y="1035"/>
                  </a:lnTo>
                  <a:lnTo>
                    <a:pt x="437" y="1273"/>
                  </a:lnTo>
                  <a:lnTo>
                    <a:pt x="318" y="1512"/>
                  </a:lnTo>
                  <a:lnTo>
                    <a:pt x="199" y="1750"/>
                  </a:lnTo>
                  <a:lnTo>
                    <a:pt x="80" y="2029"/>
                  </a:lnTo>
                  <a:lnTo>
                    <a:pt x="40" y="2307"/>
                  </a:lnTo>
                  <a:lnTo>
                    <a:pt x="0" y="2585"/>
                  </a:lnTo>
                  <a:lnTo>
                    <a:pt x="0" y="2864"/>
                  </a:lnTo>
                  <a:lnTo>
                    <a:pt x="0" y="3142"/>
                  </a:lnTo>
                  <a:lnTo>
                    <a:pt x="40" y="3420"/>
                  </a:lnTo>
                  <a:lnTo>
                    <a:pt x="119" y="3659"/>
                  </a:lnTo>
                  <a:lnTo>
                    <a:pt x="199" y="3937"/>
                  </a:lnTo>
                  <a:lnTo>
                    <a:pt x="318" y="4176"/>
                  </a:lnTo>
                  <a:lnTo>
                    <a:pt x="477" y="4375"/>
                  </a:lnTo>
                  <a:lnTo>
                    <a:pt x="636" y="4613"/>
                  </a:lnTo>
                  <a:lnTo>
                    <a:pt x="835" y="4812"/>
                  </a:lnTo>
                  <a:lnTo>
                    <a:pt x="1034" y="4971"/>
                  </a:lnTo>
                  <a:lnTo>
                    <a:pt x="1233" y="5130"/>
                  </a:lnTo>
                  <a:lnTo>
                    <a:pt x="1471" y="5289"/>
                  </a:lnTo>
                  <a:lnTo>
                    <a:pt x="1750" y="5408"/>
                  </a:lnTo>
                  <a:lnTo>
                    <a:pt x="2028" y="5488"/>
                  </a:lnTo>
                  <a:lnTo>
                    <a:pt x="2306" y="5568"/>
                  </a:lnTo>
                  <a:lnTo>
                    <a:pt x="2585" y="5607"/>
                  </a:lnTo>
                  <a:lnTo>
                    <a:pt x="2863" y="5607"/>
                  </a:lnTo>
                  <a:lnTo>
                    <a:pt x="3102" y="5568"/>
                  </a:lnTo>
                  <a:lnTo>
                    <a:pt x="3380" y="5528"/>
                  </a:lnTo>
                  <a:lnTo>
                    <a:pt x="3658" y="5448"/>
                  </a:lnTo>
                  <a:lnTo>
                    <a:pt x="3897" y="5369"/>
                  </a:lnTo>
                  <a:lnTo>
                    <a:pt x="4135" y="5249"/>
                  </a:lnTo>
                  <a:lnTo>
                    <a:pt x="4374" y="5090"/>
                  </a:lnTo>
                  <a:lnTo>
                    <a:pt x="4573" y="4931"/>
                  </a:lnTo>
                  <a:lnTo>
                    <a:pt x="4772" y="4772"/>
                  </a:lnTo>
                  <a:lnTo>
                    <a:pt x="4970" y="4573"/>
                  </a:lnTo>
                  <a:lnTo>
                    <a:pt x="5129" y="4335"/>
                  </a:lnTo>
                  <a:lnTo>
                    <a:pt x="5249" y="4096"/>
                  </a:lnTo>
                  <a:lnTo>
                    <a:pt x="5368" y="3858"/>
                  </a:lnTo>
                  <a:lnTo>
                    <a:pt x="5448" y="3579"/>
                  </a:lnTo>
                  <a:lnTo>
                    <a:pt x="5527" y="3301"/>
                  </a:lnTo>
                  <a:lnTo>
                    <a:pt x="5567" y="3023"/>
                  </a:lnTo>
                  <a:lnTo>
                    <a:pt x="5567" y="2744"/>
                  </a:lnTo>
                  <a:lnTo>
                    <a:pt x="5567" y="2466"/>
                  </a:lnTo>
                  <a:lnTo>
                    <a:pt x="5487" y="2188"/>
                  </a:lnTo>
                  <a:lnTo>
                    <a:pt x="5448" y="1949"/>
                  </a:lnTo>
                  <a:lnTo>
                    <a:pt x="5328" y="1711"/>
                  </a:lnTo>
                  <a:lnTo>
                    <a:pt x="5209" y="1432"/>
                  </a:lnTo>
                  <a:lnTo>
                    <a:pt x="5090" y="1233"/>
                  </a:lnTo>
                  <a:lnTo>
                    <a:pt x="4931" y="995"/>
                  </a:lnTo>
                  <a:lnTo>
                    <a:pt x="4732" y="796"/>
                  </a:lnTo>
                  <a:lnTo>
                    <a:pt x="4533" y="637"/>
                  </a:lnTo>
                  <a:lnTo>
                    <a:pt x="4294" y="478"/>
                  </a:lnTo>
                  <a:lnTo>
                    <a:pt x="4056" y="319"/>
                  </a:lnTo>
                  <a:lnTo>
                    <a:pt x="3817" y="200"/>
                  </a:lnTo>
                  <a:lnTo>
                    <a:pt x="3539" y="120"/>
                  </a:lnTo>
                  <a:lnTo>
                    <a:pt x="3261" y="40"/>
                  </a:lnTo>
                  <a:lnTo>
                    <a:pt x="2982" y="40"/>
                  </a:lnTo>
                  <a:lnTo>
                    <a:pt x="2704"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18"/>
            <p:cNvSpPr/>
            <p:nvPr/>
          </p:nvSpPr>
          <p:spPr>
            <a:xfrm>
              <a:off x="2567400" y="3906225"/>
              <a:ext cx="117325" cy="118325"/>
            </a:xfrm>
            <a:custGeom>
              <a:rect b="b" l="l" r="r" t="t"/>
              <a:pathLst>
                <a:path extrusionOk="0" h="4733" w="4693">
                  <a:moveTo>
                    <a:pt x="2546" y="1"/>
                  </a:moveTo>
                  <a:lnTo>
                    <a:pt x="2068" y="41"/>
                  </a:lnTo>
                  <a:lnTo>
                    <a:pt x="1631" y="120"/>
                  </a:lnTo>
                  <a:lnTo>
                    <a:pt x="1233" y="319"/>
                  </a:lnTo>
                  <a:lnTo>
                    <a:pt x="836" y="557"/>
                  </a:lnTo>
                  <a:lnTo>
                    <a:pt x="518" y="876"/>
                  </a:lnTo>
                  <a:lnTo>
                    <a:pt x="279" y="1273"/>
                  </a:lnTo>
                  <a:lnTo>
                    <a:pt x="160" y="1512"/>
                  </a:lnTo>
                  <a:lnTo>
                    <a:pt x="80" y="1711"/>
                  </a:lnTo>
                  <a:lnTo>
                    <a:pt x="40" y="1949"/>
                  </a:lnTo>
                  <a:lnTo>
                    <a:pt x="1" y="2188"/>
                  </a:lnTo>
                  <a:lnTo>
                    <a:pt x="40" y="2665"/>
                  </a:lnTo>
                  <a:lnTo>
                    <a:pt x="120" y="3102"/>
                  </a:lnTo>
                  <a:lnTo>
                    <a:pt x="319" y="3500"/>
                  </a:lnTo>
                  <a:lnTo>
                    <a:pt x="557" y="3898"/>
                  </a:lnTo>
                  <a:lnTo>
                    <a:pt x="875" y="4216"/>
                  </a:lnTo>
                  <a:lnTo>
                    <a:pt x="1273" y="4454"/>
                  </a:lnTo>
                  <a:lnTo>
                    <a:pt x="1472" y="4534"/>
                  </a:lnTo>
                  <a:lnTo>
                    <a:pt x="1710" y="4613"/>
                  </a:lnTo>
                  <a:lnTo>
                    <a:pt x="1949" y="4693"/>
                  </a:lnTo>
                  <a:lnTo>
                    <a:pt x="2188" y="4733"/>
                  </a:lnTo>
                  <a:lnTo>
                    <a:pt x="2665" y="4693"/>
                  </a:lnTo>
                  <a:lnTo>
                    <a:pt x="3102" y="4613"/>
                  </a:lnTo>
                  <a:lnTo>
                    <a:pt x="3500" y="4414"/>
                  </a:lnTo>
                  <a:lnTo>
                    <a:pt x="3858" y="4176"/>
                  </a:lnTo>
                  <a:lnTo>
                    <a:pt x="4176" y="3858"/>
                  </a:lnTo>
                  <a:lnTo>
                    <a:pt x="4454" y="3460"/>
                  </a:lnTo>
                  <a:lnTo>
                    <a:pt x="4534" y="3261"/>
                  </a:lnTo>
                  <a:lnTo>
                    <a:pt x="4613" y="3023"/>
                  </a:lnTo>
                  <a:lnTo>
                    <a:pt x="4693" y="2784"/>
                  </a:lnTo>
                  <a:lnTo>
                    <a:pt x="4693" y="2546"/>
                  </a:lnTo>
                  <a:lnTo>
                    <a:pt x="4693" y="2068"/>
                  </a:lnTo>
                  <a:lnTo>
                    <a:pt x="4613" y="1631"/>
                  </a:lnTo>
                  <a:lnTo>
                    <a:pt x="4414" y="1233"/>
                  </a:lnTo>
                  <a:lnTo>
                    <a:pt x="4176" y="836"/>
                  </a:lnTo>
                  <a:lnTo>
                    <a:pt x="3858" y="518"/>
                  </a:lnTo>
                  <a:lnTo>
                    <a:pt x="3460" y="279"/>
                  </a:lnTo>
                  <a:lnTo>
                    <a:pt x="3221" y="200"/>
                  </a:lnTo>
                  <a:lnTo>
                    <a:pt x="3023" y="120"/>
                  </a:lnTo>
                  <a:lnTo>
                    <a:pt x="2784" y="41"/>
                  </a:lnTo>
                  <a:lnTo>
                    <a:pt x="2546"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18"/>
            <p:cNvSpPr/>
            <p:nvPr/>
          </p:nvSpPr>
          <p:spPr>
            <a:xfrm>
              <a:off x="3448150" y="3110975"/>
              <a:ext cx="92475" cy="92475"/>
            </a:xfrm>
            <a:custGeom>
              <a:rect b="b" l="l" r="r" t="t"/>
              <a:pathLst>
                <a:path extrusionOk="0" h="3699" w="3699">
                  <a:moveTo>
                    <a:pt x="1829" y="1"/>
                  </a:moveTo>
                  <a:lnTo>
                    <a:pt x="1472" y="40"/>
                  </a:lnTo>
                  <a:lnTo>
                    <a:pt x="1114" y="160"/>
                  </a:lnTo>
                  <a:lnTo>
                    <a:pt x="796" y="319"/>
                  </a:lnTo>
                  <a:lnTo>
                    <a:pt x="517" y="557"/>
                  </a:lnTo>
                  <a:lnTo>
                    <a:pt x="319" y="796"/>
                  </a:lnTo>
                  <a:lnTo>
                    <a:pt x="120" y="1114"/>
                  </a:lnTo>
                  <a:lnTo>
                    <a:pt x="0" y="1472"/>
                  </a:lnTo>
                  <a:lnTo>
                    <a:pt x="0" y="1869"/>
                  </a:lnTo>
                  <a:lnTo>
                    <a:pt x="0" y="2227"/>
                  </a:lnTo>
                  <a:lnTo>
                    <a:pt x="120" y="2585"/>
                  </a:lnTo>
                  <a:lnTo>
                    <a:pt x="319" y="2903"/>
                  </a:lnTo>
                  <a:lnTo>
                    <a:pt x="517" y="3182"/>
                  </a:lnTo>
                  <a:lnTo>
                    <a:pt x="796" y="3380"/>
                  </a:lnTo>
                  <a:lnTo>
                    <a:pt x="1114" y="3579"/>
                  </a:lnTo>
                  <a:lnTo>
                    <a:pt x="1472" y="3659"/>
                  </a:lnTo>
                  <a:lnTo>
                    <a:pt x="1829" y="3698"/>
                  </a:lnTo>
                  <a:lnTo>
                    <a:pt x="2227" y="3659"/>
                  </a:lnTo>
                  <a:lnTo>
                    <a:pt x="2585" y="3579"/>
                  </a:lnTo>
                  <a:lnTo>
                    <a:pt x="2863" y="3380"/>
                  </a:lnTo>
                  <a:lnTo>
                    <a:pt x="3142" y="3182"/>
                  </a:lnTo>
                  <a:lnTo>
                    <a:pt x="3380" y="2903"/>
                  </a:lnTo>
                  <a:lnTo>
                    <a:pt x="3539" y="2585"/>
                  </a:lnTo>
                  <a:lnTo>
                    <a:pt x="3659" y="2227"/>
                  </a:lnTo>
                  <a:lnTo>
                    <a:pt x="3698" y="1869"/>
                  </a:lnTo>
                  <a:lnTo>
                    <a:pt x="3659" y="1472"/>
                  </a:lnTo>
                  <a:lnTo>
                    <a:pt x="3539" y="1114"/>
                  </a:lnTo>
                  <a:lnTo>
                    <a:pt x="3380" y="796"/>
                  </a:lnTo>
                  <a:lnTo>
                    <a:pt x="3142" y="557"/>
                  </a:lnTo>
                  <a:lnTo>
                    <a:pt x="2863" y="319"/>
                  </a:lnTo>
                  <a:lnTo>
                    <a:pt x="2585" y="160"/>
                  </a:lnTo>
                  <a:lnTo>
                    <a:pt x="2227" y="40"/>
                  </a:lnTo>
                  <a:lnTo>
                    <a:pt x="1829"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18"/>
            <p:cNvSpPr/>
            <p:nvPr/>
          </p:nvSpPr>
          <p:spPr>
            <a:xfrm>
              <a:off x="3764250" y="3208400"/>
              <a:ext cx="112375" cy="112350"/>
            </a:xfrm>
            <a:custGeom>
              <a:rect b="b" l="l" r="r" t="t"/>
              <a:pathLst>
                <a:path extrusionOk="0" h="4494" w="4495">
                  <a:moveTo>
                    <a:pt x="2267" y="0"/>
                  </a:moveTo>
                  <a:lnTo>
                    <a:pt x="1790" y="40"/>
                  </a:lnTo>
                  <a:lnTo>
                    <a:pt x="1393" y="199"/>
                  </a:lnTo>
                  <a:lnTo>
                    <a:pt x="995" y="398"/>
                  </a:lnTo>
                  <a:lnTo>
                    <a:pt x="677" y="676"/>
                  </a:lnTo>
                  <a:lnTo>
                    <a:pt x="399" y="994"/>
                  </a:lnTo>
                  <a:lnTo>
                    <a:pt x="200" y="1392"/>
                  </a:lnTo>
                  <a:lnTo>
                    <a:pt x="41" y="1790"/>
                  </a:lnTo>
                  <a:lnTo>
                    <a:pt x="1" y="2267"/>
                  </a:lnTo>
                  <a:lnTo>
                    <a:pt x="41" y="2704"/>
                  </a:lnTo>
                  <a:lnTo>
                    <a:pt x="200" y="3142"/>
                  </a:lnTo>
                  <a:lnTo>
                    <a:pt x="399" y="3499"/>
                  </a:lnTo>
                  <a:lnTo>
                    <a:pt x="677" y="3857"/>
                  </a:lnTo>
                  <a:lnTo>
                    <a:pt x="995" y="4136"/>
                  </a:lnTo>
                  <a:lnTo>
                    <a:pt x="1393" y="4334"/>
                  </a:lnTo>
                  <a:lnTo>
                    <a:pt x="1790" y="4454"/>
                  </a:lnTo>
                  <a:lnTo>
                    <a:pt x="2267" y="4493"/>
                  </a:lnTo>
                  <a:lnTo>
                    <a:pt x="2705" y="4454"/>
                  </a:lnTo>
                  <a:lnTo>
                    <a:pt x="3142" y="4334"/>
                  </a:lnTo>
                  <a:lnTo>
                    <a:pt x="3500" y="4136"/>
                  </a:lnTo>
                  <a:lnTo>
                    <a:pt x="3858" y="3857"/>
                  </a:lnTo>
                  <a:lnTo>
                    <a:pt x="4136" y="3499"/>
                  </a:lnTo>
                  <a:lnTo>
                    <a:pt x="4335" y="3142"/>
                  </a:lnTo>
                  <a:lnTo>
                    <a:pt x="4454" y="2704"/>
                  </a:lnTo>
                  <a:lnTo>
                    <a:pt x="4494" y="2267"/>
                  </a:lnTo>
                  <a:lnTo>
                    <a:pt x="4454" y="1790"/>
                  </a:lnTo>
                  <a:lnTo>
                    <a:pt x="4335" y="1392"/>
                  </a:lnTo>
                  <a:lnTo>
                    <a:pt x="4136" y="994"/>
                  </a:lnTo>
                  <a:lnTo>
                    <a:pt x="3858" y="676"/>
                  </a:lnTo>
                  <a:lnTo>
                    <a:pt x="3500" y="398"/>
                  </a:lnTo>
                  <a:lnTo>
                    <a:pt x="3142" y="199"/>
                  </a:lnTo>
                  <a:lnTo>
                    <a:pt x="2705" y="40"/>
                  </a:lnTo>
                  <a:lnTo>
                    <a:pt x="2267"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18"/>
            <p:cNvSpPr/>
            <p:nvPr/>
          </p:nvSpPr>
          <p:spPr>
            <a:xfrm>
              <a:off x="1820850" y="3036425"/>
              <a:ext cx="118325" cy="119300"/>
            </a:xfrm>
            <a:custGeom>
              <a:rect b="b" l="l" r="r" t="t"/>
              <a:pathLst>
                <a:path extrusionOk="0" h="4772" w="4733">
                  <a:moveTo>
                    <a:pt x="2546" y="0"/>
                  </a:moveTo>
                  <a:lnTo>
                    <a:pt x="2069" y="40"/>
                  </a:lnTo>
                  <a:lnTo>
                    <a:pt x="1631" y="120"/>
                  </a:lnTo>
                  <a:lnTo>
                    <a:pt x="1234" y="318"/>
                  </a:lnTo>
                  <a:lnTo>
                    <a:pt x="836" y="557"/>
                  </a:lnTo>
                  <a:lnTo>
                    <a:pt x="518" y="915"/>
                  </a:lnTo>
                  <a:lnTo>
                    <a:pt x="240" y="1312"/>
                  </a:lnTo>
                  <a:lnTo>
                    <a:pt x="160" y="1511"/>
                  </a:lnTo>
                  <a:lnTo>
                    <a:pt x="80" y="1750"/>
                  </a:lnTo>
                  <a:lnTo>
                    <a:pt x="41" y="1988"/>
                  </a:lnTo>
                  <a:lnTo>
                    <a:pt x="1" y="2227"/>
                  </a:lnTo>
                  <a:lnTo>
                    <a:pt x="1" y="2704"/>
                  </a:lnTo>
                  <a:lnTo>
                    <a:pt x="120" y="3142"/>
                  </a:lnTo>
                  <a:lnTo>
                    <a:pt x="279" y="3539"/>
                  </a:lnTo>
                  <a:lnTo>
                    <a:pt x="558" y="3937"/>
                  </a:lnTo>
                  <a:lnTo>
                    <a:pt x="876" y="4255"/>
                  </a:lnTo>
                  <a:lnTo>
                    <a:pt x="1273" y="4494"/>
                  </a:lnTo>
                  <a:lnTo>
                    <a:pt x="1472" y="4613"/>
                  </a:lnTo>
                  <a:lnTo>
                    <a:pt x="1711" y="4692"/>
                  </a:lnTo>
                  <a:lnTo>
                    <a:pt x="1949" y="4732"/>
                  </a:lnTo>
                  <a:lnTo>
                    <a:pt x="2188" y="4772"/>
                  </a:lnTo>
                  <a:lnTo>
                    <a:pt x="2665" y="4772"/>
                  </a:lnTo>
                  <a:lnTo>
                    <a:pt x="3102" y="4653"/>
                  </a:lnTo>
                  <a:lnTo>
                    <a:pt x="3540" y="4494"/>
                  </a:lnTo>
                  <a:lnTo>
                    <a:pt x="3898" y="4215"/>
                  </a:lnTo>
                  <a:lnTo>
                    <a:pt x="4216" y="3897"/>
                  </a:lnTo>
                  <a:lnTo>
                    <a:pt x="4494" y="3499"/>
                  </a:lnTo>
                  <a:lnTo>
                    <a:pt x="4574" y="3301"/>
                  </a:lnTo>
                  <a:lnTo>
                    <a:pt x="4653" y="3062"/>
                  </a:lnTo>
                  <a:lnTo>
                    <a:pt x="4733" y="2823"/>
                  </a:lnTo>
                  <a:lnTo>
                    <a:pt x="4733" y="2585"/>
                  </a:lnTo>
                  <a:lnTo>
                    <a:pt x="4733" y="2108"/>
                  </a:lnTo>
                  <a:lnTo>
                    <a:pt x="4653" y="1670"/>
                  </a:lnTo>
                  <a:lnTo>
                    <a:pt x="4454" y="1233"/>
                  </a:lnTo>
                  <a:lnTo>
                    <a:pt x="4216" y="875"/>
                  </a:lnTo>
                  <a:lnTo>
                    <a:pt x="3858" y="557"/>
                  </a:lnTo>
                  <a:lnTo>
                    <a:pt x="3460" y="279"/>
                  </a:lnTo>
                  <a:lnTo>
                    <a:pt x="3261" y="199"/>
                  </a:lnTo>
                  <a:lnTo>
                    <a:pt x="3023" y="120"/>
                  </a:lnTo>
                  <a:lnTo>
                    <a:pt x="2784" y="40"/>
                  </a:lnTo>
                  <a:lnTo>
                    <a:pt x="2546"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18"/>
            <p:cNvSpPr/>
            <p:nvPr/>
          </p:nvSpPr>
          <p:spPr>
            <a:xfrm>
              <a:off x="3957100" y="2074150"/>
              <a:ext cx="95475" cy="95475"/>
            </a:xfrm>
            <a:custGeom>
              <a:rect b="b" l="l" r="r" t="t"/>
              <a:pathLst>
                <a:path extrusionOk="0" h="3819" w="3819">
                  <a:moveTo>
                    <a:pt x="1909" y="1"/>
                  </a:moveTo>
                  <a:lnTo>
                    <a:pt x="1552" y="41"/>
                  </a:lnTo>
                  <a:lnTo>
                    <a:pt x="1194" y="160"/>
                  </a:lnTo>
                  <a:lnTo>
                    <a:pt x="876" y="359"/>
                  </a:lnTo>
                  <a:lnTo>
                    <a:pt x="597" y="558"/>
                  </a:lnTo>
                  <a:lnTo>
                    <a:pt x="359" y="876"/>
                  </a:lnTo>
                  <a:lnTo>
                    <a:pt x="160" y="1194"/>
                  </a:lnTo>
                  <a:lnTo>
                    <a:pt x="41" y="1552"/>
                  </a:lnTo>
                  <a:lnTo>
                    <a:pt x="1" y="1910"/>
                  </a:lnTo>
                  <a:lnTo>
                    <a:pt x="41" y="2307"/>
                  </a:lnTo>
                  <a:lnTo>
                    <a:pt x="160" y="2665"/>
                  </a:lnTo>
                  <a:lnTo>
                    <a:pt x="359" y="2983"/>
                  </a:lnTo>
                  <a:lnTo>
                    <a:pt x="597" y="3261"/>
                  </a:lnTo>
                  <a:lnTo>
                    <a:pt x="876" y="3500"/>
                  </a:lnTo>
                  <a:lnTo>
                    <a:pt x="1194" y="3699"/>
                  </a:lnTo>
                  <a:lnTo>
                    <a:pt x="1552" y="3778"/>
                  </a:lnTo>
                  <a:lnTo>
                    <a:pt x="1909" y="3818"/>
                  </a:lnTo>
                  <a:lnTo>
                    <a:pt x="2307" y="3778"/>
                  </a:lnTo>
                  <a:lnTo>
                    <a:pt x="2665" y="3699"/>
                  </a:lnTo>
                  <a:lnTo>
                    <a:pt x="2983" y="3500"/>
                  </a:lnTo>
                  <a:lnTo>
                    <a:pt x="3261" y="3261"/>
                  </a:lnTo>
                  <a:lnTo>
                    <a:pt x="3500" y="2983"/>
                  </a:lnTo>
                  <a:lnTo>
                    <a:pt x="3699" y="2665"/>
                  </a:lnTo>
                  <a:lnTo>
                    <a:pt x="3778" y="2307"/>
                  </a:lnTo>
                  <a:lnTo>
                    <a:pt x="3818" y="1910"/>
                  </a:lnTo>
                  <a:lnTo>
                    <a:pt x="3778" y="1552"/>
                  </a:lnTo>
                  <a:lnTo>
                    <a:pt x="3699" y="1194"/>
                  </a:lnTo>
                  <a:lnTo>
                    <a:pt x="3500" y="876"/>
                  </a:lnTo>
                  <a:lnTo>
                    <a:pt x="3261" y="558"/>
                  </a:lnTo>
                  <a:lnTo>
                    <a:pt x="2983" y="359"/>
                  </a:lnTo>
                  <a:lnTo>
                    <a:pt x="2665" y="160"/>
                  </a:lnTo>
                  <a:lnTo>
                    <a:pt x="2307" y="41"/>
                  </a:lnTo>
                  <a:lnTo>
                    <a:pt x="1909"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118"/>
          <p:cNvGrpSpPr/>
          <p:nvPr/>
        </p:nvGrpSpPr>
        <p:grpSpPr>
          <a:xfrm rot="-2700000">
            <a:off x="11566" y="3977770"/>
            <a:ext cx="1755181" cy="1699685"/>
            <a:chOff x="1196600" y="239100"/>
            <a:chExt cx="2608450" cy="2525975"/>
          </a:xfrm>
        </p:grpSpPr>
        <p:sp>
          <p:nvSpPr>
            <p:cNvPr id="4604" name="Google Shape;4604;p118"/>
            <p:cNvSpPr/>
            <p:nvPr/>
          </p:nvSpPr>
          <p:spPr>
            <a:xfrm>
              <a:off x="1213475" y="271900"/>
              <a:ext cx="2059750" cy="2462350"/>
            </a:xfrm>
            <a:custGeom>
              <a:rect b="b" l="l" r="r" t="t"/>
              <a:pathLst>
                <a:path extrusionOk="0" h="98494" w="82390">
                  <a:moveTo>
                    <a:pt x="14037" y="1035"/>
                  </a:moveTo>
                  <a:lnTo>
                    <a:pt x="35827" y="10975"/>
                  </a:lnTo>
                  <a:lnTo>
                    <a:pt x="17019" y="26801"/>
                  </a:lnTo>
                  <a:lnTo>
                    <a:pt x="14037" y="1035"/>
                  </a:lnTo>
                  <a:close/>
                  <a:moveTo>
                    <a:pt x="16542" y="28034"/>
                  </a:moveTo>
                  <a:lnTo>
                    <a:pt x="17457" y="36185"/>
                  </a:lnTo>
                  <a:lnTo>
                    <a:pt x="2466" y="39883"/>
                  </a:lnTo>
                  <a:lnTo>
                    <a:pt x="16542" y="28034"/>
                  </a:lnTo>
                  <a:close/>
                  <a:moveTo>
                    <a:pt x="41513" y="54158"/>
                  </a:moveTo>
                  <a:lnTo>
                    <a:pt x="46523" y="56305"/>
                  </a:lnTo>
                  <a:lnTo>
                    <a:pt x="48074" y="66246"/>
                  </a:lnTo>
                  <a:lnTo>
                    <a:pt x="48074" y="66246"/>
                  </a:lnTo>
                  <a:lnTo>
                    <a:pt x="41513" y="54158"/>
                  </a:lnTo>
                  <a:close/>
                  <a:moveTo>
                    <a:pt x="42467" y="30698"/>
                  </a:moveTo>
                  <a:lnTo>
                    <a:pt x="46404" y="55550"/>
                  </a:lnTo>
                  <a:lnTo>
                    <a:pt x="40082" y="52885"/>
                  </a:lnTo>
                  <a:lnTo>
                    <a:pt x="49307" y="69785"/>
                  </a:lnTo>
                  <a:lnTo>
                    <a:pt x="47199" y="56583"/>
                  </a:lnTo>
                  <a:lnTo>
                    <a:pt x="60559" y="62230"/>
                  </a:lnTo>
                  <a:lnTo>
                    <a:pt x="81196" y="97738"/>
                  </a:lnTo>
                  <a:lnTo>
                    <a:pt x="24614" y="92131"/>
                  </a:lnTo>
                  <a:lnTo>
                    <a:pt x="18172" y="36662"/>
                  </a:lnTo>
                  <a:lnTo>
                    <a:pt x="42467" y="30698"/>
                  </a:lnTo>
                  <a:close/>
                  <a:moveTo>
                    <a:pt x="13282" y="1"/>
                  </a:moveTo>
                  <a:lnTo>
                    <a:pt x="16423" y="27278"/>
                  </a:lnTo>
                  <a:lnTo>
                    <a:pt x="1" y="41116"/>
                  </a:lnTo>
                  <a:lnTo>
                    <a:pt x="17536" y="36821"/>
                  </a:lnTo>
                  <a:lnTo>
                    <a:pt x="24057" y="92688"/>
                  </a:lnTo>
                  <a:lnTo>
                    <a:pt x="82389" y="98493"/>
                  </a:lnTo>
                  <a:lnTo>
                    <a:pt x="61037" y="61832"/>
                  </a:lnTo>
                  <a:lnTo>
                    <a:pt x="60997" y="61753"/>
                  </a:lnTo>
                  <a:lnTo>
                    <a:pt x="47080" y="55828"/>
                  </a:lnTo>
                  <a:lnTo>
                    <a:pt x="42984" y="29942"/>
                  </a:lnTo>
                  <a:lnTo>
                    <a:pt x="18093" y="36026"/>
                  </a:lnTo>
                  <a:lnTo>
                    <a:pt x="17099" y="27557"/>
                  </a:lnTo>
                  <a:lnTo>
                    <a:pt x="37020" y="10816"/>
                  </a:lnTo>
                  <a:lnTo>
                    <a:pt x="13282"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18"/>
            <p:cNvSpPr/>
            <p:nvPr/>
          </p:nvSpPr>
          <p:spPr>
            <a:xfrm>
              <a:off x="1242325" y="534350"/>
              <a:ext cx="2532900" cy="2075650"/>
            </a:xfrm>
            <a:custGeom>
              <a:rect b="b" l="l" r="r" t="t"/>
              <a:pathLst>
                <a:path extrusionOk="0" h="83026" w="101316">
                  <a:moveTo>
                    <a:pt x="35349" y="41950"/>
                  </a:moveTo>
                  <a:lnTo>
                    <a:pt x="39206" y="43222"/>
                  </a:lnTo>
                  <a:lnTo>
                    <a:pt x="25090" y="76583"/>
                  </a:lnTo>
                  <a:lnTo>
                    <a:pt x="35349" y="41950"/>
                  </a:lnTo>
                  <a:close/>
                  <a:moveTo>
                    <a:pt x="35707" y="756"/>
                  </a:moveTo>
                  <a:lnTo>
                    <a:pt x="91414" y="7436"/>
                  </a:lnTo>
                  <a:lnTo>
                    <a:pt x="75748" y="19484"/>
                  </a:lnTo>
                  <a:lnTo>
                    <a:pt x="75708" y="19524"/>
                  </a:lnTo>
                  <a:lnTo>
                    <a:pt x="46483" y="58372"/>
                  </a:lnTo>
                  <a:lnTo>
                    <a:pt x="24096" y="80560"/>
                  </a:lnTo>
                  <a:lnTo>
                    <a:pt x="40081" y="42825"/>
                  </a:lnTo>
                  <a:lnTo>
                    <a:pt x="35548" y="41314"/>
                  </a:lnTo>
                  <a:lnTo>
                    <a:pt x="41910" y="19842"/>
                  </a:lnTo>
                  <a:lnTo>
                    <a:pt x="35707" y="756"/>
                  </a:lnTo>
                  <a:close/>
                  <a:moveTo>
                    <a:pt x="97617" y="42348"/>
                  </a:moveTo>
                  <a:lnTo>
                    <a:pt x="24931" y="80639"/>
                  </a:lnTo>
                  <a:lnTo>
                    <a:pt x="48033" y="57736"/>
                  </a:lnTo>
                  <a:lnTo>
                    <a:pt x="47954" y="57656"/>
                  </a:lnTo>
                  <a:lnTo>
                    <a:pt x="59724" y="51811"/>
                  </a:lnTo>
                  <a:lnTo>
                    <a:pt x="97617" y="42348"/>
                  </a:lnTo>
                  <a:close/>
                  <a:moveTo>
                    <a:pt x="34792" y="0"/>
                  </a:moveTo>
                  <a:lnTo>
                    <a:pt x="41234" y="19842"/>
                  </a:lnTo>
                  <a:lnTo>
                    <a:pt x="34912" y="41115"/>
                  </a:lnTo>
                  <a:lnTo>
                    <a:pt x="199" y="29703"/>
                  </a:lnTo>
                  <a:lnTo>
                    <a:pt x="0" y="30300"/>
                  </a:lnTo>
                  <a:lnTo>
                    <a:pt x="34753" y="41751"/>
                  </a:lnTo>
                  <a:lnTo>
                    <a:pt x="22864" y="81792"/>
                  </a:lnTo>
                  <a:lnTo>
                    <a:pt x="22546" y="82588"/>
                  </a:lnTo>
                  <a:lnTo>
                    <a:pt x="22665" y="82548"/>
                  </a:lnTo>
                  <a:lnTo>
                    <a:pt x="22506" y="83025"/>
                  </a:lnTo>
                  <a:lnTo>
                    <a:pt x="23381" y="82150"/>
                  </a:lnTo>
                  <a:lnTo>
                    <a:pt x="101236" y="41155"/>
                  </a:lnTo>
                  <a:lnTo>
                    <a:pt x="101315" y="41115"/>
                  </a:lnTo>
                  <a:lnTo>
                    <a:pt x="101315" y="41036"/>
                  </a:lnTo>
                  <a:lnTo>
                    <a:pt x="101315" y="40916"/>
                  </a:lnTo>
                  <a:lnTo>
                    <a:pt x="101236" y="40837"/>
                  </a:lnTo>
                  <a:lnTo>
                    <a:pt x="101196" y="40797"/>
                  </a:lnTo>
                  <a:lnTo>
                    <a:pt x="101117" y="40797"/>
                  </a:lnTo>
                  <a:lnTo>
                    <a:pt x="59525" y="51175"/>
                  </a:lnTo>
                  <a:lnTo>
                    <a:pt x="48590" y="56623"/>
                  </a:lnTo>
                  <a:lnTo>
                    <a:pt x="76185" y="19961"/>
                  </a:lnTo>
                  <a:lnTo>
                    <a:pt x="93045" y="6999"/>
                  </a:lnTo>
                  <a:lnTo>
                    <a:pt x="34792"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18"/>
            <p:cNvSpPr/>
            <p:nvPr/>
          </p:nvSpPr>
          <p:spPr>
            <a:xfrm>
              <a:off x="2120075" y="537325"/>
              <a:ext cx="1637250" cy="2199900"/>
            </a:xfrm>
            <a:custGeom>
              <a:rect b="b" l="l" r="r" t="t"/>
              <a:pathLst>
                <a:path extrusionOk="0" h="87996" w="65490">
                  <a:moveTo>
                    <a:pt x="57259" y="8907"/>
                  </a:moveTo>
                  <a:lnTo>
                    <a:pt x="64655" y="40439"/>
                  </a:lnTo>
                  <a:lnTo>
                    <a:pt x="54078" y="31016"/>
                  </a:lnTo>
                  <a:lnTo>
                    <a:pt x="57259" y="8907"/>
                  </a:lnTo>
                  <a:close/>
                  <a:moveTo>
                    <a:pt x="40320" y="19962"/>
                  </a:moveTo>
                  <a:lnTo>
                    <a:pt x="24494" y="50698"/>
                  </a:lnTo>
                  <a:lnTo>
                    <a:pt x="6999" y="20041"/>
                  </a:lnTo>
                  <a:lnTo>
                    <a:pt x="40320" y="19962"/>
                  </a:lnTo>
                  <a:close/>
                  <a:moveTo>
                    <a:pt x="53998" y="31771"/>
                  </a:moveTo>
                  <a:lnTo>
                    <a:pt x="64734" y="41354"/>
                  </a:lnTo>
                  <a:lnTo>
                    <a:pt x="46324" y="85212"/>
                  </a:lnTo>
                  <a:lnTo>
                    <a:pt x="53998" y="31771"/>
                  </a:lnTo>
                  <a:close/>
                  <a:moveTo>
                    <a:pt x="239" y="1"/>
                  </a:moveTo>
                  <a:lnTo>
                    <a:pt x="1" y="597"/>
                  </a:lnTo>
                  <a:lnTo>
                    <a:pt x="39564" y="19325"/>
                  </a:lnTo>
                  <a:lnTo>
                    <a:pt x="5925" y="19405"/>
                  </a:lnTo>
                  <a:lnTo>
                    <a:pt x="24534" y="52050"/>
                  </a:lnTo>
                  <a:lnTo>
                    <a:pt x="40916" y="20121"/>
                  </a:lnTo>
                  <a:lnTo>
                    <a:pt x="53402" y="31254"/>
                  </a:lnTo>
                  <a:lnTo>
                    <a:pt x="45330" y="87638"/>
                  </a:lnTo>
                  <a:lnTo>
                    <a:pt x="45330" y="87757"/>
                  </a:lnTo>
                  <a:lnTo>
                    <a:pt x="45409" y="87837"/>
                  </a:lnTo>
                  <a:lnTo>
                    <a:pt x="45489" y="87916"/>
                  </a:lnTo>
                  <a:lnTo>
                    <a:pt x="45568" y="87956"/>
                  </a:lnTo>
                  <a:lnTo>
                    <a:pt x="45688" y="87996"/>
                  </a:lnTo>
                  <a:lnTo>
                    <a:pt x="45767" y="87956"/>
                  </a:lnTo>
                  <a:lnTo>
                    <a:pt x="45887" y="87876"/>
                  </a:lnTo>
                  <a:lnTo>
                    <a:pt x="45926" y="87797"/>
                  </a:lnTo>
                  <a:lnTo>
                    <a:pt x="65450" y="41274"/>
                  </a:lnTo>
                  <a:lnTo>
                    <a:pt x="65490" y="41274"/>
                  </a:lnTo>
                  <a:lnTo>
                    <a:pt x="65490" y="41235"/>
                  </a:lnTo>
                  <a:lnTo>
                    <a:pt x="65490" y="41195"/>
                  </a:lnTo>
                  <a:lnTo>
                    <a:pt x="65490" y="41155"/>
                  </a:lnTo>
                  <a:lnTo>
                    <a:pt x="57100" y="5448"/>
                  </a:lnTo>
                  <a:lnTo>
                    <a:pt x="53521" y="30499"/>
                  </a:lnTo>
                  <a:lnTo>
                    <a:pt x="41672" y="19922"/>
                  </a:lnTo>
                  <a:lnTo>
                    <a:pt x="42387" y="19922"/>
                  </a:lnTo>
                  <a:lnTo>
                    <a:pt x="40877" y="19246"/>
                  </a:lnTo>
                  <a:lnTo>
                    <a:pt x="40717" y="19087"/>
                  </a:lnTo>
                  <a:lnTo>
                    <a:pt x="40717" y="19166"/>
                  </a:lnTo>
                  <a:lnTo>
                    <a:pt x="239" y="1"/>
                  </a:lnTo>
                  <a:close/>
                </a:path>
              </a:pathLst>
            </a:custGeom>
            <a:solidFill>
              <a:srgbClr val="42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18"/>
            <p:cNvSpPr/>
            <p:nvPr/>
          </p:nvSpPr>
          <p:spPr>
            <a:xfrm>
              <a:off x="3218525" y="2685525"/>
              <a:ext cx="79550" cy="79550"/>
            </a:xfrm>
            <a:custGeom>
              <a:rect b="b" l="l" r="r" t="t"/>
              <a:pathLst>
                <a:path extrusionOk="0" h="3182" w="3182">
                  <a:moveTo>
                    <a:pt x="1511" y="0"/>
                  </a:moveTo>
                  <a:lnTo>
                    <a:pt x="1193" y="40"/>
                  </a:lnTo>
                  <a:lnTo>
                    <a:pt x="915" y="159"/>
                  </a:lnTo>
                  <a:lnTo>
                    <a:pt x="636" y="318"/>
                  </a:lnTo>
                  <a:lnTo>
                    <a:pt x="438" y="517"/>
                  </a:lnTo>
                  <a:lnTo>
                    <a:pt x="239" y="756"/>
                  </a:lnTo>
                  <a:lnTo>
                    <a:pt x="120" y="1074"/>
                  </a:lnTo>
                  <a:lnTo>
                    <a:pt x="40" y="1392"/>
                  </a:lnTo>
                  <a:lnTo>
                    <a:pt x="0" y="1710"/>
                  </a:lnTo>
                  <a:lnTo>
                    <a:pt x="80" y="1988"/>
                  </a:lnTo>
                  <a:lnTo>
                    <a:pt x="159" y="2267"/>
                  </a:lnTo>
                  <a:lnTo>
                    <a:pt x="318" y="2545"/>
                  </a:lnTo>
                  <a:lnTo>
                    <a:pt x="517" y="2783"/>
                  </a:lnTo>
                  <a:lnTo>
                    <a:pt x="795" y="2942"/>
                  </a:lnTo>
                  <a:lnTo>
                    <a:pt x="1074" y="3102"/>
                  </a:lnTo>
                  <a:lnTo>
                    <a:pt x="1392" y="3181"/>
                  </a:lnTo>
                  <a:lnTo>
                    <a:pt x="1710" y="3181"/>
                  </a:lnTo>
                  <a:lnTo>
                    <a:pt x="1988" y="3141"/>
                  </a:lnTo>
                  <a:lnTo>
                    <a:pt x="2306" y="3022"/>
                  </a:lnTo>
                  <a:lnTo>
                    <a:pt x="2545" y="2863"/>
                  </a:lnTo>
                  <a:lnTo>
                    <a:pt x="2784" y="2664"/>
                  </a:lnTo>
                  <a:lnTo>
                    <a:pt x="2982" y="2426"/>
                  </a:lnTo>
                  <a:lnTo>
                    <a:pt x="3102" y="2107"/>
                  </a:lnTo>
                  <a:lnTo>
                    <a:pt x="3181" y="1829"/>
                  </a:lnTo>
                  <a:lnTo>
                    <a:pt x="3181" y="1511"/>
                  </a:lnTo>
                  <a:lnTo>
                    <a:pt x="3141" y="1193"/>
                  </a:lnTo>
                  <a:lnTo>
                    <a:pt x="3022" y="915"/>
                  </a:lnTo>
                  <a:lnTo>
                    <a:pt x="2863" y="636"/>
                  </a:lnTo>
                  <a:lnTo>
                    <a:pt x="2664" y="437"/>
                  </a:lnTo>
                  <a:lnTo>
                    <a:pt x="2426" y="239"/>
                  </a:lnTo>
                  <a:lnTo>
                    <a:pt x="2147" y="80"/>
                  </a:lnTo>
                  <a:lnTo>
                    <a:pt x="1829"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18"/>
            <p:cNvSpPr/>
            <p:nvPr/>
          </p:nvSpPr>
          <p:spPr>
            <a:xfrm>
              <a:off x="1196600" y="1236150"/>
              <a:ext cx="95450" cy="95475"/>
            </a:xfrm>
            <a:custGeom>
              <a:rect b="b" l="l" r="r" t="t"/>
              <a:pathLst>
                <a:path extrusionOk="0" h="3819" w="3818">
                  <a:moveTo>
                    <a:pt x="1789" y="1"/>
                  </a:moveTo>
                  <a:lnTo>
                    <a:pt x="1431" y="41"/>
                  </a:lnTo>
                  <a:lnTo>
                    <a:pt x="1074" y="200"/>
                  </a:lnTo>
                  <a:lnTo>
                    <a:pt x="795" y="359"/>
                  </a:lnTo>
                  <a:lnTo>
                    <a:pt x="517" y="637"/>
                  </a:lnTo>
                  <a:lnTo>
                    <a:pt x="278" y="915"/>
                  </a:lnTo>
                  <a:lnTo>
                    <a:pt x="119" y="1273"/>
                  </a:lnTo>
                  <a:lnTo>
                    <a:pt x="40" y="1631"/>
                  </a:lnTo>
                  <a:lnTo>
                    <a:pt x="0" y="2029"/>
                  </a:lnTo>
                  <a:lnTo>
                    <a:pt x="80" y="2387"/>
                  </a:lnTo>
                  <a:lnTo>
                    <a:pt x="199" y="2744"/>
                  </a:lnTo>
                  <a:lnTo>
                    <a:pt x="398" y="3023"/>
                  </a:lnTo>
                  <a:lnTo>
                    <a:pt x="636" y="3301"/>
                  </a:lnTo>
                  <a:lnTo>
                    <a:pt x="915" y="3540"/>
                  </a:lnTo>
                  <a:lnTo>
                    <a:pt x="1272" y="3699"/>
                  </a:lnTo>
                  <a:lnTo>
                    <a:pt x="1670" y="3778"/>
                  </a:lnTo>
                  <a:lnTo>
                    <a:pt x="2028" y="3818"/>
                  </a:lnTo>
                  <a:lnTo>
                    <a:pt x="2386" y="3739"/>
                  </a:lnTo>
                  <a:lnTo>
                    <a:pt x="2744" y="3619"/>
                  </a:lnTo>
                  <a:lnTo>
                    <a:pt x="3062" y="3420"/>
                  </a:lnTo>
                  <a:lnTo>
                    <a:pt x="3340" y="3182"/>
                  </a:lnTo>
                  <a:lnTo>
                    <a:pt x="3539" y="2904"/>
                  </a:lnTo>
                  <a:lnTo>
                    <a:pt x="3698" y="2546"/>
                  </a:lnTo>
                  <a:lnTo>
                    <a:pt x="3817" y="2148"/>
                  </a:lnTo>
                  <a:lnTo>
                    <a:pt x="3817" y="1790"/>
                  </a:lnTo>
                  <a:lnTo>
                    <a:pt x="3777" y="1432"/>
                  </a:lnTo>
                  <a:lnTo>
                    <a:pt x="3618" y="1074"/>
                  </a:lnTo>
                  <a:lnTo>
                    <a:pt x="3459" y="756"/>
                  </a:lnTo>
                  <a:lnTo>
                    <a:pt x="3181" y="478"/>
                  </a:lnTo>
                  <a:lnTo>
                    <a:pt x="2903" y="279"/>
                  </a:lnTo>
                  <a:lnTo>
                    <a:pt x="2545" y="120"/>
                  </a:lnTo>
                  <a:lnTo>
                    <a:pt x="2187"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18"/>
            <p:cNvSpPr/>
            <p:nvPr/>
          </p:nvSpPr>
          <p:spPr>
            <a:xfrm>
              <a:off x="1750275" y="2517525"/>
              <a:ext cx="137225" cy="137200"/>
            </a:xfrm>
            <a:custGeom>
              <a:rect b="b" l="l" r="r" t="t"/>
              <a:pathLst>
                <a:path extrusionOk="0" h="5488" w="5489">
                  <a:moveTo>
                    <a:pt x="2546" y="0"/>
                  </a:moveTo>
                  <a:lnTo>
                    <a:pt x="2307" y="40"/>
                  </a:lnTo>
                  <a:lnTo>
                    <a:pt x="2029" y="80"/>
                  </a:lnTo>
                  <a:lnTo>
                    <a:pt x="1790" y="159"/>
                  </a:lnTo>
                  <a:lnTo>
                    <a:pt x="1552" y="278"/>
                  </a:lnTo>
                  <a:lnTo>
                    <a:pt x="1313" y="398"/>
                  </a:lnTo>
                  <a:lnTo>
                    <a:pt x="1114" y="557"/>
                  </a:lnTo>
                  <a:lnTo>
                    <a:pt x="876" y="716"/>
                  </a:lnTo>
                  <a:lnTo>
                    <a:pt x="717" y="915"/>
                  </a:lnTo>
                  <a:lnTo>
                    <a:pt x="518" y="1113"/>
                  </a:lnTo>
                  <a:lnTo>
                    <a:pt x="398" y="1312"/>
                  </a:lnTo>
                  <a:lnTo>
                    <a:pt x="239" y="1591"/>
                  </a:lnTo>
                  <a:lnTo>
                    <a:pt x="160" y="1829"/>
                  </a:lnTo>
                  <a:lnTo>
                    <a:pt x="80" y="2108"/>
                  </a:lnTo>
                  <a:lnTo>
                    <a:pt x="1" y="2386"/>
                  </a:lnTo>
                  <a:lnTo>
                    <a:pt x="1" y="2624"/>
                  </a:lnTo>
                  <a:lnTo>
                    <a:pt x="1" y="2903"/>
                  </a:lnTo>
                  <a:lnTo>
                    <a:pt x="41" y="3181"/>
                  </a:lnTo>
                  <a:lnTo>
                    <a:pt x="80" y="3420"/>
                  </a:lnTo>
                  <a:lnTo>
                    <a:pt x="160" y="3698"/>
                  </a:lnTo>
                  <a:lnTo>
                    <a:pt x="239" y="3937"/>
                  </a:lnTo>
                  <a:lnTo>
                    <a:pt x="398" y="4175"/>
                  </a:lnTo>
                  <a:lnTo>
                    <a:pt x="518" y="4374"/>
                  </a:lnTo>
                  <a:lnTo>
                    <a:pt x="717" y="4573"/>
                  </a:lnTo>
                  <a:lnTo>
                    <a:pt x="876" y="4772"/>
                  </a:lnTo>
                  <a:lnTo>
                    <a:pt x="1074" y="4931"/>
                  </a:lnTo>
                  <a:lnTo>
                    <a:pt x="1313" y="5090"/>
                  </a:lnTo>
                  <a:lnTo>
                    <a:pt x="1552" y="5209"/>
                  </a:lnTo>
                  <a:lnTo>
                    <a:pt x="1830" y="5328"/>
                  </a:lnTo>
                  <a:lnTo>
                    <a:pt x="2108" y="5408"/>
                  </a:lnTo>
                  <a:lnTo>
                    <a:pt x="2347" y="5448"/>
                  </a:lnTo>
                  <a:lnTo>
                    <a:pt x="2625" y="5487"/>
                  </a:lnTo>
                  <a:lnTo>
                    <a:pt x="2903" y="5487"/>
                  </a:lnTo>
                  <a:lnTo>
                    <a:pt x="3182" y="5448"/>
                  </a:lnTo>
                  <a:lnTo>
                    <a:pt x="3420" y="5408"/>
                  </a:lnTo>
                  <a:lnTo>
                    <a:pt x="3659" y="5328"/>
                  </a:lnTo>
                  <a:lnTo>
                    <a:pt x="3937" y="5209"/>
                  </a:lnTo>
                  <a:lnTo>
                    <a:pt x="4136" y="5090"/>
                  </a:lnTo>
                  <a:lnTo>
                    <a:pt x="4375" y="4931"/>
                  </a:lnTo>
                  <a:lnTo>
                    <a:pt x="4574" y="4772"/>
                  </a:lnTo>
                  <a:lnTo>
                    <a:pt x="4772" y="4573"/>
                  </a:lnTo>
                  <a:lnTo>
                    <a:pt x="4931" y="4374"/>
                  </a:lnTo>
                  <a:lnTo>
                    <a:pt x="5090" y="4175"/>
                  </a:lnTo>
                  <a:lnTo>
                    <a:pt x="5210" y="3897"/>
                  </a:lnTo>
                  <a:lnTo>
                    <a:pt x="5329" y="3658"/>
                  </a:lnTo>
                  <a:lnTo>
                    <a:pt x="5409" y="3380"/>
                  </a:lnTo>
                  <a:lnTo>
                    <a:pt x="5448" y="3102"/>
                  </a:lnTo>
                  <a:lnTo>
                    <a:pt x="5488" y="2863"/>
                  </a:lnTo>
                  <a:lnTo>
                    <a:pt x="5488" y="2585"/>
                  </a:lnTo>
                  <a:lnTo>
                    <a:pt x="5448" y="2306"/>
                  </a:lnTo>
                  <a:lnTo>
                    <a:pt x="5369" y="2068"/>
                  </a:lnTo>
                  <a:lnTo>
                    <a:pt x="5289" y="1789"/>
                  </a:lnTo>
                  <a:lnTo>
                    <a:pt x="5210" y="1551"/>
                  </a:lnTo>
                  <a:lnTo>
                    <a:pt x="5090" y="1312"/>
                  </a:lnTo>
                  <a:lnTo>
                    <a:pt x="4931" y="1113"/>
                  </a:lnTo>
                  <a:lnTo>
                    <a:pt x="4772" y="915"/>
                  </a:lnTo>
                  <a:lnTo>
                    <a:pt x="4574" y="716"/>
                  </a:lnTo>
                  <a:lnTo>
                    <a:pt x="4375" y="557"/>
                  </a:lnTo>
                  <a:lnTo>
                    <a:pt x="4136" y="398"/>
                  </a:lnTo>
                  <a:lnTo>
                    <a:pt x="3898" y="278"/>
                  </a:lnTo>
                  <a:lnTo>
                    <a:pt x="3659" y="159"/>
                  </a:lnTo>
                  <a:lnTo>
                    <a:pt x="3381" y="80"/>
                  </a:lnTo>
                  <a:lnTo>
                    <a:pt x="3102" y="40"/>
                  </a:lnTo>
                  <a:lnTo>
                    <a:pt x="2824"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18"/>
            <p:cNvSpPr/>
            <p:nvPr/>
          </p:nvSpPr>
          <p:spPr>
            <a:xfrm>
              <a:off x="2386475" y="1930025"/>
              <a:ext cx="94475" cy="95450"/>
            </a:xfrm>
            <a:custGeom>
              <a:rect b="b" l="l" r="r" t="t"/>
              <a:pathLst>
                <a:path extrusionOk="0" h="3818" w="3779">
                  <a:moveTo>
                    <a:pt x="1790" y="0"/>
                  </a:moveTo>
                  <a:lnTo>
                    <a:pt x="1393" y="40"/>
                  </a:lnTo>
                  <a:lnTo>
                    <a:pt x="1074" y="199"/>
                  </a:lnTo>
                  <a:lnTo>
                    <a:pt x="756" y="358"/>
                  </a:lnTo>
                  <a:lnTo>
                    <a:pt x="478" y="597"/>
                  </a:lnTo>
                  <a:lnTo>
                    <a:pt x="239" y="915"/>
                  </a:lnTo>
                  <a:lnTo>
                    <a:pt x="80" y="1273"/>
                  </a:lnTo>
                  <a:lnTo>
                    <a:pt x="1" y="1631"/>
                  </a:lnTo>
                  <a:lnTo>
                    <a:pt x="1" y="2028"/>
                  </a:lnTo>
                  <a:lnTo>
                    <a:pt x="41" y="2386"/>
                  </a:lnTo>
                  <a:lnTo>
                    <a:pt x="160" y="2744"/>
                  </a:lnTo>
                  <a:lnTo>
                    <a:pt x="359" y="3022"/>
                  </a:lnTo>
                  <a:lnTo>
                    <a:pt x="597" y="3301"/>
                  </a:lnTo>
                  <a:lnTo>
                    <a:pt x="915" y="3539"/>
                  </a:lnTo>
                  <a:lnTo>
                    <a:pt x="1273" y="3698"/>
                  </a:lnTo>
                  <a:lnTo>
                    <a:pt x="1631" y="3778"/>
                  </a:lnTo>
                  <a:lnTo>
                    <a:pt x="1989" y="3818"/>
                  </a:lnTo>
                  <a:lnTo>
                    <a:pt x="2387" y="3738"/>
                  </a:lnTo>
                  <a:lnTo>
                    <a:pt x="2705" y="3619"/>
                  </a:lnTo>
                  <a:lnTo>
                    <a:pt x="3023" y="3420"/>
                  </a:lnTo>
                  <a:lnTo>
                    <a:pt x="3301" y="3181"/>
                  </a:lnTo>
                  <a:lnTo>
                    <a:pt x="3540" y="2903"/>
                  </a:lnTo>
                  <a:lnTo>
                    <a:pt x="3699" y="2545"/>
                  </a:lnTo>
                  <a:lnTo>
                    <a:pt x="3778" y="2147"/>
                  </a:lnTo>
                  <a:lnTo>
                    <a:pt x="3778" y="1790"/>
                  </a:lnTo>
                  <a:lnTo>
                    <a:pt x="3739" y="1432"/>
                  </a:lnTo>
                  <a:lnTo>
                    <a:pt x="3619" y="1074"/>
                  </a:lnTo>
                  <a:lnTo>
                    <a:pt x="3420" y="756"/>
                  </a:lnTo>
                  <a:lnTo>
                    <a:pt x="3182" y="477"/>
                  </a:lnTo>
                  <a:lnTo>
                    <a:pt x="2864" y="279"/>
                  </a:lnTo>
                  <a:lnTo>
                    <a:pt x="2506" y="120"/>
                  </a:lnTo>
                  <a:lnTo>
                    <a:pt x="2148"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18"/>
            <p:cNvSpPr/>
            <p:nvPr/>
          </p:nvSpPr>
          <p:spPr>
            <a:xfrm>
              <a:off x="2236375" y="978700"/>
              <a:ext cx="94475" cy="95450"/>
            </a:xfrm>
            <a:custGeom>
              <a:rect b="b" l="l" r="r" t="t"/>
              <a:pathLst>
                <a:path extrusionOk="0" h="3818" w="3779">
                  <a:moveTo>
                    <a:pt x="1790" y="0"/>
                  </a:moveTo>
                  <a:lnTo>
                    <a:pt x="1392" y="80"/>
                  </a:lnTo>
                  <a:lnTo>
                    <a:pt x="1074" y="199"/>
                  </a:lnTo>
                  <a:lnTo>
                    <a:pt x="756" y="398"/>
                  </a:lnTo>
                  <a:lnTo>
                    <a:pt x="478" y="636"/>
                  </a:lnTo>
                  <a:lnTo>
                    <a:pt x="239" y="915"/>
                  </a:lnTo>
                  <a:lnTo>
                    <a:pt x="80" y="1273"/>
                  </a:lnTo>
                  <a:lnTo>
                    <a:pt x="1" y="1670"/>
                  </a:lnTo>
                  <a:lnTo>
                    <a:pt x="1" y="2028"/>
                  </a:lnTo>
                  <a:lnTo>
                    <a:pt x="40" y="2386"/>
                  </a:lnTo>
                  <a:lnTo>
                    <a:pt x="160" y="2744"/>
                  </a:lnTo>
                  <a:lnTo>
                    <a:pt x="359" y="3062"/>
                  </a:lnTo>
                  <a:lnTo>
                    <a:pt x="597" y="3340"/>
                  </a:lnTo>
                  <a:lnTo>
                    <a:pt x="915" y="3539"/>
                  </a:lnTo>
                  <a:lnTo>
                    <a:pt x="1273" y="3698"/>
                  </a:lnTo>
                  <a:lnTo>
                    <a:pt x="1631" y="3818"/>
                  </a:lnTo>
                  <a:lnTo>
                    <a:pt x="2029" y="3818"/>
                  </a:lnTo>
                  <a:lnTo>
                    <a:pt x="2386" y="3778"/>
                  </a:lnTo>
                  <a:lnTo>
                    <a:pt x="2705" y="3619"/>
                  </a:lnTo>
                  <a:lnTo>
                    <a:pt x="3023" y="3460"/>
                  </a:lnTo>
                  <a:lnTo>
                    <a:pt x="3301" y="3181"/>
                  </a:lnTo>
                  <a:lnTo>
                    <a:pt x="3540" y="2903"/>
                  </a:lnTo>
                  <a:lnTo>
                    <a:pt x="3699" y="2545"/>
                  </a:lnTo>
                  <a:lnTo>
                    <a:pt x="3778" y="2187"/>
                  </a:lnTo>
                  <a:lnTo>
                    <a:pt x="3778" y="1790"/>
                  </a:lnTo>
                  <a:lnTo>
                    <a:pt x="3738" y="1432"/>
                  </a:lnTo>
                  <a:lnTo>
                    <a:pt x="3619" y="1074"/>
                  </a:lnTo>
                  <a:lnTo>
                    <a:pt x="3420" y="796"/>
                  </a:lnTo>
                  <a:lnTo>
                    <a:pt x="3182" y="517"/>
                  </a:lnTo>
                  <a:lnTo>
                    <a:pt x="2864" y="279"/>
                  </a:lnTo>
                  <a:lnTo>
                    <a:pt x="2546" y="120"/>
                  </a:lnTo>
                  <a:lnTo>
                    <a:pt x="2148" y="40"/>
                  </a:lnTo>
                  <a:lnTo>
                    <a:pt x="1790"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18"/>
            <p:cNvSpPr/>
            <p:nvPr/>
          </p:nvSpPr>
          <p:spPr>
            <a:xfrm>
              <a:off x="2175750" y="1551275"/>
              <a:ext cx="117325" cy="117325"/>
            </a:xfrm>
            <a:custGeom>
              <a:rect b="b" l="l" r="r" t="t"/>
              <a:pathLst>
                <a:path extrusionOk="0" h="4693" w="4693">
                  <a:moveTo>
                    <a:pt x="2187" y="1"/>
                  </a:moveTo>
                  <a:lnTo>
                    <a:pt x="1750" y="40"/>
                  </a:lnTo>
                  <a:lnTo>
                    <a:pt x="1312" y="199"/>
                  </a:lnTo>
                  <a:lnTo>
                    <a:pt x="955" y="438"/>
                  </a:lnTo>
                  <a:lnTo>
                    <a:pt x="597" y="756"/>
                  </a:lnTo>
                  <a:lnTo>
                    <a:pt x="318" y="1114"/>
                  </a:lnTo>
                  <a:lnTo>
                    <a:pt x="199" y="1353"/>
                  </a:lnTo>
                  <a:lnTo>
                    <a:pt x="119" y="1551"/>
                  </a:lnTo>
                  <a:lnTo>
                    <a:pt x="40" y="1790"/>
                  </a:lnTo>
                  <a:lnTo>
                    <a:pt x="0" y="2029"/>
                  </a:lnTo>
                  <a:lnTo>
                    <a:pt x="0" y="2466"/>
                  </a:lnTo>
                  <a:lnTo>
                    <a:pt x="80" y="2943"/>
                  </a:lnTo>
                  <a:lnTo>
                    <a:pt x="239" y="3381"/>
                  </a:lnTo>
                  <a:lnTo>
                    <a:pt x="438" y="3738"/>
                  </a:lnTo>
                  <a:lnTo>
                    <a:pt x="756" y="4096"/>
                  </a:lnTo>
                  <a:lnTo>
                    <a:pt x="1114" y="4375"/>
                  </a:lnTo>
                  <a:lnTo>
                    <a:pt x="1352" y="4494"/>
                  </a:lnTo>
                  <a:lnTo>
                    <a:pt x="1551" y="4573"/>
                  </a:lnTo>
                  <a:lnTo>
                    <a:pt x="1790" y="4653"/>
                  </a:lnTo>
                  <a:lnTo>
                    <a:pt x="2028" y="4693"/>
                  </a:lnTo>
                  <a:lnTo>
                    <a:pt x="2505" y="4693"/>
                  </a:lnTo>
                  <a:lnTo>
                    <a:pt x="2943" y="4613"/>
                  </a:lnTo>
                  <a:lnTo>
                    <a:pt x="3380" y="4454"/>
                  </a:lnTo>
                  <a:lnTo>
                    <a:pt x="3738" y="4216"/>
                  </a:lnTo>
                  <a:lnTo>
                    <a:pt x="4096" y="3937"/>
                  </a:lnTo>
                  <a:lnTo>
                    <a:pt x="4374" y="3540"/>
                  </a:lnTo>
                  <a:lnTo>
                    <a:pt x="4493" y="3341"/>
                  </a:lnTo>
                  <a:lnTo>
                    <a:pt x="4573" y="3142"/>
                  </a:lnTo>
                  <a:lnTo>
                    <a:pt x="4652" y="2903"/>
                  </a:lnTo>
                  <a:lnTo>
                    <a:pt x="4692" y="2665"/>
                  </a:lnTo>
                  <a:lnTo>
                    <a:pt x="4692" y="2188"/>
                  </a:lnTo>
                  <a:lnTo>
                    <a:pt x="4613" y="1750"/>
                  </a:lnTo>
                  <a:lnTo>
                    <a:pt x="4493" y="1313"/>
                  </a:lnTo>
                  <a:lnTo>
                    <a:pt x="4255" y="915"/>
                  </a:lnTo>
                  <a:lnTo>
                    <a:pt x="3937" y="597"/>
                  </a:lnTo>
                  <a:lnTo>
                    <a:pt x="3579" y="319"/>
                  </a:lnTo>
                  <a:lnTo>
                    <a:pt x="3340" y="199"/>
                  </a:lnTo>
                  <a:lnTo>
                    <a:pt x="3141" y="120"/>
                  </a:lnTo>
                  <a:lnTo>
                    <a:pt x="2903" y="40"/>
                  </a:lnTo>
                  <a:lnTo>
                    <a:pt x="2664"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18"/>
            <p:cNvSpPr/>
            <p:nvPr/>
          </p:nvSpPr>
          <p:spPr>
            <a:xfrm>
              <a:off x="3687725" y="1511525"/>
              <a:ext cx="117325" cy="117325"/>
            </a:xfrm>
            <a:custGeom>
              <a:rect b="b" l="l" r="r" t="t"/>
              <a:pathLst>
                <a:path extrusionOk="0" h="4693" w="4693">
                  <a:moveTo>
                    <a:pt x="2187" y="0"/>
                  </a:moveTo>
                  <a:lnTo>
                    <a:pt x="1750" y="40"/>
                  </a:lnTo>
                  <a:lnTo>
                    <a:pt x="1312" y="199"/>
                  </a:lnTo>
                  <a:lnTo>
                    <a:pt x="955" y="438"/>
                  </a:lnTo>
                  <a:lnTo>
                    <a:pt x="597" y="756"/>
                  </a:lnTo>
                  <a:lnTo>
                    <a:pt x="318" y="1114"/>
                  </a:lnTo>
                  <a:lnTo>
                    <a:pt x="199" y="1312"/>
                  </a:lnTo>
                  <a:lnTo>
                    <a:pt x="119" y="1551"/>
                  </a:lnTo>
                  <a:lnTo>
                    <a:pt x="40" y="1789"/>
                  </a:lnTo>
                  <a:lnTo>
                    <a:pt x="0" y="2028"/>
                  </a:lnTo>
                  <a:lnTo>
                    <a:pt x="0" y="2465"/>
                  </a:lnTo>
                  <a:lnTo>
                    <a:pt x="80" y="2943"/>
                  </a:lnTo>
                  <a:lnTo>
                    <a:pt x="199" y="3340"/>
                  </a:lnTo>
                  <a:lnTo>
                    <a:pt x="438" y="3738"/>
                  </a:lnTo>
                  <a:lnTo>
                    <a:pt x="756" y="4056"/>
                  </a:lnTo>
                  <a:lnTo>
                    <a:pt x="1114" y="4334"/>
                  </a:lnTo>
                  <a:lnTo>
                    <a:pt x="1352" y="4454"/>
                  </a:lnTo>
                  <a:lnTo>
                    <a:pt x="1551" y="4533"/>
                  </a:lnTo>
                  <a:lnTo>
                    <a:pt x="1790" y="4613"/>
                  </a:lnTo>
                  <a:lnTo>
                    <a:pt x="2028" y="4652"/>
                  </a:lnTo>
                  <a:lnTo>
                    <a:pt x="2465" y="4692"/>
                  </a:lnTo>
                  <a:lnTo>
                    <a:pt x="2943" y="4613"/>
                  </a:lnTo>
                  <a:lnTo>
                    <a:pt x="3340" y="4454"/>
                  </a:lnTo>
                  <a:lnTo>
                    <a:pt x="3738" y="4215"/>
                  </a:lnTo>
                  <a:lnTo>
                    <a:pt x="4096" y="3897"/>
                  </a:lnTo>
                  <a:lnTo>
                    <a:pt x="4374" y="3539"/>
                  </a:lnTo>
                  <a:lnTo>
                    <a:pt x="4454" y="3340"/>
                  </a:lnTo>
                  <a:lnTo>
                    <a:pt x="4573" y="3102"/>
                  </a:lnTo>
                  <a:lnTo>
                    <a:pt x="4613" y="2863"/>
                  </a:lnTo>
                  <a:lnTo>
                    <a:pt x="4692" y="2664"/>
                  </a:lnTo>
                  <a:lnTo>
                    <a:pt x="4692" y="2187"/>
                  </a:lnTo>
                  <a:lnTo>
                    <a:pt x="4613" y="1750"/>
                  </a:lnTo>
                  <a:lnTo>
                    <a:pt x="4454" y="1312"/>
                  </a:lnTo>
                  <a:lnTo>
                    <a:pt x="4215" y="915"/>
                  </a:lnTo>
                  <a:lnTo>
                    <a:pt x="3937" y="597"/>
                  </a:lnTo>
                  <a:lnTo>
                    <a:pt x="3539" y="318"/>
                  </a:lnTo>
                  <a:lnTo>
                    <a:pt x="3340" y="199"/>
                  </a:lnTo>
                  <a:lnTo>
                    <a:pt x="3141" y="119"/>
                  </a:lnTo>
                  <a:lnTo>
                    <a:pt x="2903" y="40"/>
                  </a:lnTo>
                  <a:lnTo>
                    <a:pt x="2664"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18"/>
            <p:cNvSpPr/>
            <p:nvPr/>
          </p:nvSpPr>
          <p:spPr>
            <a:xfrm>
              <a:off x="2675750" y="1764000"/>
              <a:ext cx="117325" cy="117325"/>
            </a:xfrm>
            <a:custGeom>
              <a:rect b="b" l="l" r="r" t="t"/>
              <a:pathLst>
                <a:path extrusionOk="0" h="4693" w="4693">
                  <a:moveTo>
                    <a:pt x="2188" y="1"/>
                  </a:moveTo>
                  <a:lnTo>
                    <a:pt x="1750" y="80"/>
                  </a:lnTo>
                  <a:lnTo>
                    <a:pt x="1313" y="239"/>
                  </a:lnTo>
                  <a:lnTo>
                    <a:pt x="915" y="478"/>
                  </a:lnTo>
                  <a:lnTo>
                    <a:pt x="597" y="796"/>
                  </a:lnTo>
                  <a:lnTo>
                    <a:pt x="319" y="1154"/>
                  </a:lnTo>
                  <a:lnTo>
                    <a:pt x="200" y="1353"/>
                  </a:lnTo>
                  <a:lnTo>
                    <a:pt x="120" y="1591"/>
                  </a:lnTo>
                  <a:lnTo>
                    <a:pt x="41" y="1830"/>
                  </a:lnTo>
                  <a:lnTo>
                    <a:pt x="1" y="2029"/>
                  </a:lnTo>
                  <a:lnTo>
                    <a:pt x="1" y="2506"/>
                  </a:lnTo>
                  <a:lnTo>
                    <a:pt x="41" y="2943"/>
                  </a:lnTo>
                  <a:lnTo>
                    <a:pt x="200" y="3381"/>
                  </a:lnTo>
                  <a:lnTo>
                    <a:pt x="438" y="3778"/>
                  </a:lnTo>
                  <a:lnTo>
                    <a:pt x="756" y="4096"/>
                  </a:lnTo>
                  <a:lnTo>
                    <a:pt x="1114" y="4375"/>
                  </a:lnTo>
                  <a:lnTo>
                    <a:pt x="1313" y="4494"/>
                  </a:lnTo>
                  <a:lnTo>
                    <a:pt x="1552" y="4574"/>
                  </a:lnTo>
                  <a:lnTo>
                    <a:pt x="1790" y="4653"/>
                  </a:lnTo>
                  <a:lnTo>
                    <a:pt x="2029" y="4693"/>
                  </a:lnTo>
                  <a:lnTo>
                    <a:pt x="2466" y="4693"/>
                  </a:lnTo>
                  <a:lnTo>
                    <a:pt x="2943" y="4653"/>
                  </a:lnTo>
                  <a:lnTo>
                    <a:pt x="3341" y="4494"/>
                  </a:lnTo>
                  <a:lnTo>
                    <a:pt x="3739" y="4256"/>
                  </a:lnTo>
                  <a:lnTo>
                    <a:pt x="4057" y="3937"/>
                  </a:lnTo>
                  <a:lnTo>
                    <a:pt x="4335" y="3580"/>
                  </a:lnTo>
                  <a:lnTo>
                    <a:pt x="4454" y="3381"/>
                  </a:lnTo>
                  <a:lnTo>
                    <a:pt x="4534" y="3142"/>
                  </a:lnTo>
                  <a:lnTo>
                    <a:pt x="4613" y="2904"/>
                  </a:lnTo>
                  <a:lnTo>
                    <a:pt x="4653" y="2665"/>
                  </a:lnTo>
                  <a:lnTo>
                    <a:pt x="4693" y="2228"/>
                  </a:lnTo>
                  <a:lnTo>
                    <a:pt x="4613" y="1750"/>
                  </a:lnTo>
                  <a:lnTo>
                    <a:pt x="4454" y="1353"/>
                  </a:lnTo>
                  <a:lnTo>
                    <a:pt x="4216" y="955"/>
                  </a:lnTo>
                  <a:lnTo>
                    <a:pt x="3898" y="637"/>
                  </a:lnTo>
                  <a:lnTo>
                    <a:pt x="3540" y="359"/>
                  </a:lnTo>
                  <a:lnTo>
                    <a:pt x="3341" y="239"/>
                  </a:lnTo>
                  <a:lnTo>
                    <a:pt x="3102" y="160"/>
                  </a:lnTo>
                  <a:lnTo>
                    <a:pt x="2864" y="80"/>
                  </a:lnTo>
                  <a:lnTo>
                    <a:pt x="2665" y="41"/>
                  </a:lnTo>
                  <a:lnTo>
                    <a:pt x="2188"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18"/>
            <p:cNvSpPr/>
            <p:nvPr/>
          </p:nvSpPr>
          <p:spPr>
            <a:xfrm>
              <a:off x="2067400" y="484650"/>
              <a:ext cx="115325" cy="116325"/>
            </a:xfrm>
            <a:custGeom>
              <a:rect b="b" l="l" r="r" t="t"/>
              <a:pathLst>
                <a:path extrusionOk="0" h="4653" w="4613">
                  <a:moveTo>
                    <a:pt x="2147" y="0"/>
                  </a:moveTo>
                  <a:lnTo>
                    <a:pt x="1710" y="80"/>
                  </a:lnTo>
                  <a:lnTo>
                    <a:pt x="1312" y="239"/>
                  </a:lnTo>
                  <a:lnTo>
                    <a:pt x="915" y="477"/>
                  </a:lnTo>
                  <a:lnTo>
                    <a:pt x="597" y="756"/>
                  </a:lnTo>
                  <a:lnTo>
                    <a:pt x="318" y="1114"/>
                  </a:lnTo>
                  <a:lnTo>
                    <a:pt x="199" y="1352"/>
                  </a:lnTo>
                  <a:lnTo>
                    <a:pt x="119" y="1551"/>
                  </a:lnTo>
                  <a:lnTo>
                    <a:pt x="40" y="1790"/>
                  </a:lnTo>
                  <a:lnTo>
                    <a:pt x="0" y="2028"/>
                  </a:lnTo>
                  <a:lnTo>
                    <a:pt x="0" y="2465"/>
                  </a:lnTo>
                  <a:lnTo>
                    <a:pt x="80" y="2903"/>
                  </a:lnTo>
                  <a:lnTo>
                    <a:pt x="239" y="3340"/>
                  </a:lnTo>
                  <a:lnTo>
                    <a:pt x="437" y="3698"/>
                  </a:lnTo>
                  <a:lnTo>
                    <a:pt x="756" y="4056"/>
                  </a:lnTo>
                  <a:lnTo>
                    <a:pt x="1113" y="4295"/>
                  </a:lnTo>
                  <a:lnTo>
                    <a:pt x="1312" y="4414"/>
                  </a:lnTo>
                  <a:lnTo>
                    <a:pt x="1551" y="4493"/>
                  </a:lnTo>
                  <a:lnTo>
                    <a:pt x="1750" y="4573"/>
                  </a:lnTo>
                  <a:lnTo>
                    <a:pt x="1988" y="4613"/>
                  </a:lnTo>
                  <a:lnTo>
                    <a:pt x="2465" y="4652"/>
                  </a:lnTo>
                  <a:lnTo>
                    <a:pt x="2903" y="4573"/>
                  </a:lnTo>
                  <a:lnTo>
                    <a:pt x="3300" y="4414"/>
                  </a:lnTo>
                  <a:lnTo>
                    <a:pt x="3698" y="4175"/>
                  </a:lnTo>
                  <a:lnTo>
                    <a:pt x="4016" y="3897"/>
                  </a:lnTo>
                  <a:lnTo>
                    <a:pt x="4294" y="3499"/>
                  </a:lnTo>
                  <a:lnTo>
                    <a:pt x="4414" y="3300"/>
                  </a:lnTo>
                  <a:lnTo>
                    <a:pt x="4493" y="3102"/>
                  </a:lnTo>
                  <a:lnTo>
                    <a:pt x="4573" y="2863"/>
                  </a:lnTo>
                  <a:lnTo>
                    <a:pt x="4613" y="2625"/>
                  </a:lnTo>
                  <a:lnTo>
                    <a:pt x="4613" y="2187"/>
                  </a:lnTo>
                  <a:lnTo>
                    <a:pt x="4533" y="1750"/>
                  </a:lnTo>
                  <a:lnTo>
                    <a:pt x="4374" y="1312"/>
                  </a:lnTo>
                  <a:lnTo>
                    <a:pt x="4175" y="954"/>
                  </a:lnTo>
                  <a:lnTo>
                    <a:pt x="3857" y="597"/>
                  </a:lnTo>
                  <a:lnTo>
                    <a:pt x="3499" y="358"/>
                  </a:lnTo>
                  <a:lnTo>
                    <a:pt x="3300" y="239"/>
                  </a:lnTo>
                  <a:lnTo>
                    <a:pt x="3062" y="159"/>
                  </a:lnTo>
                  <a:lnTo>
                    <a:pt x="2863" y="80"/>
                  </a:lnTo>
                  <a:lnTo>
                    <a:pt x="2624" y="40"/>
                  </a:lnTo>
                  <a:lnTo>
                    <a:pt x="2147"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18"/>
            <p:cNvSpPr/>
            <p:nvPr/>
          </p:nvSpPr>
          <p:spPr>
            <a:xfrm>
              <a:off x="3489900" y="655625"/>
              <a:ext cx="119300" cy="119300"/>
            </a:xfrm>
            <a:custGeom>
              <a:rect b="b" l="l" r="r" t="t"/>
              <a:pathLst>
                <a:path extrusionOk="0" h="4772" w="4772">
                  <a:moveTo>
                    <a:pt x="2227" y="0"/>
                  </a:moveTo>
                  <a:lnTo>
                    <a:pt x="1790" y="80"/>
                  </a:lnTo>
                  <a:lnTo>
                    <a:pt x="1352" y="239"/>
                  </a:lnTo>
                  <a:lnTo>
                    <a:pt x="955" y="438"/>
                  </a:lnTo>
                  <a:lnTo>
                    <a:pt x="637" y="756"/>
                  </a:lnTo>
                  <a:lnTo>
                    <a:pt x="358" y="1154"/>
                  </a:lnTo>
                  <a:lnTo>
                    <a:pt x="239" y="1352"/>
                  </a:lnTo>
                  <a:lnTo>
                    <a:pt x="120" y="1591"/>
                  </a:lnTo>
                  <a:lnTo>
                    <a:pt x="80" y="1829"/>
                  </a:lnTo>
                  <a:lnTo>
                    <a:pt x="40" y="2068"/>
                  </a:lnTo>
                  <a:lnTo>
                    <a:pt x="0" y="2505"/>
                  </a:lnTo>
                  <a:lnTo>
                    <a:pt x="80" y="2983"/>
                  </a:lnTo>
                  <a:lnTo>
                    <a:pt x="239" y="3420"/>
                  </a:lnTo>
                  <a:lnTo>
                    <a:pt x="478" y="3778"/>
                  </a:lnTo>
                  <a:lnTo>
                    <a:pt x="796" y="4136"/>
                  </a:lnTo>
                  <a:lnTo>
                    <a:pt x="1154" y="4414"/>
                  </a:lnTo>
                  <a:lnTo>
                    <a:pt x="1352" y="4533"/>
                  </a:lnTo>
                  <a:lnTo>
                    <a:pt x="1591" y="4613"/>
                  </a:lnTo>
                  <a:lnTo>
                    <a:pt x="1830" y="4692"/>
                  </a:lnTo>
                  <a:lnTo>
                    <a:pt x="2068" y="4732"/>
                  </a:lnTo>
                  <a:lnTo>
                    <a:pt x="2545" y="4772"/>
                  </a:lnTo>
                  <a:lnTo>
                    <a:pt x="2983" y="4692"/>
                  </a:lnTo>
                  <a:lnTo>
                    <a:pt x="3420" y="4533"/>
                  </a:lnTo>
                  <a:lnTo>
                    <a:pt x="3818" y="4295"/>
                  </a:lnTo>
                  <a:lnTo>
                    <a:pt x="4136" y="3977"/>
                  </a:lnTo>
                  <a:lnTo>
                    <a:pt x="4414" y="3619"/>
                  </a:lnTo>
                  <a:lnTo>
                    <a:pt x="4533" y="3380"/>
                  </a:lnTo>
                  <a:lnTo>
                    <a:pt x="4653" y="3181"/>
                  </a:lnTo>
                  <a:lnTo>
                    <a:pt x="4692" y="2943"/>
                  </a:lnTo>
                  <a:lnTo>
                    <a:pt x="4732" y="2704"/>
                  </a:lnTo>
                  <a:lnTo>
                    <a:pt x="4772" y="2227"/>
                  </a:lnTo>
                  <a:lnTo>
                    <a:pt x="4692" y="1790"/>
                  </a:lnTo>
                  <a:lnTo>
                    <a:pt x="4533" y="1352"/>
                  </a:lnTo>
                  <a:lnTo>
                    <a:pt x="4295" y="955"/>
                  </a:lnTo>
                  <a:lnTo>
                    <a:pt x="3977" y="597"/>
                  </a:lnTo>
                  <a:lnTo>
                    <a:pt x="3619" y="318"/>
                  </a:lnTo>
                  <a:lnTo>
                    <a:pt x="3420" y="199"/>
                  </a:lnTo>
                  <a:lnTo>
                    <a:pt x="3181" y="120"/>
                  </a:lnTo>
                  <a:lnTo>
                    <a:pt x="2943" y="40"/>
                  </a:lnTo>
                  <a:lnTo>
                    <a:pt x="2704" y="0"/>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18"/>
            <p:cNvSpPr/>
            <p:nvPr/>
          </p:nvSpPr>
          <p:spPr>
            <a:xfrm>
              <a:off x="3094250" y="981675"/>
              <a:ext cx="95475" cy="95450"/>
            </a:xfrm>
            <a:custGeom>
              <a:rect b="b" l="l" r="r" t="t"/>
              <a:pathLst>
                <a:path extrusionOk="0" h="3818" w="3819">
                  <a:moveTo>
                    <a:pt x="1790" y="1"/>
                  </a:moveTo>
                  <a:lnTo>
                    <a:pt x="1432" y="40"/>
                  </a:lnTo>
                  <a:lnTo>
                    <a:pt x="1074" y="160"/>
                  </a:lnTo>
                  <a:lnTo>
                    <a:pt x="756" y="358"/>
                  </a:lnTo>
                  <a:lnTo>
                    <a:pt x="478" y="597"/>
                  </a:lnTo>
                  <a:lnTo>
                    <a:pt x="279" y="915"/>
                  </a:lnTo>
                  <a:lnTo>
                    <a:pt x="80" y="1273"/>
                  </a:lnTo>
                  <a:lnTo>
                    <a:pt x="1" y="1631"/>
                  </a:lnTo>
                  <a:lnTo>
                    <a:pt x="1" y="2028"/>
                  </a:lnTo>
                  <a:lnTo>
                    <a:pt x="41" y="2386"/>
                  </a:lnTo>
                  <a:lnTo>
                    <a:pt x="160" y="2744"/>
                  </a:lnTo>
                  <a:lnTo>
                    <a:pt x="359" y="3023"/>
                  </a:lnTo>
                  <a:lnTo>
                    <a:pt x="597" y="3301"/>
                  </a:lnTo>
                  <a:lnTo>
                    <a:pt x="915" y="3539"/>
                  </a:lnTo>
                  <a:lnTo>
                    <a:pt x="1273" y="3699"/>
                  </a:lnTo>
                  <a:lnTo>
                    <a:pt x="1631" y="3778"/>
                  </a:lnTo>
                  <a:lnTo>
                    <a:pt x="2029" y="3818"/>
                  </a:lnTo>
                  <a:lnTo>
                    <a:pt x="2387" y="3738"/>
                  </a:lnTo>
                  <a:lnTo>
                    <a:pt x="2705" y="3619"/>
                  </a:lnTo>
                  <a:lnTo>
                    <a:pt x="3023" y="3420"/>
                  </a:lnTo>
                  <a:lnTo>
                    <a:pt x="3301" y="3182"/>
                  </a:lnTo>
                  <a:lnTo>
                    <a:pt x="3540" y="2864"/>
                  </a:lnTo>
                  <a:lnTo>
                    <a:pt x="3699" y="2545"/>
                  </a:lnTo>
                  <a:lnTo>
                    <a:pt x="3778" y="2148"/>
                  </a:lnTo>
                  <a:lnTo>
                    <a:pt x="3818" y="1790"/>
                  </a:lnTo>
                  <a:lnTo>
                    <a:pt x="3739" y="1432"/>
                  </a:lnTo>
                  <a:lnTo>
                    <a:pt x="3619" y="1074"/>
                  </a:lnTo>
                  <a:lnTo>
                    <a:pt x="3420" y="756"/>
                  </a:lnTo>
                  <a:lnTo>
                    <a:pt x="3182" y="478"/>
                  </a:lnTo>
                  <a:lnTo>
                    <a:pt x="2864" y="279"/>
                  </a:lnTo>
                  <a:lnTo>
                    <a:pt x="2546" y="120"/>
                  </a:lnTo>
                  <a:lnTo>
                    <a:pt x="2148"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18"/>
            <p:cNvSpPr/>
            <p:nvPr/>
          </p:nvSpPr>
          <p:spPr>
            <a:xfrm>
              <a:off x="1505750" y="239100"/>
              <a:ext cx="95450" cy="94475"/>
            </a:xfrm>
            <a:custGeom>
              <a:rect b="b" l="l" r="r" t="t"/>
              <a:pathLst>
                <a:path extrusionOk="0" h="3779" w="3818">
                  <a:moveTo>
                    <a:pt x="1790" y="1"/>
                  </a:moveTo>
                  <a:lnTo>
                    <a:pt x="1432" y="41"/>
                  </a:lnTo>
                  <a:lnTo>
                    <a:pt x="1074" y="160"/>
                  </a:lnTo>
                  <a:lnTo>
                    <a:pt x="756" y="359"/>
                  </a:lnTo>
                  <a:lnTo>
                    <a:pt x="477" y="597"/>
                  </a:lnTo>
                  <a:lnTo>
                    <a:pt x="279" y="915"/>
                  </a:lnTo>
                  <a:lnTo>
                    <a:pt x="80" y="1273"/>
                  </a:lnTo>
                  <a:lnTo>
                    <a:pt x="0" y="1631"/>
                  </a:lnTo>
                  <a:lnTo>
                    <a:pt x="0" y="1989"/>
                  </a:lnTo>
                  <a:lnTo>
                    <a:pt x="40" y="2387"/>
                  </a:lnTo>
                  <a:lnTo>
                    <a:pt x="159" y="2705"/>
                  </a:lnTo>
                  <a:lnTo>
                    <a:pt x="358" y="3023"/>
                  </a:lnTo>
                  <a:lnTo>
                    <a:pt x="597" y="3301"/>
                  </a:lnTo>
                  <a:lnTo>
                    <a:pt x="915" y="3540"/>
                  </a:lnTo>
                  <a:lnTo>
                    <a:pt x="1273" y="3699"/>
                  </a:lnTo>
                  <a:lnTo>
                    <a:pt x="1630" y="3778"/>
                  </a:lnTo>
                  <a:lnTo>
                    <a:pt x="2028" y="3778"/>
                  </a:lnTo>
                  <a:lnTo>
                    <a:pt x="2386" y="3738"/>
                  </a:lnTo>
                  <a:lnTo>
                    <a:pt x="2704" y="3619"/>
                  </a:lnTo>
                  <a:lnTo>
                    <a:pt x="3022" y="3420"/>
                  </a:lnTo>
                  <a:lnTo>
                    <a:pt x="3300" y="3182"/>
                  </a:lnTo>
                  <a:lnTo>
                    <a:pt x="3539" y="2864"/>
                  </a:lnTo>
                  <a:lnTo>
                    <a:pt x="3698" y="2506"/>
                  </a:lnTo>
                  <a:lnTo>
                    <a:pt x="3778" y="2148"/>
                  </a:lnTo>
                  <a:lnTo>
                    <a:pt x="3817" y="1790"/>
                  </a:lnTo>
                  <a:lnTo>
                    <a:pt x="3738" y="1392"/>
                  </a:lnTo>
                  <a:lnTo>
                    <a:pt x="3619" y="1074"/>
                  </a:lnTo>
                  <a:lnTo>
                    <a:pt x="3420" y="756"/>
                  </a:lnTo>
                  <a:lnTo>
                    <a:pt x="3181" y="478"/>
                  </a:lnTo>
                  <a:lnTo>
                    <a:pt x="2863" y="239"/>
                  </a:lnTo>
                  <a:lnTo>
                    <a:pt x="2545" y="80"/>
                  </a:lnTo>
                  <a:lnTo>
                    <a:pt x="2147" y="1"/>
                  </a:lnTo>
                  <a:close/>
                </a:path>
              </a:pathLst>
            </a:cu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19" name="Google Shape;4619;p118"/>
          <p:cNvSpPr/>
          <p:nvPr/>
        </p:nvSpPr>
        <p:spPr>
          <a:xfrm>
            <a:off x="-332325" y="-3263275"/>
            <a:ext cx="125244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18"/>
          <p:cNvSpPr/>
          <p:nvPr/>
        </p:nvSpPr>
        <p:spPr>
          <a:xfrm>
            <a:off x="9144000" y="-1294225"/>
            <a:ext cx="9948600" cy="71739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18"/>
          <p:cNvSpPr/>
          <p:nvPr/>
        </p:nvSpPr>
        <p:spPr>
          <a:xfrm>
            <a:off x="-5113275" y="5143500"/>
            <a:ext cx="150546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18"/>
          <p:cNvSpPr/>
          <p:nvPr/>
        </p:nvSpPr>
        <p:spPr>
          <a:xfrm>
            <a:off x="-5113275" y="-815825"/>
            <a:ext cx="5113200" cy="6277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 photo grid background">
  <p:cSld name="CUSTOM_23_1_1_1_2">
    <p:spTree>
      <p:nvGrpSpPr>
        <p:cNvPr id="4623" name="Shape 4623"/>
        <p:cNvGrpSpPr/>
        <p:nvPr/>
      </p:nvGrpSpPr>
      <p:grpSpPr>
        <a:xfrm>
          <a:off x="0" y="0"/>
          <a:ext cx="0" cy="0"/>
          <a:chOff x="0" y="0"/>
          <a:chExt cx="0" cy="0"/>
        </a:xfrm>
      </p:grpSpPr>
      <p:sp>
        <p:nvSpPr>
          <p:cNvPr id="4624" name="Google Shape;4624;p119"/>
          <p:cNvSpPr/>
          <p:nvPr>
            <p:ph idx="2" type="pic"/>
          </p:nvPr>
        </p:nvSpPr>
        <p:spPr>
          <a:xfrm>
            <a:off x="-10414" y="2136"/>
            <a:ext cx="2623800" cy="1675800"/>
          </a:xfrm>
          <a:prstGeom prst="rect">
            <a:avLst/>
          </a:prstGeom>
          <a:noFill/>
          <a:ln>
            <a:noFill/>
          </a:ln>
        </p:spPr>
      </p:sp>
      <p:sp>
        <p:nvSpPr>
          <p:cNvPr id="4625" name="Google Shape;4625;p119"/>
          <p:cNvSpPr/>
          <p:nvPr>
            <p:ph idx="3" type="pic"/>
          </p:nvPr>
        </p:nvSpPr>
        <p:spPr>
          <a:xfrm>
            <a:off x="-10425" y="1746100"/>
            <a:ext cx="2623800" cy="3397500"/>
          </a:xfrm>
          <a:prstGeom prst="rect">
            <a:avLst/>
          </a:prstGeom>
          <a:noFill/>
          <a:ln>
            <a:noFill/>
          </a:ln>
        </p:spPr>
      </p:sp>
      <p:sp>
        <p:nvSpPr>
          <p:cNvPr id="4626" name="Google Shape;4626;p119"/>
          <p:cNvSpPr/>
          <p:nvPr>
            <p:ph idx="4" type="pic"/>
          </p:nvPr>
        </p:nvSpPr>
        <p:spPr>
          <a:xfrm>
            <a:off x="2682550" y="1458075"/>
            <a:ext cx="3327600" cy="1675800"/>
          </a:xfrm>
          <a:prstGeom prst="rect">
            <a:avLst/>
          </a:prstGeom>
          <a:noFill/>
          <a:ln>
            <a:noFill/>
          </a:ln>
        </p:spPr>
      </p:sp>
      <p:sp>
        <p:nvSpPr>
          <p:cNvPr id="4627" name="Google Shape;4627;p119"/>
          <p:cNvSpPr/>
          <p:nvPr>
            <p:ph idx="5" type="pic"/>
          </p:nvPr>
        </p:nvSpPr>
        <p:spPr>
          <a:xfrm>
            <a:off x="2682544" y="2136"/>
            <a:ext cx="1749300" cy="1393200"/>
          </a:xfrm>
          <a:prstGeom prst="rect">
            <a:avLst/>
          </a:prstGeom>
          <a:noFill/>
          <a:ln>
            <a:noFill/>
          </a:ln>
        </p:spPr>
      </p:sp>
      <p:sp>
        <p:nvSpPr>
          <p:cNvPr id="4628" name="Google Shape;4628;p119"/>
          <p:cNvSpPr/>
          <p:nvPr>
            <p:ph idx="6" type="pic"/>
          </p:nvPr>
        </p:nvSpPr>
        <p:spPr>
          <a:xfrm>
            <a:off x="4490588" y="2136"/>
            <a:ext cx="1519500" cy="1393200"/>
          </a:xfrm>
          <a:prstGeom prst="rect">
            <a:avLst/>
          </a:prstGeom>
          <a:noFill/>
          <a:ln>
            <a:noFill/>
          </a:ln>
        </p:spPr>
      </p:sp>
      <p:sp>
        <p:nvSpPr>
          <p:cNvPr id="4629" name="Google Shape;4629;p119"/>
          <p:cNvSpPr/>
          <p:nvPr>
            <p:ph idx="7" type="pic"/>
          </p:nvPr>
        </p:nvSpPr>
        <p:spPr>
          <a:xfrm>
            <a:off x="2682550" y="3186300"/>
            <a:ext cx="6461400" cy="1957200"/>
          </a:xfrm>
          <a:prstGeom prst="rect">
            <a:avLst/>
          </a:prstGeom>
          <a:noFill/>
          <a:ln>
            <a:noFill/>
          </a:ln>
        </p:spPr>
      </p:sp>
      <p:sp>
        <p:nvSpPr>
          <p:cNvPr id="4630" name="Google Shape;4630;p119"/>
          <p:cNvSpPr/>
          <p:nvPr>
            <p:ph idx="8" type="pic"/>
          </p:nvPr>
        </p:nvSpPr>
        <p:spPr>
          <a:xfrm>
            <a:off x="6068831" y="2136"/>
            <a:ext cx="1560600" cy="3131700"/>
          </a:xfrm>
          <a:prstGeom prst="rect">
            <a:avLst/>
          </a:prstGeom>
          <a:noFill/>
          <a:ln>
            <a:noFill/>
          </a:ln>
        </p:spPr>
      </p:sp>
      <p:sp>
        <p:nvSpPr>
          <p:cNvPr id="4631" name="Google Shape;4631;p119"/>
          <p:cNvSpPr/>
          <p:nvPr>
            <p:ph idx="9" type="pic"/>
          </p:nvPr>
        </p:nvSpPr>
        <p:spPr>
          <a:xfrm>
            <a:off x="7688175" y="2136"/>
            <a:ext cx="1455900" cy="3131700"/>
          </a:xfrm>
          <a:prstGeom prst="rect">
            <a:avLst/>
          </a:prstGeom>
          <a:noFill/>
          <a:ln>
            <a:noFill/>
          </a:ln>
        </p:spPr>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z-Not intended for use. Included so the full ASU color palette is available for your use in the color picker.">
  <p:cSld name="CUSTOM_30">
    <p:spTree>
      <p:nvGrpSpPr>
        <p:cNvPr id="4632" name="Shape 4632"/>
        <p:cNvGrpSpPr/>
        <p:nvPr/>
      </p:nvGrpSpPr>
      <p:grpSpPr>
        <a:xfrm>
          <a:off x="0" y="0"/>
          <a:ext cx="0" cy="0"/>
          <a:chOff x="0" y="0"/>
          <a:chExt cx="0" cy="0"/>
        </a:xfrm>
      </p:grpSpPr>
      <p:sp>
        <p:nvSpPr>
          <p:cNvPr id="4633" name="Google Shape;4633;p120"/>
          <p:cNvSpPr txBox="1"/>
          <p:nvPr/>
        </p:nvSpPr>
        <p:spPr>
          <a:xfrm>
            <a:off x="424925" y="239700"/>
            <a:ext cx="8294400" cy="6372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800"/>
              </a:spcAft>
              <a:buNone/>
            </a:pPr>
            <a:r>
              <a:rPr b="1" lang="en" sz="3200">
                <a:solidFill>
                  <a:srgbClr val="191919"/>
                </a:solidFill>
              </a:rPr>
              <a:t>ASU color palette</a:t>
            </a:r>
            <a:br>
              <a:rPr b="1" lang="en" sz="3200">
                <a:solidFill>
                  <a:srgbClr val="191919"/>
                </a:solidFill>
              </a:rPr>
            </a:br>
            <a:r>
              <a:rPr b="1" lang="en">
                <a:solidFill>
                  <a:schemeClr val="lt1"/>
                </a:solidFill>
                <a:highlight>
                  <a:schemeClr val="dk1"/>
                </a:highlight>
              </a:rPr>
              <a:t>Not intended for use: This slide</a:t>
            </a:r>
            <a:r>
              <a:rPr b="1" lang="en">
                <a:solidFill>
                  <a:schemeClr val="lt1"/>
                </a:solidFill>
                <a:highlight>
                  <a:schemeClr val="dk1"/>
                </a:highlight>
              </a:rPr>
              <a:t> ensures the expanded ASU color palette is in your color picker.</a:t>
            </a:r>
            <a:r>
              <a:rPr b="1" lang="en" sz="1300">
                <a:solidFill>
                  <a:schemeClr val="lt1"/>
                </a:solidFill>
                <a:highlight>
                  <a:schemeClr val="dk1"/>
                </a:highlight>
              </a:rPr>
              <a:t> </a:t>
            </a:r>
            <a:endParaRPr b="1" sz="1300">
              <a:solidFill>
                <a:schemeClr val="lt1"/>
              </a:solidFill>
              <a:highlight>
                <a:schemeClr val="dk1"/>
              </a:highlight>
            </a:endParaRPr>
          </a:p>
        </p:txBody>
      </p:sp>
      <p:graphicFrame>
        <p:nvGraphicFramePr>
          <p:cNvPr id="4634" name="Google Shape;4634;p120"/>
          <p:cNvGraphicFramePr/>
          <p:nvPr/>
        </p:nvGraphicFramePr>
        <p:xfrm>
          <a:off x="419007" y="1003232"/>
          <a:ext cx="3000000" cy="3000000"/>
        </p:xfrm>
        <a:graphic>
          <a:graphicData uri="http://schemas.openxmlformats.org/drawingml/2006/table">
            <a:tbl>
              <a:tblPr>
                <a:noFill/>
                <a:tableStyleId>{08B8906D-7CA3-40F0-83FC-39E043780C4D}</a:tableStyleId>
              </a:tblPr>
              <a:tblGrid>
                <a:gridCol w="987375"/>
                <a:gridCol w="571100"/>
                <a:gridCol w="571100"/>
                <a:gridCol w="555800"/>
                <a:gridCol w="586400"/>
                <a:gridCol w="571100"/>
                <a:gridCol w="571100"/>
                <a:gridCol w="571100"/>
                <a:gridCol w="571100"/>
                <a:gridCol w="571100"/>
              </a:tblGrid>
              <a:tr h="801350">
                <a:tc>
                  <a:txBody>
                    <a:bodyPr/>
                    <a:lstStyle/>
                    <a:p>
                      <a:pPr indent="0" lvl="0" marL="0" marR="0" rtl="0" algn="l">
                        <a:lnSpc>
                          <a:spcPct val="100000"/>
                        </a:lnSpc>
                        <a:spcBef>
                          <a:spcPts val="0"/>
                        </a:spcBef>
                        <a:spcAft>
                          <a:spcPts val="0"/>
                        </a:spcAft>
                        <a:buNone/>
                      </a:pPr>
                      <a:r>
                        <a:rPr b="1" lang="en" sz="800"/>
                        <a:t>Primary colors</a:t>
                      </a:r>
                      <a:r>
                        <a:rPr lang="en" sz="800"/>
                        <a:t>. These should be your first color choices and used more prominently than secondary colors</a:t>
                      </a:r>
                      <a:endParaRPr sz="800" u="none" cap="none" strike="noStrike"/>
                    </a:p>
                  </a:txBody>
                  <a:tcPr marT="0"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FC627"/>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8C1D40"/>
                    </a:solidFill>
                  </a:tcPr>
                </a:tc>
                <a:tc>
                  <a:txBody>
                    <a:bodyPr/>
                    <a:lstStyle/>
                    <a:p>
                      <a:pPr indent="0" lvl="0" marL="0" marR="0" rtl="0" algn="l">
                        <a:lnSpc>
                          <a:spcPct val="100000"/>
                        </a:lnSpc>
                        <a:spcBef>
                          <a:spcPts val="0"/>
                        </a:spcBef>
                        <a:spcAft>
                          <a:spcPts val="0"/>
                        </a:spcAft>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c>
                  <a:txBody>
                    <a:bodyPr/>
                    <a:lstStyle/>
                    <a:p>
                      <a:pPr indent="0" lvl="0" marL="0" marR="0" rtl="0" algn="l">
                        <a:lnSpc>
                          <a:spcPct val="100000"/>
                        </a:lnSpc>
                        <a:spcBef>
                          <a:spcPts val="0"/>
                        </a:spcBef>
                        <a:spcAft>
                          <a:spcPts val="0"/>
                        </a:spcAft>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E8E8E8"/>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191919"/>
                    </a:solidFill>
                  </a:tcPr>
                </a:tc>
                <a:tc gridSpan="2">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E8E8E8"/>
                      </a:solidFill>
                      <a:prstDash val="solid"/>
                      <a:round/>
                      <a:headEnd len="sm" w="sm" type="none"/>
                      <a:tailEnd len="sm" w="sm" type="none"/>
                    </a:lnL>
                    <a:lnR cap="flat" cmpd="sng" w="9525">
                      <a:solidFill>
                        <a:srgbClr val="E8E8E8"/>
                      </a:solidFill>
                      <a:prstDash val="solid"/>
                      <a:round/>
                      <a:headEnd len="sm" w="sm" type="none"/>
                      <a:tailEnd len="sm" w="sm" type="none"/>
                    </a:lnR>
                    <a:lnT cap="flat" cmpd="sng" w="9525">
                      <a:solidFill>
                        <a:srgbClr val="E8E8E8"/>
                      </a:solidFill>
                      <a:prstDash val="solid"/>
                      <a:round/>
                      <a:headEnd len="sm" w="sm" type="none"/>
                      <a:tailEnd len="sm" w="sm" type="none"/>
                    </a:lnT>
                    <a:lnB cap="flat" cmpd="sng" w="9525">
                      <a:solidFill>
                        <a:srgbClr val="E8E8E8"/>
                      </a:solidFill>
                      <a:prstDash val="solid"/>
                      <a:round/>
                      <a:headEnd len="sm" w="sm" type="none"/>
                      <a:tailEnd len="sm" w="sm" type="none"/>
                    </a:lnB>
                    <a:solidFill>
                      <a:schemeClr val="lt1"/>
                    </a:solidFill>
                  </a:tcPr>
                </a:tc>
                <a:tc hMerge="1"/>
                <a:tc>
                  <a:txBody>
                    <a:bodyPr/>
                    <a:lstStyle/>
                    <a:p>
                      <a:pPr indent="0" lvl="0" marL="0" marR="0" rtl="0" algn="l">
                        <a:lnSpc>
                          <a:spcPct val="100000"/>
                        </a:lnSpc>
                        <a:spcBef>
                          <a:spcPts val="0"/>
                        </a:spcBef>
                        <a:spcAft>
                          <a:spcPts val="0"/>
                        </a:spcAft>
                        <a:buNone/>
                      </a:pPr>
                      <a:r>
                        <a:t/>
                      </a:r>
                      <a:endParaRPr sz="700" u="none" cap="none" strike="noStrike"/>
                    </a:p>
                  </a:txBody>
                  <a:tcPr marT="91425" marB="0" marR="91425" marL="0">
                    <a:lnL cap="flat" cmpd="sng" w="9525">
                      <a:solidFill>
                        <a:srgbClr val="E8E8E8"/>
                      </a:solidFill>
                      <a:prstDash val="solid"/>
                      <a:round/>
                      <a:headEnd len="sm" w="sm" type="none"/>
                      <a:tailEnd len="sm" w="sm" type="none"/>
                    </a:lnL>
                    <a:lnR cap="flat" cmpd="sng" w="9525">
                      <a:solidFill>
                        <a:srgbClr val="E8E8E8">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424975">
                <a:tc>
                  <a:txBody>
                    <a:bodyPr/>
                    <a:lstStyle/>
                    <a:p>
                      <a:pPr indent="0" lvl="0" marL="0" marR="0" rtl="0" algn="l">
                        <a:lnSpc>
                          <a:spcPct val="100000"/>
                        </a:lnSpc>
                        <a:spcBef>
                          <a:spcPts val="0"/>
                        </a:spcBef>
                        <a:spcAft>
                          <a:spcPts val="0"/>
                        </a:spcAft>
                        <a:buNone/>
                      </a:pPr>
                      <a:r>
                        <a:t/>
                      </a:r>
                      <a:endParaRPr b="1" sz="500">
                        <a:solidFill>
                          <a:srgbClr val="191919"/>
                        </a:solidFill>
                      </a:endParaRPr>
                    </a:p>
                  </a:txBody>
                  <a:tcPr marT="0"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gridSpan="2">
                  <a:txBody>
                    <a:bodyPr/>
                    <a:lstStyle/>
                    <a:p>
                      <a:pPr indent="0" lvl="0" marL="0" rtl="0" algn="l">
                        <a:spcBef>
                          <a:spcPts val="0"/>
                        </a:spcBef>
                        <a:spcAft>
                          <a:spcPts val="0"/>
                        </a:spcAft>
                        <a:buNone/>
                      </a:pPr>
                      <a:r>
                        <a:rPr b="1" lang="en" sz="700">
                          <a:solidFill>
                            <a:srgbClr val="191919"/>
                          </a:solidFill>
                        </a:rPr>
                        <a:t>ASU Gold</a:t>
                      </a:r>
                      <a:endParaRPr b="1" sz="700">
                        <a:solidFill>
                          <a:srgbClr val="191919"/>
                        </a:solidFill>
                      </a:endParaRPr>
                    </a:p>
                    <a:p>
                      <a:pPr indent="0" lvl="0" marL="0" rtl="0" algn="l">
                        <a:spcBef>
                          <a:spcPts val="0"/>
                        </a:spcBef>
                        <a:spcAft>
                          <a:spcPts val="0"/>
                        </a:spcAft>
                        <a:buNone/>
                      </a:pPr>
                      <a:r>
                        <a:rPr lang="en" sz="700">
                          <a:solidFill>
                            <a:srgbClr val="191919"/>
                          </a:solidFill>
                        </a:rPr>
                        <a:t>#FFC627</a:t>
                      </a:r>
                      <a:endParaRPr sz="700">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hMerge="1"/>
                <a:tc gridSpan="2">
                  <a:txBody>
                    <a:bodyPr/>
                    <a:lstStyle/>
                    <a:p>
                      <a:pPr indent="0" lvl="0" marL="0" rtl="0" algn="l">
                        <a:spcBef>
                          <a:spcPts val="0"/>
                        </a:spcBef>
                        <a:spcAft>
                          <a:spcPts val="0"/>
                        </a:spcAft>
                        <a:buNone/>
                      </a:pPr>
                      <a:r>
                        <a:rPr b="1" lang="en" sz="700">
                          <a:solidFill>
                            <a:srgbClr val="191919"/>
                          </a:solidFill>
                        </a:rPr>
                        <a:t>ASU Maroon</a:t>
                      </a:r>
                      <a:r>
                        <a:rPr lang="en" sz="700">
                          <a:solidFill>
                            <a:srgbClr val="191919"/>
                          </a:solidFill>
                        </a:rPr>
                        <a:t> </a:t>
                      </a:r>
                      <a:br>
                        <a:rPr lang="en" sz="700">
                          <a:solidFill>
                            <a:srgbClr val="191919"/>
                          </a:solidFill>
                        </a:rPr>
                      </a:br>
                      <a:r>
                        <a:rPr lang="en" sz="700">
                          <a:solidFill>
                            <a:srgbClr val="191919"/>
                          </a:solidFill>
                        </a:rPr>
                        <a:t>#8C1D40</a:t>
                      </a:r>
                      <a:endParaRPr sz="700">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hMerge="1"/>
                <a:tc gridSpan="2">
                  <a:txBody>
                    <a:bodyPr/>
                    <a:lstStyle/>
                    <a:p>
                      <a:pPr indent="0" lvl="0" marL="0" rtl="0" algn="l">
                        <a:spcBef>
                          <a:spcPts val="0"/>
                        </a:spcBef>
                        <a:spcAft>
                          <a:spcPts val="0"/>
                        </a:spcAft>
                        <a:buNone/>
                      </a:pPr>
                      <a:r>
                        <a:rPr b="1" lang="en" sz="700">
                          <a:solidFill>
                            <a:srgbClr val="191919"/>
                          </a:solidFill>
                        </a:rPr>
                        <a:t>ASU Black</a:t>
                      </a:r>
                      <a:r>
                        <a:rPr lang="en" sz="700">
                          <a:solidFill>
                            <a:srgbClr val="191919"/>
                          </a:solidFill>
                        </a:rPr>
                        <a:t> </a:t>
                      </a:r>
                      <a:br>
                        <a:rPr lang="en" sz="700">
                          <a:solidFill>
                            <a:srgbClr val="191919"/>
                          </a:solidFill>
                        </a:rPr>
                      </a:br>
                      <a:r>
                        <a:rPr lang="en" sz="700">
                          <a:solidFill>
                            <a:srgbClr val="191919"/>
                          </a:solidFill>
                        </a:rPr>
                        <a:t>#000000</a:t>
                      </a:r>
                      <a:endParaRPr sz="700">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hMerge="1"/>
                <a:tc gridSpan="2">
                  <a:txBody>
                    <a:bodyPr/>
                    <a:lstStyle/>
                    <a:p>
                      <a:pPr indent="0" lvl="0" marL="0" rtl="0" algn="l">
                        <a:spcBef>
                          <a:spcPts val="0"/>
                        </a:spcBef>
                        <a:spcAft>
                          <a:spcPts val="0"/>
                        </a:spcAft>
                        <a:buNone/>
                      </a:pPr>
                      <a:r>
                        <a:rPr b="1" lang="en" sz="700">
                          <a:solidFill>
                            <a:srgbClr val="191919"/>
                          </a:solidFill>
                        </a:rPr>
                        <a:t>ASU White</a:t>
                      </a:r>
                      <a:r>
                        <a:rPr lang="en" sz="700">
                          <a:solidFill>
                            <a:srgbClr val="191919"/>
                          </a:solidFill>
                        </a:rPr>
                        <a:t> </a:t>
                      </a:r>
                      <a:br>
                        <a:rPr lang="en" sz="700">
                          <a:solidFill>
                            <a:srgbClr val="191919"/>
                          </a:solidFill>
                        </a:rPr>
                      </a:br>
                      <a:r>
                        <a:rPr lang="en" sz="700">
                          <a:solidFill>
                            <a:srgbClr val="191919"/>
                          </a:solidFill>
                        </a:rPr>
                        <a:t>#FFFFFF</a:t>
                      </a:r>
                      <a:endParaRPr sz="700">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E8E8E8"/>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hMerge="1"/>
                <a:tc>
                  <a:txBody>
                    <a:bodyPr/>
                    <a:lstStyle/>
                    <a:p>
                      <a:pPr indent="0" lvl="0" marL="0" marR="0" rtl="0" algn="l">
                        <a:lnSpc>
                          <a:spcPct val="100000"/>
                        </a:lnSpc>
                        <a:spcBef>
                          <a:spcPts val="0"/>
                        </a:spcBef>
                        <a:spcAft>
                          <a:spcPts val="0"/>
                        </a:spcAft>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r>
              <a:tr h="362750">
                <a:tc>
                  <a:txBody>
                    <a:bodyPr/>
                    <a:lstStyle/>
                    <a:p>
                      <a:pPr indent="0" lvl="0" marL="0" marR="0" rtl="0" algn="l">
                        <a:lnSpc>
                          <a:spcPct val="100000"/>
                        </a:lnSpc>
                        <a:spcBef>
                          <a:spcPts val="0"/>
                        </a:spcBef>
                        <a:spcAft>
                          <a:spcPts val="0"/>
                        </a:spcAft>
                        <a:buNone/>
                      </a:pPr>
                      <a:r>
                        <a:rPr b="1" lang="en" sz="600"/>
                        <a:t>Secondary colors</a:t>
                      </a:r>
                      <a:r>
                        <a:rPr lang="en" sz="600"/>
                        <a:t>. Use as accents. Only use in addition to primary. May not to be used without primary brand colors. </a:t>
                      </a:r>
                      <a:endParaRPr sz="600" u="none" cap="none" strike="noStrike"/>
                    </a:p>
                  </a:txBody>
                  <a:tcPr marT="0"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3"/>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5"/>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4"/>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AF674B"/>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4AB7C4"/>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E74973"/>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191919">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191919">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r>
              <a:tr h="479275">
                <a:tc>
                  <a:txBody>
                    <a:bodyPr/>
                    <a:lstStyle/>
                    <a:p>
                      <a:pPr indent="0" lvl="0" marL="0" marR="0" rtl="0" algn="l">
                        <a:lnSpc>
                          <a:spcPct val="100000"/>
                        </a:lnSpc>
                        <a:spcBef>
                          <a:spcPts val="0"/>
                        </a:spcBef>
                        <a:spcAft>
                          <a:spcPts val="0"/>
                        </a:spcAft>
                        <a:buNone/>
                      </a:pPr>
                      <a:r>
                        <a:t/>
                      </a:r>
                      <a:endParaRPr b="1" sz="500">
                        <a:solidFill>
                          <a:srgbClr val="191919"/>
                        </a:solidFill>
                      </a:endParaRPr>
                    </a:p>
                  </a:txBody>
                  <a:tcPr marT="0"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700">
                          <a:solidFill>
                            <a:srgbClr val="191919"/>
                          </a:solidFill>
                        </a:rPr>
                        <a:t>ASU </a:t>
                      </a:r>
                      <a:r>
                        <a:rPr b="1" lang="en" sz="700" u="none" cap="none" strike="noStrike">
                          <a:solidFill>
                            <a:srgbClr val="191919"/>
                          </a:solidFill>
                        </a:rPr>
                        <a:t>Gree</a:t>
                      </a:r>
                      <a:r>
                        <a:rPr b="1" lang="en" sz="700">
                          <a:solidFill>
                            <a:srgbClr val="191919"/>
                          </a:solidFill>
                        </a:rPr>
                        <a:t>n</a:t>
                      </a:r>
                      <a:r>
                        <a:rPr lang="en" sz="700" u="none" cap="none" strike="noStrike">
                          <a:solidFill>
                            <a:srgbClr val="191919"/>
                          </a:solidFill>
                        </a:rPr>
                        <a:t> #78BE20</a:t>
                      </a:r>
                      <a:endParaRPr sz="700" u="none" cap="none" strike="noStrike">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700">
                          <a:solidFill>
                            <a:srgbClr val="191919"/>
                          </a:solidFill>
                        </a:rPr>
                        <a:t>ASU </a:t>
                      </a:r>
                      <a:r>
                        <a:rPr b="1" lang="en" sz="700" u="none" cap="none" strike="noStrike">
                          <a:solidFill>
                            <a:srgbClr val="191919"/>
                          </a:solidFill>
                        </a:rPr>
                        <a:t>Blue</a:t>
                      </a:r>
                      <a:endParaRPr b="1" sz="700">
                        <a:solidFill>
                          <a:srgbClr val="191919"/>
                        </a:solidFill>
                      </a:endParaRPr>
                    </a:p>
                    <a:p>
                      <a:pPr indent="0" lvl="0" marL="0" marR="0" rtl="0" algn="l">
                        <a:lnSpc>
                          <a:spcPct val="100000"/>
                        </a:lnSpc>
                        <a:spcBef>
                          <a:spcPts val="0"/>
                        </a:spcBef>
                        <a:spcAft>
                          <a:spcPts val="0"/>
                        </a:spcAft>
                        <a:buClr>
                          <a:srgbClr val="000000"/>
                        </a:buClr>
                        <a:buSzPts val="900"/>
                        <a:buFont typeface="Arial"/>
                        <a:buNone/>
                      </a:pPr>
                      <a:r>
                        <a:rPr lang="en" sz="700" u="none" cap="none" strike="noStrike">
                          <a:solidFill>
                            <a:srgbClr val="191919"/>
                          </a:solidFill>
                        </a:rPr>
                        <a:t>#00A3E0</a:t>
                      </a:r>
                      <a:endParaRPr sz="700" u="none" cap="none" strike="noStrike">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700">
                          <a:solidFill>
                            <a:srgbClr val="191919"/>
                          </a:solidFill>
                        </a:rPr>
                        <a:t>ASU </a:t>
                      </a:r>
                      <a:r>
                        <a:rPr b="1" lang="en" sz="700" u="none" cap="none" strike="noStrike">
                          <a:solidFill>
                            <a:srgbClr val="191919"/>
                          </a:solidFill>
                        </a:rPr>
                        <a:t>Orange</a:t>
                      </a:r>
                      <a:endParaRPr sz="700">
                        <a:solidFill>
                          <a:srgbClr val="191919"/>
                        </a:solidFill>
                      </a:endParaRPr>
                    </a:p>
                    <a:p>
                      <a:pPr indent="0" lvl="0" marL="0" marR="0" rtl="0" algn="l">
                        <a:lnSpc>
                          <a:spcPct val="100000"/>
                        </a:lnSpc>
                        <a:spcBef>
                          <a:spcPts val="0"/>
                        </a:spcBef>
                        <a:spcAft>
                          <a:spcPts val="0"/>
                        </a:spcAft>
                        <a:buClr>
                          <a:srgbClr val="000000"/>
                        </a:buClr>
                        <a:buSzPts val="900"/>
                        <a:buFont typeface="Arial"/>
                        <a:buNone/>
                      </a:pPr>
                      <a:r>
                        <a:rPr lang="en" sz="700" u="none" cap="none" strike="noStrike">
                          <a:solidFill>
                            <a:srgbClr val="191919"/>
                          </a:solidFill>
                        </a:rPr>
                        <a:t>#FF7F32</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700">
                          <a:solidFill>
                            <a:srgbClr val="191919"/>
                          </a:solidFill>
                        </a:rPr>
                        <a:t>ASU Copper</a:t>
                      </a:r>
                      <a:endParaRPr sz="700">
                        <a:solidFill>
                          <a:srgbClr val="191919"/>
                        </a:solidFill>
                      </a:endParaRPr>
                    </a:p>
                    <a:p>
                      <a:pPr indent="0" lvl="0" marL="0" rtl="0" algn="l">
                        <a:spcBef>
                          <a:spcPts val="0"/>
                        </a:spcBef>
                        <a:spcAft>
                          <a:spcPts val="0"/>
                        </a:spcAft>
                        <a:buNone/>
                      </a:pPr>
                      <a:r>
                        <a:rPr lang="en" sz="700">
                          <a:solidFill>
                            <a:srgbClr val="191919"/>
                          </a:solidFill>
                        </a:rPr>
                        <a:t>#AF674B</a:t>
                      </a:r>
                      <a:endParaRPr sz="700">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700">
                          <a:solidFill>
                            <a:srgbClr val="191919"/>
                          </a:solidFill>
                        </a:rPr>
                        <a:t>ASU Turquoise</a:t>
                      </a:r>
                      <a:endParaRPr sz="700">
                        <a:solidFill>
                          <a:srgbClr val="191919"/>
                        </a:solidFill>
                      </a:endParaRPr>
                    </a:p>
                    <a:p>
                      <a:pPr indent="0" lvl="0" marL="0" rtl="0" algn="l">
                        <a:spcBef>
                          <a:spcPts val="0"/>
                        </a:spcBef>
                        <a:spcAft>
                          <a:spcPts val="0"/>
                        </a:spcAft>
                        <a:buNone/>
                      </a:pPr>
                      <a:r>
                        <a:rPr lang="en" sz="700">
                          <a:solidFill>
                            <a:srgbClr val="191919"/>
                          </a:solidFill>
                        </a:rPr>
                        <a:t>#4AB7C4</a:t>
                      </a:r>
                      <a:endParaRPr sz="700">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700">
                          <a:solidFill>
                            <a:srgbClr val="191919"/>
                          </a:solidFill>
                        </a:rPr>
                        <a:t>ASU Pink</a:t>
                      </a:r>
                      <a:endParaRPr sz="700">
                        <a:solidFill>
                          <a:srgbClr val="191919"/>
                        </a:solidFill>
                      </a:endParaRPr>
                    </a:p>
                    <a:p>
                      <a:pPr indent="0" lvl="0" marL="0" rtl="0" algn="l">
                        <a:spcBef>
                          <a:spcPts val="0"/>
                        </a:spcBef>
                        <a:spcAft>
                          <a:spcPts val="0"/>
                        </a:spcAft>
                        <a:buNone/>
                      </a:pPr>
                      <a:r>
                        <a:rPr lang="en" sz="700">
                          <a:solidFill>
                            <a:srgbClr val="191919"/>
                          </a:solidFill>
                        </a:rPr>
                        <a:t>#E74973</a:t>
                      </a:r>
                      <a:endParaRPr sz="700">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700">
                          <a:solidFill>
                            <a:srgbClr val="191919"/>
                          </a:solidFill>
                        </a:rPr>
                        <a:t>ASU Gray</a:t>
                      </a:r>
                      <a:endParaRPr b="1" sz="700">
                        <a:solidFill>
                          <a:srgbClr val="191919"/>
                        </a:solidFill>
                      </a:endParaRPr>
                    </a:p>
                    <a:p>
                      <a:pPr indent="0" lvl="0" marL="0" rtl="0" algn="l">
                        <a:spcBef>
                          <a:spcPts val="0"/>
                        </a:spcBef>
                        <a:spcAft>
                          <a:spcPts val="0"/>
                        </a:spcAft>
                        <a:buNone/>
                      </a:pPr>
                      <a:r>
                        <a:rPr lang="en" sz="700">
                          <a:solidFill>
                            <a:srgbClr val="191919"/>
                          </a:solidFill>
                        </a:rPr>
                        <a:t>#747474</a:t>
                      </a:r>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gridSpan="2">
                  <a:txBody>
                    <a:bodyPr/>
                    <a:lstStyle/>
                    <a:p>
                      <a:pPr indent="0" lvl="0" marL="0" rtl="0" algn="l">
                        <a:spcBef>
                          <a:spcPts val="0"/>
                        </a:spcBef>
                        <a:spcAft>
                          <a:spcPts val="0"/>
                        </a:spcAft>
                        <a:buNone/>
                      </a:pPr>
                      <a:r>
                        <a:t/>
                      </a:r>
                      <a:endParaRPr/>
                    </a:p>
                  </a:txBody>
                  <a:tcPr marT="91425" marB="0" marR="91425" marL="91425">
                    <a:lnL cap="flat" cmpd="sng" w="9525">
                      <a:solidFill>
                        <a:srgbClr val="191919">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hMerge="1"/>
              </a:tr>
              <a:tr h="314625">
                <a:tc>
                  <a:txBody>
                    <a:bodyPr/>
                    <a:lstStyle/>
                    <a:p>
                      <a:pPr indent="0" lvl="0" marL="0" marR="0" rtl="0" algn="l">
                        <a:lnSpc>
                          <a:spcPct val="100000"/>
                        </a:lnSpc>
                        <a:spcBef>
                          <a:spcPts val="0"/>
                        </a:spcBef>
                        <a:spcAft>
                          <a:spcPts val="0"/>
                        </a:spcAft>
                        <a:buNone/>
                      </a:pPr>
                      <a:r>
                        <a:rPr b="1" lang="en" sz="500"/>
                        <a:t>ASU Grayscale. </a:t>
                      </a:r>
                      <a:r>
                        <a:rPr lang="en" sz="500"/>
                        <a:t>For text, line and fill colors. ASU Gray is a part of this scale.</a:t>
                      </a:r>
                      <a:endParaRPr sz="500"/>
                    </a:p>
                  </a:txBody>
                  <a:tcPr marT="0"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191919"/>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191919"/>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484848"/>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747474"/>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D0D0D0"/>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FAFAFA"/>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AFAFA"/>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FAFAFA"/>
                      </a:solidFill>
                      <a:prstDash val="solid"/>
                      <a:round/>
                      <a:headEnd len="sm" w="sm" type="none"/>
                      <a:tailEnd len="sm" w="sm" type="none"/>
                    </a:lnL>
                    <a:lnR cap="flat" cmpd="sng" w="9525">
                      <a:solidFill>
                        <a:srgbClr val="FAFAFA"/>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rgbClr val="FAFAFA"/>
                      </a:solidFill>
                      <a:prstDash val="solid"/>
                      <a:round/>
                      <a:headEnd len="sm" w="sm" type="none"/>
                      <a:tailEnd len="sm" w="sm" type="none"/>
                    </a:lnB>
                    <a:solidFill>
                      <a:srgbClr val="FFFFFF"/>
                    </a:solidFill>
                  </a:tcPr>
                </a:tc>
              </a:tr>
              <a:tr h="367650">
                <a:tc>
                  <a:txBody>
                    <a:bodyPr/>
                    <a:lstStyle/>
                    <a:p>
                      <a:pPr indent="0" lvl="0" marL="0" rtl="0" algn="l">
                        <a:spcBef>
                          <a:spcPts val="0"/>
                        </a:spcBef>
                        <a:spcAft>
                          <a:spcPts val="0"/>
                        </a:spcAft>
                        <a:buNone/>
                      </a:pPr>
                      <a:r>
                        <a:t/>
                      </a:r>
                      <a:endParaRPr b="1" sz="600"/>
                    </a:p>
                  </a:txBody>
                  <a:tcPr marT="91425" marB="91425"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700"/>
                        <a:t>ASU Black</a:t>
                      </a:r>
                      <a:endParaRPr b="1" sz="700"/>
                    </a:p>
                    <a:p>
                      <a:pPr indent="0" lvl="0" marL="0" rtl="0" algn="l">
                        <a:spcBef>
                          <a:spcPts val="0"/>
                        </a:spcBef>
                        <a:spcAft>
                          <a:spcPts val="0"/>
                        </a:spcAft>
                        <a:buNone/>
                      </a:pPr>
                      <a:r>
                        <a:rPr lang="en" sz="700"/>
                        <a:t>#000000</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700">
                          <a:solidFill>
                            <a:srgbClr val="191919"/>
                          </a:solidFill>
                        </a:rPr>
                        <a:t>Gray</a:t>
                      </a:r>
                      <a:r>
                        <a:rPr b="1" lang="en" sz="700" u="none" cap="none" strike="noStrike">
                          <a:solidFill>
                            <a:srgbClr val="191919"/>
                          </a:solidFill>
                        </a:rPr>
                        <a:t> 1</a:t>
                      </a:r>
                      <a:endParaRPr b="1" sz="700">
                        <a:solidFill>
                          <a:srgbClr val="191919"/>
                        </a:solidFill>
                      </a:endParaRPr>
                    </a:p>
                    <a:p>
                      <a:pPr indent="0" lvl="0" marL="0" marR="0" rtl="0" algn="l">
                        <a:lnSpc>
                          <a:spcPct val="100000"/>
                        </a:lnSpc>
                        <a:spcBef>
                          <a:spcPts val="0"/>
                        </a:spcBef>
                        <a:spcAft>
                          <a:spcPts val="0"/>
                        </a:spcAft>
                        <a:buClr>
                          <a:srgbClr val="000000"/>
                        </a:buClr>
                        <a:buSzPts val="900"/>
                        <a:buFont typeface="Arial"/>
                        <a:buNone/>
                      </a:pPr>
                      <a:r>
                        <a:rPr lang="en" sz="700" u="none" cap="none" strike="noStrike">
                          <a:solidFill>
                            <a:srgbClr val="191919"/>
                          </a:solidFill>
                        </a:rPr>
                        <a:t>#191919</a:t>
                      </a:r>
                      <a:endParaRPr sz="700" u="none" cap="none" strike="noStrike">
                        <a:solidFill>
                          <a:srgbClr val="191919"/>
                        </a:solidFill>
                      </a:endParaRPr>
                    </a:p>
                    <a:p>
                      <a:pPr indent="0" lvl="0" marL="0" marR="0" rtl="0" algn="l">
                        <a:lnSpc>
                          <a:spcPct val="100000"/>
                        </a:lnSpc>
                        <a:spcBef>
                          <a:spcPts val="0"/>
                        </a:spcBef>
                        <a:spcAft>
                          <a:spcPts val="0"/>
                        </a:spcAft>
                        <a:buClr>
                          <a:srgbClr val="000000"/>
                        </a:buClr>
                        <a:buSzPts val="900"/>
                        <a:buFont typeface="Arial"/>
                        <a:buNone/>
                      </a:pPr>
                      <a:r>
                        <a:t/>
                      </a:r>
                      <a:endParaRPr sz="700" u="none" cap="none" strike="noStrike">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700">
                          <a:solidFill>
                            <a:srgbClr val="191919"/>
                          </a:solidFill>
                        </a:rPr>
                        <a:t>Gray</a:t>
                      </a:r>
                      <a:r>
                        <a:rPr b="1" lang="en" sz="700" u="none" cap="none" strike="noStrike">
                          <a:solidFill>
                            <a:srgbClr val="191919"/>
                          </a:solidFill>
                        </a:rPr>
                        <a:t> 2</a:t>
                      </a:r>
                      <a:endParaRPr b="1" sz="700">
                        <a:solidFill>
                          <a:srgbClr val="191919"/>
                        </a:solidFill>
                      </a:endParaRPr>
                    </a:p>
                    <a:p>
                      <a:pPr indent="0" lvl="0" marL="0" marR="0" rtl="0" algn="l">
                        <a:lnSpc>
                          <a:spcPct val="100000"/>
                        </a:lnSpc>
                        <a:spcBef>
                          <a:spcPts val="0"/>
                        </a:spcBef>
                        <a:spcAft>
                          <a:spcPts val="0"/>
                        </a:spcAft>
                        <a:buClr>
                          <a:srgbClr val="000000"/>
                        </a:buClr>
                        <a:buSzPts val="900"/>
                        <a:buFont typeface="Arial"/>
                        <a:buNone/>
                      </a:pPr>
                      <a:r>
                        <a:rPr lang="en" sz="700" u="none" cap="none" strike="noStrike">
                          <a:solidFill>
                            <a:srgbClr val="191919"/>
                          </a:solidFill>
                        </a:rPr>
                        <a:t>#484848</a:t>
                      </a:r>
                      <a:endParaRPr sz="700" u="none" cap="none" strike="noStrike">
                        <a:solidFill>
                          <a:srgbClr val="191919"/>
                        </a:solidFill>
                      </a:endParaRPr>
                    </a:p>
                    <a:p>
                      <a:pPr indent="0" lvl="0" marL="0" marR="0" rtl="0" algn="l">
                        <a:lnSpc>
                          <a:spcPct val="100000"/>
                        </a:lnSpc>
                        <a:spcBef>
                          <a:spcPts val="0"/>
                        </a:spcBef>
                        <a:spcAft>
                          <a:spcPts val="0"/>
                        </a:spcAft>
                        <a:buClr>
                          <a:srgbClr val="000000"/>
                        </a:buClr>
                        <a:buSzPts val="900"/>
                        <a:buFont typeface="Arial"/>
                        <a:buNone/>
                      </a:pPr>
                      <a:r>
                        <a:t/>
                      </a:r>
                      <a:endParaRPr sz="700" u="none" cap="none" strike="noStrike">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700">
                          <a:solidFill>
                            <a:srgbClr val="191919"/>
                          </a:solidFill>
                        </a:rPr>
                        <a:t>ASU Gray</a:t>
                      </a:r>
                      <a:endParaRPr b="1" sz="700">
                        <a:solidFill>
                          <a:srgbClr val="191919"/>
                        </a:solidFill>
                      </a:endParaRPr>
                    </a:p>
                    <a:p>
                      <a:pPr indent="0" lvl="0" marL="0" marR="0" rtl="0" algn="l">
                        <a:lnSpc>
                          <a:spcPct val="100000"/>
                        </a:lnSpc>
                        <a:spcBef>
                          <a:spcPts val="0"/>
                        </a:spcBef>
                        <a:spcAft>
                          <a:spcPts val="0"/>
                        </a:spcAft>
                        <a:buClr>
                          <a:srgbClr val="000000"/>
                        </a:buClr>
                        <a:buSzPts val="900"/>
                        <a:buFont typeface="Arial"/>
                        <a:buNone/>
                      </a:pPr>
                      <a:r>
                        <a:rPr lang="en" sz="700" u="none" cap="none" strike="noStrike">
                          <a:solidFill>
                            <a:srgbClr val="191919"/>
                          </a:solidFill>
                        </a:rPr>
                        <a:t>#747474</a:t>
                      </a:r>
                      <a:br>
                        <a:rPr lang="en" sz="700" u="none" cap="none" strike="noStrike">
                          <a:solidFill>
                            <a:srgbClr val="191919"/>
                          </a:solidFill>
                        </a:rPr>
                      </a:br>
                      <a:r>
                        <a:rPr lang="en" sz="700" u="none" cap="none" strike="noStrike">
                          <a:solidFill>
                            <a:srgbClr val="191919"/>
                          </a:solidFill>
                        </a:rPr>
                        <a:t>(</a:t>
                      </a:r>
                      <a:r>
                        <a:rPr lang="en" sz="700">
                          <a:solidFill>
                            <a:srgbClr val="191919"/>
                          </a:solidFill>
                        </a:rPr>
                        <a:t>Gray 3)</a:t>
                      </a:r>
                      <a:endParaRPr sz="700" u="none" cap="none" strike="noStrike">
                        <a:solidFill>
                          <a:srgbClr val="191919"/>
                        </a:solidFill>
                      </a:endParaRPr>
                    </a:p>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700">
                          <a:solidFill>
                            <a:srgbClr val="191919"/>
                          </a:solidFill>
                        </a:rPr>
                        <a:t>Gray</a:t>
                      </a:r>
                      <a:r>
                        <a:rPr b="1" lang="en" sz="700" u="none" cap="none" strike="noStrike">
                          <a:solidFill>
                            <a:srgbClr val="191919"/>
                          </a:solidFill>
                        </a:rPr>
                        <a:t> 4</a:t>
                      </a:r>
                      <a:endParaRPr b="1" sz="700">
                        <a:solidFill>
                          <a:srgbClr val="191919"/>
                        </a:solidFill>
                      </a:endParaRPr>
                    </a:p>
                    <a:p>
                      <a:pPr indent="0" lvl="0" marL="0" marR="0" rtl="0" algn="l">
                        <a:lnSpc>
                          <a:spcPct val="100000"/>
                        </a:lnSpc>
                        <a:spcBef>
                          <a:spcPts val="0"/>
                        </a:spcBef>
                        <a:spcAft>
                          <a:spcPts val="0"/>
                        </a:spcAft>
                        <a:buClr>
                          <a:srgbClr val="000000"/>
                        </a:buClr>
                        <a:buSzPts val="900"/>
                        <a:buFont typeface="Arial"/>
                        <a:buNone/>
                      </a:pPr>
                      <a:r>
                        <a:rPr lang="en" sz="700" u="none" cap="none" strike="noStrike">
                          <a:solidFill>
                            <a:srgbClr val="191919"/>
                          </a:solidFill>
                        </a:rPr>
                        <a:t>#BFBFBF</a:t>
                      </a:r>
                      <a:endParaRPr sz="700" u="none" cap="none" strike="noStrike">
                        <a:solidFill>
                          <a:srgbClr val="191919"/>
                        </a:solidFill>
                      </a:endParaRPr>
                    </a:p>
                    <a:p>
                      <a:pPr indent="0" lvl="0" marL="0" marR="0" rtl="0" algn="l">
                        <a:lnSpc>
                          <a:spcPct val="100000"/>
                        </a:lnSpc>
                        <a:spcBef>
                          <a:spcPts val="0"/>
                        </a:spcBef>
                        <a:spcAft>
                          <a:spcPts val="0"/>
                        </a:spcAft>
                        <a:buClr>
                          <a:srgbClr val="000000"/>
                        </a:buClr>
                        <a:buSzPts val="900"/>
                        <a:buFont typeface="Arial"/>
                        <a:buNone/>
                      </a:pPr>
                      <a:r>
                        <a:t/>
                      </a:r>
                      <a:endParaRPr sz="700" u="none" cap="none" strike="noStrike">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700">
                          <a:solidFill>
                            <a:srgbClr val="191919"/>
                          </a:solidFill>
                        </a:rPr>
                        <a:t>Gray</a:t>
                      </a:r>
                      <a:r>
                        <a:rPr b="1" lang="en" sz="700" u="none" cap="none" strike="noStrike">
                          <a:solidFill>
                            <a:srgbClr val="191919"/>
                          </a:solidFill>
                        </a:rPr>
                        <a:t> 5</a:t>
                      </a:r>
                      <a:endParaRPr b="1" sz="700">
                        <a:solidFill>
                          <a:srgbClr val="191919"/>
                        </a:solidFill>
                      </a:endParaRPr>
                    </a:p>
                    <a:p>
                      <a:pPr indent="0" lvl="0" marL="0" marR="0" rtl="0" algn="l">
                        <a:lnSpc>
                          <a:spcPct val="100000"/>
                        </a:lnSpc>
                        <a:spcBef>
                          <a:spcPts val="0"/>
                        </a:spcBef>
                        <a:spcAft>
                          <a:spcPts val="0"/>
                        </a:spcAft>
                        <a:buClr>
                          <a:srgbClr val="000000"/>
                        </a:buClr>
                        <a:buSzPts val="900"/>
                        <a:buFont typeface="Arial"/>
                        <a:buNone/>
                      </a:pPr>
                      <a:r>
                        <a:rPr lang="en" sz="700" u="none" cap="none" strike="noStrike">
                          <a:solidFill>
                            <a:srgbClr val="191919"/>
                          </a:solidFill>
                        </a:rPr>
                        <a:t>#D0D0D0</a:t>
                      </a:r>
                      <a:endParaRPr sz="700" u="none" cap="none" strike="noStrike">
                        <a:solidFill>
                          <a:srgbClr val="191919"/>
                        </a:solidFill>
                      </a:endParaRPr>
                    </a:p>
                    <a:p>
                      <a:pPr indent="0" lvl="0" marL="0" marR="0" rtl="0" algn="l">
                        <a:lnSpc>
                          <a:spcPct val="100000"/>
                        </a:lnSpc>
                        <a:spcBef>
                          <a:spcPts val="0"/>
                        </a:spcBef>
                        <a:spcAft>
                          <a:spcPts val="0"/>
                        </a:spcAft>
                        <a:buClr>
                          <a:srgbClr val="000000"/>
                        </a:buClr>
                        <a:buSzPts val="900"/>
                        <a:buFont typeface="Arial"/>
                        <a:buNone/>
                      </a:pPr>
                      <a:r>
                        <a:t/>
                      </a:r>
                      <a:endParaRPr sz="700" u="none" cap="none" strike="noStrike">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700">
                          <a:solidFill>
                            <a:srgbClr val="191919"/>
                          </a:solidFill>
                        </a:rPr>
                        <a:t>Gray</a:t>
                      </a:r>
                      <a:r>
                        <a:rPr b="1" lang="en" sz="700" u="none" cap="none" strike="noStrike">
                          <a:solidFill>
                            <a:srgbClr val="191919"/>
                          </a:solidFill>
                        </a:rPr>
                        <a:t> 6</a:t>
                      </a:r>
                      <a:endParaRPr b="1" sz="700">
                        <a:solidFill>
                          <a:srgbClr val="191919"/>
                        </a:solidFill>
                      </a:endParaRPr>
                    </a:p>
                    <a:p>
                      <a:pPr indent="0" lvl="0" marL="0" marR="0" rtl="0" algn="l">
                        <a:lnSpc>
                          <a:spcPct val="100000"/>
                        </a:lnSpc>
                        <a:spcBef>
                          <a:spcPts val="0"/>
                        </a:spcBef>
                        <a:spcAft>
                          <a:spcPts val="0"/>
                        </a:spcAft>
                        <a:buClr>
                          <a:srgbClr val="000000"/>
                        </a:buClr>
                        <a:buSzPts val="900"/>
                        <a:buFont typeface="Arial"/>
                        <a:buNone/>
                      </a:pPr>
                      <a:r>
                        <a:rPr lang="en" sz="700" u="none" cap="none" strike="noStrike">
                          <a:solidFill>
                            <a:srgbClr val="191919"/>
                          </a:solidFill>
                        </a:rPr>
                        <a:t>#E8E8E8</a:t>
                      </a:r>
                      <a:endParaRPr sz="700" u="none" cap="none" strike="noStrike">
                        <a:solidFill>
                          <a:srgbClr val="191919"/>
                        </a:solidFill>
                      </a:endParaRPr>
                    </a:p>
                    <a:p>
                      <a:pPr indent="0" lvl="0" marL="0" marR="0" rtl="0" algn="l">
                        <a:lnSpc>
                          <a:spcPct val="100000"/>
                        </a:lnSpc>
                        <a:spcBef>
                          <a:spcPts val="0"/>
                        </a:spcBef>
                        <a:spcAft>
                          <a:spcPts val="0"/>
                        </a:spcAft>
                        <a:buClr>
                          <a:srgbClr val="000000"/>
                        </a:buClr>
                        <a:buSzPts val="900"/>
                        <a:buFont typeface="Arial"/>
                        <a:buNone/>
                      </a:pPr>
                      <a:r>
                        <a:t/>
                      </a:r>
                      <a:endParaRPr sz="700" u="none" cap="none" strike="noStrike">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700">
                          <a:solidFill>
                            <a:srgbClr val="191919"/>
                          </a:solidFill>
                        </a:rPr>
                        <a:t>Gray</a:t>
                      </a:r>
                      <a:r>
                        <a:rPr b="1" lang="en" sz="700" u="none" cap="none" strike="noStrike">
                          <a:solidFill>
                            <a:srgbClr val="191919"/>
                          </a:solidFill>
                        </a:rPr>
                        <a:t> </a:t>
                      </a:r>
                      <a:r>
                        <a:rPr b="1" lang="en" sz="700">
                          <a:solidFill>
                            <a:srgbClr val="191919"/>
                          </a:solidFill>
                        </a:rPr>
                        <a:t>7</a:t>
                      </a:r>
                      <a:r>
                        <a:rPr lang="en" sz="700" u="none" cap="none" strike="noStrike">
                          <a:solidFill>
                            <a:srgbClr val="191919"/>
                          </a:solidFill>
                        </a:rPr>
                        <a:t> #FAFAFA</a:t>
                      </a:r>
                      <a:endParaRPr sz="700" u="none" cap="none" strike="noStrike">
                        <a:solidFill>
                          <a:srgbClr val="191919"/>
                        </a:solidFill>
                      </a:endParaRPr>
                    </a:p>
                    <a:p>
                      <a:pPr indent="0" lvl="0" marL="0" marR="0" rtl="0" algn="l">
                        <a:lnSpc>
                          <a:spcPct val="100000"/>
                        </a:lnSpc>
                        <a:spcBef>
                          <a:spcPts val="0"/>
                        </a:spcBef>
                        <a:spcAft>
                          <a:spcPts val="0"/>
                        </a:spcAft>
                        <a:buClr>
                          <a:srgbClr val="000000"/>
                        </a:buClr>
                        <a:buSzPts val="900"/>
                        <a:buFont typeface="Arial"/>
                        <a:buNone/>
                      </a:pPr>
                      <a:r>
                        <a:t/>
                      </a:r>
                      <a:endParaRPr sz="700" u="none" cap="none" strike="noStrike">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700">
                          <a:solidFill>
                            <a:srgbClr val="191919"/>
                          </a:solidFill>
                        </a:rPr>
                        <a:t>ASU White</a:t>
                      </a:r>
                      <a:r>
                        <a:rPr lang="en" sz="700">
                          <a:solidFill>
                            <a:srgbClr val="191919"/>
                          </a:solidFill>
                        </a:rPr>
                        <a:t> #FFFFFF</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FAFAFA"/>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r>
              <a:tr h="198100">
                <a:tc rowSpan="2">
                  <a:txBody>
                    <a:bodyPr/>
                    <a:lstStyle/>
                    <a:p>
                      <a:pPr indent="0" lvl="0" marL="0" rtl="0" algn="l">
                        <a:spcBef>
                          <a:spcPts val="0"/>
                        </a:spcBef>
                        <a:spcAft>
                          <a:spcPts val="0"/>
                        </a:spcAft>
                        <a:buNone/>
                      </a:pPr>
                      <a:r>
                        <a:rPr b="1" lang="en" sz="500"/>
                        <a:t>Color tints.</a:t>
                      </a:r>
                      <a:r>
                        <a:rPr lang="en" sz="500"/>
                        <a:t> Brand palette tint variations for use in data visualizations and spreadsheets</a:t>
                      </a:r>
                      <a:endParaRPr sz="500"/>
                    </a:p>
                  </a:txBody>
                  <a:tcPr marT="0"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FF1C9"/>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DFC9CF"/>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E9F5DB"/>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D6F0FA"/>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FEADE"/>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EBD9D2"/>
                    </a:solidFill>
                  </a:tcPr>
                </a:tc>
                <a:tc>
                  <a:txBody>
                    <a:bodyPr/>
                    <a:lstStyle/>
                    <a:p>
                      <a:pPr indent="0" lvl="0" marL="0" marR="0" rtl="0" algn="l">
                        <a:lnSpc>
                          <a:spcPct val="100000"/>
                        </a:lnSpc>
                        <a:spcBef>
                          <a:spcPts val="0"/>
                        </a:spcBef>
                        <a:spcAft>
                          <a:spcPts val="0"/>
                        </a:spcAft>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D2EDF0"/>
                    </a:solidFill>
                  </a:tcPr>
                </a:tc>
                <a:tc>
                  <a:txBody>
                    <a:bodyPr/>
                    <a:lstStyle/>
                    <a:p>
                      <a:pPr indent="0" lvl="0" marL="0" marR="0" rtl="0" algn="l">
                        <a:lnSpc>
                          <a:spcPct val="100000"/>
                        </a:lnSpc>
                        <a:spcBef>
                          <a:spcPts val="0"/>
                        </a:spcBef>
                        <a:spcAft>
                          <a:spcPts val="0"/>
                        </a:spcAft>
                        <a:buNone/>
                      </a:pPr>
                      <a:r>
                        <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rgbClr val="F9D1DC"/>
                    </a:solidFill>
                  </a:tcPr>
                </a:tc>
                <a:tc>
                  <a:txBody>
                    <a:bodyPr/>
                    <a:lstStyle/>
                    <a:p>
                      <a:pPr indent="0" lvl="0" marL="0" marR="0" rtl="0" algn="l">
                        <a:lnSpc>
                          <a:spcPct val="100000"/>
                        </a:lnSpc>
                        <a:spcBef>
                          <a:spcPts val="0"/>
                        </a:spcBef>
                        <a:spcAft>
                          <a:spcPts val="0"/>
                        </a:spcAft>
                        <a:buClr>
                          <a:srgbClr val="000000"/>
                        </a:buClr>
                        <a:buSzPts val="900"/>
                        <a:buFont typeface="Arial"/>
                        <a:buNone/>
                      </a:pPr>
                      <a:r>
                        <a:t/>
                      </a:r>
                      <a:endParaRPr sz="700" u="none" cap="none" strike="noStrike"/>
                    </a:p>
                  </a:txBody>
                  <a:tcPr marT="91425" marB="0" marR="91425" marL="0">
                    <a:lnL cap="flat" cmpd="sng" w="9525">
                      <a:solidFill>
                        <a:srgbClr val="191919">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r>
              <a:tr h="661725">
                <a:tc vMerge="1"/>
                <a:tc>
                  <a:txBody>
                    <a:bodyPr/>
                    <a:lstStyle/>
                    <a:p>
                      <a:pPr indent="0" lvl="0" marL="0" marR="0" rtl="0" algn="l">
                        <a:lnSpc>
                          <a:spcPct val="100000"/>
                        </a:lnSpc>
                        <a:spcBef>
                          <a:spcPts val="0"/>
                        </a:spcBef>
                        <a:spcAft>
                          <a:spcPts val="0"/>
                        </a:spcAft>
                        <a:buClr>
                          <a:srgbClr val="000000"/>
                        </a:buClr>
                        <a:buSzPts val="900"/>
                        <a:buFont typeface="Arial"/>
                        <a:buNone/>
                      </a:pPr>
                      <a:r>
                        <a:rPr lang="en" sz="700"/>
                        <a:t>25% ASU Gold</a:t>
                      </a:r>
                      <a:endParaRPr sz="700"/>
                    </a:p>
                    <a:p>
                      <a:pPr indent="0" lvl="0" marL="0" marR="0" rtl="0" algn="l">
                        <a:lnSpc>
                          <a:spcPct val="100000"/>
                        </a:lnSpc>
                        <a:spcBef>
                          <a:spcPts val="0"/>
                        </a:spcBef>
                        <a:spcAft>
                          <a:spcPts val="0"/>
                        </a:spcAft>
                        <a:buClr>
                          <a:srgbClr val="000000"/>
                        </a:buClr>
                        <a:buSzPts val="900"/>
                        <a:buFont typeface="Arial"/>
                        <a:buNone/>
                      </a:pPr>
                      <a:r>
                        <a:rPr lang="en" sz="700"/>
                        <a:t>#FFF1C9</a:t>
                      </a:r>
                      <a:endParaRPr sz="700"/>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700"/>
                        <a:t>25% ASU Maroon</a:t>
                      </a:r>
                      <a:endParaRPr sz="700"/>
                    </a:p>
                    <a:p>
                      <a:pPr indent="0" lvl="0" marL="0" marR="0" rtl="0" algn="l">
                        <a:lnSpc>
                          <a:spcPct val="100000"/>
                        </a:lnSpc>
                        <a:spcBef>
                          <a:spcPts val="0"/>
                        </a:spcBef>
                        <a:spcAft>
                          <a:spcPts val="0"/>
                        </a:spcAft>
                        <a:buClr>
                          <a:srgbClr val="000000"/>
                        </a:buClr>
                        <a:buSzPts val="900"/>
                        <a:buFont typeface="Arial"/>
                        <a:buNone/>
                      </a:pPr>
                      <a:r>
                        <a:rPr lang="en" sz="700"/>
                        <a:t>#DFC9CF</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700">
                          <a:solidFill>
                            <a:srgbClr val="191919"/>
                          </a:solidFill>
                        </a:rPr>
                        <a:t>25% ASU Green</a:t>
                      </a:r>
                      <a:endParaRPr sz="700">
                        <a:solidFill>
                          <a:srgbClr val="191919"/>
                        </a:solidFill>
                      </a:endParaRPr>
                    </a:p>
                    <a:p>
                      <a:pPr indent="0" lvl="0" marL="0" marR="0" rtl="0" algn="l">
                        <a:lnSpc>
                          <a:spcPct val="100000"/>
                        </a:lnSpc>
                        <a:spcBef>
                          <a:spcPts val="0"/>
                        </a:spcBef>
                        <a:spcAft>
                          <a:spcPts val="0"/>
                        </a:spcAft>
                        <a:buClr>
                          <a:srgbClr val="000000"/>
                        </a:buClr>
                        <a:buSzPts val="900"/>
                        <a:buFont typeface="Arial"/>
                        <a:buNone/>
                      </a:pPr>
                      <a:r>
                        <a:rPr lang="en" sz="700">
                          <a:solidFill>
                            <a:srgbClr val="191919"/>
                          </a:solidFill>
                        </a:rPr>
                        <a:t>#E9F5DB</a:t>
                      </a:r>
                      <a:endParaRPr sz="700" u="none" cap="none" strike="noStrike">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700"/>
                        <a:t>25% ASU Blue</a:t>
                      </a:r>
                      <a:endParaRPr sz="700"/>
                    </a:p>
                    <a:p>
                      <a:pPr indent="0" lvl="0" marL="0" marR="0" rtl="0" algn="l">
                        <a:lnSpc>
                          <a:spcPct val="100000"/>
                        </a:lnSpc>
                        <a:spcBef>
                          <a:spcPts val="0"/>
                        </a:spcBef>
                        <a:spcAft>
                          <a:spcPts val="0"/>
                        </a:spcAft>
                        <a:buClr>
                          <a:srgbClr val="000000"/>
                        </a:buClr>
                        <a:buSzPts val="900"/>
                        <a:buFont typeface="Arial"/>
                        <a:buNone/>
                      </a:pPr>
                      <a:r>
                        <a:rPr lang="en" sz="700"/>
                        <a:t>#D6F0FA</a:t>
                      </a:r>
                      <a:endParaRPr sz="700" u="none" cap="none" strike="noStrike"/>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700">
                          <a:solidFill>
                            <a:srgbClr val="191919"/>
                          </a:solidFill>
                        </a:rPr>
                        <a:t>25% ASU Orange</a:t>
                      </a:r>
                      <a:endParaRPr sz="700">
                        <a:solidFill>
                          <a:srgbClr val="191919"/>
                        </a:solidFill>
                      </a:endParaRPr>
                    </a:p>
                    <a:p>
                      <a:pPr indent="0" lvl="0" marL="0" marR="0" rtl="0" algn="l">
                        <a:lnSpc>
                          <a:spcPct val="100000"/>
                        </a:lnSpc>
                        <a:spcBef>
                          <a:spcPts val="0"/>
                        </a:spcBef>
                        <a:spcAft>
                          <a:spcPts val="0"/>
                        </a:spcAft>
                        <a:buClr>
                          <a:srgbClr val="000000"/>
                        </a:buClr>
                        <a:buSzPts val="900"/>
                        <a:buFont typeface="Arial"/>
                        <a:buNone/>
                      </a:pPr>
                      <a:r>
                        <a:rPr lang="en" sz="700">
                          <a:solidFill>
                            <a:srgbClr val="191919"/>
                          </a:solidFill>
                        </a:rPr>
                        <a:t>#FFEADE</a:t>
                      </a:r>
                      <a:endParaRPr sz="700" u="none" cap="none" strike="noStrike">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700">
                          <a:solidFill>
                            <a:srgbClr val="191919"/>
                          </a:solidFill>
                        </a:rPr>
                        <a:t>25% ASU Copper</a:t>
                      </a:r>
                      <a:endParaRPr sz="700">
                        <a:solidFill>
                          <a:srgbClr val="191919"/>
                        </a:solidFill>
                      </a:endParaRPr>
                    </a:p>
                    <a:p>
                      <a:pPr indent="0" lvl="0" marL="0" rtl="0" algn="l">
                        <a:spcBef>
                          <a:spcPts val="0"/>
                        </a:spcBef>
                        <a:spcAft>
                          <a:spcPts val="0"/>
                        </a:spcAft>
                        <a:buNone/>
                      </a:pPr>
                      <a:r>
                        <a:rPr lang="en" sz="700">
                          <a:solidFill>
                            <a:srgbClr val="191919"/>
                          </a:solidFill>
                        </a:rPr>
                        <a:t>#EBD9D2</a:t>
                      </a:r>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700">
                          <a:solidFill>
                            <a:srgbClr val="191919"/>
                          </a:solidFill>
                        </a:rPr>
                        <a:t>25% ASU Turquoise </a:t>
                      </a:r>
                      <a:endParaRPr sz="700">
                        <a:solidFill>
                          <a:srgbClr val="191919"/>
                        </a:solidFill>
                      </a:endParaRPr>
                    </a:p>
                    <a:p>
                      <a:pPr indent="0" lvl="0" marL="0" rtl="0" algn="l">
                        <a:spcBef>
                          <a:spcPts val="0"/>
                        </a:spcBef>
                        <a:spcAft>
                          <a:spcPts val="0"/>
                        </a:spcAft>
                        <a:buNone/>
                      </a:pPr>
                      <a:r>
                        <a:rPr lang="en" sz="700">
                          <a:solidFill>
                            <a:srgbClr val="191919"/>
                          </a:solidFill>
                        </a:rPr>
                        <a:t>#D2EDF0</a:t>
                      </a:r>
                      <a:endParaRPr sz="700">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700">
                          <a:solidFill>
                            <a:srgbClr val="191919"/>
                          </a:solidFill>
                        </a:rPr>
                        <a:t>25% ASU Pink </a:t>
                      </a:r>
                      <a:endParaRPr sz="700">
                        <a:solidFill>
                          <a:srgbClr val="191919"/>
                        </a:solidFill>
                      </a:endParaRPr>
                    </a:p>
                    <a:p>
                      <a:pPr indent="0" lvl="0" marL="0" rtl="0" algn="l">
                        <a:spcBef>
                          <a:spcPts val="0"/>
                        </a:spcBef>
                        <a:spcAft>
                          <a:spcPts val="0"/>
                        </a:spcAft>
                        <a:buNone/>
                      </a:pPr>
                      <a:r>
                        <a:rPr lang="en" sz="700">
                          <a:solidFill>
                            <a:srgbClr val="191919"/>
                          </a:solidFill>
                        </a:rPr>
                        <a:t>#F9D1DC</a:t>
                      </a:r>
                      <a:endParaRPr sz="700">
                        <a:solidFill>
                          <a:srgbClr val="191919"/>
                        </a:solidFill>
                      </a:endParaRPr>
                    </a:p>
                  </a:txBody>
                  <a:tcPr marT="91425" marB="0" marR="91425" marL="0">
                    <a:lnL cap="flat" cmpd="sng" w="9525">
                      <a:solidFill>
                        <a:srgbClr val="9E9E9E">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600">
                        <a:solidFill>
                          <a:srgbClr val="191919"/>
                        </a:solidFill>
                      </a:endParaRPr>
                    </a:p>
                  </a:txBody>
                  <a:tcPr marT="91425" marB="0" marR="91425" marL="91425">
                    <a:lnL cap="flat" cmpd="sng" w="9525">
                      <a:solidFill>
                        <a:srgbClr val="191919">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r>
            </a:tbl>
          </a:graphicData>
        </a:graphic>
      </p:graphicFrame>
      <p:graphicFrame>
        <p:nvGraphicFramePr>
          <p:cNvPr id="4635" name="Google Shape;4635;p120"/>
          <p:cNvGraphicFramePr/>
          <p:nvPr/>
        </p:nvGraphicFramePr>
        <p:xfrm>
          <a:off x="5969457" y="4075635"/>
          <a:ext cx="3000000" cy="3000000"/>
        </p:xfrm>
        <a:graphic>
          <a:graphicData uri="http://schemas.openxmlformats.org/drawingml/2006/table">
            <a:tbl>
              <a:tblPr>
                <a:noFill/>
                <a:tableStyleId>{08B8906D-7CA3-40F0-83FC-39E043780C4D}</a:tableStyleId>
              </a:tblPr>
              <a:tblGrid>
                <a:gridCol w="200000"/>
                <a:gridCol w="823025"/>
              </a:tblGrid>
              <a:tr h="198125">
                <a:tc>
                  <a:txBody>
                    <a:bodyPr/>
                    <a:lstStyle/>
                    <a:p>
                      <a:pPr indent="0" lvl="0" marL="0" rtl="0" algn="l">
                        <a:spcBef>
                          <a:spcPts val="0"/>
                        </a:spcBef>
                        <a:spcAft>
                          <a:spcPts val="0"/>
                        </a:spcAft>
                        <a:buNone/>
                      </a:pPr>
                      <a:r>
                        <a:t/>
                      </a:r>
                      <a:endParaRPr sz="700" u="none" cap="none" strike="noStrike"/>
                    </a:p>
                  </a:txBody>
                  <a:tcPr marT="0" marB="0" marR="0" marL="0">
                    <a:lnL cap="flat" cmpd="sng" w="9525">
                      <a:solidFill>
                        <a:srgbClr val="191919">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rgbClr val="191919">
                          <a:alpha val="0"/>
                        </a:srgbClr>
                      </a:solidFill>
                      <a:prstDash val="solid"/>
                      <a:round/>
                      <a:headEnd len="sm" w="sm" type="none"/>
                      <a:tailEnd len="sm" w="sm" type="none"/>
                    </a:lnB>
                    <a:solidFill>
                      <a:schemeClr val="accent6"/>
                    </a:solidFill>
                  </a:tcPr>
                </a:tc>
                <a:tc rowSpan="2">
                  <a:txBody>
                    <a:bodyPr/>
                    <a:lstStyle/>
                    <a:p>
                      <a:pPr indent="0" lvl="0" marL="0" rtl="0" algn="l">
                        <a:spcBef>
                          <a:spcPts val="0"/>
                        </a:spcBef>
                        <a:spcAft>
                          <a:spcPts val="0"/>
                        </a:spcAft>
                        <a:buNone/>
                      </a:pPr>
                      <a:r>
                        <a:rPr b="1" lang="en" sz="600">
                          <a:solidFill>
                            <a:srgbClr val="191919"/>
                          </a:solidFill>
                        </a:rPr>
                        <a:t>Error Red</a:t>
                      </a:r>
                      <a:endParaRPr b="1" sz="600">
                        <a:solidFill>
                          <a:srgbClr val="191919"/>
                        </a:solidFill>
                      </a:endParaRPr>
                    </a:p>
                    <a:p>
                      <a:pPr indent="0" lvl="0" marL="0" rtl="0" algn="l">
                        <a:spcBef>
                          <a:spcPts val="0"/>
                        </a:spcBef>
                        <a:spcAft>
                          <a:spcPts val="0"/>
                        </a:spcAft>
                        <a:buNone/>
                      </a:pPr>
                      <a:r>
                        <a:rPr lang="en" sz="600">
                          <a:solidFill>
                            <a:srgbClr val="191919"/>
                          </a:solidFill>
                        </a:rPr>
                        <a:t>#CC2F2F </a:t>
                      </a:r>
                      <a:br>
                        <a:rPr lang="en" sz="600">
                          <a:solidFill>
                            <a:srgbClr val="191919"/>
                          </a:solidFill>
                        </a:rPr>
                      </a:br>
                      <a:endParaRPr sz="600">
                        <a:solidFill>
                          <a:srgbClr val="191919"/>
                        </a:solidFill>
                      </a:endParaRPr>
                    </a:p>
                    <a:p>
                      <a:pPr indent="0" lvl="0" marL="0" rtl="0" algn="l">
                        <a:spcBef>
                          <a:spcPts val="0"/>
                        </a:spcBef>
                        <a:spcAft>
                          <a:spcPts val="0"/>
                        </a:spcAft>
                        <a:buNone/>
                      </a:pPr>
                      <a:r>
                        <a:rPr b="1" lang="en" sz="600">
                          <a:solidFill>
                            <a:srgbClr val="191919"/>
                          </a:solidFill>
                        </a:rPr>
                        <a:t>For digital use only</a:t>
                      </a:r>
                      <a:r>
                        <a:rPr lang="en" sz="600">
                          <a:solidFill>
                            <a:srgbClr val="191919"/>
                          </a:solidFill>
                        </a:rPr>
                        <a:t> to indicate system errors, issues or negative number values.</a:t>
                      </a:r>
                      <a:endParaRPr sz="700"/>
                    </a:p>
                  </a:txBody>
                  <a:tcPr marT="0" marB="0" marR="0" marL="45700">
                    <a:lnL cap="flat" cmpd="sng" w="9525">
                      <a:solidFill>
                        <a:srgbClr val="191919">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r>
              <a:tr h="623000">
                <a:tc>
                  <a:txBody>
                    <a:bodyPr/>
                    <a:lstStyle/>
                    <a:p>
                      <a:pPr indent="0" lvl="0" marL="0" rtl="0" algn="l">
                        <a:spcBef>
                          <a:spcPts val="0"/>
                        </a:spcBef>
                        <a:spcAft>
                          <a:spcPts val="0"/>
                        </a:spcAft>
                        <a:buNone/>
                      </a:pPr>
                      <a:r>
                        <a:t/>
                      </a:r>
                      <a:endParaRPr sz="600">
                        <a:solidFill>
                          <a:srgbClr val="191919"/>
                        </a:solidFill>
                      </a:endParaRPr>
                    </a:p>
                  </a:txBody>
                  <a:tcPr marT="0" marB="0" marR="0" marL="0">
                    <a:lnL cap="flat" cmpd="sng" w="9525">
                      <a:solidFill>
                        <a:srgbClr val="191919">
                          <a:alpha val="0"/>
                        </a:srgbClr>
                      </a:solidFill>
                      <a:prstDash val="solid"/>
                      <a:round/>
                      <a:headEnd len="sm" w="sm" type="none"/>
                      <a:tailEnd len="sm" w="sm" type="none"/>
                    </a:lnL>
                    <a:lnR cap="flat" cmpd="sng" w="9525">
                      <a:solidFill>
                        <a:srgbClr val="191919">
                          <a:alpha val="0"/>
                        </a:srgbClr>
                      </a:solidFill>
                      <a:prstDash val="solid"/>
                      <a:round/>
                      <a:headEnd len="sm" w="sm" type="none"/>
                      <a:tailEnd len="sm" w="sm" type="none"/>
                    </a:lnR>
                    <a:lnT cap="flat" cmpd="sng" w="9525">
                      <a:solidFill>
                        <a:srgbClr val="191919">
                          <a:alpha val="0"/>
                        </a:srgbClr>
                      </a:solidFill>
                      <a:prstDash val="solid"/>
                      <a:round/>
                      <a:headEnd len="sm" w="sm" type="none"/>
                      <a:tailEnd len="sm" w="sm" type="none"/>
                    </a:lnT>
                    <a:lnB cap="flat" cmpd="sng" w="9525">
                      <a:solidFill>
                        <a:srgbClr val="191919">
                          <a:alpha val="0"/>
                        </a:srgbClr>
                      </a:solidFill>
                      <a:prstDash val="solid"/>
                      <a:round/>
                      <a:headEnd len="sm" w="sm" type="none"/>
                      <a:tailEnd len="sm" w="sm" type="none"/>
                    </a:lnB>
                  </a:tcPr>
                </a:tc>
                <a:tc vMerge="1"/>
              </a:tr>
            </a:tbl>
          </a:graphicData>
        </a:graphic>
      </p:graphicFrame>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 gold">
  <p:cSld name="CUSTOM_20_1_2">
    <p:bg>
      <p:bgPr>
        <a:solidFill>
          <a:schemeClr val="accent1"/>
        </a:solidFill>
      </p:bgPr>
    </p:bg>
    <p:spTree>
      <p:nvGrpSpPr>
        <p:cNvPr id="48" name="Shape 48"/>
        <p:cNvGrpSpPr/>
        <p:nvPr/>
      </p:nvGrpSpPr>
      <p:grpSpPr>
        <a:xfrm>
          <a:off x="0" y="0"/>
          <a:ext cx="0" cy="0"/>
          <a:chOff x="0" y="0"/>
          <a:chExt cx="0" cy="0"/>
        </a:xfrm>
      </p:grpSpPr>
      <p:sp>
        <p:nvSpPr>
          <p:cNvPr id="49" name="Google Shape;49;p13"/>
          <p:cNvSpPr txBox="1"/>
          <p:nvPr>
            <p:ph type="title"/>
          </p:nvPr>
        </p:nvSpPr>
        <p:spPr>
          <a:xfrm>
            <a:off x="573025" y="472450"/>
            <a:ext cx="8411700" cy="4508100"/>
          </a:xfrm>
          <a:prstGeom prst="rect">
            <a:avLst/>
          </a:prstGeom>
        </p:spPr>
        <p:txBody>
          <a:bodyPr anchorCtr="0" anchor="ctr" bIns="0" lIns="0" spcFirstLastPara="1" rIns="0" wrap="square" tIns="0">
            <a:normAutofit/>
          </a:bodyPr>
          <a:lstStyle>
            <a:lvl1pPr lvl="0" rtl="0">
              <a:lnSpc>
                <a:spcPct val="90000"/>
              </a:lnSpc>
              <a:spcBef>
                <a:spcPts val="0"/>
              </a:spcBef>
              <a:spcAft>
                <a:spcPts val="0"/>
              </a:spcAft>
              <a:buSzPts val="4800"/>
              <a:buNone/>
              <a:defRPr sz="4800"/>
            </a:lvl1pPr>
            <a:lvl2pPr lvl="1" rtl="0">
              <a:spcBef>
                <a:spcPts val="0"/>
              </a:spcBef>
              <a:spcAft>
                <a:spcPts val="0"/>
              </a:spcAft>
              <a:buSzPts val="3600"/>
              <a:buNone/>
              <a:defRPr sz="3600"/>
            </a:lvl2pPr>
            <a:lvl3pPr lvl="2" rtl="0">
              <a:spcBef>
                <a:spcPts val="800"/>
              </a:spcBef>
              <a:spcAft>
                <a:spcPts val="0"/>
              </a:spcAft>
              <a:buSzPts val="3600"/>
              <a:buNone/>
              <a:defRPr sz="3600"/>
            </a:lvl3pPr>
            <a:lvl4pPr lvl="3" rtl="0">
              <a:spcBef>
                <a:spcPts val="800"/>
              </a:spcBef>
              <a:spcAft>
                <a:spcPts val="0"/>
              </a:spcAft>
              <a:buSzPts val="3600"/>
              <a:buNone/>
              <a:defRPr sz="3600"/>
            </a:lvl4pPr>
            <a:lvl5pPr lvl="4" rtl="0">
              <a:spcBef>
                <a:spcPts val="800"/>
              </a:spcBef>
              <a:spcAft>
                <a:spcPts val="0"/>
              </a:spcAft>
              <a:buSzPts val="3600"/>
              <a:buNone/>
              <a:defRPr sz="3600"/>
            </a:lvl5pPr>
            <a:lvl6pPr lvl="5" rtl="0">
              <a:spcBef>
                <a:spcPts val="800"/>
              </a:spcBef>
              <a:spcAft>
                <a:spcPts val="0"/>
              </a:spcAft>
              <a:buSzPts val="3600"/>
              <a:buNone/>
              <a:defRPr sz="3600"/>
            </a:lvl6pPr>
            <a:lvl7pPr lvl="6" rtl="0">
              <a:spcBef>
                <a:spcPts val="800"/>
              </a:spcBef>
              <a:spcAft>
                <a:spcPts val="0"/>
              </a:spcAft>
              <a:buSzPts val="3600"/>
              <a:buNone/>
              <a:defRPr sz="3600"/>
            </a:lvl7pPr>
            <a:lvl8pPr lvl="7" rtl="0">
              <a:spcBef>
                <a:spcPts val="800"/>
              </a:spcBef>
              <a:spcAft>
                <a:spcPts val="0"/>
              </a:spcAft>
              <a:buSzPts val="3600"/>
              <a:buNone/>
              <a:defRPr sz="3600"/>
            </a:lvl8pPr>
            <a:lvl9pPr lvl="8" rtl="0">
              <a:spcBef>
                <a:spcPts val="800"/>
              </a:spcBef>
              <a:spcAft>
                <a:spcPts val="800"/>
              </a:spcAft>
              <a:buSzPts val="3600"/>
              <a:buNone/>
              <a:defRPr sz="3600"/>
            </a:lvl9pPr>
          </a:lstStyle>
          <a:p/>
        </p:txBody>
      </p:sp>
      <p:pic>
        <p:nvPicPr>
          <p:cNvPr descr="ASU_Horiz_RGB_Digital_MaroonGold.png" id="50" name="Google Shape;50;p13"/>
          <p:cNvPicPr preferRelativeResize="0"/>
          <p:nvPr/>
        </p:nvPicPr>
        <p:blipFill rotWithShape="1">
          <a:blip r:embed="rId2">
            <a:alphaModFix/>
          </a:blip>
          <a:srcRect b="16227" l="3729" r="59274" t="13552"/>
          <a:stretch/>
        </p:blipFill>
        <p:spPr>
          <a:xfrm>
            <a:off x="8116825" y="4576775"/>
            <a:ext cx="867900" cy="457200"/>
          </a:xfrm>
          <a:prstGeom prst="rect">
            <a:avLst/>
          </a:prstGeom>
          <a:noFill/>
          <a:ln>
            <a:noFill/>
          </a:ln>
        </p:spPr>
      </p:pic>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0 Headline with 3 column">
  <p:cSld name="1_Title only_1">
    <p:spTree>
      <p:nvGrpSpPr>
        <p:cNvPr id="4636" name="Shape 4636"/>
        <p:cNvGrpSpPr/>
        <p:nvPr/>
      </p:nvGrpSpPr>
      <p:grpSpPr>
        <a:xfrm>
          <a:off x="0" y="0"/>
          <a:ext cx="0" cy="0"/>
          <a:chOff x="0" y="0"/>
          <a:chExt cx="0" cy="0"/>
        </a:xfrm>
      </p:grpSpPr>
      <p:sp>
        <p:nvSpPr>
          <p:cNvPr id="4637" name="Google Shape;4637;p121"/>
          <p:cNvSpPr txBox="1"/>
          <p:nvPr>
            <p:ph idx="1" type="body"/>
          </p:nvPr>
        </p:nvSpPr>
        <p:spPr>
          <a:xfrm>
            <a:off x="6215500" y="1163025"/>
            <a:ext cx="2403600" cy="3201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2pPr>
            <a:lvl3pPr indent="-228600" lvl="2" marL="13716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3pPr>
            <a:lvl4pPr indent="-228600" lvl="3" marL="18288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4pPr>
            <a:lvl5pPr indent="-228600" lvl="4" marL="22860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5pPr>
            <a:lvl6pPr indent="-228600" lvl="5" marL="27432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6pPr>
            <a:lvl7pPr indent="-228600" lvl="6" marL="32004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7pPr>
            <a:lvl8pPr indent="-228600" lvl="7" marL="36576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8pPr>
            <a:lvl9pPr indent="-228600" lvl="8" marL="4114800" marR="0" rtl="0" algn="l">
              <a:lnSpc>
                <a:spcPct val="115000"/>
              </a:lnSpc>
              <a:spcBef>
                <a:spcPts val="1600"/>
              </a:spcBef>
              <a:spcAft>
                <a:spcPts val="1600"/>
              </a:spcAft>
              <a:buClr>
                <a:srgbClr val="000000"/>
              </a:buClr>
              <a:buSzPts val="1400"/>
              <a:buFont typeface="Arial"/>
              <a:buNone/>
              <a:defRPr b="0" i="0" sz="1200" u="none" cap="none" strike="noStrike">
                <a:solidFill>
                  <a:srgbClr val="000000"/>
                </a:solidFill>
                <a:latin typeface="Arial"/>
                <a:ea typeface="Arial"/>
                <a:cs typeface="Arial"/>
                <a:sym typeface="Arial"/>
              </a:defRPr>
            </a:lvl9pPr>
          </a:lstStyle>
          <a:p/>
        </p:txBody>
      </p:sp>
      <p:sp>
        <p:nvSpPr>
          <p:cNvPr id="4638" name="Google Shape;4638;p121"/>
          <p:cNvSpPr txBox="1"/>
          <p:nvPr>
            <p:ph idx="2" type="body"/>
          </p:nvPr>
        </p:nvSpPr>
        <p:spPr>
          <a:xfrm>
            <a:off x="3274550" y="1184665"/>
            <a:ext cx="2403600" cy="3201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2pPr>
            <a:lvl3pPr indent="-228600" lvl="2" marL="13716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3pPr>
            <a:lvl4pPr indent="-228600" lvl="3" marL="18288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4pPr>
            <a:lvl5pPr indent="-228600" lvl="4" marL="22860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5pPr>
            <a:lvl6pPr indent="-228600" lvl="5" marL="27432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6pPr>
            <a:lvl7pPr indent="-228600" lvl="6" marL="32004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7pPr>
            <a:lvl8pPr indent="-228600" lvl="7" marL="36576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8pPr>
            <a:lvl9pPr indent="-228600" lvl="8" marL="4114800" marR="0" rtl="0" algn="l">
              <a:lnSpc>
                <a:spcPct val="115000"/>
              </a:lnSpc>
              <a:spcBef>
                <a:spcPts val="1600"/>
              </a:spcBef>
              <a:spcAft>
                <a:spcPts val="1600"/>
              </a:spcAft>
              <a:buClr>
                <a:srgbClr val="000000"/>
              </a:buClr>
              <a:buSzPts val="1400"/>
              <a:buFont typeface="Arial"/>
              <a:buNone/>
              <a:defRPr b="0" i="0" sz="1200" u="none" cap="none" strike="noStrike">
                <a:solidFill>
                  <a:srgbClr val="000000"/>
                </a:solidFill>
                <a:latin typeface="Arial"/>
                <a:ea typeface="Arial"/>
                <a:cs typeface="Arial"/>
                <a:sym typeface="Arial"/>
              </a:defRPr>
            </a:lvl9pPr>
          </a:lstStyle>
          <a:p/>
        </p:txBody>
      </p:sp>
      <p:sp>
        <p:nvSpPr>
          <p:cNvPr id="4639" name="Google Shape;4639;p121"/>
          <p:cNvSpPr txBox="1"/>
          <p:nvPr>
            <p:ph idx="3" type="body"/>
          </p:nvPr>
        </p:nvSpPr>
        <p:spPr>
          <a:xfrm>
            <a:off x="405375" y="1204825"/>
            <a:ext cx="2403600" cy="32016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15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2pPr>
            <a:lvl3pPr indent="-228600" lvl="2" marL="13716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3pPr>
            <a:lvl4pPr indent="-228600" lvl="3" marL="18288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4pPr>
            <a:lvl5pPr indent="-228600" lvl="4" marL="22860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5pPr>
            <a:lvl6pPr indent="-228600" lvl="5" marL="27432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6pPr>
            <a:lvl7pPr indent="-228600" lvl="6" marL="32004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7pPr>
            <a:lvl8pPr indent="-228600" lvl="7" marL="3657600" marR="0" rtl="0" algn="l">
              <a:lnSpc>
                <a:spcPct val="115000"/>
              </a:lnSpc>
              <a:spcBef>
                <a:spcPts val="1600"/>
              </a:spcBef>
              <a:spcAft>
                <a:spcPts val="0"/>
              </a:spcAft>
              <a:buClr>
                <a:srgbClr val="000000"/>
              </a:buClr>
              <a:buSzPts val="1400"/>
              <a:buFont typeface="Arial"/>
              <a:buNone/>
              <a:defRPr b="0" i="0" sz="1200" u="none" cap="none" strike="noStrike">
                <a:solidFill>
                  <a:srgbClr val="000000"/>
                </a:solidFill>
                <a:latin typeface="Arial"/>
                <a:ea typeface="Arial"/>
                <a:cs typeface="Arial"/>
                <a:sym typeface="Arial"/>
              </a:defRPr>
            </a:lvl8pPr>
            <a:lvl9pPr indent="-228600" lvl="8" marL="4114800" marR="0" rtl="0" algn="l">
              <a:lnSpc>
                <a:spcPct val="115000"/>
              </a:lnSpc>
              <a:spcBef>
                <a:spcPts val="1600"/>
              </a:spcBef>
              <a:spcAft>
                <a:spcPts val="1600"/>
              </a:spcAft>
              <a:buClr>
                <a:srgbClr val="000000"/>
              </a:buClr>
              <a:buSzPts val="1400"/>
              <a:buFont typeface="Arial"/>
              <a:buNone/>
              <a:defRPr b="0" i="0" sz="1200" u="none" cap="none" strike="noStrike">
                <a:solidFill>
                  <a:srgbClr val="000000"/>
                </a:solidFill>
                <a:latin typeface="Arial"/>
                <a:ea typeface="Arial"/>
                <a:cs typeface="Arial"/>
                <a:sym typeface="Arial"/>
              </a:defRPr>
            </a:lvl9pPr>
          </a:lstStyle>
          <a:p/>
        </p:txBody>
      </p:sp>
      <p:sp>
        <p:nvSpPr>
          <p:cNvPr id="4640" name="Google Shape;4640;p1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000"/>
              <a:buFont typeface="Arial"/>
              <a:buNone/>
              <a:defRPr b="1" i="0" sz="3000" u="none" cap="none" strike="noStrike">
                <a:solidFill>
                  <a:schemeClr val="dk1"/>
                </a:solidFill>
                <a:highlight>
                  <a:schemeClr val="accent1"/>
                </a:highlight>
                <a:latin typeface="Arial"/>
                <a:ea typeface="Arial"/>
                <a:cs typeface="Arial"/>
                <a:sym typeface="Arial"/>
              </a:defRPr>
            </a:lvl1pPr>
            <a:lvl2pPr lvl="1" rtl="0" algn="l">
              <a:lnSpc>
                <a:spcPct val="100000"/>
              </a:lnSpc>
              <a:spcBef>
                <a:spcPts val="0"/>
              </a:spcBef>
              <a:spcAft>
                <a:spcPts val="0"/>
              </a:spcAft>
              <a:buClr>
                <a:schemeClr val="dk1"/>
              </a:buClr>
              <a:buSzPts val="3000"/>
              <a:buFont typeface="Arial"/>
              <a:buNone/>
              <a:defRPr b="1" sz="3000">
                <a:solidFill>
                  <a:schemeClr val="dk1"/>
                </a:solidFill>
              </a:defRPr>
            </a:lvl2pPr>
            <a:lvl3pPr lvl="2" rtl="0" algn="l">
              <a:lnSpc>
                <a:spcPct val="100000"/>
              </a:lnSpc>
              <a:spcBef>
                <a:spcPts val="0"/>
              </a:spcBef>
              <a:spcAft>
                <a:spcPts val="0"/>
              </a:spcAft>
              <a:buClr>
                <a:schemeClr val="dk1"/>
              </a:buClr>
              <a:buSzPts val="3000"/>
              <a:buFont typeface="Arial"/>
              <a:buNone/>
              <a:defRPr b="1" sz="3000">
                <a:solidFill>
                  <a:schemeClr val="dk1"/>
                </a:solidFill>
              </a:defRPr>
            </a:lvl3pPr>
            <a:lvl4pPr lvl="3" rtl="0" algn="l">
              <a:lnSpc>
                <a:spcPct val="100000"/>
              </a:lnSpc>
              <a:spcBef>
                <a:spcPts val="0"/>
              </a:spcBef>
              <a:spcAft>
                <a:spcPts val="0"/>
              </a:spcAft>
              <a:buClr>
                <a:schemeClr val="dk1"/>
              </a:buClr>
              <a:buSzPts val="3000"/>
              <a:buFont typeface="Arial"/>
              <a:buNone/>
              <a:defRPr b="1" sz="3000">
                <a:solidFill>
                  <a:schemeClr val="dk1"/>
                </a:solidFill>
              </a:defRPr>
            </a:lvl4pPr>
            <a:lvl5pPr lvl="4" rtl="0" algn="l">
              <a:lnSpc>
                <a:spcPct val="100000"/>
              </a:lnSpc>
              <a:spcBef>
                <a:spcPts val="0"/>
              </a:spcBef>
              <a:spcAft>
                <a:spcPts val="0"/>
              </a:spcAft>
              <a:buClr>
                <a:schemeClr val="dk1"/>
              </a:buClr>
              <a:buSzPts val="3000"/>
              <a:buFont typeface="Arial"/>
              <a:buNone/>
              <a:defRPr b="1" sz="3000">
                <a:solidFill>
                  <a:schemeClr val="dk1"/>
                </a:solidFill>
              </a:defRPr>
            </a:lvl5pPr>
            <a:lvl6pPr lvl="5" rtl="0" algn="l">
              <a:lnSpc>
                <a:spcPct val="100000"/>
              </a:lnSpc>
              <a:spcBef>
                <a:spcPts val="0"/>
              </a:spcBef>
              <a:spcAft>
                <a:spcPts val="0"/>
              </a:spcAft>
              <a:buClr>
                <a:schemeClr val="dk1"/>
              </a:buClr>
              <a:buSzPts val="3000"/>
              <a:buFont typeface="Arial"/>
              <a:buNone/>
              <a:defRPr b="1" sz="3000">
                <a:solidFill>
                  <a:schemeClr val="dk1"/>
                </a:solidFill>
              </a:defRPr>
            </a:lvl6pPr>
            <a:lvl7pPr lvl="6" rtl="0" algn="l">
              <a:lnSpc>
                <a:spcPct val="100000"/>
              </a:lnSpc>
              <a:spcBef>
                <a:spcPts val="0"/>
              </a:spcBef>
              <a:spcAft>
                <a:spcPts val="0"/>
              </a:spcAft>
              <a:buClr>
                <a:schemeClr val="dk1"/>
              </a:buClr>
              <a:buSzPts val="3000"/>
              <a:buFont typeface="Arial"/>
              <a:buNone/>
              <a:defRPr b="1" sz="3000">
                <a:solidFill>
                  <a:schemeClr val="dk1"/>
                </a:solidFill>
              </a:defRPr>
            </a:lvl7pPr>
            <a:lvl8pPr lvl="7" rtl="0" algn="l">
              <a:lnSpc>
                <a:spcPct val="100000"/>
              </a:lnSpc>
              <a:spcBef>
                <a:spcPts val="0"/>
              </a:spcBef>
              <a:spcAft>
                <a:spcPts val="0"/>
              </a:spcAft>
              <a:buClr>
                <a:schemeClr val="dk1"/>
              </a:buClr>
              <a:buSzPts val="3000"/>
              <a:buFont typeface="Arial"/>
              <a:buNone/>
              <a:defRPr b="1" sz="3000">
                <a:solidFill>
                  <a:schemeClr val="dk1"/>
                </a:solidFill>
              </a:defRPr>
            </a:lvl8pPr>
            <a:lvl9pPr lvl="8" rtl="0" algn="l">
              <a:lnSpc>
                <a:spcPct val="100000"/>
              </a:lnSpc>
              <a:spcBef>
                <a:spcPts val="0"/>
              </a:spcBef>
              <a:spcAft>
                <a:spcPts val="0"/>
              </a:spcAft>
              <a:buClr>
                <a:schemeClr val="dk1"/>
              </a:buClr>
              <a:buSzPts val="3000"/>
              <a:buFont typeface="Arial"/>
              <a:buNone/>
              <a:defRPr b="1" sz="3000">
                <a:solidFill>
                  <a:schemeClr val="dk1"/>
                </a:solidFill>
              </a:defRPr>
            </a:lvl9pPr>
          </a:lstStyle>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AUTOLAYOUT">
    <p:bg>
      <p:bgPr>
        <a:solidFill>
          <a:srgbClr val="FFFFFF"/>
        </a:solidFill>
      </p:bgPr>
    </p:bg>
    <p:spTree>
      <p:nvGrpSpPr>
        <p:cNvPr id="4641" name="Shape 4641"/>
        <p:cNvGrpSpPr/>
        <p:nvPr/>
      </p:nvGrpSpPr>
      <p:grpSpPr>
        <a:xfrm>
          <a:off x="0" y="0"/>
          <a:ext cx="0" cy="0"/>
          <a:chOff x="0" y="0"/>
          <a:chExt cx="0" cy="0"/>
        </a:xfrm>
      </p:grpSpPr>
      <p:sp>
        <p:nvSpPr>
          <p:cNvPr id="4642" name="Google Shape;4642;p122"/>
          <p:cNvSpPr/>
          <p:nvPr/>
        </p:nvSpPr>
        <p:spPr>
          <a:xfrm>
            <a:off x="0" y="0"/>
            <a:ext cx="9144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22"/>
          <p:cNvSpPr/>
          <p:nvPr/>
        </p:nvSpPr>
        <p:spPr>
          <a:xfrm>
            <a:off x="2448225" y="447900"/>
            <a:ext cx="4247700" cy="4247700"/>
          </a:xfrm>
          <a:prstGeom prst="ellipse">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22"/>
          <p:cNvSpPr/>
          <p:nvPr/>
        </p:nvSpPr>
        <p:spPr>
          <a:xfrm>
            <a:off x="2571825" y="571500"/>
            <a:ext cx="4000500" cy="40005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22"/>
          <p:cNvSpPr txBox="1"/>
          <p:nvPr>
            <p:ph type="title"/>
          </p:nvPr>
        </p:nvSpPr>
        <p:spPr>
          <a:xfrm>
            <a:off x="3019425" y="1662150"/>
            <a:ext cx="3105300" cy="1819200"/>
          </a:xfrm>
          <a:prstGeom prst="rect">
            <a:avLst/>
          </a:prstGeom>
          <a:noFill/>
        </p:spPr>
        <p:txBody>
          <a:bodyPr anchorCtr="0" anchor="ctr" bIns="0" lIns="0" spcFirstLastPara="1" rIns="0" wrap="square" tIns="0">
            <a:noAutofit/>
          </a:bodyPr>
          <a:lstStyle>
            <a:lvl1pPr lvl="0" rtl="0" algn="ctr">
              <a:lnSpc>
                <a:spcPct val="100000"/>
              </a:lnSpc>
              <a:spcBef>
                <a:spcPts val="0"/>
              </a:spcBef>
              <a:spcAft>
                <a:spcPts val="0"/>
              </a:spcAft>
              <a:buNone/>
              <a:defRPr b="1" sz="4000">
                <a:solidFill>
                  <a:schemeClr val="lt2"/>
                </a:solidFill>
              </a:defRPr>
            </a:lvl1pPr>
            <a:lvl2pPr lvl="1" rtl="0" algn="ctr">
              <a:lnSpc>
                <a:spcPct val="100000"/>
              </a:lnSpc>
              <a:spcBef>
                <a:spcPts val="0"/>
              </a:spcBef>
              <a:spcAft>
                <a:spcPts val="0"/>
              </a:spcAft>
              <a:buNone/>
              <a:defRPr b="1" sz="2800">
                <a:solidFill>
                  <a:schemeClr val="lt2"/>
                </a:solidFill>
              </a:defRPr>
            </a:lvl2pPr>
            <a:lvl3pPr lvl="2" rtl="0" algn="ctr">
              <a:lnSpc>
                <a:spcPct val="100000"/>
              </a:lnSpc>
              <a:spcBef>
                <a:spcPts val="0"/>
              </a:spcBef>
              <a:spcAft>
                <a:spcPts val="0"/>
              </a:spcAft>
              <a:buNone/>
              <a:defRPr b="1" sz="2800">
                <a:solidFill>
                  <a:schemeClr val="lt2"/>
                </a:solidFill>
              </a:defRPr>
            </a:lvl3pPr>
            <a:lvl4pPr lvl="3" rtl="0" algn="ctr">
              <a:lnSpc>
                <a:spcPct val="100000"/>
              </a:lnSpc>
              <a:spcBef>
                <a:spcPts val="0"/>
              </a:spcBef>
              <a:spcAft>
                <a:spcPts val="0"/>
              </a:spcAft>
              <a:buNone/>
              <a:defRPr b="1" sz="2800">
                <a:solidFill>
                  <a:schemeClr val="lt2"/>
                </a:solidFill>
              </a:defRPr>
            </a:lvl4pPr>
            <a:lvl5pPr lvl="4" rtl="0" algn="ctr">
              <a:lnSpc>
                <a:spcPct val="100000"/>
              </a:lnSpc>
              <a:spcBef>
                <a:spcPts val="0"/>
              </a:spcBef>
              <a:spcAft>
                <a:spcPts val="0"/>
              </a:spcAft>
              <a:buNone/>
              <a:defRPr b="1" sz="2800">
                <a:solidFill>
                  <a:schemeClr val="lt2"/>
                </a:solidFill>
              </a:defRPr>
            </a:lvl5pPr>
            <a:lvl6pPr lvl="5" rtl="0" algn="ctr">
              <a:lnSpc>
                <a:spcPct val="100000"/>
              </a:lnSpc>
              <a:spcBef>
                <a:spcPts val="0"/>
              </a:spcBef>
              <a:spcAft>
                <a:spcPts val="0"/>
              </a:spcAft>
              <a:buNone/>
              <a:defRPr b="1" sz="2800">
                <a:solidFill>
                  <a:schemeClr val="lt2"/>
                </a:solidFill>
              </a:defRPr>
            </a:lvl6pPr>
            <a:lvl7pPr lvl="6" rtl="0" algn="ctr">
              <a:lnSpc>
                <a:spcPct val="100000"/>
              </a:lnSpc>
              <a:spcBef>
                <a:spcPts val="0"/>
              </a:spcBef>
              <a:spcAft>
                <a:spcPts val="0"/>
              </a:spcAft>
              <a:buNone/>
              <a:defRPr b="1" sz="2800">
                <a:solidFill>
                  <a:schemeClr val="lt2"/>
                </a:solidFill>
              </a:defRPr>
            </a:lvl7pPr>
            <a:lvl8pPr lvl="7" rtl="0" algn="ctr">
              <a:lnSpc>
                <a:spcPct val="100000"/>
              </a:lnSpc>
              <a:spcBef>
                <a:spcPts val="0"/>
              </a:spcBef>
              <a:spcAft>
                <a:spcPts val="0"/>
              </a:spcAft>
              <a:buNone/>
              <a:defRPr b="1" sz="2800">
                <a:solidFill>
                  <a:schemeClr val="lt2"/>
                </a:solidFill>
              </a:defRPr>
            </a:lvl8pPr>
            <a:lvl9pPr lvl="8" rtl="0" algn="ctr">
              <a:lnSpc>
                <a:spcPct val="100000"/>
              </a:lnSpc>
              <a:spcBef>
                <a:spcPts val="0"/>
              </a:spcBef>
              <a:spcAft>
                <a:spcPts val="0"/>
              </a:spcAft>
              <a:buNone/>
              <a:defRPr b="1" sz="2800">
                <a:solidFill>
                  <a:schemeClr val="lt2"/>
                </a:solidFill>
              </a:defRPr>
            </a:lvl9pPr>
          </a:lstStyle>
          <a:p/>
        </p:txBody>
      </p:sp>
      <p:sp>
        <p:nvSpPr>
          <p:cNvPr id="4646" name="Google Shape;4646;p1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lnSpc>
                <a:spcPct val="100000"/>
              </a:lnSpc>
              <a:spcAft>
                <a:spcPts val="0"/>
              </a:spcAft>
              <a:buNone/>
              <a:defRPr sz="1000">
                <a:solidFill>
                  <a:srgbClr val="FFFFFF"/>
                </a:solidFill>
              </a:defRPr>
            </a:lvl1pPr>
            <a:lvl2pPr lvl="1" rtl="0" algn="r">
              <a:lnSpc>
                <a:spcPct val="100000"/>
              </a:lnSpc>
              <a:spcAft>
                <a:spcPts val="0"/>
              </a:spcAft>
              <a:buNone/>
              <a:defRPr sz="1000">
                <a:solidFill>
                  <a:srgbClr val="FFFFFF"/>
                </a:solidFill>
              </a:defRPr>
            </a:lvl2pPr>
            <a:lvl3pPr lvl="2" rtl="0" algn="r">
              <a:lnSpc>
                <a:spcPct val="100000"/>
              </a:lnSpc>
              <a:spcAft>
                <a:spcPts val="0"/>
              </a:spcAft>
              <a:buNone/>
              <a:defRPr sz="1000">
                <a:solidFill>
                  <a:srgbClr val="FFFFFF"/>
                </a:solidFill>
              </a:defRPr>
            </a:lvl3pPr>
            <a:lvl4pPr lvl="3" rtl="0" algn="r">
              <a:lnSpc>
                <a:spcPct val="100000"/>
              </a:lnSpc>
              <a:spcAft>
                <a:spcPts val="0"/>
              </a:spcAft>
              <a:buNone/>
              <a:defRPr sz="1000">
                <a:solidFill>
                  <a:srgbClr val="FFFFFF"/>
                </a:solidFill>
              </a:defRPr>
            </a:lvl4pPr>
            <a:lvl5pPr lvl="4" rtl="0" algn="r">
              <a:lnSpc>
                <a:spcPct val="100000"/>
              </a:lnSpc>
              <a:spcAft>
                <a:spcPts val="0"/>
              </a:spcAft>
              <a:buNone/>
              <a:defRPr sz="1000">
                <a:solidFill>
                  <a:srgbClr val="FFFFFF"/>
                </a:solidFill>
              </a:defRPr>
            </a:lvl5pPr>
            <a:lvl6pPr lvl="5" rtl="0" algn="r">
              <a:lnSpc>
                <a:spcPct val="100000"/>
              </a:lnSpc>
              <a:spcAft>
                <a:spcPts val="0"/>
              </a:spcAft>
              <a:buNone/>
              <a:defRPr sz="1000">
                <a:solidFill>
                  <a:srgbClr val="FFFFFF"/>
                </a:solidFill>
              </a:defRPr>
            </a:lvl6pPr>
            <a:lvl7pPr lvl="6" rtl="0" algn="r">
              <a:lnSpc>
                <a:spcPct val="100000"/>
              </a:lnSpc>
              <a:spcAft>
                <a:spcPts val="0"/>
              </a:spcAft>
              <a:buNone/>
              <a:defRPr sz="1000">
                <a:solidFill>
                  <a:srgbClr val="FFFFFF"/>
                </a:solidFill>
              </a:defRPr>
            </a:lvl7pPr>
            <a:lvl8pPr lvl="7" rtl="0" algn="r">
              <a:lnSpc>
                <a:spcPct val="100000"/>
              </a:lnSpc>
              <a:spcAft>
                <a:spcPts val="0"/>
              </a:spcAft>
              <a:buNone/>
              <a:defRPr sz="1000">
                <a:solidFill>
                  <a:srgbClr val="FFFFFF"/>
                </a:solidFill>
              </a:defRPr>
            </a:lvl8pPr>
            <a:lvl9pPr lvl="8" rtl="0" algn="r">
              <a:lnSpc>
                <a:spcPct val="100000"/>
              </a:lnSpc>
              <a:spcAft>
                <a:spcPts val="0"/>
              </a:spcAft>
              <a:buNone/>
              <a:defRPr sz="1000">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 maroon">
  <p:cSld name="CUSTOM_19_1_2">
    <p:bg>
      <p:bgPr>
        <a:solidFill>
          <a:schemeClr val="accent2"/>
        </a:solidFill>
      </p:bgPr>
    </p:bg>
    <p:spTree>
      <p:nvGrpSpPr>
        <p:cNvPr id="51" name="Shape 51"/>
        <p:cNvGrpSpPr/>
        <p:nvPr/>
      </p:nvGrpSpPr>
      <p:grpSpPr>
        <a:xfrm>
          <a:off x="0" y="0"/>
          <a:ext cx="0" cy="0"/>
          <a:chOff x="0" y="0"/>
          <a:chExt cx="0" cy="0"/>
        </a:xfrm>
      </p:grpSpPr>
      <p:pic>
        <p:nvPicPr>
          <p:cNvPr id="52" name="Google Shape;52;p14"/>
          <p:cNvPicPr preferRelativeResize="0"/>
          <p:nvPr/>
        </p:nvPicPr>
        <p:blipFill rotWithShape="1">
          <a:blip r:embed="rId2">
            <a:alphaModFix/>
          </a:blip>
          <a:srcRect b="8919" l="7060" r="5884" t="13180"/>
          <a:stretch/>
        </p:blipFill>
        <p:spPr>
          <a:xfrm>
            <a:off x="7964425" y="4428975"/>
            <a:ext cx="930449" cy="489050"/>
          </a:xfrm>
          <a:prstGeom prst="rect">
            <a:avLst/>
          </a:prstGeom>
          <a:noFill/>
          <a:ln>
            <a:noFill/>
          </a:ln>
        </p:spPr>
      </p:pic>
      <p:sp>
        <p:nvSpPr>
          <p:cNvPr id="53" name="Google Shape;53;p14"/>
          <p:cNvSpPr txBox="1"/>
          <p:nvPr>
            <p:ph type="title"/>
          </p:nvPr>
        </p:nvSpPr>
        <p:spPr>
          <a:xfrm>
            <a:off x="420625" y="320050"/>
            <a:ext cx="8411700" cy="4508100"/>
          </a:xfrm>
          <a:prstGeom prst="rect">
            <a:avLst/>
          </a:prstGeom>
        </p:spPr>
        <p:txBody>
          <a:bodyPr anchorCtr="0" anchor="ctr" bIns="0" lIns="0" spcFirstLastPara="1" rIns="0" wrap="square" tIns="0">
            <a:normAutofit/>
          </a:bodyPr>
          <a:lstStyle>
            <a:lvl1pPr lvl="0" rtl="0">
              <a:lnSpc>
                <a:spcPct val="90000"/>
              </a:lnSpc>
              <a:spcBef>
                <a:spcPts val="0"/>
              </a:spcBef>
              <a:spcAft>
                <a:spcPts val="0"/>
              </a:spcAft>
              <a:buClr>
                <a:schemeClr val="lt1"/>
              </a:buClr>
              <a:buSzPts val="4800"/>
              <a:buNone/>
              <a:defRPr sz="4800">
                <a:solidFill>
                  <a:schemeClr val="lt1"/>
                </a:solidFill>
              </a:defRPr>
            </a:lvl1pPr>
            <a:lvl2pPr lvl="1" rtl="0">
              <a:spcBef>
                <a:spcPts val="0"/>
              </a:spcBef>
              <a:spcAft>
                <a:spcPts val="0"/>
              </a:spcAft>
              <a:buSzPts val="3600"/>
              <a:buNone/>
              <a:defRPr sz="3600"/>
            </a:lvl2pPr>
            <a:lvl3pPr lvl="2" rtl="0">
              <a:spcBef>
                <a:spcPts val="800"/>
              </a:spcBef>
              <a:spcAft>
                <a:spcPts val="0"/>
              </a:spcAft>
              <a:buSzPts val="3600"/>
              <a:buNone/>
              <a:defRPr sz="3600"/>
            </a:lvl3pPr>
            <a:lvl4pPr lvl="3" rtl="0">
              <a:spcBef>
                <a:spcPts val="800"/>
              </a:spcBef>
              <a:spcAft>
                <a:spcPts val="0"/>
              </a:spcAft>
              <a:buSzPts val="3600"/>
              <a:buNone/>
              <a:defRPr sz="3600"/>
            </a:lvl4pPr>
            <a:lvl5pPr lvl="4" rtl="0">
              <a:spcBef>
                <a:spcPts val="800"/>
              </a:spcBef>
              <a:spcAft>
                <a:spcPts val="0"/>
              </a:spcAft>
              <a:buSzPts val="3600"/>
              <a:buNone/>
              <a:defRPr sz="3600"/>
            </a:lvl5pPr>
            <a:lvl6pPr lvl="5" rtl="0">
              <a:spcBef>
                <a:spcPts val="800"/>
              </a:spcBef>
              <a:spcAft>
                <a:spcPts val="0"/>
              </a:spcAft>
              <a:buSzPts val="3600"/>
              <a:buNone/>
              <a:defRPr sz="3600"/>
            </a:lvl6pPr>
            <a:lvl7pPr lvl="6" rtl="0">
              <a:spcBef>
                <a:spcPts val="800"/>
              </a:spcBef>
              <a:spcAft>
                <a:spcPts val="0"/>
              </a:spcAft>
              <a:buSzPts val="3600"/>
              <a:buNone/>
              <a:defRPr sz="3600"/>
            </a:lvl7pPr>
            <a:lvl8pPr lvl="7" rtl="0">
              <a:spcBef>
                <a:spcPts val="800"/>
              </a:spcBef>
              <a:spcAft>
                <a:spcPts val="0"/>
              </a:spcAft>
              <a:buSzPts val="3600"/>
              <a:buNone/>
              <a:defRPr sz="3600"/>
            </a:lvl8pPr>
            <a:lvl9pPr lvl="8" rtl="0">
              <a:spcBef>
                <a:spcPts val="800"/>
              </a:spcBef>
              <a:spcAft>
                <a:spcPts val="800"/>
              </a:spcAft>
              <a:buSzPts val="3600"/>
              <a:buNone/>
              <a:defRPr sz="36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with preheader — white">
  <p:cSld name="CUSTOM_20_1_1_1">
    <p:spTree>
      <p:nvGrpSpPr>
        <p:cNvPr id="54" name="Shape 54"/>
        <p:cNvGrpSpPr/>
        <p:nvPr/>
      </p:nvGrpSpPr>
      <p:grpSpPr>
        <a:xfrm>
          <a:off x="0" y="0"/>
          <a:ext cx="0" cy="0"/>
          <a:chOff x="0" y="0"/>
          <a:chExt cx="0" cy="0"/>
        </a:xfrm>
      </p:grpSpPr>
      <p:sp>
        <p:nvSpPr>
          <p:cNvPr id="55" name="Google Shape;55;p15"/>
          <p:cNvSpPr txBox="1"/>
          <p:nvPr>
            <p:ph type="title"/>
          </p:nvPr>
        </p:nvSpPr>
        <p:spPr>
          <a:xfrm>
            <a:off x="420625" y="1144075"/>
            <a:ext cx="8385000" cy="3684000"/>
          </a:xfrm>
          <a:prstGeom prst="rect">
            <a:avLst/>
          </a:prstGeom>
        </p:spPr>
        <p:txBody>
          <a:bodyPr anchorCtr="0" anchor="t" bIns="0" lIns="0" spcFirstLastPara="1" rIns="0" wrap="square" tIns="0">
            <a:normAutofit/>
          </a:bodyPr>
          <a:lstStyle>
            <a:lvl1pPr lvl="0" rtl="0">
              <a:lnSpc>
                <a:spcPct val="90000"/>
              </a:lnSpc>
              <a:spcBef>
                <a:spcPts val="0"/>
              </a:spcBef>
              <a:spcAft>
                <a:spcPts val="0"/>
              </a:spcAft>
              <a:buSzPts val="6000"/>
              <a:buNone/>
              <a:defRPr sz="6000"/>
            </a:lvl1pPr>
            <a:lvl2pPr lvl="1" rtl="0">
              <a:spcBef>
                <a:spcPts val="0"/>
              </a:spcBef>
              <a:spcAft>
                <a:spcPts val="0"/>
              </a:spcAft>
              <a:buSzPts val="3600"/>
              <a:buNone/>
              <a:defRPr sz="3600"/>
            </a:lvl2pPr>
            <a:lvl3pPr lvl="2" rtl="0">
              <a:spcBef>
                <a:spcPts val="800"/>
              </a:spcBef>
              <a:spcAft>
                <a:spcPts val="0"/>
              </a:spcAft>
              <a:buSzPts val="3600"/>
              <a:buNone/>
              <a:defRPr sz="3600"/>
            </a:lvl3pPr>
            <a:lvl4pPr lvl="3" rtl="0">
              <a:spcBef>
                <a:spcPts val="800"/>
              </a:spcBef>
              <a:spcAft>
                <a:spcPts val="0"/>
              </a:spcAft>
              <a:buSzPts val="3600"/>
              <a:buNone/>
              <a:defRPr sz="3600"/>
            </a:lvl4pPr>
            <a:lvl5pPr lvl="4" rtl="0">
              <a:spcBef>
                <a:spcPts val="800"/>
              </a:spcBef>
              <a:spcAft>
                <a:spcPts val="0"/>
              </a:spcAft>
              <a:buSzPts val="3600"/>
              <a:buNone/>
              <a:defRPr sz="3600"/>
            </a:lvl5pPr>
            <a:lvl6pPr lvl="5" rtl="0">
              <a:spcBef>
                <a:spcPts val="800"/>
              </a:spcBef>
              <a:spcAft>
                <a:spcPts val="0"/>
              </a:spcAft>
              <a:buSzPts val="3600"/>
              <a:buNone/>
              <a:defRPr sz="3600"/>
            </a:lvl6pPr>
            <a:lvl7pPr lvl="6" rtl="0">
              <a:spcBef>
                <a:spcPts val="800"/>
              </a:spcBef>
              <a:spcAft>
                <a:spcPts val="0"/>
              </a:spcAft>
              <a:buSzPts val="3600"/>
              <a:buNone/>
              <a:defRPr sz="3600"/>
            </a:lvl7pPr>
            <a:lvl8pPr lvl="7" rtl="0">
              <a:spcBef>
                <a:spcPts val="800"/>
              </a:spcBef>
              <a:spcAft>
                <a:spcPts val="0"/>
              </a:spcAft>
              <a:buSzPts val="3600"/>
              <a:buNone/>
              <a:defRPr sz="3600"/>
            </a:lvl8pPr>
            <a:lvl9pPr lvl="8" rtl="0">
              <a:spcBef>
                <a:spcPts val="800"/>
              </a:spcBef>
              <a:spcAft>
                <a:spcPts val="800"/>
              </a:spcAft>
              <a:buSzPts val="3600"/>
              <a:buNone/>
              <a:defRPr sz="3600"/>
            </a:lvl9pPr>
          </a:lstStyle>
          <a:p/>
        </p:txBody>
      </p:sp>
      <p:sp>
        <p:nvSpPr>
          <p:cNvPr id="56" name="Google Shape;56;p15"/>
          <p:cNvSpPr txBox="1"/>
          <p:nvPr>
            <p:ph idx="1" type="subTitle"/>
          </p:nvPr>
        </p:nvSpPr>
        <p:spPr>
          <a:xfrm>
            <a:off x="420625" y="886975"/>
            <a:ext cx="8411700" cy="257100"/>
          </a:xfrm>
          <a:prstGeom prst="rect">
            <a:avLst/>
          </a:prstGeom>
        </p:spPr>
        <p:txBody>
          <a:bodyPr anchorCtr="0" anchor="t" bIns="0" lIns="0" spcFirstLastPara="1" rIns="0" wrap="square" tIns="0">
            <a:spAutoFit/>
          </a:bodyPr>
          <a:lstStyle>
            <a:lvl1pPr lvl="0" rtl="0">
              <a:lnSpc>
                <a:spcPct val="100000"/>
              </a:lnSpc>
              <a:spcBef>
                <a:spcPts val="0"/>
              </a:spcBef>
              <a:spcAft>
                <a:spcPts val="0"/>
              </a:spcAft>
              <a:buSzPts val="1600"/>
              <a:buNone/>
              <a:defRPr b="1" sz="1600">
                <a:highlight>
                  <a:schemeClr val="accent1"/>
                </a:highlight>
              </a:defRPr>
            </a:lvl1pPr>
            <a:lvl2pPr lvl="1" rtl="0" algn="ctr">
              <a:lnSpc>
                <a:spcPct val="100000"/>
              </a:lnSpc>
              <a:spcBef>
                <a:spcPts val="0"/>
              </a:spcBef>
              <a:spcAft>
                <a:spcPts val="0"/>
              </a:spcAft>
              <a:buSzPts val="2800"/>
              <a:buNone/>
              <a:defRPr sz="2800">
                <a:highlight>
                  <a:schemeClr val="accent1"/>
                </a:highlight>
              </a:defRPr>
            </a:lvl2pPr>
            <a:lvl3pPr lvl="2" rtl="0" algn="ctr">
              <a:lnSpc>
                <a:spcPct val="100000"/>
              </a:lnSpc>
              <a:spcBef>
                <a:spcPts val="0"/>
              </a:spcBef>
              <a:spcAft>
                <a:spcPts val="0"/>
              </a:spcAft>
              <a:buSzPts val="2800"/>
              <a:buNone/>
              <a:defRPr sz="2800">
                <a:highlight>
                  <a:schemeClr val="accent1"/>
                </a:highlight>
              </a:defRPr>
            </a:lvl3pPr>
            <a:lvl4pPr lvl="3" rtl="0" algn="ctr">
              <a:lnSpc>
                <a:spcPct val="100000"/>
              </a:lnSpc>
              <a:spcBef>
                <a:spcPts val="0"/>
              </a:spcBef>
              <a:spcAft>
                <a:spcPts val="0"/>
              </a:spcAft>
              <a:buSzPts val="2800"/>
              <a:buNone/>
              <a:defRPr sz="2800">
                <a:highlight>
                  <a:schemeClr val="accent1"/>
                </a:highlight>
              </a:defRPr>
            </a:lvl4pPr>
            <a:lvl5pPr lvl="4" rtl="0" algn="ctr">
              <a:lnSpc>
                <a:spcPct val="100000"/>
              </a:lnSpc>
              <a:spcBef>
                <a:spcPts val="0"/>
              </a:spcBef>
              <a:spcAft>
                <a:spcPts val="0"/>
              </a:spcAft>
              <a:buSzPts val="2800"/>
              <a:buNone/>
              <a:defRPr sz="2800">
                <a:highlight>
                  <a:schemeClr val="accent1"/>
                </a:highlight>
              </a:defRPr>
            </a:lvl5pPr>
            <a:lvl6pPr lvl="5" rtl="0" algn="ctr">
              <a:lnSpc>
                <a:spcPct val="100000"/>
              </a:lnSpc>
              <a:spcBef>
                <a:spcPts val="0"/>
              </a:spcBef>
              <a:spcAft>
                <a:spcPts val="0"/>
              </a:spcAft>
              <a:buSzPts val="2800"/>
              <a:buNone/>
              <a:defRPr sz="2800">
                <a:highlight>
                  <a:schemeClr val="accent1"/>
                </a:highlight>
              </a:defRPr>
            </a:lvl6pPr>
            <a:lvl7pPr lvl="6" rtl="0" algn="ctr">
              <a:lnSpc>
                <a:spcPct val="100000"/>
              </a:lnSpc>
              <a:spcBef>
                <a:spcPts val="0"/>
              </a:spcBef>
              <a:spcAft>
                <a:spcPts val="0"/>
              </a:spcAft>
              <a:buSzPts val="2800"/>
              <a:buNone/>
              <a:defRPr sz="2800">
                <a:highlight>
                  <a:schemeClr val="accent1"/>
                </a:highlight>
              </a:defRPr>
            </a:lvl7pPr>
            <a:lvl8pPr lvl="7" rtl="0" algn="ctr">
              <a:lnSpc>
                <a:spcPct val="100000"/>
              </a:lnSpc>
              <a:spcBef>
                <a:spcPts val="0"/>
              </a:spcBef>
              <a:spcAft>
                <a:spcPts val="0"/>
              </a:spcAft>
              <a:buSzPts val="2800"/>
              <a:buNone/>
              <a:defRPr sz="2800">
                <a:highlight>
                  <a:schemeClr val="accent1"/>
                </a:highlight>
              </a:defRPr>
            </a:lvl8pPr>
            <a:lvl9pPr lvl="8" rtl="0" algn="ctr">
              <a:lnSpc>
                <a:spcPct val="100000"/>
              </a:lnSpc>
              <a:spcBef>
                <a:spcPts val="0"/>
              </a:spcBef>
              <a:spcAft>
                <a:spcPts val="0"/>
              </a:spcAft>
              <a:buSzPts val="2800"/>
              <a:buNone/>
              <a:defRPr sz="2800">
                <a:highlight>
                  <a:schemeClr val="accent1"/>
                </a:highlight>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with preheader — black">
  <p:cSld name="CUSTOM_19_1_1_1">
    <p:bg>
      <p:bgPr>
        <a:solidFill>
          <a:schemeClr val="dk1"/>
        </a:solidFill>
      </p:bgPr>
    </p:bg>
    <p:spTree>
      <p:nvGrpSpPr>
        <p:cNvPr id="57" name="Shape 57"/>
        <p:cNvGrpSpPr/>
        <p:nvPr/>
      </p:nvGrpSpPr>
      <p:grpSpPr>
        <a:xfrm>
          <a:off x="0" y="0"/>
          <a:ext cx="0" cy="0"/>
          <a:chOff x="0" y="0"/>
          <a:chExt cx="0" cy="0"/>
        </a:xfrm>
      </p:grpSpPr>
      <p:sp>
        <p:nvSpPr>
          <p:cNvPr id="58" name="Google Shape;58;p16"/>
          <p:cNvSpPr txBox="1"/>
          <p:nvPr>
            <p:ph type="title"/>
          </p:nvPr>
        </p:nvSpPr>
        <p:spPr>
          <a:xfrm>
            <a:off x="420625" y="1144075"/>
            <a:ext cx="8385000" cy="3684000"/>
          </a:xfrm>
          <a:prstGeom prst="rect">
            <a:avLst/>
          </a:prstGeom>
        </p:spPr>
        <p:txBody>
          <a:bodyPr anchorCtr="0" anchor="t" bIns="0" lIns="0" spcFirstLastPara="1" rIns="0" wrap="square" tIns="0">
            <a:normAutofit/>
          </a:bodyPr>
          <a:lstStyle>
            <a:lvl1pPr lvl="0" rtl="0">
              <a:lnSpc>
                <a:spcPct val="90000"/>
              </a:lnSpc>
              <a:spcBef>
                <a:spcPts val="0"/>
              </a:spcBef>
              <a:spcAft>
                <a:spcPts val="0"/>
              </a:spcAft>
              <a:buClr>
                <a:schemeClr val="lt1"/>
              </a:buClr>
              <a:buSzPts val="6000"/>
              <a:buNone/>
              <a:defRPr sz="6000">
                <a:solidFill>
                  <a:schemeClr val="lt1"/>
                </a:solidFill>
              </a:defRPr>
            </a:lvl1pPr>
            <a:lvl2pPr lvl="1" rtl="0">
              <a:spcBef>
                <a:spcPts val="0"/>
              </a:spcBef>
              <a:spcAft>
                <a:spcPts val="0"/>
              </a:spcAft>
              <a:buSzPts val="3600"/>
              <a:buNone/>
              <a:defRPr sz="3600"/>
            </a:lvl2pPr>
            <a:lvl3pPr lvl="2" rtl="0">
              <a:spcBef>
                <a:spcPts val="800"/>
              </a:spcBef>
              <a:spcAft>
                <a:spcPts val="0"/>
              </a:spcAft>
              <a:buSzPts val="3600"/>
              <a:buNone/>
              <a:defRPr sz="3600"/>
            </a:lvl3pPr>
            <a:lvl4pPr lvl="3" rtl="0">
              <a:spcBef>
                <a:spcPts val="800"/>
              </a:spcBef>
              <a:spcAft>
                <a:spcPts val="0"/>
              </a:spcAft>
              <a:buSzPts val="3600"/>
              <a:buNone/>
              <a:defRPr sz="3600"/>
            </a:lvl4pPr>
            <a:lvl5pPr lvl="4" rtl="0">
              <a:spcBef>
                <a:spcPts val="800"/>
              </a:spcBef>
              <a:spcAft>
                <a:spcPts val="0"/>
              </a:spcAft>
              <a:buSzPts val="3600"/>
              <a:buNone/>
              <a:defRPr sz="3600"/>
            </a:lvl5pPr>
            <a:lvl6pPr lvl="5" rtl="0">
              <a:spcBef>
                <a:spcPts val="800"/>
              </a:spcBef>
              <a:spcAft>
                <a:spcPts val="0"/>
              </a:spcAft>
              <a:buSzPts val="3600"/>
              <a:buNone/>
              <a:defRPr sz="3600"/>
            </a:lvl6pPr>
            <a:lvl7pPr lvl="6" rtl="0">
              <a:spcBef>
                <a:spcPts val="800"/>
              </a:spcBef>
              <a:spcAft>
                <a:spcPts val="0"/>
              </a:spcAft>
              <a:buSzPts val="3600"/>
              <a:buNone/>
              <a:defRPr sz="3600"/>
            </a:lvl7pPr>
            <a:lvl8pPr lvl="7" rtl="0">
              <a:spcBef>
                <a:spcPts val="800"/>
              </a:spcBef>
              <a:spcAft>
                <a:spcPts val="0"/>
              </a:spcAft>
              <a:buSzPts val="3600"/>
              <a:buNone/>
              <a:defRPr sz="3600"/>
            </a:lvl8pPr>
            <a:lvl9pPr lvl="8" rtl="0">
              <a:spcBef>
                <a:spcPts val="800"/>
              </a:spcBef>
              <a:spcAft>
                <a:spcPts val="800"/>
              </a:spcAft>
              <a:buSzPts val="3600"/>
              <a:buNone/>
              <a:defRPr sz="3600"/>
            </a:lvl9pPr>
          </a:lstStyle>
          <a:p/>
        </p:txBody>
      </p:sp>
      <p:sp>
        <p:nvSpPr>
          <p:cNvPr id="59" name="Google Shape;59;p16"/>
          <p:cNvSpPr txBox="1"/>
          <p:nvPr>
            <p:ph idx="1" type="subTitle"/>
          </p:nvPr>
        </p:nvSpPr>
        <p:spPr>
          <a:xfrm>
            <a:off x="420625" y="886975"/>
            <a:ext cx="8411700" cy="257100"/>
          </a:xfrm>
          <a:prstGeom prst="rect">
            <a:avLst/>
          </a:prstGeom>
        </p:spPr>
        <p:txBody>
          <a:bodyPr anchorCtr="0" anchor="t" bIns="0" lIns="0" spcFirstLastPara="1" rIns="0" wrap="square" tIns="0">
            <a:spAutoFit/>
          </a:bodyPr>
          <a:lstStyle>
            <a:lvl1pPr lvl="0" rtl="0">
              <a:lnSpc>
                <a:spcPct val="100000"/>
              </a:lnSpc>
              <a:spcBef>
                <a:spcPts val="0"/>
              </a:spcBef>
              <a:spcAft>
                <a:spcPts val="0"/>
              </a:spcAft>
              <a:buSzPts val="1600"/>
              <a:buNone/>
              <a:defRPr b="1" sz="1600">
                <a:highlight>
                  <a:schemeClr val="accent1"/>
                </a:highlight>
              </a:defRPr>
            </a:lvl1pPr>
            <a:lvl2pPr lvl="1" rtl="0" algn="ctr">
              <a:lnSpc>
                <a:spcPct val="100000"/>
              </a:lnSpc>
              <a:spcBef>
                <a:spcPts val="0"/>
              </a:spcBef>
              <a:spcAft>
                <a:spcPts val="0"/>
              </a:spcAft>
              <a:buSzPts val="2800"/>
              <a:buNone/>
              <a:defRPr sz="2800">
                <a:highlight>
                  <a:schemeClr val="accent1"/>
                </a:highlight>
              </a:defRPr>
            </a:lvl2pPr>
            <a:lvl3pPr lvl="2" rtl="0" algn="ctr">
              <a:lnSpc>
                <a:spcPct val="100000"/>
              </a:lnSpc>
              <a:spcBef>
                <a:spcPts val="0"/>
              </a:spcBef>
              <a:spcAft>
                <a:spcPts val="0"/>
              </a:spcAft>
              <a:buSzPts val="2800"/>
              <a:buNone/>
              <a:defRPr sz="2800">
                <a:highlight>
                  <a:schemeClr val="accent1"/>
                </a:highlight>
              </a:defRPr>
            </a:lvl3pPr>
            <a:lvl4pPr lvl="3" rtl="0" algn="ctr">
              <a:lnSpc>
                <a:spcPct val="100000"/>
              </a:lnSpc>
              <a:spcBef>
                <a:spcPts val="0"/>
              </a:spcBef>
              <a:spcAft>
                <a:spcPts val="0"/>
              </a:spcAft>
              <a:buSzPts val="2800"/>
              <a:buNone/>
              <a:defRPr sz="2800">
                <a:highlight>
                  <a:schemeClr val="accent1"/>
                </a:highlight>
              </a:defRPr>
            </a:lvl4pPr>
            <a:lvl5pPr lvl="4" rtl="0" algn="ctr">
              <a:lnSpc>
                <a:spcPct val="100000"/>
              </a:lnSpc>
              <a:spcBef>
                <a:spcPts val="0"/>
              </a:spcBef>
              <a:spcAft>
                <a:spcPts val="0"/>
              </a:spcAft>
              <a:buSzPts val="2800"/>
              <a:buNone/>
              <a:defRPr sz="2800">
                <a:highlight>
                  <a:schemeClr val="accent1"/>
                </a:highlight>
              </a:defRPr>
            </a:lvl5pPr>
            <a:lvl6pPr lvl="5" rtl="0" algn="ctr">
              <a:lnSpc>
                <a:spcPct val="100000"/>
              </a:lnSpc>
              <a:spcBef>
                <a:spcPts val="0"/>
              </a:spcBef>
              <a:spcAft>
                <a:spcPts val="0"/>
              </a:spcAft>
              <a:buSzPts val="2800"/>
              <a:buNone/>
              <a:defRPr sz="2800">
                <a:highlight>
                  <a:schemeClr val="accent1"/>
                </a:highlight>
              </a:defRPr>
            </a:lvl6pPr>
            <a:lvl7pPr lvl="6" rtl="0" algn="ctr">
              <a:lnSpc>
                <a:spcPct val="100000"/>
              </a:lnSpc>
              <a:spcBef>
                <a:spcPts val="0"/>
              </a:spcBef>
              <a:spcAft>
                <a:spcPts val="0"/>
              </a:spcAft>
              <a:buSzPts val="2800"/>
              <a:buNone/>
              <a:defRPr sz="2800">
                <a:highlight>
                  <a:schemeClr val="accent1"/>
                </a:highlight>
              </a:defRPr>
            </a:lvl7pPr>
            <a:lvl8pPr lvl="7" rtl="0" algn="ctr">
              <a:lnSpc>
                <a:spcPct val="100000"/>
              </a:lnSpc>
              <a:spcBef>
                <a:spcPts val="0"/>
              </a:spcBef>
              <a:spcAft>
                <a:spcPts val="0"/>
              </a:spcAft>
              <a:buSzPts val="2800"/>
              <a:buNone/>
              <a:defRPr sz="2800">
                <a:highlight>
                  <a:schemeClr val="accent1"/>
                </a:highlight>
              </a:defRPr>
            </a:lvl8pPr>
            <a:lvl9pPr lvl="8" rtl="0" algn="ctr">
              <a:lnSpc>
                <a:spcPct val="100000"/>
              </a:lnSpc>
              <a:spcBef>
                <a:spcPts val="0"/>
              </a:spcBef>
              <a:spcAft>
                <a:spcPts val="0"/>
              </a:spcAft>
              <a:buSzPts val="2800"/>
              <a:buNone/>
              <a:defRPr sz="2800">
                <a:highlight>
                  <a:schemeClr val="accent1"/>
                </a:highlight>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with preheader — gold">
  <p:cSld name="CUSTOM_20_1_1_1_1">
    <p:bg>
      <p:bgPr>
        <a:solidFill>
          <a:schemeClr val="accent1"/>
        </a:solidFill>
      </p:bgPr>
    </p:bg>
    <p:spTree>
      <p:nvGrpSpPr>
        <p:cNvPr id="60" name="Shape 60"/>
        <p:cNvGrpSpPr/>
        <p:nvPr/>
      </p:nvGrpSpPr>
      <p:grpSpPr>
        <a:xfrm>
          <a:off x="0" y="0"/>
          <a:ext cx="0" cy="0"/>
          <a:chOff x="0" y="0"/>
          <a:chExt cx="0" cy="0"/>
        </a:xfrm>
      </p:grpSpPr>
      <p:sp>
        <p:nvSpPr>
          <p:cNvPr id="61" name="Google Shape;61;p17"/>
          <p:cNvSpPr txBox="1"/>
          <p:nvPr>
            <p:ph type="title"/>
          </p:nvPr>
        </p:nvSpPr>
        <p:spPr>
          <a:xfrm>
            <a:off x="420625" y="1144075"/>
            <a:ext cx="8385000" cy="3684000"/>
          </a:xfrm>
          <a:prstGeom prst="rect">
            <a:avLst/>
          </a:prstGeom>
        </p:spPr>
        <p:txBody>
          <a:bodyPr anchorCtr="0" anchor="t" bIns="0" lIns="0" spcFirstLastPara="1" rIns="0" wrap="square" tIns="0">
            <a:normAutofit/>
          </a:bodyPr>
          <a:lstStyle>
            <a:lvl1pPr lvl="0" rtl="0">
              <a:lnSpc>
                <a:spcPct val="90000"/>
              </a:lnSpc>
              <a:spcBef>
                <a:spcPts val="0"/>
              </a:spcBef>
              <a:spcAft>
                <a:spcPts val="0"/>
              </a:spcAft>
              <a:buSzPts val="6000"/>
              <a:buNone/>
              <a:defRPr sz="6000"/>
            </a:lvl1pPr>
            <a:lvl2pPr lvl="1" rtl="0">
              <a:spcBef>
                <a:spcPts val="0"/>
              </a:spcBef>
              <a:spcAft>
                <a:spcPts val="0"/>
              </a:spcAft>
              <a:buSzPts val="3600"/>
              <a:buNone/>
              <a:defRPr sz="3600"/>
            </a:lvl2pPr>
            <a:lvl3pPr lvl="2" rtl="0">
              <a:spcBef>
                <a:spcPts val="800"/>
              </a:spcBef>
              <a:spcAft>
                <a:spcPts val="0"/>
              </a:spcAft>
              <a:buSzPts val="3600"/>
              <a:buNone/>
              <a:defRPr sz="3600"/>
            </a:lvl3pPr>
            <a:lvl4pPr lvl="3" rtl="0">
              <a:spcBef>
                <a:spcPts val="800"/>
              </a:spcBef>
              <a:spcAft>
                <a:spcPts val="0"/>
              </a:spcAft>
              <a:buSzPts val="3600"/>
              <a:buNone/>
              <a:defRPr sz="3600"/>
            </a:lvl4pPr>
            <a:lvl5pPr lvl="4" rtl="0">
              <a:spcBef>
                <a:spcPts val="800"/>
              </a:spcBef>
              <a:spcAft>
                <a:spcPts val="0"/>
              </a:spcAft>
              <a:buSzPts val="3600"/>
              <a:buNone/>
              <a:defRPr sz="3600"/>
            </a:lvl5pPr>
            <a:lvl6pPr lvl="5" rtl="0">
              <a:spcBef>
                <a:spcPts val="800"/>
              </a:spcBef>
              <a:spcAft>
                <a:spcPts val="0"/>
              </a:spcAft>
              <a:buSzPts val="3600"/>
              <a:buNone/>
              <a:defRPr sz="3600"/>
            </a:lvl6pPr>
            <a:lvl7pPr lvl="6" rtl="0">
              <a:spcBef>
                <a:spcPts val="800"/>
              </a:spcBef>
              <a:spcAft>
                <a:spcPts val="0"/>
              </a:spcAft>
              <a:buSzPts val="3600"/>
              <a:buNone/>
              <a:defRPr sz="3600"/>
            </a:lvl7pPr>
            <a:lvl8pPr lvl="7" rtl="0">
              <a:spcBef>
                <a:spcPts val="800"/>
              </a:spcBef>
              <a:spcAft>
                <a:spcPts val="0"/>
              </a:spcAft>
              <a:buSzPts val="3600"/>
              <a:buNone/>
              <a:defRPr sz="3600"/>
            </a:lvl8pPr>
            <a:lvl9pPr lvl="8" rtl="0">
              <a:spcBef>
                <a:spcPts val="800"/>
              </a:spcBef>
              <a:spcAft>
                <a:spcPts val="800"/>
              </a:spcAft>
              <a:buSzPts val="3600"/>
              <a:buNone/>
              <a:defRPr sz="3600"/>
            </a:lvl9pPr>
          </a:lstStyle>
          <a:p/>
        </p:txBody>
      </p:sp>
      <p:sp>
        <p:nvSpPr>
          <p:cNvPr id="62" name="Google Shape;62;p17"/>
          <p:cNvSpPr txBox="1"/>
          <p:nvPr>
            <p:ph idx="1" type="subTitle"/>
          </p:nvPr>
        </p:nvSpPr>
        <p:spPr>
          <a:xfrm>
            <a:off x="420625" y="886975"/>
            <a:ext cx="8411700" cy="257100"/>
          </a:xfrm>
          <a:prstGeom prst="rect">
            <a:avLst/>
          </a:prstGeom>
        </p:spPr>
        <p:txBody>
          <a:bodyPr anchorCtr="0" anchor="t" bIns="0" lIns="0" spcFirstLastPara="1" rIns="0" wrap="square" tIns="0">
            <a:spAutoFit/>
          </a:bodyPr>
          <a:lstStyle>
            <a:lvl1pPr lvl="0" rtl="0">
              <a:lnSpc>
                <a:spcPct val="100000"/>
              </a:lnSpc>
              <a:spcBef>
                <a:spcPts val="0"/>
              </a:spcBef>
              <a:spcAft>
                <a:spcPts val="0"/>
              </a:spcAft>
              <a:buSzPts val="1600"/>
              <a:buNone/>
              <a:defRPr b="1" sz="1600">
                <a:highlight>
                  <a:schemeClr val="lt1"/>
                </a:highlight>
              </a:defRPr>
            </a:lvl1pPr>
            <a:lvl2pPr lvl="1" rtl="0" algn="ctr">
              <a:lnSpc>
                <a:spcPct val="100000"/>
              </a:lnSpc>
              <a:spcBef>
                <a:spcPts val="0"/>
              </a:spcBef>
              <a:spcAft>
                <a:spcPts val="0"/>
              </a:spcAft>
              <a:buSzPts val="2800"/>
              <a:buNone/>
              <a:defRPr sz="2800">
                <a:highlight>
                  <a:schemeClr val="accent1"/>
                </a:highlight>
              </a:defRPr>
            </a:lvl2pPr>
            <a:lvl3pPr lvl="2" rtl="0" algn="ctr">
              <a:lnSpc>
                <a:spcPct val="100000"/>
              </a:lnSpc>
              <a:spcBef>
                <a:spcPts val="0"/>
              </a:spcBef>
              <a:spcAft>
                <a:spcPts val="0"/>
              </a:spcAft>
              <a:buSzPts val="2800"/>
              <a:buNone/>
              <a:defRPr sz="2800">
                <a:highlight>
                  <a:schemeClr val="accent1"/>
                </a:highlight>
              </a:defRPr>
            </a:lvl3pPr>
            <a:lvl4pPr lvl="3" rtl="0" algn="ctr">
              <a:lnSpc>
                <a:spcPct val="100000"/>
              </a:lnSpc>
              <a:spcBef>
                <a:spcPts val="0"/>
              </a:spcBef>
              <a:spcAft>
                <a:spcPts val="0"/>
              </a:spcAft>
              <a:buSzPts val="2800"/>
              <a:buNone/>
              <a:defRPr sz="2800">
                <a:highlight>
                  <a:schemeClr val="accent1"/>
                </a:highlight>
              </a:defRPr>
            </a:lvl4pPr>
            <a:lvl5pPr lvl="4" rtl="0" algn="ctr">
              <a:lnSpc>
                <a:spcPct val="100000"/>
              </a:lnSpc>
              <a:spcBef>
                <a:spcPts val="0"/>
              </a:spcBef>
              <a:spcAft>
                <a:spcPts val="0"/>
              </a:spcAft>
              <a:buSzPts val="2800"/>
              <a:buNone/>
              <a:defRPr sz="2800">
                <a:highlight>
                  <a:schemeClr val="accent1"/>
                </a:highlight>
              </a:defRPr>
            </a:lvl5pPr>
            <a:lvl6pPr lvl="5" rtl="0" algn="ctr">
              <a:lnSpc>
                <a:spcPct val="100000"/>
              </a:lnSpc>
              <a:spcBef>
                <a:spcPts val="0"/>
              </a:spcBef>
              <a:spcAft>
                <a:spcPts val="0"/>
              </a:spcAft>
              <a:buSzPts val="2800"/>
              <a:buNone/>
              <a:defRPr sz="2800">
                <a:highlight>
                  <a:schemeClr val="accent1"/>
                </a:highlight>
              </a:defRPr>
            </a:lvl6pPr>
            <a:lvl7pPr lvl="6" rtl="0" algn="ctr">
              <a:lnSpc>
                <a:spcPct val="100000"/>
              </a:lnSpc>
              <a:spcBef>
                <a:spcPts val="0"/>
              </a:spcBef>
              <a:spcAft>
                <a:spcPts val="0"/>
              </a:spcAft>
              <a:buSzPts val="2800"/>
              <a:buNone/>
              <a:defRPr sz="2800">
                <a:highlight>
                  <a:schemeClr val="accent1"/>
                </a:highlight>
              </a:defRPr>
            </a:lvl7pPr>
            <a:lvl8pPr lvl="7" rtl="0" algn="ctr">
              <a:lnSpc>
                <a:spcPct val="100000"/>
              </a:lnSpc>
              <a:spcBef>
                <a:spcPts val="0"/>
              </a:spcBef>
              <a:spcAft>
                <a:spcPts val="0"/>
              </a:spcAft>
              <a:buSzPts val="2800"/>
              <a:buNone/>
              <a:defRPr sz="2800">
                <a:highlight>
                  <a:schemeClr val="accent1"/>
                </a:highlight>
              </a:defRPr>
            </a:lvl8pPr>
            <a:lvl9pPr lvl="8" rtl="0" algn="ctr">
              <a:lnSpc>
                <a:spcPct val="100000"/>
              </a:lnSpc>
              <a:spcBef>
                <a:spcPts val="0"/>
              </a:spcBef>
              <a:spcAft>
                <a:spcPts val="0"/>
              </a:spcAft>
              <a:buSzPts val="2800"/>
              <a:buNone/>
              <a:defRPr sz="2800">
                <a:highlight>
                  <a:schemeClr val="accent1"/>
                </a:highlight>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with preheader — maroon">
  <p:cSld name="CUSTOM_19_1_1_1_1">
    <p:bg>
      <p:bgPr>
        <a:solidFill>
          <a:schemeClr val="accent2"/>
        </a:solidFill>
      </p:bgPr>
    </p:bg>
    <p:spTree>
      <p:nvGrpSpPr>
        <p:cNvPr id="63" name="Shape 63"/>
        <p:cNvGrpSpPr/>
        <p:nvPr/>
      </p:nvGrpSpPr>
      <p:grpSpPr>
        <a:xfrm>
          <a:off x="0" y="0"/>
          <a:ext cx="0" cy="0"/>
          <a:chOff x="0" y="0"/>
          <a:chExt cx="0" cy="0"/>
        </a:xfrm>
      </p:grpSpPr>
      <p:sp>
        <p:nvSpPr>
          <p:cNvPr id="64" name="Google Shape;64;p18"/>
          <p:cNvSpPr txBox="1"/>
          <p:nvPr>
            <p:ph type="title"/>
          </p:nvPr>
        </p:nvSpPr>
        <p:spPr>
          <a:xfrm>
            <a:off x="420625" y="1144075"/>
            <a:ext cx="8385000" cy="3684000"/>
          </a:xfrm>
          <a:prstGeom prst="rect">
            <a:avLst/>
          </a:prstGeom>
        </p:spPr>
        <p:txBody>
          <a:bodyPr anchorCtr="0" anchor="t" bIns="0" lIns="0" spcFirstLastPara="1" rIns="0" wrap="square" tIns="0">
            <a:normAutofit/>
          </a:bodyPr>
          <a:lstStyle>
            <a:lvl1pPr lvl="0" rtl="0">
              <a:lnSpc>
                <a:spcPct val="90000"/>
              </a:lnSpc>
              <a:spcBef>
                <a:spcPts val="0"/>
              </a:spcBef>
              <a:spcAft>
                <a:spcPts val="0"/>
              </a:spcAft>
              <a:buClr>
                <a:schemeClr val="lt1"/>
              </a:buClr>
              <a:buSzPts val="6000"/>
              <a:buNone/>
              <a:defRPr sz="6000">
                <a:solidFill>
                  <a:schemeClr val="lt1"/>
                </a:solidFill>
              </a:defRPr>
            </a:lvl1pPr>
            <a:lvl2pPr lvl="1" rtl="0">
              <a:spcBef>
                <a:spcPts val="0"/>
              </a:spcBef>
              <a:spcAft>
                <a:spcPts val="0"/>
              </a:spcAft>
              <a:buSzPts val="3600"/>
              <a:buNone/>
              <a:defRPr sz="3600"/>
            </a:lvl2pPr>
            <a:lvl3pPr lvl="2" rtl="0">
              <a:spcBef>
                <a:spcPts val="800"/>
              </a:spcBef>
              <a:spcAft>
                <a:spcPts val="0"/>
              </a:spcAft>
              <a:buSzPts val="3600"/>
              <a:buNone/>
              <a:defRPr sz="3600"/>
            </a:lvl3pPr>
            <a:lvl4pPr lvl="3" rtl="0">
              <a:spcBef>
                <a:spcPts val="800"/>
              </a:spcBef>
              <a:spcAft>
                <a:spcPts val="0"/>
              </a:spcAft>
              <a:buSzPts val="3600"/>
              <a:buNone/>
              <a:defRPr sz="3600"/>
            </a:lvl4pPr>
            <a:lvl5pPr lvl="4" rtl="0">
              <a:spcBef>
                <a:spcPts val="800"/>
              </a:spcBef>
              <a:spcAft>
                <a:spcPts val="0"/>
              </a:spcAft>
              <a:buSzPts val="3600"/>
              <a:buNone/>
              <a:defRPr sz="3600"/>
            </a:lvl5pPr>
            <a:lvl6pPr lvl="5" rtl="0">
              <a:spcBef>
                <a:spcPts val="800"/>
              </a:spcBef>
              <a:spcAft>
                <a:spcPts val="0"/>
              </a:spcAft>
              <a:buSzPts val="3600"/>
              <a:buNone/>
              <a:defRPr sz="3600"/>
            </a:lvl6pPr>
            <a:lvl7pPr lvl="6" rtl="0">
              <a:spcBef>
                <a:spcPts val="800"/>
              </a:spcBef>
              <a:spcAft>
                <a:spcPts val="0"/>
              </a:spcAft>
              <a:buSzPts val="3600"/>
              <a:buNone/>
              <a:defRPr sz="3600"/>
            </a:lvl7pPr>
            <a:lvl8pPr lvl="7" rtl="0">
              <a:spcBef>
                <a:spcPts val="800"/>
              </a:spcBef>
              <a:spcAft>
                <a:spcPts val="0"/>
              </a:spcAft>
              <a:buSzPts val="3600"/>
              <a:buNone/>
              <a:defRPr sz="3600"/>
            </a:lvl8pPr>
            <a:lvl9pPr lvl="8" rtl="0">
              <a:spcBef>
                <a:spcPts val="800"/>
              </a:spcBef>
              <a:spcAft>
                <a:spcPts val="800"/>
              </a:spcAft>
              <a:buSzPts val="3600"/>
              <a:buNone/>
              <a:defRPr sz="3600"/>
            </a:lvl9pPr>
          </a:lstStyle>
          <a:p/>
        </p:txBody>
      </p:sp>
      <p:sp>
        <p:nvSpPr>
          <p:cNvPr id="65" name="Google Shape;65;p18"/>
          <p:cNvSpPr txBox="1"/>
          <p:nvPr>
            <p:ph idx="1" type="subTitle"/>
          </p:nvPr>
        </p:nvSpPr>
        <p:spPr>
          <a:xfrm>
            <a:off x="420625" y="886975"/>
            <a:ext cx="8411700" cy="257100"/>
          </a:xfrm>
          <a:prstGeom prst="rect">
            <a:avLst/>
          </a:prstGeom>
        </p:spPr>
        <p:txBody>
          <a:bodyPr anchorCtr="0" anchor="t" bIns="0" lIns="0" spcFirstLastPara="1" rIns="0" wrap="square" tIns="0">
            <a:spAutoFit/>
          </a:bodyPr>
          <a:lstStyle>
            <a:lvl1pPr lvl="0" rtl="0">
              <a:lnSpc>
                <a:spcPct val="100000"/>
              </a:lnSpc>
              <a:spcBef>
                <a:spcPts val="0"/>
              </a:spcBef>
              <a:spcAft>
                <a:spcPts val="0"/>
              </a:spcAft>
              <a:buSzPts val="1600"/>
              <a:buNone/>
              <a:defRPr b="1" sz="1600">
                <a:highlight>
                  <a:schemeClr val="lt1"/>
                </a:highlight>
              </a:defRPr>
            </a:lvl1pPr>
            <a:lvl2pPr lvl="1" rtl="0" algn="ctr">
              <a:lnSpc>
                <a:spcPct val="100000"/>
              </a:lnSpc>
              <a:spcBef>
                <a:spcPts val="0"/>
              </a:spcBef>
              <a:spcAft>
                <a:spcPts val="0"/>
              </a:spcAft>
              <a:buSzPts val="2800"/>
              <a:buNone/>
              <a:defRPr sz="2800">
                <a:highlight>
                  <a:schemeClr val="accent1"/>
                </a:highlight>
              </a:defRPr>
            </a:lvl2pPr>
            <a:lvl3pPr lvl="2" rtl="0" algn="ctr">
              <a:lnSpc>
                <a:spcPct val="100000"/>
              </a:lnSpc>
              <a:spcBef>
                <a:spcPts val="0"/>
              </a:spcBef>
              <a:spcAft>
                <a:spcPts val="0"/>
              </a:spcAft>
              <a:buSzPts val="2800"/>
              <a:buNone/>
              <a:defRPr sz="2800">
                <a:highlight>
                  <a:schemeClr val="accent1"/>
                </a:highlight>
              </a:defRPr>
            </a:lvl3pPr>
            <a:lvl4pPr lvl="3" rtl="0" algn="ctr">
              <a:lnSpc>
                <a:spcPct val="100000"/>
              </a:lnSpc>
              <a:spcBef>
                <a:spcPts val="0"/>
              </a:spcBef>
              <a:spcAft>
                <a:spcPts val="0"/>
              </a:spcAft>
              <a:buSzPts val="2800"/>
              <a:buNone/>
              <a:defRPr sz="2800">
                <a:highlight>
                  <a:schemeClr val="accent1"/>
                </a:highlight>
              </a:defRPr>
            </a:lvl4pPr>
            <a:lvl5pPr lvl="4" rtl="0" algn="ctr">
              <a:lnSpc>
                <a:spcPct val="100000"/>
              </a:lnSpc>
              <a:spcBef>
                <a:spcPts val="0"/>
              </a:spcBef>
              <a:spcAft>
                <a:spcPts val="0"/>
              </a:spcAft>
              <a:buSzPts val="2800"/>
              <a:buNone/>
              <a:defRPr sz="2800">
                <a:highlight>
                  <a:schemeClr val="accent1"/>
                </a:highlight>
              </a:defRPr>
            </a:lvl5pPr>
            <a:lvl6pPr lvl="5" rtl="0" algn="ctr">
              <a:lnSpc>
                <a:spcPct val="100000"/>
              </a:lnSpc>
              <a:spcBef>
                <a:spcPts val="0"/>
              </a:spcBef>
              <a:spcAft>
                <a:spcPts val="0"/>
              </a:spcAft>
              <a:buSzPts val="2800"/>
              <a:buNone/>
              <a:defRPr sz="2800">
                <a:highlight>
                  <a:schemeClr val="accent1"/>
                </a:highlight>
              </a:defRPr>
            </a:lvl6pPr>
            <a:lvl7pPr lvl="6" rtl="0" algn="ctr">
              <a:lnSpc>
                <a:spcPct val="100000"/>
              </a:lnSpc>
              <a:spcBef>
                <a:spcPts val="0"/>
              </a:spcBef>
              <a:spcAft>
                <a:spcPts val="0"/>
              </a:spcAft>
              <a:buSzPts val="2800"/>
              <a:buNone/>
              <a:defRPr sz="2800">
                <a:highlight>
                  <a:schemeClr val="accent1"/>
                </a:highlight>
              </a:defRPr>
            </a:lvl7pPr>
            <a:lvl8pPr lvl="7" rtl="0" algn="ctr">
              <a:lnSpc>
                <a:spcPct val="100000"/>
              </a:lnSpc>
              <a:spcBef>
                <a:spcPts val="0"/>
              </a:spcBef>
              <a:spcAft>
                <a:spcPts val="0"/>
              </a:spcAft>
              <a:buSzPts val="2800"/>
              <a:buNone/>
              <a:defRPr sz="2800">
                <a:highlight>
                  <a:schemeClr val="accent1"/>
                </a:highlight>
              </a:defRPr>
            </a:lvl8pPr>
            <a:lvl9pPr lvl="8" rtl="0" algn="ctr">
              <a:lnSpc>
                <a:spcPct val="100000"/>
              </a:lnSpc>
              <a:spcBef>
                <a:spcPts val="0"/>
              </a:spcBef>
              <a:spcAft>
                <a:spcPts val="0"/>
              </a:spcAft>
              <a:buSzPts val="2800"/>
              <a:buNone/>
              <a:defRPr sz="2800">
                <a:highlight>
                  <a:schemeClr val="accent1"/>
                </a:highlight>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pattern background — white">
  <p:cSld name="CUSTOM_22">
    <p:spTree>
      <p:nvGrpSpPr>
        <p:cNvPr id="66" name="Shape 66"/>
        <p:cNvGrpSpPr/>
        <p:nvPr/>
      </p:nvGrpSpPr>
      <p:grpSpPr>
        <a:xfrm>
          <a:off x="0" y="0"/>
          <a:ext cx="0" cy="0"/>
          <a:chOff x="0" y="0"/>
          <a:chExt cx="0" cy="0"/>
        </a:xfrm>
      </p:grpSpPr>
      <p:pic>
        <p:nvPicPr>
          <p:cNvPr id="67" name="Google Shape;67;p19"/>
          <p:cNvPicPr preferRelativeResize="0"/>
          <p:nvPr/>
        </p:nvPicPr>
        <p:blipFill rotWithShape="1">
          <a:blip r:embed="rId2">
            <a:alphaModFix/>
          </a:blip>
          <a:srcRect b="0" l="0" r="0" t="0"/>
          <a:stretch/>
        </p:blipFill>
        <p:spPr>
          <a:xfrm>
            <a:off x="0" y="0"/>
            <a:ext cx="9144010" cy="5143500"/>
          </a:xfrm>
          <a:prstGeom prst="rect">
            <a:avLst/>
          </a:prstGeom>
          <a:noFill/>
          <a:ln>
            <a:noFill/>
          </a:ln>
        </p:spPr>
      </p:pic>
      <p:sp>
        <p:nvSpPr>
          <p:cNvPr id="68" name="Google Shape;68;p19"/>
          <p:cNvSpPr txBox="1"/>
          <p:nvPr>
            <p:ph type="title"/>
          </p:nvPr>
        </p:nvSpPr>
        <p:spPr>
          <a:xfrm>
            <a:off x="420625" y="320050"/>
            <a:ext cx="8385000" cy="4508100"/>
          </a:xfrm>
          <a:prstGeom prst="rect">
            <a:avLst/>
          </a:prstGeom>
        </p:spPr>
        <p:txBody>
          <a:bodyPr anchorCtr="0" anchor="ctr" bIns="0" lIns="0" spcFirstLastPara="1" rIns="0" wrap="square" tIns="0">
            <a:normAutofit/>
          </a:bodyPr>
          <a:lstStyle>
            <a:lvl1pPr lvl="0" rtl="0">
              <a:lnSpc>
                <a:spcPct val="90000"/>
              </a:lnSpc>
              <a:spcBef>
                <a:spcPts val="0"/>
              </a:spcBef>
              <a:spcAft>
                <a:spcPts val="0"/>
              </a:spcAft>
              <a:buSzPts val="4400"/>
              <a:buNone/>
              <a:defRPr sz="4400">
                <a:highlight>
                  <a:schemeClr val="accent1"/>
                </a:highlight>
              </a:defRPr>
            </a:lvl1pPr>
            <a:lvl2pPr lvl="1" rtl="0">
              <a:lnSpc>
                <a:spcPct val="90000"/>
              </a:lnSpc>
              <a:spcBef>
                <a:spcPts val="0"/>
              </a:spcBef>
              <a:spcAft>
                <a:spcPts val="0"/>
              </a:spcAft>
              <a:buSzPts val="3600"/>
              <a:buNone/>
              <a:defRPr sz="3600"/>
            </a:lvl2pPr>
            <a:lvl3pPr lvl="2" rtl="0">
              <a:lnSpc>
                <a:spcPct val="90000"/>
              </a:lnSpc>
              <a:spcBef>
                <a:spcPts val="800"/>
              </a:spcBef>
              <a:spcAft>
                <a:spcPts val="0"/>
              </a:spcAft>
              <a:buSzPts val="3600"/>
              <a:buNone/>
              <a:defRPr sz="3600"/>
            </a:lvl3pPr>
            <a:lvl4pPr lvl="3" rtl="0">
              <a:lnSpc>
                <a:spcPct val="90000"/>
              </a:lnSpc>
              <a:spcBef>
                <a:spcPts val="800"/>
              </a:spcBef>
              <a:spcAft>
                <a:spcPts val="0"/>
              </a:spcAft>
              <a:buSzPts val="3600"/>
              <a:buNone/>
              <a:defRPr sz="3600"/>
            </a:lvl4pPr>
            <a:lvl5pPr lvl="4" rtl="0">
              <a:lnSpc>
                <a:spcPct val="90000"/>
              </a:lnSpc>
              <a:spcBef>
                <a:spcPts val="800"/>
              </a:spcBef>
              <a:spcAft>
                <a:spcPts val="0"/>
              </a:spcAft>
              <a:buSzPts val="3600"/>
              <a:buNone/>
              <a:defRPr sz="3600"/>
            </a:lvl5pPr>
            <a:lvl6pPr lvl="5" rtl="0">
              <a:lnSpc>
                <a:spcPct val="90000"/>
              </a:lnSpc>
              <a:spcBef>
                <a:spcPts val="800"/>
              </a:spcBef>
              <a:spcAft>
                <a:spcPts val="0"/>
              </a:spcAft>
              <a:buSzPts val="3600"/>
              <a:buNone/>
              <a:defRPr sz="3600"/>
            </a:lvl6pPr>
            <a:lvl7pPr lvl="6" rtl="0">
              <a:lnSpc>
                <a:spcPct val="90000"/>
              </a:lnSpc>
              <a:spcBef>
                <a:spcPts val="800"/>
              </a:spcBef>
              <a:spcAft>
                <a:spcPts val="0"/>
              </a:spcAft>
              <a:buSzPts val="3600"/>
              <a:buNone/>
              <a:defRPr sz="3600"/>
            </a:lvl7pPr>
            <a:lvl8pPr lvl="7" rtl="0">
              <a:lnSpc>
                <a:spcPct val="90000"/>
              </a:lnSpc>
              <a:spcBef>
                <a:spcPts val="800"/>
              </a:spcBef>
              <a:spcAft>
                <a:spcPts val="0"/>
              </a:spcAft>
              <a:buSzPts val="3600"/>
              <a:buNone/>
              <a:defRPr sz="3600"/>
            </a:lvl8pPr>
            <a:lvl9pPr lvl="8" rtl="0">
              <a:lnSpc>
                <a:spcPct val="90000"/>
              </a:lnSpc>
              <a:spcBef>
                <a:spcPts val="800"/>
              </a:spcBef>
              <a:spcAft>
                <a:spcPts val="800"/>
              </a:spcAft>
              <a:buSzPts val="3600"/>
              <a:buNone/>
              <a:defRPr sz="36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pattern background — black">
  <p:cSld name="CUSTOM_23">
    <p:spTree>
      <p:nvGrpSpPr>
        <p:cNvPr id="69" name="Shape 69"/>
        <p:cNvGrpSpPr/>
        <p:nvPr/>
      </p:nvGrpSpPr>
      <p:grpSpPr>
        <a:xfrm>
          <a:off x="0" y="0"/>
          <a:ext cx="0" cy="0"/>
          <a:chOff x="0" y="0"/>
          <a:chExt cx="0" cy="0"/>
        </a:xfrm>
      </p:grpSpPr>
      <p:pic>
        <p:nvPicPr>
          <p:cNvPr id="70" name="Google Shape;70;p20"/>
          <p:cNvPicPr preferRelativeResize="0"/>
          <p:nvPr/>
        </p:nvPicPr>
        <p:blipFill rotWithShape="1">
          <a:blip r:embed="rId2">
            <a:alphaModFix/>
          </a:blip>
          <a:srcRect b="0" l="19" r="19" t="0"/>
          <a:stretch/>
        </p:blipFill>
        <p:spPr>
          <a:xfrm>
            <a:off x="0" y="-2225"/>
            <a:ext cx="9144003" cy="5150128"/>
          </a:xfrm>
          <a:prstGeom prst="rect">
            <a:avLst/>
          </a:prstGeom>
          <a:noFill/>
          <a:ln>
            <a:noFill/>
          </a:ln>
        </p:spPr>
      </p:pic>
      <p:sp>
        <p:nvSpPr>
          <p:cNvPr id="71" name="Google Shape;71;p20"/>
          <p:cNvSpPr txBox="1"/>
          <p:nvPr>
            <p:ph type="title"/>
          </p:nvPr>
        </p:nvSpPr>
        <p:spPr>
          <a:xfrm>
            <a:off x="420625" y="320050"/>
            <a:ext cx="8385000" cy="4508100"/>
          </a:xfrm>
          <a:prstGeom prst="rect">
            <a:avLst/>
          </a:prstGeom>
        </p:spPr>
        <p:txBody>
          <a:bodyPr anchorCtr="0" anchor="ctr" bIns="0" lIns="0" spcFirstLastPara="1" rIns="0" wrap="square" tIns="0">
            <a:normAutofit/>
          </a:bodyPr>
          <a:lstStyle>
            <a:lvl1pPr lvl="0" rtl="0">
              <a:lnSpc>
                <a:spcPct val="90000"/>
              </a:lnSpc>
              <a:spcBef>
                <a:spcPts val="0"/>
              </a:spcBef>
              <a:spcAft>
                <a:spcPts val="0"/>
              </a:spcAft>
              <a:buSzPts val="4400"/>
              <a:buNone/>
              <a:defRPr sz="4400">
                <a:highlight>
                  <a:schemeClr val="accent1"/>
                </a:highlight>
              </a:defRPr>
            </a:lvl1pPr>
            <a:lvl2pPr lvl="1" rtl="0">
              <a:lnSpc>
                <a:spcPct val="90000"/>
              </a:lnSpc>
              <a:spcBef>
                <a:spcPts val="0"/>
              </a:spcBef>
              <a:spcAft>
                <a:spcPts val="0"/>
              </a:spcAft>
              <a:buSzPts val="3600"/>
              <a:buNone/>
              <a:defRPr sz="3600"/>
            </a:lvl2pPr>
            <a:lvl3pPr lvl="2" rtl="0">
              <a:lnSpc>
                <a:spcPct val="90000"/>
              </a:lnSpc>
              <a:spcBef>
                <a:spcPts val="800"/>
              </a:spcBef>
              <a:spcAft>
                <a:spcPts val="0"/>
              </a:spcAft>
              <a:buSzPts val="3600"/>
              <a:buNone/>
              <a:defRPr sz="3600"/>
            </a:lvl3pPr>
            <a:lvl4pPr lvl="3" rtl="0">
              <a:lnSpc>
                <a:spcPct val="90000"/>
              </a:lnSpc>
              <a:spcBef>
                <a:spcPts val="800"/>
              </a:spcBef>
              <a:spcAft>
                <a:spcPts val="0"/>
              </a:spcAft>
              <a:buSzPts val="3600"/>
              <a:buNone/>
              <a:defRPr sz="3600"/>
            </a:lvl4pPr>
            <a:lvl5pPr lvl="4" rtl="0">
              <a:lnSpc>
                <a:spcPct val="90000"/>
              </a:lnSpc>
              <a:spcBef>
                <a:spcPts val="800"/>
              </a:spcBef>
              <a:spcAft>
                <a:spcPts val="0"/>
              </a:spcAft>
              <a:buSzPts val="3600"/>
              <a:buNone/>
              <a:defRPr sz="3600"/>
            </a:lvl5pPr>
            <a:lvl6pPr lvl="5" rtl="0">
              <a:lnSpc>
                <a:spcPct val="90000"/>
              </a:lnSpc>
              <a:spcBef>
                <a:spcPts val="800"/>
              </a:spcBef>
              <a:spcAft>
                <a:spcPts val="0"/>
              </a:spcAft>
              <a:buSzPts val="3600"/>
              <a:buNone/>
              <a:defRPr sz="3600"/>
            </a:lvl6pPr>
            <a:lvl7pPr lvl="6" rtl="0">
              <a:lnSpc>
                <a:spcPct val="90000"/>
              </a:lnSpc>
              <a:spcBef>
                <a:spcPts val="800"/>
              </a:spcBef>
              <a:spcAft>
                <a:spcPts val="0"/>
              </a:spcAft>
              <a:buSzPts val="3600"/>
              <a:buNone/>
              <a:defRPr sz="3600"/>
            </a:lvl7pPr>
            <a:lvl8pPr lvl="7" rtl="0">
              <a:lnSpc>
                <a:spcPct val="90000"/>
              </a:lnSpc>
              <a:spcBef>
                <a:spcPts val="800"/>
              </a:spcBef>
              <a:spcAft>
                <a:spcPts val="0"/>
              </a:spcAft>
              <a:buSzPts val="3600"/>
              <a:buNone/>
              <a:defRPr sz="3600"/>
            </a:lvl8pPr>
            <a:lvl9pPr lvl="8" rtl="0">
              <a:lnSpc>
                <a:spcPct val="90000"/>
              </a:lnSpc>
              <a:spcBef>
                <a:spcPts val="800"/>
              </a:spcBef>
              <a:spcAft>
                <a:spcPts val="800"/>
              </a:spcAft>
              <a:buSzPts val="3600"/>
              <a:buNone/>
              <a:defRPr sz="36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READ ME — Find more branded templates and tools for your use">
  <p:cSld name="CUSTOM_18_2">
    <p:spTree>
      <p:nvGrpSpPr>
        <p:cNvPr id="12" name="Shape 12"/>
        <p:cNvGrpSpPr/>
        <p:nvPr/>
      </p:nvGrpSpPr>
      <p:grpSpPr>
        <a:xfrm>
          <a:off x="0" y="0"/>
          <a:ext cx="0" cy="0"/>
          <a:chOff x="0" y="0"/>
          <a:chExt cx="0" cy="0"/>
        </a:xfrm>
      </p:grpSpPr>
      <p:sp>
        <p:nvSpPr>
          <p:cNvPr id="13" name="Google Shape;13;p3"/>
          <p:cNvSpPr/>
          <p:nvPr/>
        </p:nvSpPr>
        <p:spPr>
          <a:xfrm>
            <a:off x="0" y="0"/>
            <a:ext cx="2168400" cy="5143500"/>
          </a:xfrm>
          <a:prstGeom prst="rightArrowCallout">
            <a:avLst>
              <a:gd fmla="val 25000" name="adj1"/>
              <a:gd fmla="val 25000" name="adj2"/>
              <a:gd fmla="val 25000" name="adj3"/>
              <a:gd fmla="val 64977" name="adj4"/>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nvSpPr>
        <p:spPr>
          <a:xfrm>
            <a:off x="2270850" y="0"/>
            <a:ext cx="6753300" cy="5143500"/>
          </a:xfrm>
          <a:prstGeom prst="rect">
            <a:avLst/>
          </a:prstGeom>
          <a:noFill/>
          <a:ln>
            <a:noFill/>
          </a:ln>
        </p:spPr>
        <p:txBody>
          <a:bodyPr anchorCtr="0" anchor="ctr" bIns="91425" lIns="91425" spcFirstLastPara="1" rIns="91425" wrap="square" tIns="91425">
            <a:noAutofit/>
          </a:bodyPr>
          <a:lstStyle/>
          <a:p>
            <a:pPr indent="0" lvl="0" marL="0" rtl="0" algn="l">
              <a:lnSpc>
                <a:spcPct val="80000"/>
              </a:lnSpc>
              <a:spcBef>
                <a:spcPts val="0"/>
              </a:spcBef>
              <a:spcAft>
                <a:spcPts val="0"/>
              </a:spcAft>
              <a:buNone/>
            </a:pPr>
            <a:r>
              <a:rPr b="1" lang="en" sz="5200"/>
              <a:t>Find more branded templates created for your use</a:t>
            </a:r>
            <a:r>
              <a:rPr b="1" lang="en" sz="5200"/>
              <a:t>:</a:t>
            </a:r>
            <a:endParaRPr b="1" sz="5200"/>
          </a:p>
          <a:p>
            <a:pPr indent="0" lvl="0" marL="0" rtl="0" algn="l">
              <a:lnSpc>
                <a:spcPct val="80000"/>
              </a:lnSpc>
              <a:spcBef>
                <a:spcPts val="1500"/>
              </a:spcBef>
              <a:spcAft>
                <a:spcPts val="1500"/>
              </a:spcAft>
              <a:buNone/>
            </a:pPr>
            <a:r>
              <a:rPr b="1" lang="en" sz="5200">
                <a:solidFill>
                  <a:schemeClr val="dk1"/>
                </a:solidFill>
                <a:highlight>
                  <a:schemeClr val="accent1"/>
                </a:highlight>
              </a:rPr>
              <a:t>https://brandguide.</a:t>
            </a:r>
            <a:br>
              <a:rPr b="1" lang="en" sz="5200">
                <a:solidFill>
                  <a:schemeClr val="dk1"/>
                </a:solidFill>
                <a:highlight>
                  <a:schemeClr val="accent1"/>
                </a:highlight>
              </a:rPr>
            </a:br>
            <a:r>
              <a:rPr b="1" lang="en" sz="5200">
                <a:solidFill>
                  <a:schemeClr val="dk1"/>
                </a:solidFill>
                <a:highlight>
                  <a:schemeClr val="accent1"/>
                </a:highlight>
              </a:rPr>
              <a:t>asu.edu/tools/</a:t>
            </a:r>
            <a:br>
              <a:rPr b="1" lang="en" sz="5200">
                <a:solidFill>
                  <a:schemeClr val="dk1"/>
                </a:solidFill>
                <a:highlight>
                  <a:schemeClr val="accent1"/>
                </a:highlight>
              </a:rPr>
            </a:br>
            <a:r>
              <a:rPr b="1" lang="en" sz="5200">
                <a:solidFill>
                  <a:schemeClr val="dk1"/>
                </a:solidFill>
                <a:highlight>
                  <a:schemeClr val="accent1"/>
                </a:highlight>
              </a:rPr>
              <a:t>templates-libraries</a:t>
            </a:r>
            <a:r>
              <a:rPr b="1" lang="en" sz="5200">
                <a:solidFill>
                  <a:schemeClr val="dk1"/>
                </a:solidFill>
                <a:highlight>
                  <a:schemeClr val="accent1"/>
                </a:highlight>
              </a:rPr>
              <a:t> </a:t>
            </a:r>
            <a:endParaRPr b="1" sz="5200">
              <a:solidFill>
                <a:schemeClr val="dk1"/>
              </a:solidFill>
              <a:highlight>
                <a:schemeClr val="accent1"/>
              </a:highlight>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 photo background">
  <p:cSld name="CUSTOM_22_1">
    <p:spTree>
      <p:nvGrpSpPr>
        <p:cNvPr id="72" name="Shape 72"/>
        <p:cNvGrpSpPr/>
        <p:nvPr/>
      </p:nvGrpSpPr>
      <p:grpSpPr>
        <a:xfrm>
          <a:off x="0" y="0"/>
          <a:ext cx="0" cy="0"/>
          <a:chOff x="0" y="0"/>
          <a:chExt cx="0" cy="0"/>
        </a:xfrm>
      </p:grpSpPr>
      <p:sp>
        <p:nvSpPr>
          <p:cNvPr id="73" name="Google Shape;73;p21"/>
          <p:cNvSpPr/>
          <p:nvPr>
            <p:ph idx="2" type="pic"/>
          </p:nvPr>
        </p:nvSpPr>
        <p:spPr>
          <a:xfrm>
            <a:off x="100" y="-9225"/>
            <a:ext cx="9144000" cy="5143500"/>
          </a:xfrm>
          <a:prstGeom prst="rect">
            <a:avLst/>
          </a:prstGeom>
          <a:noFill/>
          <a:ln>
            <a:noFill/>
          </a:ln>
        </p:spPr>
      </p:sp>
      <p:sp>
        <p:nvSpPr>
          <p:cNvPr id="74" name="Google Shape;74;p21"/>
          <p:cNvSpPr txBox="1"/>
          <p:nvPr>
            <p:ph type="title"/>
          </p:nvPr>
        </p:nvSpPr>
        <p:spPr>
          <a:xfrm>
            <a:off x="420625" y="3091050"/>
            <a:ext cx="8385000" cy="793500"/>
          </a:xfrm>
          <a:prstGeom prst="rect">
            <a:avLst/>
          </a:prstGeom>
          <a:solidFill>
            <a:schemeClr val="lt1"/>
          </a:solidFill>
        </p:spPr>
        <p:txBody>
          <a:bodyPr anchorCtr="0" anchor="ctr" bIns="0" lIns="0" spcFirstLastPara="1" rIns="0" wrap="square" tIns="0">
            <a:spAutoFit/>
          </a:bodyPr>
          <a:lstStyle>
            <a:lvl1pPr lvl="0" rtl="0">
              <a:lnSpc>
                <a:spcPct val="90000"/>
              </a:lnSpc>
              <a:spcBef>
                <a:spcPts val="0"/>
              </a:spcBef>
              <a:spcAft>
                <a:spcPts val="0"/>
              </a:spcAft>
              <a:buSzPts val="4400"/>
              <a:buNone/>
              <a:defRPr sz="4400"/>
            </a:lvl1pPr>
            <a:lvl2pPr lvl="1" rtl="0">
              <a:lnSpc>
                <a:spcPct val="90000"/>
              </a:lnSpc>
              <a:spcBef>
                <a:spcPts val="0"/>
              </a:spcBef>
              <a:spcAft>
                <a:spcPts val="0"/>
              </a:spcAft>
              <a:buSzPts val="3600"/>
              <a:buNone/>
              <a:defRPr sz="3600"/>
            </a:lvl2pPr>
            <a:lvl3pPr lvl="2" rtl="0">
              <a:lnSpc>
                <a:spcPct val="90000"/>
              </a:lnSpc>
              <a:spcBef>
                <a:spcPts val="800"/>
              </a:spcBef>
              <a:spcAft>
                <a:spcPts val="0"/>
              </a:spcAft>
              <a:buSzPts val="3600"/>
              <a:buNone/>
              <a:defRPr sz="3600"/>
            </a:lvl3pPr>
            <a:lvl4pPr lvl="3" rtl="0">
              <a:lnSpc>
                <a:spcPct val="90000"/>
              </a:lnSpc>
              <a:spcBef>
                <a:spcPts val="800"/>
              </a:spcBef>
              <a:spcAft>
                <a:spcPts val="0"/>
              </a:spcAft>
              <a:buSzPts val="3600"/>
              <a:buNone/>
              <a:defRPr sz="3600"/>
            </a:lvl4pPr>
            <a:lvl5pPr lvl="4" rtl="0">
              <a:lnSpc>
                <a:spcPct val="90000"/>
              </a:lnSpc>
              <a:spcBef>
                <a:spcPts val="800"/>
              </a:spcBef>
              <a:spcAft>
                <a:spcPts val="0"/>
              </a:spcAft>
              <a:buSzPts val="3600"/>
              <a:buNone/>
              <a:defRPr sz="3600"/>
            </a:lvl5pPr>
            <a:lvl6pPr lvl="5" rtl="0">
              <a:lnSpc>
                <a:spcPct val="90000"/>
              </a:lnSpc>
              <a:spcBef>
                <a:spcPts val="800"/>
              </a:spcBef>
              <a:spcAft>
                <a:spcPts val="0"/>
              </a:spcAft>
              <a:buSzPts val="3600"/>
              <a:buNone/>
              <a:defRPr sz="3600"/>
            </a:lvl6pPr>
            <a:lvl7pPr lvl="6" rtl="0">
              <a:lnSpc>
                <a:spcPct val="90000"/>
              </a:lnSpc>
              <a:spcBef>
                <a:spcPts val="800"/>
              </a:spcBef>
              <a:spcAft>
                <a:spcPts val="0"/>
              </a:spcAft>
              <a:buSzPts val="3600"/>
              <a:buNone/>
              <a:defRPr sz="3600"/>
            </a:lvl7pPr>
            <a:lvl8pPr lvl="7" rtl="0">
              <a:lnSpc>
                <a:spcPct val="90000"/>
              </a:lnSpc>
              <a:spcBef>
                <a:spcPts val="800"/>
              </a:spcBef>
              <a:spcAft>
                <a:spcPts val="0"/>
              </a:spcAft>
              <a:buSzPts val="3600"/>
              <a:buNone/>
              <a:defRPr sz="3600"/>
            </a:lvl8pPr>
            <a:lvl9pPr lvl="8" rtl="0">
              <a:lnSpc>
                <a:spcPct val="90000"/>
              </a:lnSpc>
              <a:spcBef>
                <a:spcPts val="800"/>
              </a:spcBef>
              <a:spcAft>
                <a:spcPts val="800"/>
              </a:spcAft>
              <a:buSzPts val="3600"/>
              <a:buNone/>
              <a:defRPr sz="3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with subtitle and text">
  <p:cSld name="CUSTOM_23_1">
    <p:spTree>
      <p:nvGrpSpPr>
        <p:cNvPr id="75" name="Shape 75"/>
        <p:cNvGrpSpPr/>
        <p:nvPr/>
      </p:nvGrpSpPr>
      <p:grpSpPr>
        <a:xfrm>
          <a:off x="0" y="0"/>
          <a:ext cx="0" cy="0"/>
          <a:chOff x="0" y="0"/>
          <a:chExt cx="0" cy="0"/>
        </a:xfrm>
      </p:grpSpPr>
      <p:sp>
        <p:nvSpPr>
          <p:cNvPr id="76" name="Google Shape;76;p2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2"/>
          <p:cNvSpPr txBox="1"/>
          <p:nvPr>
            <p:ph type="title"/>
          </p:nvPr>
        </p:nvSpPr>
        <p:spPr>
          <a:xfrm>
            <a:off x="265500" y="1233175"/>
            <a:ext cx="4045200" cy="1482300"/>
          </a:xfrm>
          <a:prstGeom prst="rect">
            <a:avLst/>
          </a:prstGeom>
        </p:spPr>
        <p:txBody>
          <a:bodyPr anchorCtr="0" anchor="b" bIns="0" lIns="0" spcFirstLastPara="1" rIns="0" wrap="square" tIns="0">
            <a:noAutofit/>
          </a:bodyPr>
          <a:lstStyle>
            <a:lvl1pPr lvl="0" rtl="0">
              <a:spcBef>
                <a:spcPts val="0"/>
              </a:spcBef>
              <a:spcAft>
                <a:spcPts val="0"/>
              </a:spcAft>
              <a:buSzPts val="4200"/>
              <a:buNone/>
              <a:defRPr sz="4200">
                <a:highlight>
                  <a:schemeClr val="accent1"/>
                </a:highlight>
              </a:defRPr>
            </a:lvl1pPr>
            <a:lvl2pPr lvl="1" rtl="0">
              <a:spcBef>
                <a:spcPts val="0"/>
              </a:spcBef>
              <a:spcAft>
                <a:spcPts val="0"/>
              </a:spcAft>
              <a:buSzPts val="4200"/>
              <a:buNone/>
              <a:defRPr sz="4200"/>
            </a:lvl2pPr>
            <a:lvl3pPr lvl="2" rtl="0">
              <a:spcBef>
                <a:spcPts val="800"/>
              </a:spcBef>
              <a:spcAft>
                <a:spcPts val="0"/>
              </a:spcAft>
              <a:buSzPts val="4200"/>
              <a:buNone/>
              <a:defRPr sz="4200"/>
            </a:lvl3pPr>
            <a:lvl4pPr lvl="3" rtl="0">
              <a:spcBef>
                <a:spcPts val="800"/>
              </a:spcBef>
              <a:spcAft>
                <a:spcPts val="0"/>
              </a:spcAft>
              <a:buSzPts val="4200"/>
              <a:buNone/>
              <a:defRPr sz="4200"/>
            </a:lvl4pPr>
            <a:lvl5pPr lvl="4" rtl="0">
              <a:spcBef>
                <a:spcPts val="800"/>
              </a:spcBef>
              <a:spcAft>
                <a:spcPts val="0"/>
              </a:spcAft>
              <a:buSzPts val="4200"/>
              <a:buNone/>
              <a:defRPr sz="4200"/>
            </a:lvl5pPr>
            <a:lvl6pPr lvl="5" rtl="0">
              <a:spcBef>
                <a:spcPts val="800"/>
              </a:spcBef>
              <a:spcAft>
                <a:spcPts val="0"/>
              </a:spcAft>
              <a:buSzPts val="4200"/>
              <a:buNone/>
              <a:defRPr sz="4200"/>
            </a:lvl6pPr>
            <a:lvl7pPr lvl="6" rtl="0">
              <a:spcBef>
                <a:spcPts val="800"/>
              </a:spcBef>
              <a:spcAft>
                <a:spcPts val="0"/>
              </a:spcAft>
              <a:buSzPts val="4200"/>
              <a:buNone/>
              <a:defRPr sz="4200"/>
            </a:lvl7pPr>
            <a:lvl8pPr lvl="7" rtl="0">
              <a:spcBef>
                <a:spcPts val="800"/>
              </a:spcBef>
              <a:spcAft>
                <a:spcPts val="0"/>
              </a:spcAft>
              <a:buSzPts val="4200"/>
              <a:buNone/>
              <a:defRPr sz="4200"/>
            </a:lvl8pPr>
            <a:lvl9pPr lvl="8" rtl="0">
              <a:spcBef>
                <a:spcPts val="800"/>
              </a:spcBef>
              <a:spcAft>
                <a:spcPts val="800"/>
              </a:spcAft>
              <a:buSzPts val="4200"/>
              <a:buNone/>
              <a:defRPr sz="4200"/>
            </a:lvl9pPr>
          </a:lstStyle>
          <a:p/>
        </p:txBody>
      </p:sp>
      <p:sp>
        <p:nvSpPr>
          <p:cNvPr id="78" name="Google Shape;78;p22"/>
          <p:cNvSpPr txBox="1"/>
          <p:nvPr>
            <p:ph idx="1" type="subTitle"/>
          </p:nvPr>
        </p:nvSpPr>
        <p:spPr>
          <a:xfrm>
            <a:off x="265500" y="2715475"/>
            <a:ext cx="4045200" cy="13227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lt1"/>
              </a:buClr>
              <a:buSzPts val="1600"/>
              <a:buNone/>
              <a:defRPr b="1" sz="1600">
                <a:solidFill>
                  <a:schemeClr val="lt1"/>
                </a:solidFill>
                <a:highlight>
                  <a:schemeClr val="dk1"/>
                </a:highlight>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79" name="Google Shape;79;p22"/>
          <p:cNvSpPr txBox="1"/>
          <p:nvPr>
            <p:ph idx="2" type="body"/>
          </p:nvPr>
        </p:nvSpPr>
        <p:spPr>
          <a:xfrm>
            <a:off x="4939500" y="724075"/>
            <a:ext cx="3837000" cy="3695100"/>
          </a:xfrm>
          <a:prstGeom prst="rect">
            <a:avLst/>
          </a:prstGeom>
        </p:spPr>
        <p:txBody>
          <a:bodyPr anchorCtr="0" anchor="ctr" bIns="0" lIns="0" spcFirstLastPara="1" rIns="0" wrap="square" tIns="0">
            <a:noAutofit/>
          </a:bodyPr>
          <a:lstStyle>
            <a:lvl1pPr indent="-355600" lvl="0" marL="457200" rtl="0">
              <a:spcBef>
                <a:spcPts val="0"/>
              </a:spcBef>
              <a:spcAft>
                <a:spcPts val="0"/>
              </a:spcAft>
              <a:buSzPts val="2000"/>
              <a:buChar char="●"/>
              <a:defRPr/>
            </a:lvl1pPr>
            <a:lvl2pPr indent="-355600" lvl="1" marL="914400" rtl="0">
              <a:spcBef>
                <a:spcPts val="800"/>
              </a:spcBef>
              <a:spcAft>
                <a:spcPts val="0"/>
              </a:spcAft>
              <a:buSzPts val="2000"/>
              <a:buChar char="○"/>
              <a:defRPr/>
            </a:lvl2pPr>
            <a:lvl3pPr indent="-355600" lvl="2" marL="1371600" rtl="0">
              <a:spcBef>
                <a:spcPts val="800"/>
              </a:spcBef>
              <a:spcAft>
                <a:spcPts val="0"/>
              </a:spcAft>
              <a:buSzPts val="2000"/>
              <a:buChar char="■"/>
              <a:defRPr/>
            </a:lvl3pPr>
            <a:lvl4pPr indent="-355600" lvl="3" marL="1828800" rtl="0">
              <a:spcBef>
                <a:spcPts val="800"/>
              </a:spcBef>
              <a:spcAft>
                <a:spcPts val="0"/>
              </a:spcAft>
              <a:buSzPts val="2000"/>
              <a:buChar char="●"/>
              <a:defRPr/>
            </a:lvl4pPr>
            <a:lvl5pPr indent="-355600" lvl="4" marL="2286000" rtl="0">
              <a:spcBef>
                <a:spcPts val="800"/>
              </a:spcBef>
              <a:spcAft>
                <a:spcPts val="0"/>
              </a:spcAft>
              <a:buSzPts val="2000"/>
              <a:buChar char="○"/>
              <a:defRPr/>
            </a:lvl5pPr>
            <a:lvl6pPr indent="-355600" lvl="5" marL="2743200" rtl="0">
              <a:spcBef>
                <a:spcPts val="800"/>
              </a:spcBef>
              <a:spcAft>
                <a:spcPts val="0"/>
              </a:spcAft>
              <a:buSzPts val="2000"/>
              <a:buChar char="■"/>
              <a:defRPr/>
            </a:lvl6pPr>
            <a:lvl7pPr indent="-355600" lvl="6" marL="3200400" rtl="0">
              <a:spcBef>
                <a:spcPts val="800"/>
              </a:spcBef>
              <a:spcAft>
                <a:spcPts val="0"/>
              </a:spcAft>
              <a:buSzPts val="2000"/>
              <a:buChar char="●"/>
              <a:defRPr/>
            </a:lvl7pPr>
            <a:lvl8pPr indent="-355600" lvl="7" marL="3657600" rtl="0">
              <a:spcBef>
                <a:spcPts val="800"/>
              </a:spcBef>
              <a:spcAft>
                <a:spcPts val="0"/>
              </a:spcAft>
              <a:buSzPts val="2000"/>
              <a:buChar char="○"/>
              <a:defRPr/>
            </a:lvl8pPr>
            <a:lvl9pPr indent="-355600" lvl="8" marL="4114800" rtl="0">
              <a:spcBef>
                <a:spcPts val="800"/>
              </a:spcBef>
              <a:spcAft>
                <a:spcPts val="800"/>
              </a:spcAft>
              <a:buSzPts val="20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 black">
  <p:cSld name="CUSTOM_22_1_1">
    <p:spTree>
      <p:nvGrpSpPr>
        <p:cNvPr id="80" name="Shape 80"/>
        <p:cNvGrpSpPr/>
        <p:nvPr/>
      </p:nvGrpSpPr>
      <p:grpSpPr>
        <a:xfrm>
          <a:off x="0" y="0"/>
          <a:ext cx="0" cy="0"/>
          <a:chOff x="0" y="0"/>
          <a:chExt cx="0" cy="0"/>
        </a:xfrm>
      </p:grpSpPr>
      <p:sp>
        <p:nvSpPr>
          <p:cNvPr id="81" name="Google Shape;81;p23"/>
          <p:cNvSpPr/>
          <p:nvPr/>
        </p:nvSpPr>
        <p:spPr>
          <a:xfrm>
            <a:off x="0" y="1803750"/>
            <a:ext cx="9144000" cy="1543200"/>
          </a:xfrm>
          <a:prstGeom prst="rect">
            <a:avLst/>
          </a:prstGeom>
          <a:solidFill>
            <a:srgbClr val="191919"/>
          </a:solidFill>
          <a:ln>
            <a:noFill/>
          </a:ln>
        </p:spPr>
        <p:txBody>
          <a:bodyPr anchorCtr="0" anchor="ctr" bIns="60925" lIns="121900" spcFirstLastPara="1" rIns="121900" wrap="square" tIns="60925">
            <a:noAutofit/>
          </a:bodyPr>
          <a:lstStyle/>
          <a:p>
            <a:pPr indent="0" lvl="0" marL="0" marR="0" rtl="0" algn="ctr">
              <a:lnSpc>
                <a:spcPct val="100000"/>
              </a:lnSpc>
              <a:spcBef>
                <a:spcPts val="0"/>
              </a:spcBef>
              <a:spcAft>
                <a:spcPts val="0"/>
              </a:spcAft>
              <a:buClr>
                <a:srgbClr val="000000"/>
              </a:buClr>
              <a:buSzPts val="3700"/>
              <a:buFont typeface="Arial"/>
              <a:buNone/>
            </a:pPr>
            <a:r>
              <a:t/>
            </a:r>
            <a:endParaRPr b="1" i="0" sz="3700" u="none" cap="none" strike="noStrike">
              <a:solidFill>
                <a:srgbClr val="FFFFFF"/>
              </a:solidFill>
              <a:latin typeface="Arial"/>
              <a:ea typeface="Arial"/>
              <a:cs typeface="Arial"/>
              <a:sym typeface="Arial"/>
            </a:endParaRPr>
          </a:p>
        </p:txBody>
      </p:sp>
      <p:pic>
        <p:nvPicPr>
          <p:cNvPr descr="ASU_Horiz_RGB_Digital_MaroonGold.png" id="82" name="Google Shape;82;p23"/>
          <p:cNvPicPr preferRelativeResize="0"/>
          <p:nvPr/>
        </p:nvPicPr>
        <p:blipFill rotWithShape="1">
          <a:blip r:embed="rId2">
            <a:alphaModFix/>
          </a:blip>
          <a:srcRect b="0" l="0" r="57818" t="0"/>
          <a:stretch/>
        </p:blipFill>
        <p:spPr>
          <a:xfrm>
            <a:off x="7867711" y="4336142"/>
            <a:ext cx="989550" cy="651102"/>
          </a:xfrm>
          <a:prstGeom prst="rect">
            <a:avLst/>
          </a:prstGeom>
          <a:noFill/>
          <a:ln>
            <a:noFill/>
          </a:ln>
        </p:spPr>
      </p:pic>
      <p:sp>
        <p:nvSpPr>
          <p:cNvPr id="83" name="Google Shape;83;p23"/>
          <p:cNvSpPr txBox="1"/>
          <p:nvPr>
            <p:ph type="title"/>
          </p:nvPr>
        </p:nvSpPr>
        <p:spPr>
          <a:xfrm>
            <a:off x="436325" y="1816500"/>
            <a:ext cx="8362800" cy="1530600"/>
          </a:xfrm>
          <a:prstGeom prst="rect">
            <a:avLst/>
          </a:prstGeom>
        </p:spPr>
        <p:txBody>
          <a:bodyPr anchorCtr="0" anchor="ctr" bIns="0" lIns="0" spcFirstLastPara="1" rIns="0" wrap="square" tIns="0">
            <a:normAutofit/>
          </a:bodyPr>
          <a:lstStyle>
            <a:lvl1pPr lvl="0" rtl="0">
              <a:spcBef>
                <a:spcPts val="0"/>
              </a:spcBef>
              <a:spcAft>
                <a:spcPts val="0"/>
              </a:spcAft>
              <a:buClr>
                <a:schemeClr val="accent1"/>
              </a:buClr>
              <a:buSzPts val="3200"/>
              <a:buNone/>
              <a:defRPr>
                <a:solidFill>
                  <a:schemeClr val="accent1"/>
                </a:solidFill>
              </a:defRPr>
            </a:lvl1pPr>
            <a:lvl2pPr lvl="1" rtl="0">
              <a:spcBef>
                <a:spcPts val="0"/>
              </a:spcBef>
              <a:spcAft>
                <a:spcPts val="0"/>
              </a:spcAft>
              <a:buClr>
                <a:schemeClr val="accent1"/>
              </a:buClr>
              <a:buSzPts val="2800"/>
              <a:buNone/>
              <a:defRPr b="1">
                <a:solidFill>
                  <a:schemeClr val="accent1"/>
                </a:solidFill>
              </a:defRPr>
            </a:lvl2pPr>
            <a:lvl3pPr lvl="2" rtl="0">
              <a:spcBef>
                <a:spcPts val="800"/>
              </a:spcBef>
              <a:spcAft>
                <a:spcPts val="0"/>
              </a:spcAft>
              <a:buClr>
                <a:schemeClr val="accent1"/>
              </a:buClr>
              <a:buSzPts val="2800"/>
              <a:buNone/>
              <a:defRPr b="1">
                <a:solidFill>
                  <a:schemeClr val="accent1"/>
                </a:solidFill>
              </a:defRPr>
            </a:lvl3pPr>
            <a:lvl4pPr lvl="3" rtl="0">
              <a:spcBef>
                <a:spcPts val="800"/>
              </a:spcBef>
              <a:spcAft>
                <a:spcPts val="0"/>
              </a:spcAft>
              <a:buClr>
                <a:schemeClr val="accent1"/>
              </a:buClr>
              <a:buSzPts val="2800"/>
              <a:buNone/>
              <a:defRPr b="1">
                <a:solidFill>
                  <a:schemeClr val="accent1"/>
                </a:solidFill>
              </a:defRPr>
            </a:lvl4pPr>
            <a:lvl5pPr lvl="4" rtl="0">
              <a:spcBef>
                <a:spcPts val="800"/>
              </a:spcBef>
              <a:spcAft>
                <a:spcPts val="0"/>
              </a:spcAft>
              <a:buClr>
                <a:schemeClr val="accent1"/>
              </a:buClr>
              <a:buSzPts val="2800"/>
              <a:buNone/>
              <a:defRPr b="1">
                <a:solidFill>
                  <a:schemeClr val="accent1"/>
                </a:solidFill>
              </a:defRPr>
            </a:lvl5pPr>
            <a:lvl6pPr lvl="5" rtl="0">
              <a:spcBef>
                <a:spcPts val="800"/>
              </a:spcBef>
              <a:spcAft>
                <a:spcPts val="0"/>
              </a:spcAft>
              <a:buClr>
                <a:schemeClr val="accent1"/>
              </a:buClr>
              <a:buSzPts val="2800"/>
              <a:buNone/>
              <a:defRPr b="1">
                <a:solidFill>
                  <a:schemeClr val="accent1"/>
                </a:solidFill>
              </a:defRPr>
            </a:lvl6pPr>
            <a:lvl7pPr lvl="6" rtl="0">
              <a:spcBef>
                <a:spcPts val="800"/>
              </a:spcBef>
              <a:spcAft>
                <a:spcPts val="0"/>
              </a:spcAft>
              <a:buClr>
                <a:schemeClr val="accent1"/>
              </a:buClr>
              <a:buSzPts val="2800"/>
              <a:buNone/>
              <a:defRPr b="1">
                <a:solidFill>
                  <a:schemeClr val="accent1"/>
                </a:solidFill>
              </a:defRPr>
            </a:lvl7pPr>
            <a:lvl8pPr lvl="7" rtl="0">
              <a:spcBef>
                <a:spcPts val="800"/>
              </a:spcBef>
              <a:spcAft>
                <a:spcPts val="0"/>
              </a:spcAft>
              <a:buClr>
                <a:schemeClr val="accent1"/>
              </a:buClr>
              <a:buSzPts val="2800"/>
              <a:buNone/>
              <a:defRPr b="1">
                <a:solidFill>
                  <a:schemeClr val="accent1"/>
                </a:solidFill>
              </a:defRPr>
            </a:lvl8pPr>
            <a:lvl9pPr lvl="8" rtl="0">
              <a:spcBef>
                <a:spcPts val="800"/>
              </a:spcBef>
              <a:spcAft>
                <a:spcPts val="800"/>
              </a:spcAft>
              <a:buClr>
                <a:schemeClr val="accent1"/>
              </a:buClr>
              <a:buSzPts val="2800"/>
              <a:buNone/>
              <a:defRPr b="1">
                <a:solidFill>
                  <a:schemeClr val="accen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 gold">
  <p:cSld name="CUSTOM_23_1_1">
    <p:spTree>
      <p:nvGrpSpPr>
        <p:cNvPr id="84" name="Shape 84"/>
        <p:cNvGrpSpPr/>
        <p:nvPr/>
      </p:nvGrpSpPr>
      <p:grpSpPr>
        <a:xfrm>
          <a:off x="0" y="0"/>
          <a:ext cx="0" cy="0"/>
          <a:chOff x="0" y="0"/>
          <a:chExt cx="0" cy="0"/>
        </a:xfrm>
      </p:grpSpPr>
      <p:sp>
        <p:nvSpPr>
          <p:cNvPr id="85" name="Google Shape;85;p24"/>
          <p:cNvSpPr/>
          <p:nvPr/>
        </p:nvSpPr>
        <p:spPr>
          <a:xfrm>
            <a:off x="0" y="1803750"/>
            <a:ext cx="9144000" cy="1543200"/>
          </a:xfrm>
          <a:prstGeom prst="rect">
            <a:avLst/>
          </a:prstGeom>
          <a:solidFill>
            <a:schemeClr val="accent1"/>
          </a:solidFill>
          <a:ln>
            <a:noFill/>
          </a:ln>
        </p:spPr>
        <p:txBody>
          <a:bodyPr anchorCtr="0" anchor="ctr" bIns="60925" lIns="121900" spcFirstLastPara="1" rIns="121900" wrap="square" tIns="60925">
            <a:noAutofit/>
          </a:bodyPr>
          <a:lstStyle/>
          <a:p>
            <a:pPr indent="0" lvl="0" marL="0" marR="0" rtl="0" algn="ctr">
              <a:lnSpc>
                <a:spcPct val="100000"/>
              </a:lnSpc>
              <a:spcBef>
                <a:spcPts val="0"/>
              </a:spcBef>
              <a:spcAft>
                <a:spcPts val="0"/>
              </a:spcAft>
              <a:buClr>
                <a:srgbClr val="000000"/>
              </a:buClr>
              <a:buSzPts val="3700"/>
              <a:buFont typeface="Arial"/>
              <a:buNone/>
            </a:pPr>
            <a:r>
              <a:t/>
            </a:r>
            <a:endParaRPr b="1" i="0" sz="3700" u="none" cap="none" strike="noStrike">
              <a:solidFill>
                <a:schemeClr val="dk1"/>
              </a:solidFill>
              <a:latin typeface="Arial"/>
              <a:ea typeface="Arial"/>
              <a:cs typeface="Arial"/>
              <a:sym typeface="Arial"/>
            </a:endParaRPr>
          </a:p>
        </p:txBody>
      </p:sp>
      <p:pic>
        <p:nvPicPr>
          <p:cNvPr descr="ASU_Horiz_RGB_Digital_MaroonGold.png" id="86" name="Google Shape;86;p24"/>
          <p:cNvPicPr preferRelativeResize="0"/>
          <p:nvPr/>
        </p:nvPicPr>
        <p:blipFill rotWithShape="1">
          <a:blip r:embed="rId2">
            <a:alphaModFix/>
          </a:blip>
          <a:srcRect b="0" l="0" r="57818" t="0"/>
          <a:stretch/>
        </p:blipFill>
        <p:spPr>
          <a:xfrm>
            <a:off x="7867711" y="4336142"/>
            <a:ext cx="989550" cy="651102"/>
          </a:xfrm>
          <a:prstGeom prst="rect">
            <a:avLst/>
          </a:prstGeom>
          <a:noFill/>
          <a:ln>
            <a:noFill/>
          </a:ln>
        </p:spPr>
      </p:pic>
      <p:sp>
        <p:nvSpPr>
          <p:cNvPr id="87" name="Google Shape;87;p24"/>
          <p:cNvSpPr txBox="1"/>
          <p:nvPr>
            <p:ph type="title"/>
          </p:nvPr>
        </p:nvSpPr>
        <p:spPr>
          <a:xfrm>
            <a:off x="436325" y="1816625"/>
            <a:ext cx="8362800" cy="1530300"/>
          </a:xfrm>
          <a:prstGeom prst="rect">
            <a:avLst/>
          </a:prstGeom>
        </p:spPr>
        <p:txBody>
          <a:bodyPr anchorCtr="0" anchor="ctr" bIns="0" lIns="0" spcFirstLastPara="1" rIns="0" wrap="square" tIns="0">
            <a:normAutofit/>
          </a:bodyPr>
          <a:lstStyle>
            <a:lvl1pPr lvl="0" rtl="0">
              <a:spcBef>
                <a:spcPts val="0"/>
              </a:spcBef>
              <a:spcAft>
                <a:spcPts val="0"/>
              </a:spcAft>
              <a:buSzPts val="3200"/>
              <a:buNone/>
              <a:defRPr/>
            </a:lvl1pPr>
            <a:lvl2pPr lvl="1" rtl="0">
              <a:spcBef>
                <a:spcPts val="0"/>
              </a:spcBef>
              <a:spcAft>
                <a:spcPts val="0"/>
              </a:spcAft>
              <a:buClr>
                <a:schemeClr val="accent1"/>
              </a:buClr>
              <a:buSzPts val="2800"/>
              <a:buNone/>
              <a:defRPr b="1">
                <a:solidFill>
                  <a:schemeClr val="accent1"/>
                </a:solidFill>
              </a:defRPr>
            </a:lvl2pPr>
            <a:lvl3pPr lvl="2" rtl="0">
              <a:spcBef>
                <a:spcPts val="800"/>
              </a:spcBef>
              <a:spcAft>
                <a:spcPts val="0"/>
              </a:spcAft>
              <a:buClr>
                <a:schemeClr val="accent1"/>
              </a:buClr>
              <a:buSzPts val="2800"/>
              <a:buNone/>
              <a:defRPr b="1">
                <a:solidFill>
                  <a:schemeClr val="accent1"/>
                </a:solidFill>
              </a:defRPr>
            </a:lvl3pPr>
            <a:lvl4pPr lvl="3" rtl="0">
              <a:spcBef>
                <a:spcPts val="800"/>
              </a:spcBef>
              <a:spcAft>
                <a:spcPts val="0"/>
              </a:spcAft>
              <a:buClr>
                <a:schemeClr val="accent1"/>
              </a:buClr>
              <a:buSzPts val="2800"/>
              <a:buNone/>
              <a:defRPr b="1">
                <a:solidFill>
                  <a:schemeClr val="accent1"/>
                </a:solidFill>
              </a:defRPr>
            </a:lvl4pPr>
            <a:lvl5pPr lvl="4" rtl="0">
              <a:spcBef>
                <a:spcPts val="800"/>
              </a:spcBef>
              <a:spcAft>
                <a:spcPts val="0"/>
              </a:spcAft>
              <a:buClr>
                <a:schemeClr val="accent1"/>
              </a:buClr>
              <a:buSzPts val="2800"/>
              <a:buNone/>
              <a:defRPr b="1">
                <a:solidFill>
                  <a:schemeClr val="accent1"/>
                </a:solidFill>
              </a:defRPr>
            </a:lvl5pPr>
            <a:lvl6pPr lvl="5" rtl="0">
              <a:spcBef>
                <a:spcPts val="800"/>
              </a:spcBef>
              <a:spcAft>
                <a:spcPts val="0"/>
              </a:spcAft>
              <a:buClr>
                <a:schemeClr val="accent1"/>
              </a:buClr>
              <a:buSzPts val="2800"/>
              <a:buNone/>
              <a:defRPr b="1">
                <a:solidFill>
                  <a:schemeClr val="accent1"/>
                </a:solidFill>
              </a:defRPr>
            </a:lvl6pPr>
            <a:lvl7pPr lvl="6" rtl="0">
              <a:spcBef>
                <a:spcPts val="800"/>
              </a:spcBef>
              <a:spcAft>
                <a:spcPts val="0"/>
              </a:spcAft>
              <a:buClr>
                <a:schemeClr val="accent1"/>
              </a:buClr>
              <a:buSzPts val="2800"/>
              <a:buNone/>
              <a:defRPr b="1">
                <a:solidFill>
                  <a:schemeClr val="accent1"/>
                </a:solidFill>
              </a:defRPr>
            </a:lvl7pPr>
            <a:lvl8pPr lvl="7" rtl="0">
              <a:spcBef>
                <a:spcPts val="800"/>
              </a:spcBef>
              <a:spcAft>
                <a:spcPts val="0"/>
              </a:spcAft>
              <a:buClr>
                <a:schemeClr val="accent1"/>
              </a:buClr>
              <a:buSzPts val="2800"/>
              <a:buNone/>
              <a:defRPr b="1">
                <a:solidFill>
                  <a:schemeClr val="accent1"/>
                </a:solidFill>
              </a:defRPr>
            </a:lvl8pPr>
            <a:lvl9pPr lvl="8" rtl="0">
              <a:spcBef>
                <a:spcPts val="800"/>
              </a:spcBef>
              <a:spcAft>
                <a:spcPts val="800"/>
              </a:spcAft>
              <a:buClr>
                <a:schemeClr val="accent1"/>
              </a:buClr>
              <a:buSzPts val="2800"/>
              <a:buNone/>
              <a:defRPr b="1">
                <a:solidFill>
                  <a:schemeClr val="accen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Section intro — maroon">
  <p:cSld name="CUSTOM_22_1_1_1">
    <p:spTree>
      <p:nvGrpSpPr>
        <p:cNvPr id="88" name="Shape 88"/>
        <p:cNvGrpSpPr/>
        <p:nvPr/>
      </p:nvGrpSpPr>
      <p:grpSpPr>
        <a:xfrm>
          <a:off x="0" y="0"/>
          <a:ext cx="0" cy="0"/>
          <a:chOff x="0" y="0"/>
          <a:chExt cx="0" cy="0"/>
        </a:xfrm>
      </p:grpSpPr>
      <p:sp>
        <p:nvSpPr>
          <p:cNvPr id="89" name="Google Shape;89;p25"/>
          <p:cNvSpPr/>
          <p:nvPr/>
        </p:nvSpPr>
        <p:spPr>
          <a:xfrm>
            <a:off x="0" y="1803750"/>
            <a:ext cx="9144000" cy="1543200"/>
          </a:xfrm>
          <a:prstGeom prst="rect">
            <a:avLst/>
          </a:prstGeom>
          <a:solidFill>
            <a:schemeClr val="accent2"/>
          </a:solidFill>
          <a:ln>
            <a:noFill/>
          </a:ln>
        </p:spPr>
        <p:txBody>
          <a:bodyPr anchorCtr="0" anchor="ctr" bIns="60925" lIns="121900" spcFirstLastPara="1" rIns="121900" wrap="square" tIns="60925">
            <a:noAutofit/>
          </a:bodyPr>
          <a:lstStyle/>
          <a:p>
            <a:pPr indent="0" lvl="0" marL="0" marR="0" rtl="0" algn="ctr">
              <a:lnSpc>
                <a:spcPct val="100000"/>
              </a:lnSpc>
              <a:spcBef>
                <a:spcPts val="0"/>
              </a:spcBef>
              <a:spcAft>
                <a:spcPts val="0"/>
              </a:spcAft>
              <a:buClr>
                <a:srgbClr val="000000"/>
              </a:buClr>
              <a:buSzPts val="3700"/>
              <a:buFont typeface="Arial"/>
              <a:buNone/>
            </a:pPr>
            <a:r>
              <a:t/>
            </a:r>
            <a:endParaRPr b="1" i="0" sz="3700" u="none" cap="none" strike="noStrike">
              <a:solidFill>
                <a:srgbClr val="FFFFFF"/>
              </a:solidFill>
              <a:latin typeface="Arial"/>
              <a:ea typeface="Arial"/>
              <a:cs typeface="Arial"/>
              <a:sym typeface="Arial"/>
            </a:endParaRPr>
          </a:p>
        </p:txBody>
      </p:sp>
      <p:pic>
        <p:nvPicPr>
          <p:cNvPr descr="ASU_Horiz_RGB_Digital_MaroonGold.png" id="90" name="Google Shape;90;p25"/>
          <p:cNvPicPr preferRelativeResize="0"/>
          <p:nvPr/>
        </p:nvPicPr>
        <p:blipFill rotWithShape="1">
          <a:blip r:embed="rId2">
            <a:alphaModFix/>
          </a:blip>
          <a:srcRect b="0" l="0" r="57818" t="0"/>
          <a:stretch/>
        </p:blipFill>
        <p:spPr>
          <a:xfrm>
            <a:off x="7867711" y="4336142"/>
            <a:ext cx="989550" cy="651102"/>
          </a:xfrm>
          <a:prstGeom prst="rect">
            <a:avLst/>
          </a:prstGeom>
          <a:noFill/>
          <a:ln>
            <a:noFill/>
          </a:ln>
        </p:spPr>
      </p:pic>
      <p:sp>
        <p:nvSpPr>
          <p:cNvPr id="91" name="Google Shape;91;p25"/>
          <p:cNvSpPr txBox="1"/>
          <p:nvPr>
            <p:ph type="title"/>
          </p:nvPr>
        </p:nvSpPr>
        <p:spPr>
          <a:xfrm>
            <a:off x="436325" y="1816550"/>
            <a:ext cx="8362800" cy="1530300"/>
          </a:xfrm>
          <a:prstGeom prst="rect">
            <a:avLst/>
          </a:prstGeom>
        </p:spPr>
        <p:txBody>
          <a:bodyPr anchorCtr="0" anchor="ctr" bIns="0" lIns="0" spcFirstLastPara="1" rIns="0" wrap="square" tIns="0">
            <a:normAutofit/>
          </a:bodyPr>
          <a:lstStyle>
            <a:lvl1pPr lvl="0" rtl="0">
              <a:spcBef>
                <a:spcPts val="0"/>
              </a:spcBef>
              <a:spcAft>
                <a:spcPts val="0"/>
              </a:spcAft>
              <a:buClr>
                <a:schemeClr val="lt1"/>
              </a:buClr>
              <a:buSzPts val="3200"/>
              <a:buNone/>
              <a:defRPr>
                <a:solidFill>
                  <a:schemeClr val="lt1"/>
                </a:solidFill>
              </a:defRPr>
            </a:lvl1pPr>
            <a:lvl2pPr lvl="1" rtl="0">
              <a:spcBef>
                <a:spcPts val="0"/>
              </a:spcBef>
              <a:spcAft>
                <a:spcPts val="0"/>
              </a:spcAft>
              <a:buClr>
                <a:schemeClr val="accent1"/>
              </a:buClr>
              <a:buSzPts val="2800"/>
              <a:buNone/>
              <a:defRPr b="1">
                <a:solidFill>
                  <a:schemeClr val="accent1"/>
                </a:solidFill>
              </a:defRPr>
            </a:lvl2pPr>
            <a:lvl3pPr lvl="2" rtl="0">
              <a:spcBef>
                <a:spcPts val="800"/>
              </a:spcBef>
              <a:spcAft>
                <a:spcPts val="0"/>
              </a:spcAft>
              <a:buClr>
                <a:schemeClr val="accent1"/>
              </a:buClr>
              <a:buSzPts val="2800"/>
              <a:buNone/>
              <a:defRPr b="1">
                <a:solidFill>
                  <a:schemeClr val="accent1"/>
                </a:solidFill>
              </a:defRPr>
            </a:lvl3pPr>
            <a:lvl4pPr lvl="3" rtl="0">
              <a:spcBef>
                <a:spcPts val="800"/>
              </a:spcBef>
              <a:spcAft>
                <a:spcPts val="0"/>
              </a:spcAft>
              <a:buClr>
                <a:schemeClr val="accent1"/>
              </a:buClr>
              <a:buSzPts val="2800"/>
              <a:buNone/>
              <a:defRPr b="1">
                <a:solidFill>
                  <a:schemeClr val="accent1"/>
                </a:solidFill>
              </a:defRPr>
            </a:lvl4pPr>
            <a:lvl5pPr lvl="4" rtl="0">
              <a:spcBef>
                <a:spcPts val="800"/>
              </a:spcBef>
              <a:spcAft>
                <a:spcPts val="0"/>
              </a:spcAft>
              <a:buClr>
                <a:schemeClr val="accent1"/>
              </a:buClr>
              <a:buSzPts val="2800"/>
              <a:buNone/>
              <a:defRPr b="1">
                <a:solidFill>
                  <a:schemeClr val="accent1"/>
                </a:solidFill>
              </a:defRPr>
            </a:lvl5pPr>
            <a:lvl6pPr lvl="5" rtl="0">
              <a:spcBef>
                <a:spcPts val="800"/>
              </a:spcBef>
              <a:spcAft>
                <a:spcPts val="0"/>
              </a:spcAft>
              <a:buClr>
                <a:schemeClr val="accent1"/>
              </a:buClr>
              <a:buSzPts val="2800"/>
              <a:buNone/>
              <a:defRPr b="1">
                <a:solidFill>
                  <a:schemeClr val="accent1"/>
                </a:solidFill>
              </a:defRPr>
            </a:lvl6pPr>
            <a:lvl7pPr lvl="6" rtl="0">
              <a:spcBef>
                <a:spcPts val="800"/>
              </a:spcBef>
              <a:spcAft>
                <a:spcPts val="0"/>
              </a:spcAft>
              <a:buClr>
                <a:schemeClr val="accent1"/>
              </a:buClr>
              <a:buSzPts val="2800"/>
              <a:buNone/>
              <a:defRPr b="1">
                <a:solidFill>
                  <a:schemeClr val="accent1"/>
                </a:solidFill>
              </a:defRPr>
            </a:lvl7pPr>
            <a:lvl8pPr lvl="7" rtl="0">
              <a:spcBef>
                <a:spcPts val="800"/>
              </a:spcBef>
              <a:spcAft>
                <a:spcPts val="0"/>
              </a:spcAft>
              <a:buClr>
                <a:schemeClr val="accent1"/>
              </a:buClr>
              <a:buSzPts val="2800"/>
              <a:buNone/>
              <a:defRPr b="1">
                <a:solidFill>
                  <a:schemeClr val="accent1"/>
                </a:solidFill>
              </a:defRPr>
            </a:lvl8pPr>
            <a:lvl9pPr lvl="8" rtl="0">
              <a:spcBef>
                <a:spcPts val="800"/>
              </a:spcBef>
              <a:spcAft>
                <a:spcPts val="800"/>
              </a:spcAft>
              <a:buClr>
                <a:schemeClr val="accent1"/>
              </a:buClr>
              <a:buSzPts val="2800"/>
              <a:buNone/>
              <a:defRPr b="1">
                <a:solidFill>
                  <a:schemeClr val="accen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slide options divider &gt;&gt;&gt; choose from following templates →">
  <p:cSld name="CUSTOM_23_1_1_2">
    <p:bg>
      <p:bgPr>
        <a:solidFill>
          <a:schemeClr val="lt2"/>
        </a:solidFill>
      </p:bgPr>
    </p:bg>
    <p:spTree>
      <p:nvGrpSpPr>
        <p:cNvPr id="92" name="Shape 92"/>
        <p:cNvGrpSpPr/>
        <p:nvPr/>
      </p:nvGrpSpPr>
      <p:grpSpPr>
        <a:xfrm>
          <a:off x="0" y="0"/>
          <a:ext cx="0" cy="0"/>
          <a:chOff x="0" y="0"/>
          <a:chExt cx="0" cy="0"/>
        </a:xfrm>
      </p:grpSpPr>
      <p:sp>
        <p:nvSpPr>
          <p:cNvPr id="93" name="Google Shape;93;p26"/>
          <p:cNvSpPr txBox="1"/>
          <p:nvPr/>
        </p:nvSpPr>
        <p:spPr>
          <a:xfrm>
            <a:off x="2411725" y="1598453"/>
            <a:ext cx="6288300" cy="19950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b="1" lang="en" sz="7200">
                <a:solidFill>
                  <a:srgbClr val="FFFFFF"/>
                </a:solidFill>
                <a:highlight>
                  <a:srgbClr val="191919"/>
                </a:highlight>
              </a:rPr>
              <a:t>Title</a:t>
            </a:r>
            <a:r>
              <a:rPr b="1" lang="en" sz="7200">
                <a:solidFill>
                  <a:srgbClr val="FFFFFF"/>
                </a:solidFill>
                <a:highlight>
                  <a:srgbClr val="191919"/>
                </a:highlight>
              </a:rPr>
              <a:t> and </a:t>
            </a:r>
            <a:r>
              <a:rPr b="1" lang="en" sz="7200">
                <a:solidFill>
                  <a:srgbClr val="FFFFFF"/>
                </a:solidFill>
                <a:highlight>
                  <a:srgbClr val="191919"/>
                </a:highlight>
              </a:rPr>
              <a:t>text slide options</a:t>
            </a:r>
            <a:endParaRPr b="1" sz="7200">
              <a:solidFill>
                <a:srgbClr val="191919"/>
              </a:solidFill>
            </a:endParaRPr>
          </a:p>
        </p:txBody>
      </p:sp>
      <p:sp>
        <p:nvSpPr>
          <p:cNvPr id="94" name="Google Shape;94;p26"/>
          <p:cNvSpPr/>
          <p:nvPr/>
        </p:nvSpPr>
        <p:spPr>
          <a:xfrm>
            <a:off x="0" y="0"/>
            <a:ext cx="2168400" cy="5143500"/>
          </a:xfrm>
          <a:prstGeom prst="rightArrowCallout">
            <a:avLst>
              <a:gd fmla="val 25000" name="adj1"/>
              <a:gd fmla="val 25000" name="adj2"/>
              <a:gd fmla="val 25000" name="adj3"/>
              <a:gd fmla="val 64977" name="adj4"/>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 white">
  <p:cSld name="CUSTOM_22_1_1_1_1">
    <p:spTree>
      <p:nvGrpSpPr>
        <p:cNvPr id="95" name="Shape 95"/>
        <p:cNvGrpSpPr/>
        <p:nvPr/>
      </p:nvGrpSpPr>
      <p:grpSpPr>
        <a:xfrm>
          <a:off x="0" y="0"/>
          <a:ext cx="0" cy="0"/>
          <a:chOff x="0" y="0"/>
          <a:chExt cx="0" cy="0"/>
        </a:xfrm>
      </p:grpSpPr>
      <p:sp>
        <p:nvSpPr>
          <p:cNvPr id="96" name="Google Shape;96;p27"/>
          <p:cNvSpPr txBox="1"/>
          <p:nvPr>
            <p:ph type="title"/>
          </p:nvPr>
        </p:nvSpPr>
        <p:spPr>
          <a:xfrm>
            <a:off x="420625" y="320050"/>
            <a:ext cx="8411400" cy="4365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97" name="Google Shape;97;p27"/>
          <p:cNvSpPr txBox="1"/>
          <p:nvPr>
            <p:ph idx="1" type="body"/>
          </p:nvPr>
        </p:nvSpPr>
        <p:spPr>
          <a:xfrm>
            <a:off x="420900" y="994550"/>
            <a:ext cx="8384700" cy="38334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a:lvl1pPr>
            <a:lvl2pPr indent="-355600" lvl="1" marL="914400" rtl="0">
              <a:spcBef>
                <a:spcPts val="800"/>
              </a:spcBef>
              <a:spcAft>
                <a:spcPts val="0"/>
              </a:spcAft>
              <a:buSzPts val="2000"/>
              <a:buChar char="○"/>
              <a:defRPr/>
            </a:lvl2pPr>
            <a:lvl3pPr indent="-355600" lvl="2" marL="1371600" rtl="0">
              <a:spcBef>
                <a:spcPts val="800"/>
              </a:spcBef>
              <a:spcAft>
                <a:spcPts val="0"/>
              </a:spcAft>
              <a:buSzPts val="2000"/>
              <a:buChar char="■"/>
              <a:defRPr/>
            </a:lvl3pPr>
            <a:lvl4pPr indent="-355600" lvl="3" marL="1828800" rtl="0">
              <a:spcBef>
                <a:spcPts val="800"/>
              </a:spcBef>
              <a:spcAft>
                <a:spcPts val="0"/>
              </a:spcAft>
              <a:buSzPts val="2000"/>
              <a:buChar char="●"/>
              <a:defRPr/>
            </a:lvl4pPr>
            <a:lvl5pPr indent="-355600" lvl="4" marL="2286000" rtl="0">
              <a:spcBef>
                <a:spcPts val="800"/>
              </a:spcBef>
              <a:spcAft>
                <a:spcPts val="0"/>
              </a:spcAft>
              <a:buSzPts val="2000"/>
              <a:buChar char="○"/>
              <a:defRPr/>
            </a:lvl5pPr>
            <a:lvl6pPr indent="-355600" lvl="5" marL="2743200" rtl="0">
              <a:spcBef>
                <a:spcPts val="800"/>
              </a:spcBef>
              <a:spcAft>
                <a:spcPts val="0"/>
              </a:spcAft>
              <a:buSzPts val="2000"/>
              <a:buChar char="■"/>
              <a:defRPr/>
            </a:lvl6pPr>
            <a:lvl7pPr indent="-355600" lvl="6" marL="3200400" rtl="0">
              <a:spcBef>
                <a:spcPts val="800"/>
              </a:spcBef>
              <a:spcAft>
                <a:spcPts val="0"/>
              </a:spcAft>
              <a:buSzPts val="2000"/>
              <a:buChar char="●"/>
              <a:defRPr/>
            </a:lvl7pPr>
            <a:lvl8pPr indent="-355600" lvl="7" marL="3657600" rtl="0">
              <a:spcBef>
                <a:spcPts val="800"/>
              </a:spcBef>
              <a:spcAft>
                <a:spcPts val="0"/>
              </a:spcAft>
              <a:buSzPts val="2000"/>
              <a:buChar char="○"/>
              <a:defRPr/>
            </a:lvl8pPr>
            <a:lvl9pPr indent="-355600" lvl="8" marL="4114800" rtl="0">
              <a:spcBef>
                <a:spcPts val="800"/>
              </a:spcBef>
              <a:spcAft>
                <a:spcPts val="800"/>
              </a:spcAft>
              <a:buSzPts val="2000"/>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 black">
  <p:cSld name="CUSTOM_23_1_1_1_1">
    <p:bg>
      <p:bgPr>
        <a:solidFill>
          <a:schemeClr val="dk1"/>
        </a:solidFill>
      </p:bgPr>
    </p:bg>
    <p:spTree>
      <p:nvGrpSpPr>
        <p:cNvPr id="98" name="Shape 98"/>
        <p:cNvGrpSpPr/>
        <p:nvPr/>
      </p:nvGrpSpPr>
      <p:grpSpPr>
        <a:xfrm>
          <a:off x="0" y="0"/>
          <a:ext cx="0" cy="0"/>
          <a:chOff x="0" y="0"/>
          <a:chExt cx="0" cy="0"/>
        </a:xfrm>
      </p:grpSpPr>
      <p:sp>
        <p:nvSpPr>
          <p:cNvPr id="99" name="Google Shape;99;p28"/>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100" name="Google Shape;100;p28"/>
          <p:cNvSpPr txBox="1"/>
          <p:nvPr>
            <p:ph idx="1" type="body"/>
          </p:nvPr>
        </p:nvSpPr>
        <p:spPr>
          <a:xfrm>
            <a:off x="420900" y="994550"/>
            <a:ext cx="8384700" cy="3833400"/>
          </a:xfrm>
          <a:prstGeom prst="rect">
            <a:avLst/>
          </a:prstGeom>
        </p:spPr>
        <p:txBody>
          <a:bodyPr anchorCtr="0" anchor="t" bIns="0" lIns="0" spcFirstLastPara="1" rIns="0" wrap="square" tIns="0">
            <a:noAutofit/>
          </a:bodyPr>
          <a:lstStyle>
            <a:lvl1pPr indent="-355600" lvl="0" marL="457200" rtl="0">
              <a:spcBef>
                <a:spcPts val="0"/>
              </a:spcBef>
              <a:spcAft>
                <a:spcPts val="0"/>
              </a:spcAft>
              <a:buClr>
                <a:schemeClr val="lt1"/>
              </a:buClr>
              <a:buSzPts val="2000"/>
              <a:buChar char="●"/>
              <a:defRPr>
                <a:solidFill>
                  <a:schemeClr val="lt1"/>
                </a:solidFill>
              </a:defRPr>
            </a:lvl1pPr>
            <a:lvl2pPr indent="-355600" lvl="1" marL="914400" rtl="0">
              <a:spcBef>
                <a:spcPts val="800"/>
              </a:spcBef>
              <a:spcAft>
                <a:spcPts val="0"/>
              </a:spcAft>
              <a:buClr>
                <a:schemeClr val="lt1"/>
              </a:buClr>
              <a:buSzPts val="2000"/>
              <a:buChar char="○"/>
              <a:defRPr>
                <a:solidFill>
                  <a:schemeClr val="lt1"/>
                </a:solidFill>
              </a:defRPr>
            </a:lvl2pPr>
            <a:lvl3pPr indent="-355600" lvl="2" marL="1371600" rtl="0">
              <a:spcBef>
                <a:spcPts val="800"/>
              </a:spcBef>
              <a:spcAft>
                <a:spcPts val="0"/>
              </a:spcAft>
              <a:buClr>
                <a:schemeClr val="lt1"/>
              </a:buClr>
              <a:buSzPts val="2000"/>
              <a:buChar char="■"/>
              <a:defRPr>
                <a:solidFill>
                  <a:schemeClr val="lt1"/>
                </a:solidFill>
              </a:defRPr>
            </a:lvl3pPr>
            <a:lvl4pPr indent="-355600" lvl="3" marL="1828800" rtl="0">
              <a:spcBef>
                <a:spcPts val="800"/>
              </a:spcBef>
              <a:spcAft>
                <a:spcPts val="0"/>
              </a:spcAft>
              <a:buClr>
                <a:schemeClr val="lt1"/>
              </a:buClr>
              <a:buSzPts val="2000"/>
              <a:buChar char="●"/>
              <a:defRPr>
                <a:solidFill>
                  <a:schemeClr val="lt1"/>
                </a:solidFill>
              </a:defRPr>
            </a:lvl4pPr>
            <a:lvl5pPr indent="-355600" lvl="4" marL="2286000" rtl="0">
              <a:spcBef>
                <a:spcPts val="800"/>
              </a:spcBef>
              <a:spcAft>
                <a:spcPts val="0"/>
              </a:spcAft>
              <a:buClr>
                <a:schemeClr val="lt1"/>
              </a:buClr>
              <a:buSzPts val="2000"/>
              <a:buChar char="○"/>
              <a:defRPr>
                <a:solidFill>
                  <a:schemeClr val="lt1"/>
                </a:solidFill>
              </a:defRPr>
            </a:lvl5pPr>
            <a:lvl6pPr indent="-355600" lvl="5" marL="2743200" rtl="0">
              <a:spcBef>
                <a:spcPts val="800"/>
              </a:spcBef>
              <a:spcAft>
                <a:spcPts val="0"/>
              </a:spcAft>
              <a:buClr>
                <a:schemeClr val="lt1"/>
              </a:buClr>
              <a:buSzPts val="2000"/>
              <a:buChar char="■"/>
              <a:defRPr>
                <a:solidFill>
                  <a:schemeClr val="lt1"/>
                </a:solidFill>
              </a:defRPr>
            </a:lvl6pPr>
            <a:lvl7pPr indent="-355600" lvl="6" marL="3200400" rtl="0">
              <a:spcBef>
                <a:spcPts val="800"/>
              </a:spcBef>
              <a:spcAft>
                <a:spcPts val="0"/>
              </a:spcAft>
              <a:buClr>
                <a:schemeClr val="lt1"/>
              </a:buClr>
              <a:buSzPts val="2000"/>
              <a:buChar char="●"/>
              <a:defRPr>
                <a:solidFill>
                  <a:schemeClr val="lt1"/>
                </a:solidFill>
              </a:defRPr>
            </a:lvl7pPr>
            <a:lvl8pPr indent="-355600" lvl="7" marL="3657600" rtl="0">
              <a:spcBef>
                <a:spcPts val="800"/>
              </a:spcBef>
              <a:spcAft>
                <a:spcPts val="0"/>
              </a:spcAft>
              <a:buClr>
                <a:schemeClr val="lt1"/>
              </a:buClr>
              <a:buSzPts val="2000"/>
              <a:buChar char="○"/>
              <a:defRPr>
                <a:solidFill>
                  <a:schemeClr val="lt1"/>
                </a:solidFill>
              </a:defRPr>
            </a:lvl8pPr>
            <a:lvl9pPr indent="-355600" lvl="8" marL="4114800" rtl="0">
              <a:spcBef>
                <a:spcPts val="800"/>
              </a:spcBef>
              <a:spcAft>
                <a:spcPts val="800"/>
              </a:spcAft>
              <a:buClr>
                <a:schemeClr val="lt1"/>
              </a:buClr>
              <a:buSzPts val="2000"/>
              <a:buChar char="■"/>
              <a:defRPr>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with subtitle — white">
  <p:cSld name="CUSTOM_22_1_1_1_1_1">
    <p:spTree>
      <p:nvGrpSpPr>
        <p:cNvPr id="101" name="Shape 101"/>
        <p:cNvGrpSpPr/>
        <p:nvPr/>
      </p:nvGrpSpPr>
      <p:grpSpPr>
        <a:xfrm>
          <a:off x="0" y="0"/>
          <a:ext cx="0" cy="0"/>
          <a:chOff x="0" y="0"/>
          <a:chExt cx="0" cy="0"/>
        </a:xfrm>
      </p:grpSpPr>
      <p:sp>
        <p:nvSpPr>
          <p:cNvPr id="102" name="Google Shape;102;p29"/>
          <p:cNvSpPr txBox="1"/>
          <p:nvPr>
            <p:ph type="title"/>
          </p:nvPr>
        </p:nvSpPr>
        <p:spPr>
          <a:xfrm>
            <a:off x="420625" y="320050"/>
            <a:ext cx="8411400" cy="4365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103" name="Google Shape;103;p29"/>
          <p:cNvSpPr txBox="1"/>
          <p:nvPr>
            <p:ph idx="1" type="body"/>
          </p:nvPr>
        </p:nvSpPr>
        <p:spPr>
          <a:xfrm>
            <a:off x="420900" y="1125700"/>
            <a:ext cx="8384700" cy="37023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a:lvl1pPr>
            <a:lvl2pPr indent="-355600" lvl="1" marL="914400" rtl="0">
              <a:spcBef>
                <a:spcPts val="800"/>
              </a:spcBef>
              <a:spcAft>
                <a:spcPts val="0"/>
              </a:spcAft>
              <a:buSzPts val="2000"/>
              <a:buChar char="○"/>
              <a:defRPr/>
            </a:lvl2pPr>
            <a:lvl3pPr indent="-355600" lvl="2" marL="1371600" rtl="0">
              <a:spcBef>
                <a:spcPts val="800"/>
              </a:spcBef>
              <a:spcAft>
                <a:spcPts val="0"/>
              </a:spcAft>
              <a:buSzPts val="2000"/>
              <a:buChar char="■"/>
              <a:defRPr/>
            </a:lvl3pPr>
            <a:lvl4pPr indent="-355600" lvl="3" marL="1828800" rtl="0">
              <a:spcBef>
                <a:spcPts val="800"/>
              </a:spcBef>
              <a:spcAft>
                <a:spcPts val="0"/>
              </a:spcAft>
              <a:buSzPts val="2000"/>
              <a:buChar char="●"/>
              <a:defRPr/>
            </a:lvl4pPr>
            <a:lvl5pPr indent="-355600" lvl="4" marL="2286000" rtl="0">
              <a:spcBef>
                <a:spcPts val="800"/>
              </a:spcBef>
              <a:spcAft>
                <a:spcPts val="0"/>
              </a:spcAft>
              <a:buSzPts val="2000"/>
              <a:buChar char="○"/>
              <a:defRPr/>
            </a:lvl5pPr>
            <a:lvl6pPr indent="-355600" lvl="5" marL="2743200" rtl="0">
              <a:spcBef>
                <a:spcPts val="800"/>
              </a:spcBef>
              <a:spcAft>
                <a:spcPts val="0"/>
              </a:spcAft>
              <a:buSzPts val="2000"/>
              <a:buChar char="■"/>
              <a:defRPr/>
            </a:lvl6pPr>
            <a:lvl7pPr indent="-355600" lvl="6" marL="3200400" rtl="0">
              <a:spcBef>
                <a:spcPts val="800"/>
              </a:spcBef>
              <a:spcAft>
                <a:spcPts val="0"/>
              </a:spcAft>
              <a:buSzPts val="2000"/>
              <a:buChar char="●"/>
              <a:defRPr/>
            </a:lvl7pPr>
            <a:lvl8pPr indent="-355600" lvl="7" marL="3657600" rtl="0">
              <a:spcBef>
                <a:spcPts val="800"/>
              </a:spcBef>
              <a:spcAft>
                <a:spcPts val="0"/>
              </a:spcAft>
              <a:buSzPts val="2000"/>
              <a:buChar char="○"/>
              <a:defRPr/>
            </a:lvl8pPr>
            <a:lvl9pPr indent="-355600" lvl="8" marL="4114800" rtl="0">
              <a:spcBef>
                <a:spcPts val="800"/>
              </a:spcBef>
              <a:spcAft>
                <a:spcPts val="800"/>
              </a:spcAft>
              <a:buSzPts val="2000"/>
              <a:buChar char="■"/>
              <a:defRPr/>
            </a:lvl9pPr>
          </a:lstStyle>
          <a:p/>
        </p:txBody>
      </p:sp>
      <p:sp>
        <p:nvSpPr>
          <p:cNvPr id="104" name="Google Shape;104;p29"/>
          <p:cNvSpPr txBox="1"/>
          <p:nvPr>
            <p:ph idx="2" type="subTitle"/>
          </p:nvPr>
        </p:nvSpPr>
        <p:spPr>
          <a:xfrm>
            <a:off x="424450" y="756623"/>
            <a:ext cx="8384700" cy="228600"/>
          </a:xfrm>
          <a:prstGeom prst="rect">
            <a:avLst/>
          </a:prstGeom>
        </p:spPr>
        <p:txBody>
          <a:bodyPr anchorCtr="0" anchor="t" bIns="0" lIns="0" spcFirstLastPara="1" rIns="0" wrap="square" tIns="0">
            <a:spAutoFit/>
          </a:bodyPr>
          <a:lstStyle>
            <a:lvl1pPr lvl="0" rtl="0">
              <a:spcBef>
                <a:spcPts val="0"/>
              </a:spcBef>
              <a:spcAft>
                <a:spcPts val="0"/>
              </a:spcAft>
              <a:buClr>
                <a:schemeClr val="lt1"/>
              </a:buClr>
              <a:buSzPts val="1600"/>
              <a:buNone/>
              <a:defRPr b="1" sz="1600">
                <a:solidFill>
                  <a:schemeClr val="lt1"/>
                </a:solidFill>
                <a:highlight>
                  <a:schemeClr val="dk1"/>
                </a:highlight>
              </a:defRPr>
            </a:lvl1pPr>
            <a:lvl2pPr lvl="1" rtl="0">
              <a:spcBef>
                <a:spcPts val="800"/>
              </a:spcBef>
              <a:spcAft>
                <a:spcPts val="0"/>
              </a:spcAft>
              <a:buSzPts val="2000"/>
              <a:buNone/>
              <a:defRPr/>
            </a:lvl2pPr>
            <a:lvl3pPr lvl="2" rtl="0">
              <a:spcBef>
                <a:spcPts val="800"/>
              </a:spcBef>
              <a:spcAft>
                <a:spcPts val="0"/>
              </a:spcAft>
              <a:buSzPts val="2000"/>
              <a:buNone/>
              <a:defRPr/>
            </a:lvl3pPr>
            <a:lvl4pPr lvl="3" rtl="0">
              <a:spcBef>
                <a:spcPts val="800"/>
              </a:spcBef>
              <a:spcAft>
                <a:spcPts val="0"/>
              </a:spcAft>
              <a:buSzPts val="2000"/>
              <a:buNone/>
              <a:defRPr/>
            </a:lvl4pPr>
            <a:lvl5pPr lvl="4" rtl="0">
              <a:spcBef>
                <a:spcPts val="800"/>
              </a:spcBef>
              <a:spcAft>
                <a:spcPts val="0"/>
              </a:spcAft>
              <a:buSzPts val="2000"/>
              <a:buNone/>
              <a:defRPr/>
            </a:lvl5pPr>
            <a:lvl6pPr lvl="5" rtl="0">
              <a:spcBef>
                <a:spcPts val="800"/>
              </a:spcBef>
              <a:spcAft>
                <a:spcPts val="0"/>
              </a:spcAft>
              <a:buSzPts val="2000"/>
              <a:buNone/>
              <a:defRPr/>
            </a:lvl6pPr>
            <a:lvl7pPr lvl="6" rtl="0">
              <a:spcBef>
                <a:spcPts val="800"/>
              </a:spcBef>
              <a:spcAft>
                <a:spcPts val="0"/>
              </a:spcAft>
              <a:buSzPts val="2000"/>
              <a:buNone/>
              <a:defRPr/>
            </a:lvl7pPr>
            <a:lvl8pPr lvl="7" rtl="0">
              <a:spcBef>
                <a:spcPts val="800"/>
              </a:spcBef>
              <a:spcAft>
                <a:spcPts val="0"/>
              </a:spcAft>
              <a:buSzPts val="2000"/>
              <a:buNone/>
              <a:defRPr/>
            </a:lvl8pPr>
            <a:lvl9pPr lvl="8" rtl="0">
              <a:spcBef>
                <a:spcPts val="800"/>
              </a:spcBef>
              <a:spcAft>
                <a:spcPts val="800"/>
              </a:spcAft>
              <a:buSzPts val="20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1 column — white">
  <p:cSld name="CUSTOM_23_1_1_1_1_1">
    <p:spTree>
      <p:nvGrpSpPr>
        <p:cNvPr id="105" name="Shape 105"/>
        <p:cNvGrpSpPr/>
        <p:nvPr/>
      </p:nvGrpSpPr>
      <p:grpSpPr>
        <a:xfrm>
          <a:off x="0" y="0"/>
          <a:ext cx="0" cy="0"/>
          <a:chOff x="0" y="0"/>
          <a:chExt cx="0" cy="0"/>
        </a:xfrm>
      </p:grpSpPr>
      <p:sp>
        <p:nvSpPr>
          <p:cNvPr id="106" name="Google Shape;106;p30"/>
          <p:cNvSpPr txBox="1"/>
          <p:nvPr>
            <p:ph type="title"/>
          </p:nvPr>
        </p:nvSpPr>
        <p:spPr>
          <a:xfrm>
            <a:off x="420625" y="320050"/>
            <a:ext cx="3666900" cy="567000"/>
          </a:xfrm>
          <a:prstGeom prst="rect">
            <a:avLst/>
          </a:prstGeom>
        </p:spPr>
        <p:txBody>
          <a:bodyPr anchorCtr="0" anchor="t" bIns="0" lIns="0" spcFirstLastPara="1" rIns="0" wrap="square" tIns="0">
            <a:sp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107" name="Google Shape;107;p30"/>
          <p:cNvSpPr txBox="1"/>
          <p:nvPr>
            <p:ph idx="1" type="body"/>
          </p:nvPr>
        </p:nvSpPr>
        <p:spPr>
          <a:xfrm>
            <a:off x="420900" y="1356375"/>
            <a:ext cx="4105500" cy="34716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a:lvl1pPr>
            <a:lvl2pPr indent="-355600" lvl="1" marL="914400" rtl="0">
              <a:spcBef>
                <a:spcPts val="800"/>
              </a:spcBef>
              <a:spcAft>
                <a:spcPts val="0"/>
              </a:spcAft>
              <a:buSzPts val="2000"/>
              <a:buChar char="○"/>
              <a:defRPr/>
            </a:lvl2pPr>
            <a:lvl3pPr indent="-355600" lvl="2" marL="1371600" rtl="0">
              <a:spcBef>
                <a:spcPts val="800"/>
              </a:spcBef>
              <a:spcAft>
                <a:spcPts val="0"/>
              </a:spcAft>
              <a:buSzPts val="2000"/>
              <a:buChar char="■"/>
              <a:defRPr/>
            </a:lvl3pPr>
            <a:lvl4pPr indent="-355600" lvl="3" marL="1828800" rtl="0">
              <a:spcBef>
                <a:spcPts val="800"/>
              </a:spcBef>
              <a:spcAft>
                <a:spcPts val="0"/>
              </a:spcAft>
              <a:buSzPts val="2000"/>
              <a:buChar char="●"/>
              <a:defRPr/>
            </a:lvl4pPr>
            <a:lvl5pPr indent="-355600" lvl="4" marL="2286000" rtl="0">
              <a:spcBef>
                <a:spcPts val="800"/>
              </a:spcBef>
              <a:spcAft>
                <a:spcPts val="0"/>
              </a:spcAft>
              <a:buSzPts val="2000"/>
              <a:buChar char="○"/>
              <a:defRPr/>
            </a:lvl5pPr>
            <a:lvl6pPr indent="-355600" lvl="5" marL="2743200" rtl="0">
              <a:spcBef>
                <a:spcPts val="800"/>
              </a:spcBef>
              <a:spcAft>
                <a:spcPts val="0"/>
              </a:spcAft>
              <a:buSzPts val="2000"/>
              <a:buChar char="■"/>
              <a:defRPr/>
            </a:lvl6pPr>
            <a:lvl7pPr indent="-355600" lvl="6" marL="3200400" rtl="0">
              <a:spcBef>
                <a:spcPts val="800"/>
              </a:spcBef>
              <a:spcAft>
                <a:spcPts val="0"/>
              </a:spcAft>
              <a:buSzPts val="2000"/>
              <a:buChar char="●"/>
              <a:defRPr/>
            </a:lvl7pPr>
            <a:lvl8pPr indent="-355600" lvl="7" marL="3657600" rtl="0">
              <a:spcBef>
                <a:spcPts val="800"/>
              </a:spcBef>
              <a:spcAft>
                <a:spcPts val="0"/>
              </a:spcAft>
              <a:buSzPts val="2000"/>
              <a:buChar char="○"/>
              <a:defRPr/>
            </a:lvl8pPr>
            <a:lvl9pPr indent="-355600" lvl="8" marL="4114800" rtl="0">
              <a:spcBef>
                <a:spcPts val="800"/>
              </a:spcBef>
              <a:spcAft>
                <a:spcPts val="800"/>
              </a:spcAft>
              <a:buSzPts val="20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Presentation title slide options divider &gt;&gt;&gt; choose from following templates →">
  <p:cSld name="CUSTOM_21">
    <p:bg>
      <p:bgPr>
        <a:solidFill>
          <a:schemeClr val="lt2"/>
        </a:solidFill>
      </p:bgPr>
    </p:bg>
    <p:spTree>
      <p:nvGrpSpPr>
        <p:cNvPr id="15" name="Shape 15"/>
        <p:cNvGrpSpPr/>
        <p:nvPr/>
      </p:nvGrpSpPr>
      <p:grpSpPr>
        <a:xfrm>
          <a:off x="0" y="0"/>
          <a:ext cx="0" cy="0"/>
          <a:chOff x="0" y="0"/>
          <a:chExt cx="0" cy="0"/>
        </a:xfrm>
      </p:grpSpPr>
      <p:sp>
        <p:nvSpPr>
          <p:cNvPr id="16" name="Google Shape;16;p4"/>
          <p:cNvSpPr txBox="1"/>
          <p:nvPr/>
        </p:nvSpPr>
        <p:spPr>
          <a:xfrm>
            <a:off x="2411725" y="1065053"/>
            <a:ext cx="6288300" cy="29922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b="1" lang="en" sz="7200">
                <a:solidFill>
                  <a:srgbClr val="FFFFFF"/>
                </a:solidFill>
                <a:highlight>
                  <a:srgbClr val="191919"/>
                </a:highlight>
              </a:rPr>
              <a:t>Presentation title slide options</a:t>
            </a:r>
            <a:endParaRPr b="1" sz="7200">
              <a:solidFill>
                <a:srgbClr val="FFFFFF"/>
              </a:solidFill>
              <a:highlight>
                <a:srgbClr val="191919"/>
              </a:highlight>
            </a:endParaRPr>
          </a:p>
        </p:txBody>
      </p:sp>
      <p:sp>
        <p:nvSpPr>
          <p:cNvPr id="17" name="Google Shape;17;p4"/>
          <p:cNvSpPr/>
          <p:nvPr/>
        </p:nvSpPr>
        <p:spPr>
          <a:xfrm>
            <a:off x="0" y="0"/>
            <a:ext cx="2168400" cy="5143500"/>
          </a:xfrm>
          <a:prstGeom prst="rightArrowCallout">
            <a:avLst>
              <a:gd fmla="val 25000" name="adj1"/>
              <a:gd fmla="val 25000" name="adj2"/>
              <a:gd fmla="val 25000" name="adj3"/>
              <a:gd fmla="val 64977" name="adj4"/>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1 column — gold">
  <p:cSld name="CUSTOM_23_1_1_1_1_2">
    <p:spTree>
      <p:nvGrpSpPr>
        <p:cNvPr id="108" name="Shape 108"/>
        <p:cNvGrpSpPr/>
        <p:nvPr/>
      </p:nvGrpSpPr>
      <p:grpSpPr>
        <a:xfrm>
          <a:off x="0" y="0"/>
          <a:ext cx="0" cy="0"/>
          <a:chOff x="0" y="0"/>
          <a:chExt cx="0" cy="0"/>
        </a:xfrm>
      </p:grpSpPr>
      <p:sp>
        <p:nvSpPr>
          <p:cNvPr id="109" name="Google Shape;109;p31"/>
          <p:cNvSpPr txBox="1"/>
          <p:nvPr>
            <p:ph type="title"/>
          </p:nvPr>
        </p:nvSpPr>
        <p:spPr>
          <a:xfrm>
            <a:off x="420625" y="320050"/>
            <a:ext cx="3776400" cy="4508100"/>
          </a:xfrm>
          <a:prstGeom prst="rect">
            <a:avLst/>
          </a:prstGeom>
        </p:spPr>
        <p:txBody>
          <a:bodyPr anchorCtr="0" anchor="t" bIns="0" lIns="0" spcFirstLastPara="1" rIns="0" wrap="square" tIns="0">
            <a:norm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110" name="Google Shape;110;p31"/>
          <p:cNvSpPr/>
          <p:nvPr/>
        </p:nvSpPr>
        <p:spPr>
          <a:xfrm>
            <a:off x="4572000" y="-50"/>
            <a:ext cx="4572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1"/>
          <p:cNvSpPr txBox="1"/>
          <p:nvPr>
            <p:ph idx="1" type="body"/>
          </p:nvPr>
        </p:nvSpPr>
        <p:spPr>
          <a:xfrm>
            <a:off x="4937750" y="320050"/>
            <a:ext cx="3776400" cy="45081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a:lvl1pPr>
            <a:lvl2pPr indent="-355600" lvl="1" marL="914400" rtl="0">
              <a:spcBef>
                <a:spcPts val="800"/>
              </a:spcBef>
              <a:spcAft>
                <a:spcPts val="0"/>
              </a:spcAft>
              <a:buSzPts val="2000"/>
              <a:buChar char="○"/>
              <a:defRPr/>
            </a:lvl2pPr>
            <a:lvl3pPr indent="-355600" lvl="2" marL="1371600" rtl="0">
              <a:spcBef>
                <a:spcPts val="800"/>
              </a:spcBef>
              <a:spcAft>
                <a:spcPts val="0"/>
              </a:spcAft>
              <a:buSzPts val="2000"/>
              <a:buChar char="■"/>
              <a:defRPr/>
            </a:lvl3pPr>
            <a:lvl4pPr indent="-355600" lvl="3" marL="1828800" rtl="0">
              <a:spcBef>
                <a:spcPts val="800"/>
              </a:spcBef>
              <a:spcAft>
                <a:spcPts val="0"/>
              </a:spcAft>
              <a:buSzPts val="2000"/>
              <a:buChar char="●"/>
              <a:defRPr/>
            </a:lvl4pPr>
            <a:lvl5pPr indent="-355600" lvl="4" marL="2286000" rtl="0">
              <a:spcBef>
                <a:spcPts val="800"/>
              </a:spcBef>
              <a:spcAft>
                <a:spcPts val="0"/>
              </a:spcAft>
              <a:buSzPts val="2000"/>
              <a:buChar char="○"/>
              <a:defRPr/>
            </a:lvl5pPr>
            <a:lvl6pPr indent="-355600" lvl="5" marL="2743200" rtl="0">
              <a:spcBef>
                <a:spcPts val="800"/>
              </a:spcBef>
              <a:spcAft>
                <a:spcPts val="0"/>
              </a:spcAft>
              <a:buSzPts val="2000"/>
              <a:buChar char="■"/>
              <a:defRPr/>
            </a:lvl6pPr>
            <a:lvl7pPr indent="-355600" lvl="6" marL="3200400" rtl="0">
              <a:spcBef>
                <a:spcPts val="800"/>
              </a:spcBef>
              <a:spcAft>
                <a:spcPts val="0"/>
              </a:spcAft>
              <a:buSzPts val="2000"/>
              <a:buChar char="●"/>
              <a:defRPr/>
            </a:lvl7pPr>
            <a:lvl8pPr indent="-355600" lvl="7" marL="3657600" rtl="0">
              <a:spcBef>
                <a:spcPts val="800"/>
              </a:spcBef>
              <a:spcAft>
                <a:spcPts val="0"/>
              </a:spcAft>
              <a:buSzPts val="2000"/>
              <a:buChar char="○"/>
              <a:defRPr/>
            </a:lvl8pPr>
            <a:lvl9pPr indent="-355600" lvl="8" marL="4114800" rtl="0">
              <a:spcBef>
                <a:spcPts val="800"/>
              </a:spcBef>
              <a:spcAft>
                <a:spcPts val="800"/>
              </a:spcAft>
              <a:buSzPts val="20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1 column — black">
  <p:cSld name="CUSTOM_23_1_1_2_1_1">
    <p:spTree>
      <p:nvGrpSpPr>
        <p:cNvPr id="112" name="Shape 112"/>
        <p:cNvGrpSpPr/>
        <p:nvPr/>
      </p:nvGrpSpPr>
      <p:grpSpPr>
        <a:xfrm>
          <a:off x="0" y="0"/>
          <a:ext cx="0" cy="0"/>
          <a:chOff x="0" y="0"/>
          <a:chExt cx="0" cy="0"/>
        </a:xfrm>
      </p:grpSpPr>
      <p:sp>
        <p:nvSpPr>
          <p:cNvPr id="113" name="Google Shape;113;p32"/>
          <p:cNvSpPr txBox="1"/>
          <p:nvPr>
            <p:ph type="title"/>
          </p:nvPr>
        </p:nvSpPr>
        <p:spPr>
          <a:xfrm>
            <a:off x="420625" y="320050"/>
            <a:ext cx="3776400" cy="4508100"/>
          </a:xfrm>
          <a:prstGeom prst="rect">
            <a:avLst/>
          </a:prstGeom>
        </p:spPr>
        <p:txBody>
          <a:bodyPr anchorCtr="0" anchor="t" bIns="0" lIns="0" spcFirstLastPara="1" rIns="0" wrap="square" tIns="0">
            <a:norm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114" name="Google Shape;114;p32"/>
          <p:cNvSpPr/>
          <p:nvPr/>
        </p:nvSpPr>
        <p:spPr>
          <a:xfrm>
            <a:off x="4572000" y="-5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2"/>
          <p:cNvSpPr txBox="1"/>
          <p:nvPr>
            <p:ph idx="1" type="body"/>
          </p:nvPr>
        </p:nvSpPr>
        <p:spPr>
          <a:xfrm>
            <a:off x="4937750" y="320050"/>
            <a:ext cx="3776400" cy="4508100"/>
          </a:xfrm>
          <a:prstGeom prst="rect">
            <a:avLst/>
          </a:prstGeom>
        </p:spPr>
        <p:txBody>
          <a:bodyPr anchorCtr="0" anchor="t" bIns="0" lIns="0" spcFirstLastPara="1" rIns="0" wrap="square" tIns="0">
            <a:noAutofit/>
          </a:bodyPr>
          <a:lstStyle>
            <a:lvl1pPr indent="-355600" lvl="0" marL="457200" rtl="0">
              <a:spcBef>
                <a:spcPts val="0"/>
              </a:spcBef>
              <a:spcAft>
                <a:spcPts val="0"/>
              </a:spcAft>
              <a:buClr>
                <a:schemeClr val="lt1"/>
              </a:buClr>
              <a:buSzPts val="2000"/>
              <a:buChar char="●"/>
              <a:defRPr>
                <a:solidFill>
                  <a:schemeClr val="lt1"/>
                </a:solidFill>
              </a:defRPr>
            </a:lvl1pPr>
            <a:lvl2pPr indent="-355600" lvl="1" marL="914400" rtl="0">
              <a:spcBef>
                <a:spcPts val="800"/>
              </a:spcBef>
              <a:spcAft>
                <a:spcPts val="0"/>
              </a:spcAft>
              <a:buClr>
                <a:schemeClr val="lt1"/>
              </a:buClr>
              <a:buSzPts val="2000"/>
              <a:buChar char="○"/>
              <a:defRPr>
                <a:solidFill>
                  <a:schemeClr val="lt1"/>
                </a:solidFill>
              </a:defRPr>
            </a:lvl2pPr>
            <a:lvl3pPr indent="-355600" lvl="2" marL="1371600" rtl="0">
              <a:spcBef>
                <a:spcPts val="800"/>
              </a:spcBef>
              <a:spcAft>
                <a:spcPts val="0"/>
              </a:spcAft>
              <a:buClr>
                <a:schemeClr val="lt1"/>
              </a:buClr>
              <a:buSzPts val="2000"/>
              <a:buChar char="■"/>
              <a:defRPr>
                <a:solidFill>
                  <a:schemeClr val="lt1"/>
                </a:solidFill>
              </a:defRPr>
            </a:lvl3pPr>
            <a:lvl4pPr indent="-355600" lvl="3" marL="1828800" rtl="0">
              <a:spcBef>
                <a:spcPts val="800"/>
              </a:spcBef>
              <a:spcAft>
                <a:spcPts val="0"/>
              </a:spcAft>
              <a:buClr>
                <a:schemeClr val="lt1"/>
              </a:buClr>
              <a:buSzPts val="2000"/>
              <a:buChar char="●"/>
              <a:defRPr>
                <a:solidFill>
                  <a:schemeClr val="lt1"/>
                </a:solidFill>
              </a:defRPr>
            </a:lvl4pPr>
            <a:lvl5pPr indent="-355600" lvl="4" marL="2286000" rtl="0">
              <a:spcBef>
                <a:spcPts val="800"/>
              </a:spcBef>
              <a:spcAft>
                <a:spcPts val="0"/>
              </a:spcAft>
              <a:buClr>
                <a:schemeClr val="lt1"/>
              </a:buClr>
              <a:buSzPts val="2000"/>
              <a:buChar char="○"/>
              <a:defRPr>
                <a:solidFill>
                  <a:schemeClr val="lt1"/>
                </a:solidFill>
              </a:defRPr>
            </a:lvl5pPr>
            <a:lvl6pPr indent="-355600" lvl="5" marL="2743200" rtl="0">
              <a:spcBef>
                <a:spcPts val="800"/>
              </a:spcBef>
              <a:spcAft>
                <a:spcPts val="0"/>
              </a:spcAft>
              <a:buClr>
                <a:schemeClr val="lt1"/>
              </a:buClr>
              <a:buSzPts val="2000"/>
              <a:buChar char="■"/>
              <a:defRPr>
                <a:solidFill>
                  <a:schemeClr val="lt1"/>
                </a:solidFill>
              </a:defRPr>
            </a:lvl6pPr>
            <a:lvl7pPr indent="-355600" lvl="6" marL="3200400" rtl="0">
              <a:spcBef>
                <a:spcPts val="800"/>
              </a:spcBef>
              <a:spcAft>
                <a:spcPts val="0"/>
              </a:spcAft>
              <a:buClr>
                <a:schemeClr val="lt1"/>
              </a:buClr>
              <a:buSzPts val="2000"/>
              <a:buChar char="●"/>
              <a:defRPr>
                <a:solidFill>
                  <a:schemeClr val="lt1"/>
                </a:solidFill>
              </a:defRPr>
            </a:lvl7pPr>
            <a:lvl8pPr indent="-355600" lvl="7" marL="3657600" rtl="0">
              <a:spcBef>
                <a:spcPts val="800"/>
              </a:spcBef>
              <a:spcAft>
                <a:spcPts val="0"/>
              </a:spcAft>
              <a:buClr>
                <a:schemeClr val="lt1"/>
              </a:buClr>
              <a:buSzPts val="2000"/>
              <a:buChar char="○"/>
              <a:defRPr>
                <a:solidFill>
                  <a:schemeClr val="lt1"/>
                </a:solidFill>
              </a:defRPr>
            </a:lvl8pPr>
            <a:lvl9pPr indent="-355600" lvl="8" marL="4114800" rtl="0">
              <a:spcBef>
                <a:spcPts val="800"/>
              </a:spcBef>
              <a:spcAft>
                <a:spcPts val="800"/>
              </a:spcAft>
              <a:buClr>
                <a:schemeClr val="lt1"/>
              </a:buClr>
              <a:buSzPts val="2000"/>
              <a:buChar char="■"/>
              <a:defRPr>
                <a:solidFill>
                  <a:schemeClr val="l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with subtitle, 2 column — white">
  <p:cSld name="CUSTOM_22_1_1_1_1_1_1">
    <p:spTree>
      <p:nvGrpSpPr>
        <p:cNvPr id="116" name="Shape 116"/>
        <p:cNvGrpSpPr/>
        <p:nvPr/>
      </p:nvGrpSpPr>
      <p:grpSpPr>
        <a:xfrm>
          <a:off x="0" y="0"/>
          <a:ext cx="0" cy="0"/>
          <a:chOff x="0" y="0"/>
          <a:chExt cx="0" cy="0"/>
        </a:xfrm>
      </p:grpSpPr>
      <p:sp>
        <p:nvSpPr>
          <p:cNvPr id="117" name="Google Shape;117;p33"/>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118" name="Google Shape;118;p33"/>
          <p:cNvSpPr txBox="1"/>
          <p:nvPr>
            <p:ph idx="1" type="body"/>
          </p:nvPr>
        </p:nvSpPr>
        <p:spPr>
          <a:xfrm>
            <a:off x="420625" y="1152475"/>
            <a:ext cx="4105500" cy="3416400"/>
          </a:xfrm>
          <a:prstGeom prst="rect">
            <a:avLst/>
          </a:prstGeom>
        </p:spPr>
        <p:txBody>
          <a:bodyPr anchorCtr="0" anchor="t" bIns="0" lIns="0"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119" name="Google Shape;119;p33"/>
          <p:cNvSpPr txBox="1"/>
          <p:nvPr>
            <p:ph idx="2" type="body"/>
          </p:nvPr>
        </p:nvSpPr>
        <p:spPr>
          <a:xfrm>
            <a:off x="4617725" y="1152475"/>
            <a:ext cx="4188000" cy="3416400"/>
          </a:xfrm>
          <a:prstGeom prst="rect">
            <a:avLst/>
          </a:prstGeom>
        </p:spPr>
        <p:txBody>
          <a:bodyPr anchorCtr="0" anchor="t" bIns="0" lIns="182875"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120" name="Google Shape;120;p33"/>
          <p:cNvSpPr txBox="1"/>
          <p:nvPr>
            <p:ph idx="3" type="subTitle"/>
          </p:nvPr>
        </p:nvSpPr>
        <p:spPr>
          <a:xfrm>
            <a:off x="424450" y="756623"/>
            <a:ext cx="8384700" cy="228600"/>
          </a:xfrm>
          <a:prstGeom prst="rect">
            <a:avLst/>
          </a:prstGeom>
        </p:spPr>
        <p:txBody>
          <a:bodyPr anchorCtr="0" anchor="t" bIns="0" lIns="0" spcFirstLastPara="1" rIns="0" wrap="square" tIns="0">
            <a:spAutoFit/>
          </a:bodyPr>
          <a:lstStyle>
            <a:lvl1pPr lvl="0" rtl="0">
              <a:spcBef>
                <a:spcPts val="0"/>
              </a:spcBef>
              <a:spcAft>
                <a:spcPts val="0"/>
              </a:spcAft>
              <a:buClr>
                <a:schemeClr val="lt1"/>
              </a:buClr>
              <a:buSzPts val="1600"/>
              <a:buNone/>
              <a:defRPr b="1" sz="1600">
                <a:solidFill>
                  <a:schemeClr val="lt1"/>
                </a:solidFill>
                <a:highlight>
                  <a:schemeClr val="dk1"/>
                </a:highlight>
              </a:defRPr>
            </a:lvl1pPr>
            <a:lvl2pPr lvl="1" rtl="0">
              <a:spcBef>
                <a:spcPts val="800"/>
              </a:spcBef>
              <a:spcAft>
                <a:spcPts val="0"/>
              </a:spcAft>
              <a:buSzPts val="2000"/>
              <a:buNone/>
              <a:defRPr/>
            </a:lvl2pPr>
            <a:lvl3pPr lvl="2" rtl="0">
              <a:spcBef>
                <a:spcPts val="800"/>
              </a:spcBef>
              <a:spcAft>
                <a:spcPts val="0"/>
              </a:spcAft>
              <a:buSzPts val="2000"/>
              <a:buNone/>
              <a:defRPr/>
            </a:lvl3pPr>
            <a:lvl4pPr lvl="3" rtl="0">
              <a:spcBef>
                <a:spcPts val="800"/>
              </a:spcBef>
              <a:spcAft>
                <a:spcPts val="0"/>
              </a:spcAft>
              <a:buSzPts val="2000"/>
              <a:buNone/>
              <a:defRPr/>
            </a:lvl4pPr>
            <a:lvl5pPr lvl="4" rtl="0">
              <a:spcBef>
                <a:spcPts val="800"/>
              </a:spcBef>
              <a:spcAft>
                <a:spcPts val="0"/>
              </a:spcAft>
              <a:buSzPts val="2000"/>
              <a:buNone/>
              <a:defRPr/>
            </a:lvl5pPr>
            <a:lvl6pPr lvl="5" rtl="0">
              <a:spcBef>
                <a:spcPts val="800"/>
              </a:spcBef>
              <a:spcAft>
                <a:spcPts val="0"/>
              </a:spcAft>
              <a:buSzPts val="2000"/>
              <a:buNone/>
              <a:defRPr/>
            </a:lvl6pPr>
            <a:lvl7pPr lvl="6" rtl="0">
              <a:spcBef>
                <a:spcPts val="800"/>
              </a:spcBef>
              <a:spcAft>
                <a:spcPts val="0"/>
              </a:spcAft>
              <a:buSzPts val="2000"/>
              <a:buNone/>
              <a:defRPr/>
            </a:lvl7pPr>
            <a:lvl8pPr lvl="7" rtl="0">
              <a:spcBef>
                <a:spcPts val="800"/>
              </a:spcBef>
              <a:spcAft>
                <a:spcPts val="0"/>
              </a:spcAft>
              <a:buSzPts val="2000"/>
              <a:buNone/>
              <a:defRPr/>
            </a:lvl8pPr>
            <a:lvl9pPr lvl="8" rtl="0">
              <a:spcBef>
                <a:spcPts val="800"/>
              </a:spcBef>
              <a:spcAft>
                <a:spcPts val="800"/>
              </a:spcAft>
              <a:buSzPts val="20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with divider, 2 column — white">
  <p:cSld name="CUSTOM_23_1_1_1_1_2_1">
    <p:spTree>
      <p:nvGrpSpPr>
        <p:cNvPr id="121" name="Shape 121"/>
        <p:cNvGrpSpPr/>
        <p:nvPr/>
      </p:nvGrpSpPr>
      <p:grpSpPr>
        <a:xfrm>
          <a:off x="0" y="0"/>
          <a:ext cx="0" cy="0"/>
          <a:chOff x="0" y="0"/>
          <a:chExt cx="0" cy="0"/>
        </a:xfrm>
      </p:grpSpPr>
      <p:sp>
        <p:nvSpPr>
          <p:cNvPr id="122" name="Google Shape;122;p34"/>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123" name="Google Shape;123;p34"/>
          <p:cNvSpPr txBox="1"/>
          <p:nvPr>
            <p:ph idx="1" type="body"/>
          </p:nvPr>
        </p:nvSpPr>
        <p:spPr>
          <a:xfrm>
            <a:off x="420625" y="994550"/>
            <a:ext cx="4105500" cy="3833400"/>
          </a:xfrm>
          <a:prstGeom prst="rect">
            <a:avLst/>
          </a:prstGeom>
        </p:spPr>
        <p:txBody>
          <a:bodyPr anchorCtr="0" anchor="t" bIns="0" lIns="0"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124" name="Google Shape;124;p34"/>
          <p:cNvSpPr txBox="1"/>
          <p:nvPr>
            <p:ph idx="2" type="body"/>
          </p:nvPr>
        </p:nvSpPr>
        <p:spPr>
          <a:xfrm>
            <a:off x="4617725" y="994550"/>
            <a:ext cx="4188000" cy="3833400"/>
          </a:xfrm>
          <a:prstGeom prst="rect">
            <a:avLst/>
          </a:prstGeom>
        </p:spPr>
        <p:txBody>
          <a:bodyPr anchorCtr="0" anchor="t" bIns="0" lIns="182875"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cxnSp>
        <p:nvCxnSpPr>
          <p:cNvPr id="125" name="Google Shape;125;p34"/>
          <p:cNvCxnSpPr/>
          <p:nvPr/>
        </p:nvCxnSpPr>
        <p:spPr>
          <a:xfrm>
            <a:off x="4576623" y="1245696"/>
            <a:ext cx="0" cy="3300900"/>
          </a:xfrm>
          <a:prstGeom prst="straightConnector1">
            <a:avLst/>
          </a:prstGeom>
          <a:noFill/>
          <a:ln cap="flat" cmpd="sng" w="38100">
            <a:solidFill>
              <a:schemeClr val="accent1"/>
            </a:solidFill>
            <a:prstDash val="solid"/>
            <a:round/>
            <a:headEnd len="med" w="med" type="none"/>
            <a:tailEnd len="med" w="med"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2 column, pattern — black">
  <p:cSld name="CUSTOM_23_1_1_2_1_1_1">
    <p:spTree>
      <p:nvGrpSpPr>
        <p:cNvPr id="126" name="Shape 126"/>
        <p:cNvGrpSpPr/>
        <p:nvPr/>
      </p:nvGrpSpPr>
      <p:grpSpPr>
        <a:xfrm>
          <a:off x="0" y="0"/>
          <a:ext cx="0" cy="0"/>
          <a:chOff x="0" y="0"/>
          <a:chExt cx="0" cy="0"/>
        </a:xfrm>
      </p:grpSpPr>
      <p:sp>
        <p:nvSpPr>
          <p:cNvPr id="127" name="Google Shape;127;p35"/>
          <p:cNvSpPr/>
          <p:nvPr/>
        </p:nvSpPr>
        <p:spPr>
          <a:xfrm>
            <a:off x="-25" y="0"/>
            <a:ext cx="914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 name="Google Shape;128;p35"/>
          <p:cNvGrpSpPr/>
          <p:nvPr/>
        </p:nvGrpSpPr>
        <p:grpSpPr>
          <a:xfrm>
            <a:off x="4835313" y="-2210885"/>
            <a:ext cx="7143750" cy="4509800"/>
            <a:chOff x="238125" y="602600"/>
            <a:chExt cx="7143750" cy="4509800"/>
          </a:xfrm>
        </p:grpSpPr>
        <p:sp>
          <p:nvSpPr>
            <p:cNvPr id="129" name="Google Shape;129;p35"/>
            <p:cNvSpPr/>
            <p:nvPr/>
          </p:nvSpPr>
          <p:spPr>
            <a:xfrm>
              <a:off x="2514425" y="1130250"/>
              <a:ext cx="218325" cy="579250"/>
            </a:xfrm>
            <a:custGeom>
              <a:rect b="b" l="l" r="r" t="t"/>
              <a:pathLst>
                <a:path extrusionOk="0" h="23170" w="8733">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5"/>
            <p:cNvSpPr/>
            <p:nvPr/>
          </p:nvSpPr>
          <p:spPr>
            <a:xfrm>
              <a:off x="1900100" y="1539425"/>
              <a:ext cx="342275" cy="551825"/>
            </a:xfrm>
            <a:custGeom>
              <a:rect b="b" l="l" r="r" t="t"/>
              <a:pathLst>
                <a:path extrusionOk="0" h="22073" w="13691">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5"/>
            <p:cNvSpPr/>
            <p:nvPr/>
          </p:nvSpPr>
          <p:spPr>
            <a:xfrm>
              <a:off x="2455175" y="1144500"/>
              <a:ext cx="289650" cy="673600"/>
            </a:xfrm>
            <a:custGeom>
              <a:rect b="b" l="l" r="r" t="t"/>
              <a:pathLst>
                <a:path extrusionOk="0" h="26944" w="11586">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5"/>
            <p:cNvSpPr/>
            <p:nvPr/>
          </p:nvSpPr>
          <p:spPr>
            <a:xfrm>
              <a:off x="2189700" y="2124150"/>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5"/>
            <p:cNvSpPr/>
            <p:nvPr/>
          </p:nvSpPr>
          <p:spPr>
            <a:xfrm>
              <a:off x="2189700" y="2124150"/>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5"/>
            <p:cNvSpPr/>
            <p:nvPr/>
          </p:nvSpPr>
          <p:spPr>
            <a:xfrm>
              <a:off x="2390450" y="1169750"/>
              <a:ext cx="283050" cy="636275"/>
            </a:xfrm>
            <a:custGeom>
              <a:rect b="b" l="l" r="r" t="t"/>
              <a:pathLst>
                <a:path extrusionOk="0" h="25451" w="11322">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5"/>
            <p:cNvSpPr/>
            <p:nvPr/>
          </p:nvSpPr>
          <p:spPr>
            <a:xfrm>
              <a:off x="2312575" y="1160975"/>
              <a:ext cx="334600" cy="736100"/>
            </a:xfrm>
            <a:custGeom>
              <a:rect b="b" l="l" r="r" t="t"/>
              <a:pathLst>
                <a:path extrusionOk="0" h="29444" w="13384">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5"/>
            <p:cNvSpPr/>
            <p:nvPr/>
          </p:nvSpPr>
          <p:spPr>
            <a:xfrm>
              <a:off x="3607050" y="1646950"/>
              <a:ext cx="2156750" cy="843625"/>
            </a:xfrm>
            <a:custGeom>
              <a:rect b="b" l="l" r="r" t="t"/>
              <a:pathLst>
                <a:path extrusionOk="0" h="33745" w="8627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5"/>
            <p:cNvSpPr/>
            <p:nvPr/>
          </p:nvSpPr>
          <p:spPr>
            <a:xfrm>
              <a:off x="3588400" y="602600"/>
              <a:ext cx="724050" cy="816175"/>
            </a:xfrm>
            <a:custGeom>
              <a:rect b="b" l="l" r="r" t="t"/>
              <a:pathLst>
                <a:path extrusionOk="0" h="32647" w="28962">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5"/>
            <p:cNvSpPr/>
            <p:nvPr/>
          </p:nvSpPr>
          <p:spPr>
            <a:xfrm>
              <a:off x="3593875" y="1881700"/>
              <a:ext cx="2005375" cy="782200"/>
            </a:xfrm>
            <a:custGeom>
              <a:rect b="b" l="l" r="r" t="t"/>
              <a:pathLst>
                <a:path extrusionOk="0" h="31288" w="80215">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5"/>
            <p:cNvSpPr/>
            <p:nvPr/>
          </p:nvSpPr>
          <p:spPr>
            <a:xfrm>
              <a:off x="3578525" y="772625"/>
              <a:ext cx="221625" cy="436625"/>
            </a:xfrm>
            <a:custGeom>
              <a:rect b="b" l="l" r="r" t="t"/>
              <a:pathLst>
                <a:path extrusionOk="0" h="17465" w="8865">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5"/>
            <p:cNvSpPr/>
            <p:nvPr/>
          </p:nvSpPr>
          <p:spPr>
            <a:xfrm>
              <a:off x="3094725" y="818700"/>
              <a:ext cx="223825" cy="558400"/>
            </a:xfrm>
            <a:custGeom>
              <a:rect b="b" l="l" r="r" t="t"/>
              <a:pathLst>
                <a:path extrusionOk="0" h="22336" w="8953">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5"/>
            <p:cNvSpPr/>
            <p:nvPr/>
          </p:nvSpPr>
          <p:spPr>
            <a:xfrm>
              <a:off x="2789775" y="804425"/>
              <a:ext cx="392750" cy="774525"/>
            </a:xfrm>
            <a:custGeom>
              <a:rect b="b" l="l" r="r" t="t"/>
              <a:pathLst>
                <a:path extrusionOk="0" h="30981" w="1571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5"/>
            <p:cNvSpPr/>
            <p:nvPr/>
          </p:nvSpPr>
          <p:spPr>
            <a:xfrm>
              <a:off x="2674575" y="1020550"/>
              <a:ext cx="230400" cy="590225"/>
            </a:xfrm>
            <a:custGeom>
              <a:rect b="b" l="l" r="r" t="t"/>
              <a:pathLst>
                <a:path extrusionOk="0" h="23609" w="9216">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5"/>
            <p:cNvSpPr/>
            <p:nvPr/>
          </p:nvSpPr>
          <p:spPr>
            <a:xfrm>
              <a:off x="2044900" y="1165350"/>
              <a:ext cx="481600" cy="961000"/>
            </a:xfrm>
            <a:custGeom>
              <a:rect b="b" l="l" r="r" t="t"/>
              <a:pathLst>
                <a:path extrusionOk="0" h="38440" w="19264">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5"/>
            <p:cNvSpPr/>
            <p:nvPr/>
          </p:nvSpPr>
          <p:spPr>
            <a:xfrm>
              <a:off x="3057425" y="781400"/>
              <a:ext cx="247950" cy="648350"/>
            </a:xfrm>
            <a:custGeom>
              <a:rect b="b" l="l" r="r" t="t"/>
              <a:pathLst>
                <a:path extrusionOk="0" h="25934" w="9918">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5"/>
            <p:cNvSpPr/>
            <p:nvPr/>
          </p:nvSpPr>
          <p:spPr>
            <a:xfrm>
              <a:off x="3021225" y="785800"/>
              <a:ext cx="255650" cy="654925"/>
            </a:xfrm>
            <a:custGeom>
              <a:rect b="b" l="l" r="r" t="t"/>
              <a:pathLst>
                <a:path extrusionOk="0" h="26197" w="10226">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5"/>
            <p:cNvSpPr/>
            <p:nvPr/>
          </p:nvSpPr>
          <p:spPr>
            <a:xfrm>
              <a:off x="2918125" y="827475"/>
              <a:ext cx="313750" cy="633000"/>
            </a:xfrm>
            <a:custGeom>
              <a:rect b="b" l="l" r="r" t="t"/>
              <a:pathLst>
                <a:path extrusionOk="0" h="25320" w="1255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5"/>
            <p:cNvSpPr/>
            <p:nvPr/>
          </p:nvSpPr>
          <p:spPr>
            <a:xfrm>
              <a:off x="2828150" y="830775"/>
              <a:ext cx="373025" cy="702100"/>
            </a:xfrm>
            <a:custGeom>
              <a:rect b="b" l="l" r="r" t="t"/>
              <a:pathLst>
                <a:path extrusionOk="0" h="28084" w="14921">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5"/>
            <p:cNvSpPr/>
            <p:nvPr/>
          </p:nvSpPr>
          <p:spPr>
            <a:xfrm>
              <a:off x="2789775" y="802250"/>
              <a:ext cx="359825" cy="736100"/>
            </a:xfrm>
            <a:custGeom>
              <a:rect b="b" l="l" r="r" t="t"/>
              <a:pathLst>
                <a:path extrusionOk="0" h="29444" w="14393">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5"/>
            <p:cNvSpPr/>
            <p:nvPr/>
          </p:nvSpPr>
          <p:spPr>
            <a:xfrm>
              <a:off x="2754650" y="825275"/>
              <a:ext cx="332425" cy="722950"/>
            </a:xfrm>
            <a:custGeom>
              <a:rect b="b" l="l" r="r" t="t"/>
              <a:pathLst>
                <a:path extrusionOk="0" h="28918" w="13297">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5"/>
            <p:cNvSpPr/>
            <p:nvPr/>
          </p:nvSpPr>
          <p:spPr>
            <a:xfrm>
              <a:off x="2734925" y="958025"/>
              <a:ext cx="270975" cy="606675"/>
            </a:xfrm>
            <a:custGeom>
              <a:rect b="b" l="l" r="r" t="t"/>
              <a:pathLst>
                <a:path extrusionOk="0" h="24267" w="10839">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5"/>
            <p:cNvSpPr/>
            <p:nvPr/>
          </p:nvSpPr>
          <p:spPr>
            <a:xfrm>
              <a:off x="2697625" y="973375"/>
              <a:ext cx="265500" cy="607775"/>
            </a:xfrm>
            <a:custGeom>
              <a:rect b="b" l="l" r="r" t="t"/>
              <a:pathLst>
                <a:path extrusionOk="0" h="24311" w="1062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5"/>
            <p:cNvSpPr/>
            <p:nvPr/>
          </p:nvSpPr>
          <p:spPr>
            <a:xfrm>
              <a:off x="2630700" y="1103925"/>
              <a:ext cx="223825" cy="530975"/>
            </a:xfrm>
            <a:custGeom>
              <a:rect b="b" l="l" r="r" t="t"/>
              <a:pathLst>
                <a:path extrusionOk="0" h="21239" w="8953">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5"/>
            <p:cNvSpPr/>
            <p:nvPr/>
          </p:nvSpPr>
          <p:spPr>
            <a:xfrm>
              <a:off x="2619725" y="1124775"/>
              <a:ext cx="194200" cy="436625"/>
            </a:xfrm>
            <a:custGeom>
              <a:rect b="b" l="l" r="r" t="t"/>
              <a:pathLst>
                <a:path extrusionOk="0" h="17465" w="7768">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5"/>
            <p:cNvSpPr/>
            <p:nvPr/>
          </p:nvSpPr>
          <p:spPr>
            <a:xfrm>
              <a:off x="2592300" y="1141225"/>
              <a:ext cx="183225" cy="483800"/>
            </a:xfrm>
            <a:custGeom>
              <a:rect b="b" l="l" r="r" t="t"/>
              <a:pathLst>
                <a:path extrusionOk="0" h="19352" w="7329">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5"/>
            <p:cNvSpPr/>
            <p:nvPr/>
          </p:nvSpPr>
          <p:spPr>
            <a:xfrm>
              <a:off x="2263200" y="1174125"/>
              <a:ext cx="342300" cy="810725"/>
            </a:xfrm>
            <a:custGeom>
              <a:rect b="b" l="l" r="r" t="t"/>
              <a:pathLst>
                <a:path extrusionOk="0" h="32429" w="13692">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5"/>
            <p:cNvSpPr/>
            <p:nvPr/>
          </p:nvSpPr>
          <p:spPr>
            <a:xfrm>
              <a:off x="3125450" y="769325"/>
              <a:ext cx="242475" cy="648375"/>
            </a:xfrm>
            <a:custGeom>
              <a:rect b="b" l="l" r="r" t="t"/>
              <a:pathLst>
                <a:path extrusionOk="0" h="25935" w="9699">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5"/>
            <p:cNvSpPr/>
            <p:nvPr/>
          </p:nvSpPr>
          <p:spPr>
            <a:xfrm>
              <a:off x="3734300" y="758375"/>
              <a:ext cx="1192475" cy="1433800"/>
            </a:xfrm>
            <a:custGeom>
              <a:rect b="b" l="l" r="r" t="t"/>
              <a:pathLst>
                <a:path extrusionOk="0" h="57352" w="47699">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5"/>
            <p:cNvSpPr/>
            <p:nvPr/>
          </p:nvSpPr>
          <p:spPr>
            <a:xfrm>
              <a:off x="3959175" y="763850"/>
              <a:ext cx="850225" cy="1129950"/>
            </a:xfrm>
            <a:custGeom>
              <a:rect b="b" l="l" r="r" t="t"/>
              <a:pathLst>
                <a:path extrusionOk="0" h="45198" w="34009">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5"/>
            <p:cNvSpPr/>
            <p:nvPr/>
          </p:nvSpPr>
          <p:spPr>
            <a:xfrm>
              <a:off x="4266350" y="884525"/>
              <a:ext cx="417975" cy="879825"/>
            </a:xfrm>
            <a:custGeom>
              <a:rect b="b" l="l" r="r" t="t"/>
              <a:pathLst>
                <a:path extrusionOk="0" h="35193" w="16719">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5"/>
            <p:cNvSpPr/>
            <p:nvPr/>
          </p:nvSpPr>
          <p:spPr>
            <a:xfrm>
              <a:off x="3635575" y="1464825"/>
              <a:ext cx="1480975" cy="864475"/>
            </a:xfrm>
            <a:custGeom>
              <a:rect b="b" l="l" r="r" t="t"/>
              <a:pathLst>
                <a:path extrusionOk="0" h="34579" w="59239">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5"/>
            <p:cNvSpPr/>
            <p:nvPr/>
          </p:nvSpPr>
          <p:spPr>
            <a:xfrm>
              <a:off x="3659700" y="642075"/>
              <a:ext cx="701025" cy="988425"/>
            </a:xfrm>
            <a:custGeom>
              <a:rect b="b" l="l" r="r" t="t"/>
              <a:pathLst>
                <a:path extrusionOk="0" h="39537" w="28041">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5"/>
            <p:cNvSpPr/>
            <p:nvPr/>
          </p:nvSpPr>
          <p:spPr>
            <a:xfrm>
              <a:off x="3591675" y="2170200"/>
              <a:ext cx="1783775" cy="624225"/>
            </a:xfrm>
            <a:custGeom>
              <a:rect b="b" l="l" r="r" t="t"/>
              <a:pathLst>
                <a:path extrusionOk="0" h="24969" w="71351">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5"/>
            <p:cNvSpPr/>
            <p:nvPr/>
          </p:nvSpPr>
          <p:spPr>
            <a:xfrm>
              <a:off x="3359125" y="762750"/>
              <a:ext cx="284150" cy="616550"/>
            </a:xfrm>
            <a:custGeom>
              <a:rect b="b" l="l" r="r" t="t"/>
              <a:pathLst>
                <a:path extrusionOk="0" h="24662" w="11366">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5"/>
            <p:cNvSpPr/>
            <p:nvPr/>
          </p:nvSpPr>
          <p:spPr>
            <a:xfrm>
              <a:off x="4291575" y="2578300"/>
              <a:ext cx="465150" cy="155800"/>
            </a:xfrm>
            <a:custGeom>
              <a:rect b="b" l="l" r="r" t="t"/>
              <a:pathLst>
                <a:path extrusionOk="0" h="6232" w="18606">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5"/>
            <p:cNvSpPr/>
            <p:nvPr/>
          </p:nvSpPr>
          <p:spPr>
            <a:xfrm>
              <a:off x="3631175" y="2837200"/>
              <a:ext cx="446500" cy="66925"/>
            </a:xfrm>
            <a:custGeom>
              <a:rect b="b" l="l" r="r" t="t"/>
              <a:pathLst>
                <a:path extrusionOk="0" h="2677" w="1786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5"/>
            <p:cNvSpPr/>
            <p:nvPr/>
          </p:nvSpPr>
          <p:spPr>
            <a:xfrm>
              <a:off x="3229675" y="767150"/>
              <a:ext cx="275375" cy="654925"/>
            </a:xfrm>
            <a:custGeom>
              <a:rect b="b" l="l" r="r" t="t"/>
              <a:pathLst>
                <a:path extrusionOk="0" h="26197" w="11015">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5"/>
            <p:cNvSpPr/>
            <p:nvPr/>
          </p:nvSpPr>
          <p:spPr>
            <a:xfrm>
              <a:off x="4717225" y="1245425"/>
              <a:ext cx="38425" cy="278675"/>
            </a:xfrm>
            <a:custGeom>
              <a:rect b="b" l="l" r="r" t="t"/>
              <a:pathLst>
                <a:path extrusionOk="0" h="11147" w="1537">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5"/>
            <p:cNvSpPr/>
            <p:nvPr/>
          </p:nvSpPr>
          <p:spPr>
            <a:xfrm>
              <a:off x="4744650" y="1146700"/>
              <a:ext cx="39500" cy="377400"/>
            </a:xfrm>
            <a:custGeom>
              <a:rect b="b" l="l" r="r" t="t"/>
              <a:pathLst>
                <a:path extrusionOk="0" h="15096" w="158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5"/>
            <p:cNvSpPr/>
            <p:nvPr/>
          </p:nvSpPr>
          <p:spPr>
            <a:xfrm>
              <a:off x="4788525" y="1242150"/>
              <a:ext cx="43900" cy="303900"/>
            </a:xfrm>
            <a:custGeom>
              <a:rect b="b" l="l" r="r" t="t"/>
              <a:pathLst>
                <a:path extrusionOk="0" h="12156" w="1756">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5"/>
            <p:cNvSpPr/>
            <p:nvPr/>
          </p:nvSpPr>
          <p:spPr>
            <a:xfrm>
              <a:off x="4784125" y="1313450"/>
              <a:ext cx="79025" cy="276475"/>
            </a:xfrm>
            <a:custGeom>
              <a:rect b="b" l="l" r="r" t="t"/>
              <a:pathLst>
                <a:path extrusionOk="0" h="11059" w="3161">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5"/>
            <p:cNvSpPr/>
            <p:nvPr/>
          </p:nvSpPr>
          <p:spPr>
            <a:xfrm>
              <a:off x="4800600" y="1323325"/>
              <a:ext cx="74600" cy="277575"/>
            </a:xfrm>
            <a:custGeom>
              <a:rect b="b" l="l" r="r" t="t"/>
              <a:pathLst>
                <a:path extrusionOk="0" h="11103" w="2984">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5"/>
            <p:cNvSpPr/>
            <p:nvPr/>
          </p:nvSpPr>
          <p:spPr>
            <a:xfrm>
              <a:off x="4826925" y="1334300"/>
              <a:ext cx="77900" cy="245750"/>
            </a:xfrm>
            <a:custGeom>
              <a:rect b="b" l="l" r="r" t="t"/>
              <a:pathLst>
                <a:path extrusionOk="0" h="9830" w="3116">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5"/>
            <p:cNvSpPr/>
            <p:nvPr/>
          </p:nvSpPr>
          <p:spPr>
            <a:xfrm>
              <a:off x="4873000" y="1356225"/>
              <a:ext cx="89975" cy="206275"/>
            </a:xfrm>
            <a:custGeom>
              <a:rect b="b" l="l" r="r" t="t"/>
              <a:pathLst>
                <a:path extrusionOk="0" h="8251" w="3599">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5"/>
            <p:cNvSpPr/>
            <p:nvPr/>
          </p:nvSpPr>
          <p:spPr>
            <a:xfrm>
              <a:off x="4878475" y="1401200"/>
              <a:ext cx="130575" cy="183225"/>
            </a:xfrm>
            <a:custGeom>
              <a:rect b="b" l="l" r="r" t="t"/>
              <a:pathLst>
                <a:path extrusionOk="0" h="7329" w="5223">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5"/>
            <p:cNvSpPr/>
            <p:nvPr/>
          </p:nvSpPr>
          <p:spPr>
            <a:xfrm>
              <a:off x="4888350" y="1411075"/>
              <a:ext cx="178850" cy="188725"/>
            </a:xfrm>
            <a:custGeom>
              <a:rect b="b" l="l" r="r" t="t"/>
              <a:pathLst>
                <a:path extrusionOk="0" h="7549" w="7154">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5"/>
            <p:cNvSpPr/>
            <p:nvPr/>
          </p:nvSpPr>
          <p:spPr>
            <a:xfrm>
              <a:off x="4890550" y="1412175"/>
              <a:ext cx="208450" cy="215050"/>
            </a:xfrm>
            <a:custGeom>
              <a:rect b="b" l="l" r="r" t="t"/>
              <a:pathLst>
                <a:path extrusionOk="0" h="8602" w="8338">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5"/>
            <p:cNvSpPr/>
            <p:nvPr/>
          </p:nvSpPr>
          <p:spPr>
            <a:xfrm>
              <a:off x="4878475" y="1464825"/>
              <a:ext cx="342300" cy="254550"/>
            </a:xfrm>
            <a:custGeom>
              <a:rect b="b" l="l" r="r" t="t"/>
              <a:pathLst>
                <a:path extrusionOk="0" h="10182" w="13692">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5"/>
            <p:cNvSpPr/>
            <p:nvPr/>
          </p:nvSpPr>
          <p:spPr>
            <a:xfrm>
              <a:off x="5782425" y="1462650"/>
              <a:ext cx="54875" cy="228200"/>
            </a:xfrm>
            <a:custGeom>
              <a:rect b="b" l="l" r="r" t="t"/>
              <a:pathLst>
                <a:path extrusionOk="0" h="9128" w="2195">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5"/>
            <p:cNvSpPr/>
            <p:nvPr/>
          </p:nvSpPr>
          <p:spPr>
            <a:xfrm>
              <a:off x="4857625" y="1459350"/>
              <a:ext cx="669225" cy="314875"/>
            </a:xfrm>
            <a:custGeom>
              <a:rect b="b" l="l" r="r" t="t"/>
              <a:pathLst>
                <a:path extrusionOk="0" h="12595" w="26769">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5"/>
            <p:cNvSpPr/>
            <p:nvPr/>
          </p:nvSpPr>
          <p:spPr>
            <a:xfrm>
              <a:off x="4825825" y="1509825"/>
              <a:ext cx="970875" cy="323625"/>
            </a:xfrm>
            <a:custGeom>
              <a:rect b="b" l="l" r="r" t="t"/>
              <a:pathLst>
                <a:path extrusionOk="0" h="12945" w="38835">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5"/>
            <p:cNvSpPr/>
            <p:nvPr/>
          </p:nvSpPr>
          <p:spPr>
            <a:xfrm>
              <a:off x="4788525" y="1581125"/>
              <a:ext cx="993925" cy="304975"/>
            </a:xfrm>
            <a:custGeom>
              <a:rect b="b" l="l" r="r" t="t"/>
              <a:pathLst>
                <a:path extrusionOk="0" h="12199" w="39757">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5"/>
            <p:cNvSpPr/>
            <p:nvPr/>
          </p:nvSpPr>
          <p:spPr>
            <a:xfrm>
              <a:off x="4156650" y="690350"/>
              <a:ext cx="140425" cy="190900"/>
            </a:xfrm>
            <a:custGeom>
              <a:rect b="b" l="l" r="r" t="t"/>
              <a:pathLst>
                <a:path extrusionOk="0" h="7636" w="5617">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5"/>
            <p:cNvSpPr/>
            <p:nvPr/>
          </p:nvSpPr>
          <p:spPr>
            <a:xfrm>
              <a:off x="3612525" y="2067100"/>
              <a:ext cx="822775" cy="311575"/>
            </a:xfrm>
            <a:custGeom>
              <a:rect b="b" l="l" r="r" t="t"/>
              <a:pathLst>
                <a:path extrusionOk="0" h="12463" w="32911">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5"/>
            <p:cNvSpPr/>
            <p:nvPr/>
          </p:nvSpPr>
          <p:spPr>
            <a:xfrm>
              <a:off x="3644350" y="658525"/>
              <a:ext cx="620925" cy="835950"/>
            </a:xfrm>
            <a:custGeom>
              <a:rect b="b" l="l" r="r" t="t"/>
              <a:pathLst>
                <a:path extrusionOk="0" h="33438" w="24837">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5"/>
            <p:cNvSpPr/>
            <p:nvPr/>
          </p:nvSpPr>
          <p:spPr>
            <a:xfrm>
              <a:off x="3615825" y="2072575"/>
              <a:ext cx="833750" cy="351075"/>
            </a:xfrm>
            <a:custGeom>
              <a:rect b="b" l="l" r="r" t="t"/>
              <a:pathLst>
                <a:path extrusionOk="0" h="14043" w="3335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5"/>
            <p:cNvSpPr/>
            <p:nvPr/>
          </p:nvSpPr>
          <p:spPr>
            <a:xfrm>
              <a:off x="3615825" y="642075"/>
              <a:ext cx="642875" cy="845825"/>
            </a:xfrm>
            <a:custGeom>
              <a:rect b="b" l="l" r="r" t="t"/>
              <a:pathLst>
                <a:path extrusionOk="0" h="33833" w="25715">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5"/>
            <p:cNvSpPr/>
            <p:nvPr/>
          </p:nvSpPr>
          <p:spPr>
            <a:xfrm>
              <a:off x="3589500" y="2073675"/>
              <a:ext cx="884200" cy="377400"/>
            </a:xfrm>
            <a:custGeom>
              <a:rect b="b" l="l" r="r" t="t"/>
              <a:pathLst>
                <a:path extrusionOk="0" h="15096" w="35368">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5"/>
            <p:cNvSpPr/>
            <p:nvPr/>
          </p:nvSpPr>
          <p:spPr>
            <a:xfrm>
              <a:off x="3598275" y="630025"/>
              <a:ext cx="656025" cy="832650"/>
            </a:xfrm>
            <a:custGeom>
              <a:rect b="b" l="l" r="r" t="t"/>
              <a:pathLst>
                <a:path extrusionOk="0" h="33306" w="26241">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5"/>
            <p:cNvSpPr/>
            <p:nvPr/>
          </p:nvSpPr>
          <p:spPr>
            <a:xfrm>
              <a:off x="3611425" y="1686425"/>
              <a:ext cx="2121650" cy="846925"/>
            </a:xfrm>
            <a:custGeom>
              <a:rect b="b" l="l" r="r" t="t"/>
              <a:pathLst>
                <a:path extrusionOk="0" h="33877" w="84866">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5"/>
            <p:cNvSpPr/>
            <p:nvPr/>
          </p:nvSpPr>
          <p:spPr>
            <a:xfrm>
              <a:off x="3555475" y="722150"/>
              <a:ext cx="443225" cy="703225"/>
            </a:xfrm>
            <a:custGeom>
              <a:rect b="b" l="l" r="r" t="t"/>
              <a:pathLst>
                <a:path extrusionOk="0" h="28129" w="17729">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5"/>
            <p:cNvSpPr/>
            <p:nvPr/>
          </p:nvSpPr>
          <p:spPr>
            <a:xfrm>
              <a:off x="3597175" y="1741275"/>
              <a:ext cx="2098600" cy="818400"/>
            </a:xfrm>
            <a:custGeom>
              <a:rect b="b" l="l" r="r" t="t"/>
              <a:pathLst>
                <a:path extrusionOk="0" h="32736" w="83944">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5"/>
            <p:cNvSpPr/>
            <p:nvPr/>
          </p:nvSpPr>
          <p:spPr>
            <a:xfrm>
              <a:off x="3524775" y="759450"/>
              <a:ext cx="388350" cy="654950"/>
            </a:xfrm>
            <a:custGeom>
              <a:rect b="b" l="l" r="r" t="t"/>
              <a:pathLst>
                <a:path extrusionOk="0" h="26198" w="15534">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5"/>
            <p:cNvSpPr/>
            <p:nvPr/>
          </p:nvSpPr>
          <p:spPr>
            <a:xfrm>
              <a:off x="3586200" y="1781875"/>
              <a:ext cx="2077775" cy="817300"/>
            </a:xfrm>
            <a:custGeom>
              <a:rect b="b" l="l" r="r" t="t"/>
              <a:pathLst>
                <a:path extrusionOk="0" h="32692" w="83111">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5"/>
            <p:cNvSpPr/>
            <p:nvPr/>
          </p:nvSpPr>
          <p:spPr>
            <a:xfrm>
              <a:off x="3491850" y="750675"/>
              <a:ext cx="392750" cy="747100"/>
            </a:xfrm>
            <a:custGeom>
              <a:rect b="b" l="l" r="r" t="t"/>
              <a:pathLst>
                <a:path extrusionOk="0" h="29884" w="1571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5"/>
            <p:cNvSpPr/>
            <p:nvPr/>
          </p:nvSpPr>
          <p:spPr>
            <a:xfrm>
              <a:off x="3630075" y="1825750"/>
              <a:ext cx="1999875" cy="810725"/>
            </a:xfrm>
            <a:custGeom>
              <a:rect b="b" l="l" r="r" t="t"/>
              <a:pathLst>
                <a:path extrusionOk="0" h="32429" w="79995">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5"/>
            <p:cNvSpPr/>
            <p:nvPr/>
          </p:nvSpPr>
          <p:spPr>
            <a:xfrm>
              <a:off x="3466625" y="829675"/>
              <a:ext cx="329125" cy="579250"/>
            </a:xfrm>
            <a:custGeom>
              <a:rect b="b" l="l" r="r" t="t"/>
              <a:pathLst>
                <a:path extrusionOk="0" h="23170" w="13165">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5"/>
            <p:cNvSpPr/>
            <p:nvPr/>
          </p:nvSpPr>
          <p:spPr>
            <a:xfrm>
              <a:off x="3663000" y="692550"/>
              <a:ext cx="735000" cy="1528150"/>
            </a:xfrm>
            <a:custGeom>
              <a:rect b="b" l="l" r="r" t="t"/>
              <a:pathLst>
                <a:path extrusionOk="0" h="61126" w="2940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5"/>
            <p:cNvSpPr/>
            <p:nvPr/>
          </p:nvSpPr>
          <p:spPr>
            <a:xfrm>
              <a:off x="3625700" y="691450"/>
              <a:ext cx="766825" cy="1557775"/>
            </a:xfrm>
            <a:custGeom>
              <a:rect b="b" l="l" r="r" t="t"/>
              <a:pathLst>
                <a:path extrusionOk="0" h="62311" w="30673">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5"/>
            <p:cNvSpPr/>
            <p:nvPr/>
          </p:nvSpPr>
          <p:spPr>
            <a:xfrm>
              <a:off x="3681625" y="1993600"/>
              <a:ext cx="702125" cy="310475"/>
            </a:xfrm>
            <a:custGeom>
              <a:rect b="b" l="l" r="r" t="t"/>
              <a:pathLst>
                <a:path extrusionOk="0" h="12419" w="28085">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5"/>
            <p:cNvSpPr/>
            <p:nvPr/>
          </p:nvSpPr>
          <p:spPr>
            <a:xfrm>
              <a:off x="3646525" y="689250"/>
              <a:ext cx="639600" cy="988425"/>
            </a:xfrm>
            <a:custGeom>
              <a:rect b="b" l="l" r="r" t="t"/>
              <a:pathLst>
                <a:path extrusionOk="0" h="39537" w="25584">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5"/>
            <p:cNvSpPr/>
            <p:nvPr/>
          </p:nvSpPr>
          <p:spPr>
            <a:xfrm>
              <a:off x="3650925" y="2049550"/>
              <a:ext cx="763550" cy="304975"/>
            </a:xfrm>
            <a:custGeom>
              <a:rect b="b" l="l" r="r" t="t"/>
              <a:pathLst>
                <a:path extrusionOk="0" h="12199" w="30542">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5"/>
            <p:cNvSpPr/>
            <p:nvPr/>
          </p:nvSpPr>
          <p:spPr>
            <a:xfrm>
              <a:off x="3678350" y="670600"/>
              <a:ext cx="591300" cy="788775"/>
            </a:xfrm>
            <a:custGeom>
              <a:rect b="b" l="l" r="r" t="t"/>
              <a:pathLst>
                <a:path extrusionOk="0" h="31551" w="23652">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5"/>
            <p:cNvSpPr/>
            <p:nvPr/>
          </p:nvSpPr>
          <p:spPr>
            <a:xfrm>
              <a:off x="4188450" y="866975"/>
              <a:ext cx="520025" cy="931375"/>
            </a:xfrm>
            <a:custGeom>
              <a:rect b="b" l="l" r="r" t="t"/>
              <a:pathLst>
                <a:path extrusionOk="0" h="37255" w="20801">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5"/>
            <p:cNvSpPr/>
            <p:nvPr/>
          </p:nvSpPr>
          <p:spPr>
            <a:xfrm>
              <a:off x="4063400" y="858200"/>
              <a:ext cx="670300" cy="974150"/>
            </a:xfrm>
            <a:custGeom>
              <a:rect b="b" l="l" r="r" t="t"/>
              <a:pathLst>
                <a:path extrusionOk="0" h="38966" w="26812">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5"/>
            <p:cNvSpPr/>
            <p:nvPr/>
          </p:nvSpPr>
          <p:spPr>
            <a:xfrm>
              <a:off x="4019525" y="841725"/>
              <a:ext cx="410300" cy="1012575"/>
            </a:xfrm>
            <a:custGeom>
              <a:rect b="b" l="l" r="r" t="t"/>
              <a:pathLst>
                <a:path extrusionOk="0" h="40503" w="16412">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5"/>
            <p:cNvSpPr/>
            <p:nvPr/>
          </p:nvSpPr>
          <p:spPr>
            <a:xfrm>
              <a:off x="3981125" y="801150"/>
              <a:ext cx="444300" cy="1074000"/>
            </a:xfrm>
            <a:custGeom>
              <a:rect b="b" l="l" r="r" t="t"/>
              <a:pathLst>
                <a:path extrusionOk="0" h="42960" w="17772">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5"/>
            <p:cNvSpPr/>
            <p:nvPr/>
          </p:nvSpPr>
          <p:spPr>
            <a:xfrm>
              <a:off x="3930650" y="715575"/>
              <a:ext cx="492600" cy="1197950"/>
            </a:xfrm>
            <a:custGeom>
              <a:rect b="b" l="l" r="r" t="t"/>
              <a:pathLst>
                <a:path extrusionOk="0" h="47918" w="19704">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5"/>
            <p:cNvSpPr/>
            <p:nvPr/>
          </p:nvSpPr>
          <p:spPr>
            <a:xfrm>
              <a:off x="3904325" y="661825"/>
              <a:ext cx="515625" cy="1271450"/>
            </a:xfrm>
            <a:custGeom>
              <a:rect b="b" l="l" r="r" t="t"/>
              <a:pathLst>
                <a:path extrusionOk="0" h="50858" w="20625">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5"/>
            <p:cNvSpPr/>
            <p:nvPr/>
          </p:nvSpPr>
          <p:spPr>
            <a:xfrm>
              <a:off x="3881300" y="681575"/>
              <a:ext cx="525475" cy="1276950"/>
            </a:xfrm>
            <a:custGeom>
              <a:rect b="b" l="l" r="r" t="t"/>
              <a:pathLst>
                <a:path extrusionOk="0" h="51078" w="21019">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5"/>
            <p:cNvSpPr/>
            <p:nvPr/>
          </p:nvSpPr>
          <p:spPr>
            <a:xfrm>
              <a:off x="3850575" y="669500"/>
              <a:ext cx="549625" cy="1310950"/>
            </a:xfrm>
            <a:custGeom>
              <a:rect b="b" l="l" r="r" t="t"/>
              <a:pathLst>
                <a:path extrusionOk="0" h="52438" w="21985">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5"/>
            <p:cNvSpPr/>
            <p:nvPr/>
          </p:nvSpPr>
          <p:spPr>
            <a:xfrm>
              <a:off x="3590575" y="1937650"/>
              <a:ext cx="1971375" cy="750375"/>
            </a:xfrm>
            <a:custGeom>
              <a:rect b="b" l="l" r="r" t="t"/>
              <a:pathLst>
                <a:path extrusionOk="0" h="30015" w="78855">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5"/>
            <p:cNvSpPr/>
            <p:nvPr/>
          </p:nvSpPr>
          <p:spPr>
            <a:xfrm>
              <a:off x="3469925" y="764950"/>
              <a:ext cx="299500" cy="582525"/>
            </a:xfrm>
            <a:custGeom>
              <a:rect b="b" l="l" r="r" t="t"/>
              <a:pathLst>
                <a:path extrusionOk="0" h="23301" w="1198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5"/>
            <p:cNvSpPr/>
            <p:nvPr/>
          </p:nvSpPr>
          <p:spPr>
            <a:xfrm>
              <a:off x="3619100" y="2026500"/>
              <a:ext cx="1900050" cy="686750"/>
            </a:xfrm>
            <a:custGeom>
              <a:rect b="b" l="l" r="r" t="t"/>
              <a:pathLst>
                <a:path extrusionOk="0" h="27470" w="76002">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5"/>
            <p:cNvSpPr/>
            <p:nvPr/>
          </p:nvSpPr>
          <p:spPr>
            <a:xfrm>
              <a:off x="3437000" y="785800"/>
              <a:ext cx="287450" cy="611050"/>
            </a:xfrm>
            <a:custGeom>
              <a:rect b="b" l="l" r="r" t="t"/>
              <a:pathLst>
                <a:path extrusionOk="0" h="24442" w="11498">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5"/>
            <p:cNvSpPr/>
            <p:nvPr/>
          </p:nvSpPr>
          <p:spPr>
            <a:xfrm>
              <a:off x="3586200" y="2096725"/>
              <a:ext cx="1884700" cy="640675"/>
            </a:xfrm>
            <a:custGeom>
              <a:rect b="b" l="l" r="r" t="t"/>
              <a:pathLst>
                <a:path extrusionOk="0" h="25627" w="75388">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5"/>
            <p:cNvSpPr/>
            <p:nvPr/>
          </p:nvSpPr>
          <p:spPr>
            <a:xfrm>
              <a:off x="3416150" y="761650"/>
              <a:ext cx="289650" cy="645075"/>
            </a:xfrm>
            <a:custGeom>
              <a:rect b="b" l="l" r="r" t="t"/>
              <a:pathLst>
                <a:path extrusionOk="0" h="25803" w="11586">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5"/>
            <p:cNvSpPr/>
            <p:nvPr/>
          </p:nvSpPr>
          <p:spPr>
            <a:xfrm>
              <a:off x="3602650" y="2266750"/>
              <a:ext cx="1732200" cy="549625"/>
            </a:xfrm>
            <a:custGeom>
              <a:rect b="b" l="l" r="r" t="t"/>
              <a:pathLst>
                <a:path extrusionOk="0" h="21985" w="69288">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5"/>
            <p:cNvSpPr/>
            <p:nvPr/>
          </p:nvSpPr>
          <p:spPr>
            <a:xfrm>
              <a:off x="3338275" y="741900"/>
              <a:ext cx="284150" cy="635200"/>
            </a:xfrm>
            <a:custGeom>
              <a:rect b="b" l="l" r="r" t="t"/>
              <a:pathLst>
                <a:path extrusionOk="0" h="25408" w="11366">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5"/>
            <p:cNvSpPr/>
            <p:nvPr/>
          </p:nvSpPr>
          <p:spPr>
            <a:xfrm>
              <a:off x="3628975" y="2341350"/>
              <a:ext cx="1621425" cy="496975"/>
            </a:xfrm>
            <a:custGeom>
              <a:rect b="b" l="l" r="r" t="t"/>
              <a:pathLst>
                <a:path extrusionOk="0" h="19879" w="64857">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5"/>
            <p:cNvSpPr/>
            <p:nvPr/>
          </p:nvSpPr>
          <p:spPr>
            <a:xfrm>
              <a:off x="3316325" y="744100"/>
              <a:ext cx="277575" cy="640675"/>
            </a:xfrm>
            <a:custGeom>
              <a:rect b="b" l="l" r="r" t="t"/>
              <a:pathLst>
                <a:path extrusionOk="0" h="25627" w="11103">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5"/>
            <p:cNvSpPr/>
            <p:nvPr/>
          </p:nvSpPr>
          <p:spPr>
            <a:xfrm>
              <a:off x="3616925" y="2404975"/>
              <a:ext cx="1567650" cy="455275"/>
            </a:xfrm>
            <a:custGeom>
              <a:rect b="b" l="l" r="r" t="t"/>
              <a:pathLst>
                <a:path extrusionOk="0" h="18211" w="62706">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5"/>
            <p:cNvSpPr/>
            <p:nvPr/>
          </p:nvSpPr>
          <p:spPr>
            <a:xfrm>
              <a:off x="3272450" y="748500"/>
              <a:ext cx="287450" cy="706500"/>
            </a:xfrm>
            <a:custGeom>
              <a:rect b="b" l="l" r="r" t="t"/>
              <a:pathLst>
                <a:path extrusionOk="0" h="28260" w="11498">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5"/>
            <p:cNvSpPr/>
            <p:nvPr/>
          </p:nvSpPr>
          <p:spPr>
            <a:xfrm>
              <a:off x="4211500" y="2486150"/>
              <a:ext cx="884200" cy="333525"/>
            </a:xfrm>
            <a:custGeom>
              <a:rect b="b" l="l" r="r" t="t"/>
              <a:pathLst>
                <a:path extrusionOk="0" h="13341" w="35368">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5"/>
            <p:cNvSpPr/>
            <p:nvPr/>
          </p:nvSpPr>
          <p:spPr>
            <a:xfrm>
              <a:off x="3623500" y="2804275"/>
              <a:ext cx="496975" cy="77925"/>
            </a:xfrm>
            <a:custGeom>
              <a:rect b="b" l="l" r="r" t="t"/>
              <a:pathLst>
                <a:path extrusionOk="0" h="3117" w="19879">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5"/>
            <p:cNvSpPr/>
            <p:nvPr/>
          </p:nvSpPr>
          <p:spPr>
            <a:xfrm>
              <a:off x="3251600" y="756175"/>
              <a:ext cx="275375" cy="692225"/>
            </a:xfrm>
            <a:custGeom>
              <a:rect b="b" l="l" r="r" t="t"/>
              <a:pathLst>
                <a:path extrusionOk="0" h="27689" w="11015">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5"/>
            <p:cNvSpPr/>
            <p:nvPr/>
          </p:nvSpPr>
          <p:spPr>
            <a:xfrm>
              <a:off x="3658600" y="1953000"/>
              <a:ext cx="737225" cy="323650"/>
            </a:xfrm>
            <a:custGeom>
              <a:rect b="b" l="l" r="r" t="t"/>
              <a:pathLst>
                <a:path extrusionOk="0" h="12946" w="29489">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5"/>
            <p:cNvSpPr/>
            <p:nvPr/>
          </p:nvSpPr>
          <p:spPr>
            <a:xfrm>
              <a:off x="3550000" y="2139500"/>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5"/>
            <p:cNvSpPr/>
            <p:nvPr/>
          </p:nvSpPr>
          <p:spPr>
            <a:xfrm>
              <a:off x="3550000" y="2139500"/>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5"/>
            <p:cNvSpPr/>
            <p:nvPr/>
          </p:nvSpPr>
          <p:spPr>
            <a:xfrm>
              <a:off x="3643250" y="872450"/>
              <a:ext cx="522200" cy="829375"/>
            </a:xfrm>
            <a:custGeom>
              <a:rect b="b" l="l" r="r" t="t"/>
              <a:pathLst>
                <a:path extrusionOk="0" h="33175" w="20888">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5"/>
            <p:cNvSpPr/>
            <p:nvPr/>
          </p:nvSpPr>
          <p:spPr>
            <a:xfrm>
              <a:off x="3612525" y="2141700"/>
              <a:ext cx="1811200" cy="630800"/>
            </a:xfrm>
            <a:custGeom>
              <a:rect b="b" l="l" r="r" t="t"/>
              <a:pathLst>
                <a:path extrusionOk="0" h="25232" w="72448">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5"/>
            <p:cNvSpPr/>
            <p:nvPr/>
          </p:nvSpPr>
          <p:spPr>
            <a:xfrm>
              <a:off x="3387650" y="738625"/>
              <a:ext cx="299500" cy="660425"/>
            </a:xfrm>
            <a:custGeom>
              <a:rect b="b" l="l" r="r" t="t"/>
              <a:pathLst>
                <a:path extrusionOk="0" h="26417" w="1198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5"/>
            <p:cNvSpPr/>
            <p:nvPr/>
          </p:nvSpPr>
          <p:spPr>
            <a:xfrm>
              <a:off x="4327775" y="2656175"/>
              <a:ext cx="230400" cy="66950"/>
            </a:xfrm>
            <a:custGeom>
              <a:rect b="b" l="l" r="r" t="t"/>
              <a:pathLst>
                <a:path extrusionOk="0" h="2678" w="9216">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5"/>
            <p:cNvSpPr/>
            <p:nvPr/>
          </p:nvSpPr>
          <p:spPr>
            <a:xfrm>
              <a:off x="3893350" y="2910700"/>
              <a:ext cx="171175" cy="15375"/>
            </a:xfrm>
            <a:custGeom>
              <a:rect b="b" l="l" r="r" t="t"/>
              <a:pathLst>
                <a:path extrusionOk="0" h="615" w="6847">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5"/>
            <p:cNvSpPr/>
            <p:nvPr/>
          </p:nvSpPr>
          <p:spPr>
            <a:xfrm>
              <a:off x="3224175" y="777000"/>
              <a:ext cx="230400" cy="580350"/>
            </a:xfrm>
            <a:custGeom>
              <a:rect b="b" l="l" r="r" t="t"/>
              <a:pathLst>
                <a:path extrusionOk="0" h="23214" w="9216">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5"/>
            <p:cNvSpPr/>
            <p:nvPr/>
          </p:nvSpPr>
          <p:spPr>
            <a:xfrm>
              <a:off x="4358500" y="2701175"/>
              <a:ext cx="82300" cy="30725"/>
            </a:xfrm>
            <a:custGeom>
              <a:rect b="b" l="l" r="r" t="t"/>
              <a:pathLst>
                <a:path extrusionOk="0" h="1229" w="3292">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5"/>
            <p:cNvSpPr/>
            <p:nvPr/>
          </p:nvSpPr>
          <p:spPr>
            <a:xfrm>
              <a:off x="3816575" y="2913975"/>
              <a:ext cx="229300" cy="34050"/>
            </a:xfrm>
            <a:custGeom>
              <a:rect b="b" l="l" r="r" t="t"/>
              <a:pathLst>
                <a:path extrusionOk="0" h="1362" w="9172">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5"/>
            <p:cNvSpPr/>
            <p:nvPr/>
          </p:nvSpPr>
          <p:spPr>
            <a:xfrm>
              <a:off x="3192375" y="766050"/>
              <a:ext cx="239175" cy="620925"/>
            </a:xfrm>
            <a:custGeom>
              <a:rect b="b" l="l" r="r" t="t"/>
              <a:pathLst>
                <a:path extrusionOk="0" h="24837" w="9567">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5"/>
            <p:cNvSpPr/>
            <p:nvPr/>
          </p:nvSpPr>
          <p:spPr>
            <a:xfrm>
              <a:off x="3859350" y="2946900"/>
              <a:ext cx="105350" cy="24150"/>
            </a:xfrm>
            <a:custGeom>
              <a:rect b="b" l="l" r="r" t="t"/>
              <a:pathLst>
                <a:path extrusionOk="0" h="966" w="4214">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5"/>
            <p:cNvSpPr/>
            <p:nvPr/>
          </p:nvSpPr>
          <p:spPr>
            <a:xfrm>
              <a:off x="3161650" y="766050"/>
              <a:ext cx="238075" cy="613250"/>
            </a:xfrm>
            <a:custGeom>
              <a:rect b="b" l="l" r="r" t="t"/>
              <a:pathLst>
                <a:path extrusionOk="0" h="24530" w="9523">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5"/>
            <p:cNvSpPr/>
            <p:nvPr/>
          </p:nvSpPr>
          <p:spPr>
            <a:xfrm>
              <a:off x="4527425" y="1110500"/>
              <a:ext cx="63650" cy="151425"/>
            </a:xfrm>
            <a:custGeom>
              <a:rect b="b" l="l" r="r" t="t"/>
              <a:pathLst>
                <a:path extrusionOk="0" h="6057" w="2546">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5"/>
            <p:cNvSpPr/>
            <p:nvPr/>
          </p:nvSpPr>
          <p:spPr>
            <a:xfrm>
              <a:off x="4484650" y="1084175"/>
              <a:ext cx="129475" cy="362025"/>
            </a:xfrm>
            <a:custGeom>
              <a:rect b="b" l="l" r="r" t="t"/>
              <a:pathLst>
                <a:path extrusionOk="0" h="14481" w="5179">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5"/>
            <p:cNvSpPr/>
            <p:nvPr/>
          </p:nvSpPr>
          <p:spPr>
            <a:xfrm>
              <a:off x="4367275" y="1051275"/>
              <a:ext cx="268800" cy="559500"/>
            </a:xfrm>
            <a:custGeom>
              <a:rect b="b" l="l" r="r" t="t"/>
              <a:pathLst>
                <a:path extrusionOk="0" h="22380" w="10752">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5"/>
            <p:cNvSpPr/>
            <p:nvPr/>
          </p:nvSpPr>
          <p:spPr>
            <a:xfrm>
              <a:off x="4316800" y="908650"/>
              <a:ext cx="344500" cy="822775"/>
            </a:xfrm>
            <a:custGeom>
              <a:rect b="b" l="l" r="r" t="t"/>
              <a:pathLst>
                <a:path extrusionOk="0" h="32911" w="1378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5"/>
            <p:cNvSpPr/>
            <p:nvPr/>
          </p:nvSpPr>
          <p:spPr>
            <a:xfrm>
              <a:off x="4111675" y="1612925"/>
              <a:ext cx="55975" cy="64750"/>
            </a:xfrm>
            <a:custGeom>
              <a:rect b="b" l="l" r="r" t="t"/>
              <a:pathLst>
                <a:path extrusionOk="0" h="2590" w="2239">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5"/>
            <p:cNvSpPr/>
            <p:nvPr/>
          </p:nvSpPr>
          <p:spPr>
            <a:xfrm>
              <a:off x="2076700" y="1162050"/>
              <a:ext cx="490400" cy="941275"/>
            </a:xfrm>
            <a:custGeom>
              <a:rect b="b" l="l" r="r" t="t"/>
              <a:pathLst>
                <a:path extrusionOk="0" h="37651" w="19616">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5"/>
            <p:cNvSpPr/>
            <p:nvPr/>
          </p:nvSpPr>
          <p:spPr>
            <a:xfrm>
              <a:off x="1913250" y="1401200"/>
              <a:ext cx="382875" cy="744900"/>
            </a:xfrm>
            <a:custGeom>
              <a:rect b="b" l="l" r="r" t="t"/>
              <a:pathLst>
                <a:path extrusionOk="0" h="29796" w="15315">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5"/>
            <p:cNvSpPr/>
            <p:nvPr/>
          </p:nvSpPr>
          <p:spPr>
            <a:xfrm>
              <a:off x="1927525" y="1297000"/>
              <a:ext cx="446500" cy="875425"/>
            </a:xfrm>
            <a:custGeom>
              <a:rect b="b" l="l" r="r" t="t"/>
              <a:pathLst>
                <a:path extrusionOk="0" h="35017" w="1786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5"/>
            <p:cNvSpPr/>
            <p:nvPr/>
          </p:nvSpPr>
          <p:spPr>
            <a:xfrm>
              <a:off x="1977975" y="1250925"/>
              <a:ext cx="449800" cy="917125"/>
            </a:xfrm>
            <a:custGeom>
              <a:rect b="b" l="l" r="r" t="t"/>
              <a:pathLst>
                <a:path extrusionOk="0" h="36685" w="17992">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5"/>
            <p:cNvSpPr/>
            <p:nvPr/>
          </p:nvSpPr>
          <p:spPr>
            <a:xfrm>
              <a:off x="2010875" y="1153275"/>
              <a:ext cx="468450" cy="980750"/>
            </a:xfrm>
            <a:custGeom>
              <a:rect b="b" l="l" r="r" t="t"/>
              <a:pathLst>
                <a:path extrusionOk="0" h="39230" w="18738">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5"/>
            <p:cNvSpPr/>
            <p:nvPr/>
          </p:nvSpPr>
          <p:spPr>
            <a:xfrm>
              <a:off x="1860600" y="1609650"/>
              <a:ext cx="307175" cy="510125"/>
            </a:xfrm>
            <a:custGeom>
              <a:rect b="b" l="l" r="r" t="t"/>
              <a:pathLst>
                <a:path extrusionOk="0" h="20405" w="12287">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5"/>
            <p:cNvSpPr/>
            <p:nvPr/>
          </p:nvSpPr>
          <p:spPr>
            <a:xfrm>
              <a:off x="3805600" y="1948625"/>
              <a:ext cx="105350" cy="186500"/>
            </a:xfrm>
            <a:custGeom>
              <a:rect b="b" l="l" r="r" t="t"/>
              <a:pathLst>
                <a:path extrusionOk="0" h="7460" w="4214">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5"/>
            <p:cNvSpPr/>
            <p:nvPr/>
          </p:nvSpPr>
          <p:spPr>
            <a:xfrm>
              <a:off x="3788050" y="1933250"/>
              <a:ext cx="133850" cy="229300"/>
            </a:xfrm>
            <a:custGeom>
              <a:rect b="b" l="l" r="r" t="t"/>
              <a:pathLst>
                <a:path extrusionOk="0" h="9172" w="5354">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5"/>
            <p:cNvSpPr/>
            <p:nvPr/>
          </p:nvSpPr>
          <p:spPr>
            <a:xfrm>
              <a:off x="3671775" y="2997350"/>
              <a:ext cx="187600" cy="399350"/>
            </a:xfrm>
            <a:custGeom>
              <a:rect b="b" l="l" r="r" t="t"/>
              <a:pathLst>
                <a:path extrusionOk="0" h="15974" w="7504">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5"/>
            <p:cNvSpPr/>
            <p:nvPr/>
          </p:nvSpPr>
          <p:spPr>
            <a:xfrm>
              <a:off x="3577425" y="2967725"/>
              <a:ext cx="311575" cy="471750"/>
            </a:xfrm>
            <a:custGeom>
              <a:rect b="b" l="l" r="r" t="t"/>
              <a:pathLst>
                <a:path extrusionOk="0" h="18870" w="12463">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5"/>
            <p:cNvSpPr/>
            <p:nvPr/>
          </p:nvSpPr>
          <p:spPr>
            <a:xfrm>
              <a:off x="3642150" y="2927150"/>
              <a:ext cx="329125" cy="352150"/>
            </a:xfrm>
            <a:custGeom>
              <a:rect b="b" l="l" r="r" t="t"/>
              <a:pathLst>
                <a:path extrusionOk="0" h="14086" w="13165">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5"/>
            <p:cNvSpPr/>
            <p:nvPr/>
          </p:nvSpPr>
          <p:spPr>
            <a:xfrm>
              <a:off x="3625700" y="2886550"/>
              <a:ext cx="275375" cy="360950"/>
            </a:xfrm>
            <a:custGeom>
              <a:rect b="b" l="l" r="r" t="t"/>
              <a:pathLst>
                <a:path extrusionOk="0" h="14438" w="11015">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5"/>
            <p:cNvSpPr/>
            <p:nvPr/>
          </p:nvSpPr>
          <p:spPr>
            <a:xfrm>
              <a:off x="3703575" y="3053300"/>
              <a:ext cx="118500" cy="174450"/>
            </a:xfrm>
            <a:custGeom>
              <a:rect b="b" l="l" r="r" t="t"/>
              <a:pathLst>
                <a:path extrusionOk="0" h="6978" w="474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5"/>
            <p:cNvSpPr/>
            <p:nvPr/>
          </p:nvSpPr>
          <p:spPr>
            <a:xfrm>
              <a:off x="3689325" y="3025875"/>
              <a:ext cx="149200" cy="218325"/>
            </a:xfrm>
            <a:custGeom>
              <a:rect b="b" l="l" r="r" t="t"/>
              <a:pathLst>
                <a:path extrusionOk="0" h="8733" w="5968">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5"/>
            <p:cNvSpPr/>
            <p:nvPr/>
          </p:nvSpPr>
          <p:spPr>
            <a:xfrm>
              <a:off x="3745275" y="2955675"/>
              <a:ext cx="168950" cy="217225"/>
            </a:xfrm>
            <a:custGeom>
              <a:rect b="b" l="l" r="r" t="t"/>
              <a:pathLst>
                <a:path extrusionOk="0" h="8689" w="6758">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5"/>
            <p:cNvSpPr/>
            <p:nvPr/>
          </p:nvSpPr>
          <p:spPr>
            <a:xfrm>
              <a:off x="3838500" y="2980900"/>
              <a:ext cx="96575" cy="170050"/>
            </a:xfrm>
            <a:custGeom>
              <a:rect b="b" l="l" r="r" t="t"/>
              <a:pathLst>
                <a:path extrusionOk="0" h="6802" w="3863">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5"/>
            <p:cNvSpPr/>
            <p:nvPr/>
          </p:nvSpPr>
          <p:spPr>
            <a:xfrm>
              <a:off x="6159800" y="3992350"/>
              <a:ext cx="10975" cy="43900"/>
            </a:xfrm>
            <a:custGeom>
              <a:rect b="b" l="l" r="r" t="t"/>
              <a:pathLst>
                <a:path extrusionOk="0" h="1756" w="439">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5"/>
            <p:cNvSpPr/>
            <p:nvPr/>
          </p:nvSpPr>
          <p:spPr>
            <a:xfrm>
              <a:off x="6108225" y="4190900"/>
              <a:ext cx="28550" cy="37325"/>
            </a:xfrm>
            <a:custGeom>
              <a:rect b="b" l="l" r="r" t="t"/>
              <a:pathLst>
                <a:path extrusionOk="0" h="1493" w="1142">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5"/>
            <p:cNvSpPr/>
            <p:nvPr/>
          </p:nvSpPr>
          <p:spPr>
            <a:xfrm>
              <a:off x="6367125" y="4108625"/>
              <a:ext cx="36225" cy="30750"/>
            </a:xfrm>
            <a:custGeom>
              <a:rect b="b" l="l" r="r" t="t"/>
              <a:pathLst>
                <a:path extrusionOk="0" h="1230" w="1449">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5"/>
            <p:cNvSpPr/>
            <p:nvPr/>
          </p:nvSpPr>
          <p:spPr>
            <a:xfrm>
              <a:off x="5861400" y="5099225"/>
              <a:ext cx="47200" cy="13175"/>
            </a:xfrm>
            <a:custGeom>
              <a:rect b="b" l="l" r="r" t="t"/>
              <a:pathLst>
                <a:path extrusionOk="0" h="527" w="1888">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5"/>
            <p:cNvSpPr/>
            <p:nvPr/>
          </p:nvSpPr>
          <p:spPr>
            <a:xfrm>
              <a:off x="5808750" y="4503550"/>
              <a:ext cx="879825" cy="324725"/>
            </a:xfrm>
            <a:custGeom>
              <a:rect b="b" l="l" r="r" t="t"/>
              <a:pathLst>
                <a:path extrusionOk="0" h="12989" w="35193">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5"/>
            <p:cNvSpPr/>
            <p:nvPr/>
          </p:nvSpPr>
          <p:spPr>
            <a:xfrm>
              <a:off x="5804350" y="4473925"/>
              <a:ext cx="934675" cy="337900"/>
            </a:xfrm>
            <a:custGeom>
              <a:rect b="b" l="l" r="r" t="t"/>
              <a:pathLst>
                <a:path extrusionOk="0" h="13516" w="37387">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5"/>
            <p:cNvSpPr/>
            <p:nvPr/>
          </p:nvSpPr>
          <p:spPr>
            <a:xfrm>
              <a:off x="5821900" y="4427850"/>
              <a:ext cx="1314250" cy="359850"/>
            </a:xfrm>
            <a:custGeom>
              <a:rect b="b" l="l" r="r" t="t"/>
              <a:pathLst>
                <a:path extrusionOk="0" h="14394" w="5257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5"/>
            <p:cNvSpPr/>
            <p:nvPr/>
          </p:nvSpPr>
          <p:spPr>
            <a:xfrm>
              <a:off x="5828500" y="4381775"/>
              <a:ext cx="1328500" cy="379600"/>
            </a:xfrm>
            <a:custGeom>
              <a:rect b="b" l="l" r="r" t="t"/>
              <a:pathLst>
                <a:path extrusionOk="0" h="15184" w="5314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5"/>
            <p:cNvSpPr/>
            <p:nvPr/>
          </p:nvSpPr>
          <p:spPr>
            <a:xfrm>
              <a:off x="5680400" y="4855700"/>
              <a:ext cx="42800" cy="15375"/>
            </a:xfrm>
            <a:custGeom>
              <a:rect b="b" l="l" r="r" t="t"/>
              <a:pathLst>
                <a:path extrusionOk="0" h="615" w="1712">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5"/>
            <p:cNvSpPr/>
            <p:nvPr/>
          </p:nvSpPr>
          <p:spPr>
            <a:xfrm>
              <a:off x="5660650" y="4828275"/>
              <a:ext cx="138250" cy="42800"/>
            </a:xfrm>
            <a:custGeom>
              <a:rect b="b" l="l" r="r" t="t"/>
              <a:pathLst>
                <a:path extrusionOk="0" h="1712" w="553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5"/>
            <p:cNvSpPr/>
            <p:nvPr/>
          </p:nvSpPr>
          <p:spPr>
            <a:xfrm>
              <a:off x="5656250" y="4808525"/>
              <a:ext cx="208475" cy="60350"/>
            </a:xfrm>
            <a:custGeom>
              <a:rect b="b" l="l" r="r" t="t"/>
              <a:pathLst>
                <a:path extrusionOk="0" h="2414" w="8339">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5"/>
            <p:cNvSpPr/>
            <p:nvPr/>
          </p:nvSpPr>
          <p:spPr>
            <a:xfrm>
              <a:off x="5636525" y="4793150"/>
              <a:ext cx="269875" cy="65850"/>
            </a:xfrm>
            <a:custGeom>
              <a:rect b="b" l="l" r="r" t="t"/>
              <a:pathLst>
                <a:path extrusionOk="0" h="2634" w="10795">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5"/>
            <p:cNvSpPr/>
            <p:nvPr/>
          </p:nvSpPr>
          <p:spPr>
            <a:xfrm>
              <a:off x="5527900" y="5054250"/>
              <a:ext cx="528800" cy="40600"/>
            </a:xfrm>
            <a:custGeom>
              <a:rect b="b" l="l" r="r" t="t"/>
              <a:pathLst>
                <a:path extrusionOk="0" h="1624" w="21152">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5"/>
            <p:cNvSpPr/>
            <p:nvPr/>
          </p:nvSpPr>
          <p:spPr>
            <a:xfrm>
              <a:off x="5946975" y="5033400"/>
              <a:ext cx="121775" cy="18675"/>
            </a:xfrm>
            <a:custGeom>
              <a:rect b="b" l="l" r="r" t="t"/>
              <a:pathLst>
                <a:path extrusionOk="0" h="747" w="4871">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5"/>
            <p:cNvSpPr/>
            <p:nvPr/>
          </p:nvSpPr>
          <p:spPr>
            <a:xfrm>
              <a:off x="5962325" y="5012550"/>
              <a:ext cx="120700" cy="18675"/>
            </a:xfrm>
            <a:custGeom>
              <a:rect b="b" l="l" r="r" t="t"/>
              <a:pathLst>
                <a:path extrusionOk="0" h="747" w="4828">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5"/>
            <p:cNvSpPr/>
            <p:nvPr/>
          </p:nvSpPr>
          <p:spPr>
            <a:xfrm>
              <a:off x="5977675" y="4991725"/>
              <a:ext cx="117425" cy="17575"/>
            </a:xfrm>
            <a:custGeom>
              <a:rect b="b" l="l" r="r" t="t"/>
              <a:pathLst>
                <a:path extrusionOk="0" h="703" w="4697">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5"/>
            <p:cNvSpPr/>
            <p:nvPr/>
          </p:nvSpPr>
          <p:spPr>
            <a:xfrm>
              <a:off x="6019375" y="4955525"/>
              <a:ext cx="16475" cy="9900"/>
            </a:xfrm>
            <a:custGeom>
              <a:rect b="b" l="l" r="r" t="t"/>
              <a:pathLst>
                <a:path extrusionOk="0" h="396" w="659">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5"/>
            <p:cNvSpPr/>
            <p:nvPr/>
          </p:nvSpPr>
          <p:spPr>
            <a:xfrm>
              <a:off x="6024850" y="4934675"/>
              <a:ext cx="25275" cy="13175"/>
            </a:xfrm>
            <a:custGeom>
              <a:rect b="b" l="l" r="r" t="t"/>
              <a:pathLst>
                <a:path extrusionOk="0" h="527" w="1011">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5"/>
            <p:cNvSpPr/>
            <p:nvPr/>
          </p:nvSpPr>
          <p:spPr>
            <a:xfrm>
              <a:off x="6041325" y="4908350"/>
              <a:ext cx="165650" cy="19775"/>
            </a:xfrm>
            <a:custGeom>
              <a:rect b="b" l="l" r="r" t="t"/>
              <a:pathLst>
                <a:path extrusionOk="0" h="791" w="6626">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5"/>
            <p:cNvSpPr/>
            <p:nvPr/>
          </p:nvSpPr>
          <p:spPr>
            <a:xfrm>
              <a:off x="6046800" y="4887500"/>
              <a:ext cx="165675" cy="23075"/>
            </a:xfrm>
            <a:custGeom>
              <a:rect b="b" l="l" r="r" t="t"/>
              <a:pathLst>
                <a:path extrusionOk="0" h="923" w="6627">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5"/>
            <p:cNvSpPr/>
            <p:nvPr/>
          </p:nvSpPr>
          <p:spPr>
            <a:xfrm>
              <a:off x="6097250" y="4844725"/>
              <a:ext cx="125100" cy="18675"/>
            </a:xfrm>
            <a:custGeom>
              <a:rect b="b" l="l" r="r" t="t"/>
              <a:pathLst>
                <a:path extrusionOk="0" h="747" w="5004">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5"/>
            <p:cNvSpPr/>
            <p:nvPr/>
          </p:nvSpPr>
          <p:spPr>
            <a:xfrm>
              <a:off x="6107125" y="4824975"/>
              <a:ext cx="120700" cy="20875"/>
            </a:xfrm>
            <a:custGeom>
              <a:rect b="b" l="l" r="r" t="t"/>
              <a:pathLst>
                <a:path extrusionOk="0" h="835" w="4828">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5"/>
            <p:cNvSpPr/>
            <p:nvPr/>
          </p:nvSpPr>
          <p:spPr>
            <a:xfrm>
              <a:off x="6100550" y="4800825"/>
              <a:ext cx="161275" cy="30750"/>
            </a:xfrm>
            <a:custGeom>
              <a:rect b="b" l="l" r="r" t="t"/>
              <a:pathLst>
                <a:path extrusionOk="0" h="1230" w="6451">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5"/>
            <p:cNvSpPr/>
            <p:nvPr/>
          </p:nvSpPr>
          <p:spPr>
            <a:xfrm>
              <a:off x="6098350" y="4774500"/>
              <a:ext cx="190900" cy="29650"/>
            </a:xfrm>
            <a:custGeom>
              <a:rect b="b" l="l" r="r" t="t"/>
              <a:pathLst>
                <a:path extrusionOk="0" h="1186" w="7636">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5"/>
            <p:cNvSpPr/>
            <p:nvPr/>
          </p:nvSpPr>
          <p:spPr>
            <a:xfrm>
              <a:off x="6109325" y="4682350"/>
              <a:ext cx="523300" cy="91075"/>
            </a:xfrm>
            <a:custGeom>
              <a:rect b="b" l="l" r="r" t="t"/>
              <a:pathLst>
                <a:path extrusionOk="0" h="3643" w="20932">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5"/>
            <p:cNvSpPr/>
            <p:nvPr/>
          </p:nvSpPr>
          <p:spPr>
            <a:xfrm>
              <a:off x="6085200" y="4649450"/>
              <a:ext cx="537550" cy="125075"/>
            </a:xfrm>
            <a:custGeom>
              <a:rect b="b" l="l" r="r" t="t"/>
              <a:pathLst>
                <a:path extrusionOk="0" h="5003" w="21502">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5"/>
            <p:cNvSpPr/>
            <p:nvPr/>
          </p:nvSpPr>
          <p:spPr>
            <a:xfrm>
              <a:off x="6057775" y="4612150"/>
              <a:ext cx="585825" cy="165675"/>
            </a:xfrm>
            <a:custGeom>
              <a:rect b="b" l="l" r="r" t="t"/>
              <a:pathLst>
                <a:path extrusionOk="0" h="6627" w="23433">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5"/>
            <p:cNvSpPr/>
            <p:nvPr/>
          </p:nvSpPr>
          <p:spPr>
            <a:xfrm>
              <a:off x="6038025" y="4574850"/>
              <a:ext cx="634100" cy="202975"/>
            </a:xfrm>
            <a:custGeom>
              <a:rect b="b" l="l" r="r" t="t"/>
              <a:pathLst>
                <a:path extrusionOk="0" h="8119" w="25364">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5"/>
            <p:cNvSpPr/>
            <p:nvPr/>
          </p:nvSpPr>
          <p:spPr>
            <a:xfrm>
              <a:off x="5408325" y="4697725"/>
              <a:ext cx="1298900" cy="349975"/>
            </a:xfrm>
            <a:custGeom>
              <a:rect b="b" l="l" r="r" t="t"/>
              <a:pathLst>
                <a:path extrusionOk="0" h="13999" w="51956">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5"/>
            <p:cNvSpPr/>
            <p:nvPr/>
          </p:nvSpPr>
          <p:spPr>
            <a:xfrm>
              <a:off x="5018900" y="3079625"/>
              <a:ext cx="854600" cy="1977925"/>
            </a:xfrm>
            <a:custGeom>
              <a:rect b="b" l="l" r="r" t="t"/>
              <a:pathLst>
                <a:path extrusionOk="0" h="79117" w="34184">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5"/>
            <p:cNvSpPr/>
            <p:nvPr/>
          </p:nvSpPr>
          <p:spPr>
            <a:xfrm>
              <a:off x="5485125" y="4868850"/>
              <a:ext cx="646175" cy="158000"/>
            </a:xfrm>
            <a:custGeom>
              <a:rect b="b" l="l" r="r" t="t"/>
              <a:pathLst>
                <a:path extrusionOk="0" h="6320" w="25847">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5"/>
            <p:cNvSpPr/>
            <p:nvPr/>
          </p:nvSpPr>
          <p:spPr>
            <a:xfrm>
              <a:off x="4868600" y="2894225"/>
              <a:ext cx="799750" cy="2106300"/>
            </a:xfrm>
            <a:custGeom>
              <a:rect b="b" l="l" r="r" t="t"/>
              <a:pathLst>
                <a:path extrusionOk="0" h="84252" w="3199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5"/>
            <p:cNvSpPr/>
            <p:nvPr/>
          </p:nvSpPr>
          <p:spPr>
            <a:xfrm>
              <a:off x="5491700" y="4970875"/>
              <a:ext cx="615450" cy="109725"/>
            </a:xfrm>
            <a:custGeom>
              <a:rect b="b" l="l" r="r" t="t"/>
              <a:pathLst>
                <a:path extrusionOk="0" h="4389" w="24618">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5"/>
            <p:cNvSpPr/>
            <p:nvPr/>
          </p:nvSpPr>
          <p:spPr>
            <a:xfrm>
              <a:off x="4734775" y="3421900"/>
              <a:ext cx="152500" cy="1580800"/>
            </a:xfrm>
            <a:custGeom>
              <a:rect b="b" l="l" r="r" t="t"/>
              <a:pathLst>
                <a:path extrusionOk="0" h="63232" w="610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5"/>
            <p:cNvSpPr/>
            <p:nvPr/>
          </p:nvSpPr>
          <p:spPr>
            <a:xfrm>
              <a:off x="5672725" y="5078375"/>
              <a:ext cx="263300" cy="31850"/>
            </a:xfrm>
            <a:custGeom>
              <a:rect b="b" l="l" r="r" t="t"/>
              <a:pathLst>
                <a:path extrusionOk="0" h="1274" w="10532">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5"/>
            <p:cNvSpPr/>
            <p:nvPr/>
          </p:nvSpPr>
          <p:spPr>
            <a:xfrm>
              <a:off x="4600925" y="3731250"/>
              <a:ext cx="119600" cy="1265975"/>
            </a:xfrm>
            <a:custGeom>
              <a:rect b="b" l="l" r="r" t="t"/>
              <a:pathLst>
                <a:path extrusionOk="0" h="50639" w="4784">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5"/>
            <p:cNvSpPr/>
            <p:nvPr/>
          </p:nvSpPr>
          <p:spPr>
            <a:xfrm>
              <a:off x="4181875" y="2871200"/>
              <a:ext cx="454200" cy="2112850"/>
            </a:xfrm>
            <a:custGeom>
              <a:rect b="b" l="l" r="r" t="t"/>
              <a:pathLst>
                <a:path extrusionOk="0" h="84514" w="18168">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5"/>
            <p:cNvSpPr/>
            <p:nvPr/>
          </p:nvSpPr>
          <p:spPr>
            <a:xfrm>
              <a:off x="4065600" y="2698975"/>
              <a:ext cx="527675" cy="2220375"/>
            </a:xfrm>
            <a:custGeom>
              <a:rect b="b" l="l" r="r" t="t"/>
              <a:pathLst>
                <a:path extrusionOk="0" h="88815" w="21107">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5"/>
            <p:cNvSpPr/>
            <p:nvPr/>
          </p:nvSpPr>
          <p:spPr>
            <a:xfrm>
              <a:off x="3837425" y="3370350"/>
              <a:ext cx="377375" cy="1344950"/>
            </a:xfrm>
            <a:custGeom>
              <a:rect b="b" l="l" r="r" t="t"/>
              <a:pathLst>
                <a:path extrusionOk="0" h="53798" w="15095">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5"/>
            <p:cNvSpPr/>
            <p:nvPr/>
          </p:nvSpPr>
          <p:spPr>
            <a:xfrm>
              <a:off x="3607050" y="3450425"/>
              <a:ext cx="547425" cy="1221000"/>
            </a:xfrm>
            <a:custGeom>
              <a:rect b="b" l="l" r="r" t="t"/>
              <a:pathLst>
                <a:path extrusionOk="0" h="48840" w="21897">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5"/>
            <p:cNvSpPr/>
            <p:nvPr/>
          </p:nvSpPr>
          <p:spPr>
            <a:xfrm>
              <a:off x="3672850" y="3530500"/>
              <a:ext cx="435550" cy="1108000"/>
            </a:xfrm>
            <a:custGeom>
              <a:rect b="b" l="l" r="r" t="t"/>
              <a:pathLst>
                <a:path extrusionOk="0" h="44320" w="17422">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5"/>
            <p:cNvSpPr/>
            <p:nvPr/>
          </p:nvSpPr>
          <p:spPr>
            <a:xfrm>
              <a:off x="6276075" y="3554625"/>
              <a:ext cx="204075" cy="110825"/>
            </a:xfrm>
            <a:custGeom>
              <a:rect b="b" l="l" r="r" t="t"/>
              <a:pathLst>
                <a:path extrusionOk="0" h="4433" w="8163">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5"/>
            <p:cNvSpPr/>
            <p:nvPr/>
          </p:nvSpPr>
          <p:spPr>
            <a:xfrm>
              <a:off x="6730225" y="3940775"/>
              <a:ext cx="561700" cy="625325"/>
            </a:xfrm>
            <a:custGeom>
              <a:rect b="b" l="l" r="r" t="t"/>
              <a:pathLst>
                <a:path extrusionOk="0" h="25013" w="22468">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5"/>
            <p:cNvSpPr/>
            <p:nvPr/>
          </p:nvSpPr>
          <p:spPr>
            <a:xfrm>
              <a:off x="6209150" y="3492100"/>
              <a:ext cx="307200" cy="221625"/>
            </a:xfrm>
            <a:custGeom>
              <a:rect b="b" l="l" r="r" t="t"/>
              <a:pathLst>
                <a:path extrusionOk="0" h="8865" w="12288">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5"/>
            <p:cNvSpPr/>
            <p:nvPr/>
          </p:nvSpPr>
          <p:spPr>
            <a:xfrm>
              <a:off x="6661125" y="3867275"/>
              <a:ext cx="603375" cy="716375"/>
            </a:xfrm>
            <a:custGeom>
              <a:rect b="b" l="l" r="r" t="t"/>
              <a:pathLst>
                <a:path extrusionOk="0" h="28655" w="24135">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5"/>
            <p:cNvSpPr/>
            <p:nvPr/>
          </p:nvSpPr>
          <p:spPr>
            <a:xfrm>
              <a:off x="6088475" y="3432875"/>
              <a:ext cx="1147500" cy="1171625"/>
            </a:xfrm>
            <a:custGeom>
              <a:rect b="b" l="l" r="r" t="t"/>
              <a:pathLst>
                <a:path extrusionOk="0" h="46865" w="4590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5"/>
            <p:cNvSpPr/>
            <p:nvPr/>
          </p:nvSpPr>
          <p:spPr>
            <a:xfrm>
              <a:off x="5247075" y="3384600"/>
              <a:ext cx="1963675" cy="1351550"/>
            </a:xfrm>
            <a:custGeom>
              <a:rect b="b" l="l" r="r" t="t"/>
              <a:pathLst>
                <a:path extrusionOk="0" h="54062" w="78547">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5"/>
            <p:cNvSpPr/>
            <p:nvPr/>
          </p:nvSpPr>
          <p:spPr>
            <a:xfrm>
              <a:off x="5232825" y="3337425"/>
              <a:ext cx="2084350" cy="1428325"/>
            </a:xfrm>
            <a:custGeom>
              <a:rect b="b" l="l" r="r" t="t"/>
              <a:pathLst>
                <a:path extrusionOk="0" h="57133" w="83374">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5"/>
            <p:cNvSpPr/>
            <p:nvPr/>
          </p:nvSpPr>
          <p:spPr>
            <a:xfrm>
              <a:off x="5156025" y="3211275"/>
              <a:ext cx="2045950" cy="1731100"/>
            </a:xfrm>
            <a:custGeom>
              <a:rect b="b" l="l" r="r" t="t"/>
              <a:pathLst>
                <a:path extrusionOk="0" h="69244" w="81838">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5"/>
            <p:cNvSpPr/>
            <p:nvPr/>
          </p:nvSpPr>
          <p:spPr>
            <a:xfrm>
              <a:off x="5473050" y="4092175"/>
              <a:ext cx="560600" cy="444300"/>
            </a:xfrm>
            <a:custGeom>
              <a:rect b="b" l="l" r="r" t="t"/>
              <a:pathLst>
                <a:path extrusionOk="0" h="17772" w="22424">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5"/>
            <p:cNvSpPr/>
            <p:nvPr/>
          </p:nvSpPr>
          <p:spPr>
            <a:xfrm>
              <a:off x="5446725" y="4038425"/>
              <a:ext cx="650550" cy="557300"/>
            </a:xfrm>
            <a:custGeom>
              <a:rect b="b" l="l" r="r" t="t"/>
              <a:pathLst>
                <a:path extrusionOk="0" h="22292" w="26022">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5"/>
            <p:cNvSpPr/>
            <p:nvPr/>
          </p:nvSpPr>
          <p:spPr>
            <a:xfrm>
              <a:off x="5262425" y="3874975"/>
              <a:ext cx="889700" cy="781075"/>
            </a:xfrm>
            <a:custGeom>
              <a:rect b="b" l="l" r="r" t="t"/>
              <a:pathLst>
                <a:path extrusionOk="0" h="31243" w="35588">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5"/>
            <p:cNvSpPr/>
            <p:nvPr/>
          </p:nvSpPr>
          <p:spPr>
            <a:xfrm>
              <a:off x="6038025" y="3987950"/>
              <a:ext cx="388375" cy="286350"/>
            </a:xfrm>
            <a:custGeom>
              <a:rect b="b" l="l" r="r" t="t"/>
              <a:pathLst>
                <a:path extrusionOk="0" h="11454" w="15535">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5"/>
            <p:cNvSpPr/>
            <p:nvPr/>
          </p:nvSpPr>
          <p:spPr>
            <a:xfrm>
              <a:off x="6096175" y="1773100"/>
              <a:ext cx="942350" cy="1522675"/>
            </a:xfrm>
            <a:custGeom>
              <a:rect b="b" l="l" r="r" t="t"/>
              <a:pathLst>
                <a:path extrusionOk="0" h="60907" w="37694">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5"/>
            <p:cNvSpPr/>
            <p:nvPr/>
          </p:nvSpPr>
          <p:spPr>
            <a:xfrm>
              <a:off x="6123600" y="1816975"/>
              <a:ext cx="957700" cy="1504025"/>
            </a:xfrm>
            <a:custGeom>
              <a:rect b="b" l="l" r="r" t="t"/>
              <a:pathLst>
                <a:path extrusionOk="0" h="60161" w="38308">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5"/>
            <p:cNvSpPr/>
            <p:nvPr/>
          </p:nvSpPr>
          <p:spPr>
            <a:xfrm>
              <a:off x="6392350" y="3454800"/>
              <a:ext cx="767950" cy="217250"/>
            </a:xfrm>
            <a:custGeom>
              <a:rect b="b" l="l" r="r" t="t"/>
              <a:pathLst>
                <a:path extrusionOk="0" h="8690" w="30718">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5"/>
            <p:cNvSpPr/>
            <p:nvPr/>
          </p:nvSpPr>
          <p:spPr>
            <a:xfrm>
              <a:off x="6322150" y="3238700"/>
              <a:ext cx="868850" cy="265500"/>
            </a:xfrm>
            <a:custGeom>
              <a:rect b="b" l="l" r="r" t="t"/>
              <a:pathLst>
                <a:path extrusionOk="0" h="10620" w="34754">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5"/>
            <p:cNvSpPr/>
            <p:nvPr/>
          </p:nvSpPr>
          <p:spPr>
            <a:xfrm>
              <a:off x="6256325" y="3037950"/>
              <a:ext cx="923700" cy="403725"/>
            </a:xfrm>
            <a:custGeom>
              <a:rect b="b" l="l" r="r" t="t"/>
              <a:pathLst>
                <a:path extrusionOk="0" h="16149" w="36948">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5"/>
            <p:cNvSpPr/>
            <p:nvPr/>
          </p:nvSpPr>
          <p:spPr>
            <a:xfrm>
              <a:off x="6203675" y="2736275"/>
              <a:ext cx="931375" cy="657125"/>
            </a:xfrm>
            <a:custGeom>
              <a:rect b="b" l="l" r="r" t="t"/>
              <a:pathLst>
                <a:path extrusionOk="0" h="26285" w="37255">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5"/>
            <p:cNvSpPr/>
            <p:nvPr/>
          </p:nvSpPr>
          <p:spPr>
            <a:xfrm>
              <a:off x="6895875" y="1781875"/>
              <a:ext cx="345600" cy="2234625"/>
            </a:xfrm>
            <a:custGeom>
              <a:rect b="b" l="l" r="r" t="t"/>
              <a:pathLst>
                <a:path extrusionOk="0" h="89385" w="13824">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5"/>
            <p:cNvSpPr/>
            <p:nvPr/>
          </p:nvSpPr>
          <p:spPr>
            <a:xfrm>
              <a:off x="6471350" y="3612775"/>
              <a:ext cx="385075" cy="336800"/>
            </a:xfrm>
            <a:custGeom>
              <a:rect b="b" l="l" r="r" t="t"/>
              <a:pathLst>
                <a:path extrusionOk="0" h="13472" w="15403">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5"/>
            <p:cNvSpPr/>
            <p:nvPr/>
          </p:nvSpPr>
          <p:spPr>
            <a:xfrm>
              <a:off x="6507550" y="3657750"/>
              <a:ext cx="242450" cy="218325"/>
            </a:xfrm>
            <a:custGeom>
              <a:rect b="b" l="l" r="r" t="t"/>
              <a:pathLst>
                <a:path extrusionOk="0" h="8733" w="9698">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5"/>
            <p:cNvSpPr/>
            <p:nvPr/>
          </p:nvSpPr>
          <p:spPr>
            <a:xfrm>
              <a:off x="6151025" y="1762125"/>
              <a:ext cx="1018050" cy="1584100"/>
            </a:xfrm>
            <a:custGeom>
              <a:rect b="b" l="l" r="r" t="t"/>
              <a:pathLst>
                <a:path extrusionOk="0" h="63364" w="40722">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5"/>
            <p:cNvSpPr/>
            <p:nvPr/>
          </p:nvSpPr>
          <p:spPr>
            <a:xfrm>
              <a:off x="6010600" y="1752250"/>
              <a:ext cx="930300" cy="1467825"/>
            </a:xfrm>
            <a:custGeom>
              <a:rect b="b" l="l" r="r" t="t"/>
              <a:pathLst>
                <a:path extrusionOk="0" h="58713" w="37212">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5"/>
            <p:cNvSpPr/>
            <p:nvPr/>
          </p:nvSpPr>
          <p:spPr>
            <a:xfrm>
              <a:off x="5864700" y="1744575"/>
              <a:ext cx="948925" cy="1343850"/>
            </a:xfrm>
            <a:custGeom>
              <a:rect b="b" l="l" r="r" t="t"/>
              <a:pathLst>
                <a:path extrusionOk="0" h="53754" w="37957">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5"/>
            <p:cNvSpPr/>
            <p:nvPr/>
          </p:nvSpPr>
          <p:spPr>
            <a:xfrm>
              <a:off x="5659550" y="1808200"/>
              <a:ext cx="1010375" cy="1094850"/>
            </a:xfrm>
            <a:custGeom>
              <a:rect b="b" l="l" r="r" t="t"/>
              <a:pathLst>
                <a:path extrusionOk="0" h="43794" w="40415">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5"/>
            <p:cNvSpPr/>
            <p:nvPr/>
          </p:nvSpPr>
          <p:spPr>
            <a:xfrm>
              <a:off x="5521325" y="1824650"/>
              <a:ext cx="982950" cy="954425"/>
            </a:xfrm>
            <a:custGeom>
              <a:rect b="b" l="l" r="r" t="t"/>
              <a:pathLst>
                <a:path extrusionOk="0" h="38177" w="39318">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5"/>
            <p:cNvSpPr/>
            <p:nvPr/>
          </p:nvSpPr>
          <p:spPr>
            <a:xfrm>
              <a:off x="5398475" y="1973850"/>
              <a:ext cx="866650" cy="695525"/>
            </a:xfrm>
            <a:custGeom>
              <a:rect b="b" l="l" r="r" t="t"/>
              <a:pathLst>
                <a:path extrusionOk="0" h="27821" w="34666">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5"/>
            <p:cNvSpPr/>
            <p:nvPr/>
          </p:nvSpPr>
          <p:spPr>
            <a:xfrm>
              <a:off x="5275600" y="2483950"/>
              <a:ext cx="133850" cy="74625"/>
            </a:xfrm>
            <a:custGeom>
              <a:rect b="b" l="l" r="r" t="t"/>
              <a:pathLst>
                <a:path extrusionOk="0" h="2985" w="5354">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5"/>
            <p:cNvSpPr/>
            <p:nvPr/>
          </p:nvSpPr>
          <p:spPr>
            <a:xfrm>
              <a:off x="6505350" y="3574375"/>
              <a:ext cx="121800" cy="43900"/>
            </a:xfrm>
            <a:custGeom>
              <a:rect b="b" l="l" r="r" t="t"/>
              <a:pathLst>
                <a:path extrusionOk="0" h="1756" w="4872">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5"/>
            <p:cNvSpPr/>
            <p:nvPr/>
          </p:nvSpPr>
          <p:spPr>
            <a:xfrm>
              <a:off x="4039275" y="2169125"/>
              <a:ext cx="3006925" cy="2565925"/>
            </a:xfrm>
            <a:custGeom>
              <a:rect b="b" l="l" r="r" t="t"/>
              <a:pathLst>
                <a:path extrusionOk="0" h="102637" w="120277">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5"/>
            <p:cNvSpPr/>
            <p:nvPr/>
          </p:nvSpPr>
          <p:spPr>
            <a:xfrm>
              <a:off x="4836800" y="3535975"/>
              <a:ext cx="125075" cy="1464550"/>
            </a:xfrm>
            <a:custGeom>
              <a:rect b="b" l="l" r="r" t="t"/>
              <a:pathLst>
                <a:path extrusionOk="0" h="58582" w="5003">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5"/>
            <p:cNvSpPr/>
            <p:nvPr/>
          </p:nvSpPr>
          <p:spPr>
            <a:xfrm>
              <a:off x="4802775" y="3543675"/>
              <a:ext cx="129475" cy="1510600"/>
            </a:xfrm>
            <a:custGeom>
              <a:rect b="b" l="l" r="r" t="t"/>
              <a:pathLst>
                <a:path extrusionOk="0" h="60424" w="5179">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5"/>
            <p:cNvSpPr/>
            <p:nvPr/>
          </p:nvSpPr>
          <p:spPr>
            <a:xfrm>
              <a:off x="4766575" y="3551350"/>
              <a:ext cx="129475" cy="1474400"/>
            </a:xfrm>
            <a:custGeom>
              <a:rect b="b" l="l" r="r" t="t"/>
              <a:pathLst>
                <a:path extrusionOk="0" h="58976" w="5179">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5"/>
            <p:cNvSpPr/>
            <p:nvPr/>
          </p:nvSpPr>
          <p:spPr>
            <a:xfrm>
              <a:off x="4751225" y="3587550"/>
              <a:ext cx="113025" cy="1464525"/>
            </a:xfrm>
            <a:custGeom>
              <a:rect b="b" l="l" r="r" t="t"/>
              <a:pathLst>
                <a:path extrusionOk="0" h="58581" w="4521">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5"/>
            <p:cNvSpPr/>
            <p:nvPr/>
          </p:nvSpPr>
          <p:spPr>
            <a:xfrm>
              <a:off x="4716125" y="4375200"/>
              <a:ext cx="64750" cy="674675"/>
            </a:xfrm>
            <a:custGeom>
              <a:rect b="b" l="l" r="r" t="t"/>
              <a:pathLst>
                <a:path extrusionOk="0" h="26987" w="259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5"/>
            <p:cNvSpPr/>
            <p:nvPr/>
          </p:nvSpPr>
          <p:spPr>
            <a:xfrm>
              <a:off x="4683200" y="4215025"/>
              <a:ext cx="64750" cy="781100"/>
            </a:xfrm>
            <a:custGeom>
              <a:rect b="b" l="l" r="r" t="t"/>
              <a:pathLst>
                <a:path extrusionOk="0" h="31244" w="259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5"/>
            <p:cNvSpPr/>
            <p:nvPr/>
          </p:nvSpPr>
          <p:spPr>
            <a:xfrm>
              <a:off x="4650300" y="4168950"/>
              <a:ext cx="75725" cy="786600"/>
            </a:xfrm>
            <a:custGeom>
              <a:rect b="b" l="l" r="r" t="t"/>
              <a:pathLst>
                <a:path extrusionOk="0" h="31464" w="3029">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5"/>
            <p:cNvSpPr/>
            <p:nvPr/>
          </p:nvSpPr>
          <p:spPr>
            <a:xfrm>
              <a:off x="4619575" y="4645050"/>
              <a:ext cx="51600" cy="285250"/>
            </a:xfrm>
            <a:custGeom>
              <a:rect b="b" l="l" r="r" t="t"/>
              <a:pathLst>
                <a:path extrusionOk="0" h="11410" w="2064">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5"/>
            <p:cNvSpPr/>
            <p:nvPr/>
          </p:nvSpPr>
          <p:spPr>
            <a:xfrm>
              <a:off x="4598750" y="4775600"/>
              <a:ext cx="26350" cy="111925"/>
            </a:xfrm>
            <a:custGeom>
              <a:rect b="b" l="l" r="r" t="t"/>
              <a:pathLst>
                <a:path extrusionOk="0" h="4477" w="1054">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5"/>
            <p:cNvSpPr/>
            <p:nvPr/>
          </p:nvSpPr>
          <p:spPr>
            <a:xfrm>
              <a:off x="5341425" y="4865550"/>
              <a:ext cx="95450" cy="49400"/>
            </a:xfrm>
            <a:custGeom>
              <a:rect b="b" l="l" r="r" t="t"/>
              <a:pathLst>
                <a:path extrusionOk="0" h="1976" w="3818">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5"/>
            <p:cNvSpPr/>
            <p:nvPr/>
          </p:nvSpPr>
          <p:spPr>
            <a:xfrm>
              <a:off x="5341425" y="4841425"/>
              <a:ext cx="97650" cy="45000"/>
            </a:xfrm>
            <a:custGeom>
              <a:rect b="b" l="l" r="r" t="t"/>
              <a:pathLst>
                <a:path extrusionOk="0" h="1800" w="3906">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5"/>
            <p:cNvSpPr/>
            <p:nvPr/>
          </p:nvSpPr>
          <p:spPr>
            <a:xfrm>
              <a:off x="5341425" y="4815100"/>
              <a:ext cx="127275" cy="43900"/>
            </a:xfrm>
            <a:custGeom>
              <a:rect b="b" l="l" r="r" t="t"/>
              <a:pathLst>
                <a:path extrusionOk="0" h="1756" w="5091">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5"/>
            <p:cNvSpPr/>
            <p:nvPr/>
          </p:nvSpPr>
          <p:spPr>
            <a:xfrm>
              <a:off x="5305225" y="4740500"/>
              <a:ext cx="241350" cy="79000"/>
            </a:xfrm>
            <a:custGeom>
              <a:rect b="b" l="l" r="r" t="t"/>
              <a:pathLst>
                <a:path extrusionOk="0" h="3160" w="9654">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5"/>
            <p:cNvSpPr/>
            <p:nvPr/>
          </p:nvSpPr>
          <p:spPr>
            <a:xfrm>
              <a:off x="5384200" y="5052050"/>
              <a:ext cx="25" cy="25"/>
            </a:xfrm>
            <a:custGeom>
              <a:rect b="b" l="l" r="r" t="t"/>
              <a:pathLst>
                <a:path extrusionOk="0" h="1" w="1">
                  <a:moveTo>
                    <a:pt x="1" y="1"/>
                  </a:moveTo>
                  <a:lnTo>
                    <a:pt x="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5"/>
            <p:cNvSpPr/>
            <p:nvPr/>
          </p:nvSpPr>
          <p:spPr>
            <a:xfrm>
              <a:off x="5384200" y="5052050"/>
              <a:ext cx="25" cy="25"/>
            </a:xfrm>
            <a:custGeom>
              <a:rect b="b" l="l" r="r" t="t"/>
              <a:pathLst>
                <a:path extrusionOk="0" fill="none" h="1" w="1">
                  <a:moveTo>
                    <a:pt x="1" y="1"/>
                  </a:moveTo>
                  <a:lnTo>
                    <a:pt x="1" y="1"/>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5"/>
            <p:cNvSpPr/>
            <p:nvPr/>
          </p:nvSpPr>
          <p:spPr>
            <a:xfrm>
              <a:off x="5067175" y="3133375"/>
              <a:ext cx="866650" cy="1926375"/>
            </a:xfrm>
            <a:custGeom>
              <a:rect b="b" l="l" r="r" t="t"/>
              <a:pathLst>
                <a:path extrusionOk="0" h="77055" w="34666">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5"/>
            <p:cNvSpPr/>
            <p:nvPr/>
          </p:nvSpPr>
          <p:spPr>
            <a:xfrm>
              <a:off x="5041925" y="3105950"/>
              <a:ext cx="861200" cy="1932975"/>
            </a:xfrm>
            <a:custGeom>
              <a:rect b="b" l="l" r="r" t="t"/>
              <a:pathLst>
                <a:path extrusionOk="0" h="77319" w="34448">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5"/>
            <p:cNvSpPr/>
            <p:nvPr/>
          </p:nvSpPr>
          <p:spPr>
            <a:xfrm>
              <a:off x="4993675" y="3053300"/>
              <a:ext cx="851300" cy="1980125"/>
            </a:xfrm>
            <a:custGeom>
              <a:rect b="b" l="l" r="r" t="t"/>
              <a:pathLst>
                <a:path extrusionOk="0" h="79205" w="34052">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5"/>
            <p:cNvSpPr/>
            <p:nvPr/>
          </p:nvSpPr>
          <p:spPr>
            <a:xfrm>
              <a:off x="4962950" y="3026975"/>
              <a:ext cx="852400" cy="2017425"/>
            </a:xfrm>
            <a:custGeom>
              <a:rect b="b" l="l" r="r" t="t"/>
              <a:pathLst>
                <a:path extrusionOk="0" h="80697" w="34096">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5"/>
            <p:cNvSpPr/>
            <p:nvPr/>
          </p:nvSpPr>
          <p:spPr>
            <a:xfrm>
              <a:off x="4932225" y="2976525"/>
              <a:ext cx="827175" cy="2027275"/>
            </a:xfrm>
            <a:custGeom>
              <a:rect b="b" l="l" r="r" t="t"/>
              <a:pathLst>
                <a:path extrusionOk="0" h="81091" w="33087">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5"/>
            <p:cNvSpPr/>
            <p:nvPr/>
          </p:nvSpPr>
          <p:spPr>
            <a:xfrm>
              <a:off x="4899325" y="2920575"/>
              <a:ext cx="796450" cy="2115050"/>
            </a:xfrm>
            <a:custGeom>
              <a:rect b="b" l="l" r="r" t="t"/>
              <a:pathLst>
                <a:path extrusionOk="0" h="84602" w="31858">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5"/>
            <p:cNvSpPr/>
            <p:nvPr/>
          </p:nvSpPr>
          <p:spPr>
            <a:xfrm>
              <a:off x="5289850" y="2869000"/>
              <a:ext cx="349975" cy="388375"/>
            </a:xfrm>
            <a:custGeom>
              <a:rect b="b" l="l" r="r" t="t"/>
              <a:pathLst>
                <a:path extrusionOk="0" h="15535" w="13999">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5"/>
            <p:cNvSpPr/>
            <p:nvPr/>
          </p:nvSpPr>
          <p:spPr>
            <a:xfrm>
              <a:off x="5206475" y="2843775"/>
              <a:ext cx="405925" cy="426750"/>
            </a:xfrm>
            <a:custGeom>
              <a:rect b="b" l="l" r="r" t="t"/>
              <a:pathLst>
                <a:path extrusionOk="0" h="17070" w="16237">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5"/>
            <p:cNvSpPr/>
            <p:nvPr/>
          </p:nvSpPr>
          <p:spPr>
            <a:xfrm>
              <a:off x="5101175" y="2819650"/>
              <a:ext cx="483800" cy="494775"/>
            </a:xfrm>
            <a:custGeom>
              <a:rect b="b" l="l" r="r" t="t"/>
              <a:pathLst>
                <a:path extrusionOk="0" h="19791" w="19352">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5"/>
            <p:cNvSpPr/>
            <p:nvPr/>
          </p:nvSpPr>
          <p:spPr>
            <a:xfrm>
              <a:off x="3975625" y="3259550"/>
              <a:ext cx="584750" cy="1657600"/>
            </a:xfrm>
            <a:custGeom>
              <a:rect b="b" l="l" r="r" t="t"/>
              <a:pathLst>
                <a:path extrusionOk="0" h="66304" w="2339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5"/>
            <p:cNvSpPr/>
            <p:nvPr/>
          </p:nvSpPr>
          <p:spPr>
            <a:xfrm>
              <a:off x="3940525" y="2730775"/>
              <a:ext cx="589125" cy="2188575"/>
            </a:xfrm>
            <a:custGeom>
              <a:rect b="b" l="l" r="r" t="t"/>
              <a:pathLst>
                <a:path extrusionOk="0" h="87543" w="23565">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5"/>
            <p:cNvSpPr/>
            <p:nvPr/>
          </p:nvSpPr>
          <p:spPr>
            <a:xfrm>
              <a:off x="4021700" y="2610100"/>
              <a:ext cx="687875" cy="2200625"/>
            </a:xfrm>
            <a:custGeom>
              <a:rect b="b" l="l" r="r" t="t"/>
              <a:pathLst>
                <a:path extrusionOk="0" h="88025" w="27515">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5"/>
            <p:cNvSpPr/>
            <p:nvPr/>
          </p:nvSpPr>
          <p:spPr>
            <a:xfrm>
              <a:off x="3872525" y="2722000"/>
              <a:ext cx="510125" cy="2108475"/>
            </a:xfrm>
            <a:custGeom>
              <a:rect b="b" l="l" r="r" t="t"/>
              <a:pathLst>
                <a:path extrusionOk="0" h="84339" w="20405">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5"/>
            <p:cNvSpPr/>
            <p:nvPr/>
          </p:nvSpPr>
          <p:spPr>
            <a:xfrm>
              <a:off x="5263525" y="3312200"/>
              <a:ext cx="868875" cy="1159550"/>
            </a:xfrm>
            <a:custGeom>
              <a:rect b="b" l="l" r="r" t="t"/>
              <a:pathLst>
                <a:path extrusionOk="0" h="46382" w="34755">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5"/>
            <p:cNvSpPr/>
            <p:nvPr/>
          </p:nvSpPr>
          <p:spPr>
            <a:xfrm>
              <a:off x="5251475" y="3288075"/>
              <a:ext cx="853500" cy="1173800"/>
            </a:xfrm>
            <a:custGeom>
              <a:rect b="b" l="l" r="r" t="t"/>
              <a:pathLst>
                <a:path extrusionOk="0" h="46952" w="3414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5"/>
            <p:cNvSpPr/>
            <p:nvPr/>
          </p:nvSpPr>
          <p:spPr>
            <a:xfrm>
              <a:off x="5242675" y="3261725"/>
              <a:ext cx="833775" cy="1184800"/>
            </a:xfrm>
            <a:custGeom>
              <a:rect b="b" l="l" r="r" t="t"/>
              <a:pathLst>
                <a:path extrusionOk="0" h="47392" w="33351">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5"/>
            <p:cNvSpPr/>
            <p:nvPr/>
          </p:nvSpPr>
          <p:spPr>
            <a:xfrm>
              <a:off x="5230625" y="3236500"/>
              <a:ext cx="817300" cy="1199050"/>
            </a:xfrm>
            <a:custGeom>
              <a:rect b="b" l="l" r="r" t="t"/>
              <a:pathLst>
                <a:path extrusionOk="0" h="47962" w="32692">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5"/>
            <p:cNvSpPr/>
            <p:nvPr/>
          </p:nvSpPr>
          <p:spPr>
            <a:xfrm>
              <a:off x="5136275" y="3184950"/>
              <a:ext cx="854600" cy="1805700"/>
            </a:xfrm>
            <a:custGeom>
              <a:rect b="b" l="l" r="r" t="t"/>
              <a:pathLst>
                <a:path extrusionOk="0" h="72228" w="34184">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5"/>
            <p:cNvSpPr/>
            <p:nvPr/>
          </p:nvSpPr>
          <p:spPr>
            <a:xfrm>
              <a:off x="5101175" y="3159725"/>
              <a:ext cx="862275" cy="1886875"/>
            </a:xfrm>
            <a:custGeom>
              <a:rect b="b" l="l" r="r" t="t"/>
              <a:pathLst>
                <a:path extrusionOk="0" h="75475" w="34491">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5"/>
            <p:cNvSpPr/>
            <p:nvPr/>
          </p:nvSpPr>
          <p:spPr>
            <a:xfrm>
              <a:off x="5644200" y="4235875"/>
              <a:ext cx="110825" cy="70225"/>
            </a:xfrm>
            <a:custGeom>
              <a:rect b="b" l="l" r="r" t="t"/>
              <a:pathLst>
                <a:path extrusionOk="0" h="2809" w="4433">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5"/>
            <p:cNvSpPr/>
            <p:nvPr/>
          </p:nvSpPr>
          <p:spPr>
            <a:xfrm>
              <a:off x="5600325" y="4217225"/>
              <a:ext cx="172250" cy="154700"/>
            </a:xfrm>
            <a:custGeom>
              <a:rect b="b" l="l" r="r" t="t"/>
              <a:pathLst>
                <a:path extrusionOk="0" h="6188" w="689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5"/>
            <p:cNvSpPr/>
            <p:nvPr/>
          </p:nvSpPr>
          <p:spPr>
            <a:xfrm>
              <a:off x="5555325" y="4199675"/>
              <a:ext cx="240275" cy="216125"/>
            </a:xfrm>
            <a:custGeom>
              <a:rect b="b" l="l" r="r" t="t"/>
              <a:pathLst>
                <a:path extrusionOk="0" h="8645" w="9611">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5"/>
            <p:cNvSpPr/>
            <p:nvPr/>
          </p:nvSpPr>
          <p:spPr>
            <a:xfrm>
              <a:off x="5499400" y="4181025"/>
              <a:ext cx="342275" cy="296225"/>
            </a:xfrm>
            <a:custGeom>
              <a:rect b="b" l="l" r="r" t="t"/>
              <a:pathLst>
                <a:path extrusionOk="0" h="11849" w="13691">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5"/>
            <p:cNvSpPr/>
            <p:nvPr/>
          </p:nvSpPr>
          <p:spPr>
            <a:xfrm>
              <a:off x="5288750" y="4500250"/>
              <a:ext cx="79025" cy="51600"/>
            </a:xfrm>
            <a:custGeom>
              <a:rect b="b" l="l" r="r" t="t"/>
              <a:pathLst>
                <a:path extrusionOk="0" h="2064" w="3161">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5"/>
            <p:cNvSpPr/>
            <p:nvPr/>
          </p:nvSpPr>
          <p:spPr>
            <a:xfrm>
              <a:off x="5982075" y="1811500"/>
              <a:ext cx="928100" cy="1382250"/>
            </a:xfrm>
            <a:custGeom>
              <a:rect b="b" l="l" r="r" t="t"/>
              <a:pathLst>
                <a:path extrusionOk="0" h="55290" w="37124">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5"/>
            <p:cNvSpPr/>
            <p:nvPr/>
          </p:nvSpPr>
          <p:spPr>
            <a:xfrm>
              <a:off x="5954650" y="1809300"/>
              <a:ext cx="928100" cy="1359225"/>
            </a:xfrm>
            <a:custGeom>
              <a:rect b="b" l="l" r="r" t="t"/>
              <a:pathLst>
                <a:path extrusionOk="0" h="54369" w="37124">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5"/>
            <p:cNvSpPr/>
            <p:nvPr/>
          </p:nvSpPr>
          <p:spPr>
            <a:xfrm>
              <a:off x="5925025" y="1820275"/>
              <a:ext cx="932500" cy="1321900"/>
            </a:xfrm>
            <a:custGeom>
              <a:rect b="b" l="l" r="r" t="t"/>
              <a:pathLst>
                <a:path extrusionOk="0" h="52876" w="3730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5"/>
            <p:cNvSpPr/>
            <p:nvPr/>
          </p:nvSpPr>
          <p:spPr>
            <a:xfrm>
              <a:off x="5894325" y="1812575"/>
              <a:ext cx="942350" cy="1302175"/>
            </a:xfrm>
            <a:custGeom>
              <a:rect b="b" l="l" r="r" t="t"/>
              <a:pathLst>
                <a:path extrusionOk="0" h="52087" w="37694">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5"/>
            <p:cNvSpPr/>
            <p:nvPr/>
          </p:nvSpPr>
          <p:spPr>
            <a:xfrm>
              <a:off x="5836175" y="1785150"/>
              <a:ext cx="956625" cy="1276950"/>
            </a:xfrm>
            <a:custGeom>
              <a:rect b="b" l="l" r="r" t="t"/>
              <a:pathLst>
                <a:path extrusionOk="0" h="51078" w="38265">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5"/>
            <p:cNvSpPr/>
            <p:nvPr/>
          </p:nvSpPr>
          <p:spPr>
            <a:xfrm>
              <a:off x="5806550" y="1750050"/>
              <a:ext cx="970875" cy="1285725"/>
            </a:xfrm>
            <a:custGeom>
              <a:rect b="b" l="l" r="r" t="t"/>
              <a:pathLst>
                <a:path extrusionOk="0" h="51429" w="38835">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5"/>
            <p:cNvSpPr/>
            <p:nvPr/>
          </p:nvSpPr>
          <p:spPr>
            <a:xfrm>
              <a:off x="5750600" y="1745675"/>
              <a:ext cx="1006000" cy="1239650"/>
            </a:xfrm>
            <a:custGeom>
              <a:rect b="b" l="l" r="r" t="t"/>
              <a:pathLst>
                <a:path extrusionOk="0" h="49586" w="4024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5"/>
            <p:cNvSpPr/>
            <p:nvPr/>
          </p:nvSpPr>
          <p:spPr>
            <a:xfrm>
              <a:off x="5686975" y="1781875"/>
              <a:ext cx="1024625" cy="1146400"/>
            </a:xfrm>
            <a:custGeom>
              <a:rect b="b" l="l" r="r" t="t"/>
              <a:pathLst>
                <a:path extrusionOk="0" h="45856" w="40985">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5"/>
            <p:cNvSpPr/>
            <p:nvPr/>
          </p:nvSpPr>
          <p:spPr>
            <a:xfrm>
              <a:off x="5631025" y="1795025"/>
              <a:ext cx="1012575" cy="1082775"/>
            </a:xfrm>
            <a:custGeom>
              <a:rect b="b" l="l" r="r" t="t"/>
              <a:pathLst>
                <a:path extrusionOk="0" h="43311" w="40503">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5"/>
            <p:cNvSpPr/>
            <p:nvPr/>
          </p:nvSpPr>
          <p:spPr>
            <a:xfrm>
              <a:off x="5603600" y="1804900"/>
              <a:ext cx="1003800" cy="1047675"/>
            </a:xfrm>
            <a:custGeom>
              <a:rect b="b" l="l" r="r" t="t"/>
              <a:pathLst>
                <a:path extrusionOk="0" h="41907" w="40152">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5"/>
            <p:cNvSpPr/>
            <p:nvPr/>
          </p:nvSpPr>
          <p:spPr>
            <a:xfrm>
              <a:off x="5576175" y="1804900"/>
              <a:ext cx="998300" cy="1023550"/>
            </a:xfrm>
            <a:custGeom>
              <a:rect b="b" l="l" r="r" t="t"/>
              <a:pathLst>
                <a:path extrusionOk="0" h="40942" w="39932">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5"/>
            <p:cNvSpPr/>
            <p:nvPr/>
          </p:nvSpPr>
          <p:spPr>
            <a:xfrm>
              <a:off x="5548750" y="1803800"/>
              <a:ext cx="995025" cy="1000500"/>
            </a:xfrm>
            <a:custGeom>
              <a:rect b="b" l="l" r="r" t="t"/>
              <a:pathLst>
                <a:path extrusionOk="0" h="40020" w="39801">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5"/>
            <p:cNvSpPr/>
            <p:nvPr/>
          </p:nvSpPr>
          <p:spPr>
            <a:xfrm>
              <a:off x="5493900" y="1863050"/>
              <a:ext cx="967600" cy="891900"/>
            </a:xfrm>
            <a:custGeom>
              <a:rect b="b" l="l" r="r" t="t"/>
              <a:pathLst>
                <a:path extrusionOk="0" h="35676" w="38704">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5"/>
            <p:cNvSpPr/>
            <p:nvPr/>
          </p:nvSpPr>
          <p:spPr>
            <a:xfrm>
              <a:off x="5469775" y="1897050"/>
              <a:ext cx="943450" cy="837050"/>
            </a:xfrm>
            <a:custGeom>
              <a:rect b="b" l="l" r="r" t="t"/>
              <a:pathLst>
                <a:path extrusionOk="0" h="33482" w="37738">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5"/>
            <p:cNvSpPr/>
            <p:nvPr/>
          </p:nvSpPr>
          <p:spPr>
            <a:xfrm>
              <a:off x="5446725" y="1902550"/>
              <a:ext cx="929200" cy="809600"/>
            </a:xfrm>
            <a:custGeom>
              <a:rect b="b" l="l" r="r" t="t"/>
              <a:pathLst>
                <a:path extrusionOk="0" h="32384" w="37168">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5"/>
            <p:cNvSpPr/>
            <p:nvPr/>
          </p:nvSpPr>
          <p:spPr>
            <a:xfrm>
              <a:off x="5422600" y="1929975"/>
              <a:ext cx="900675" cy="760250"/>
            </a:xfrm>
            <a:custGeom>
              <a:rect b="b" l="l" r="r" t="t"/>
              <a:pathLst>
                <a:path extrusionOk="0" h="30410" w="36027">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5"/>
            <p:cNvSpPr/>
            <p:nvPr/>
          </p:nvSpPr>
          <p:spPr>
            <a:xfrm>
              <a:off x="5375425" y="2000175"/>
              <a:ext cx="840325" cy="647250"/>
            </a:xfrm>
            <a:custGeom>
              <a:rect b="b" l="l" r="r" t="t"/>
              <a:pathLst>
                <a:path extrusionOk="0" h="25890" w="33613">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5"/>
            <p:cNvSpPr/>
            <p:nvPr/>
          </p:nvSpPr>
          <p:spPr>
            <a:xfrm>
              <a:off x="5351300" y="2536625"/>
              <a:ext cx="160175" cy="88875"/>
            </a:xfrm>
            <a:custGeom>
              <a:rect b="b" l="l" r="r" t="t"/>
              <a:pathLst>
                <a:path extrusionOk="0" h="3555" w="6407">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5"/>
            <p:cNvSpPr/>
            <p:nvPr/>
          </p:nvSpPr>
          <p:spPr>
            <a:xfrm>
              <a:off x="5904175" y="2181175"/>
              <a:ext cx="137150" cy="118500"/>
            </a:xfrm>
            <a:custGeom>
              <a:rect b="b" l="l" r="r" t="t"/>
              <a:pathLst>
                <a:path extrusionOk="0" h="4740" w="5486">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5"/>
            <p:cNvSpPr/>
            <p:nvPr/>
          </p:nvSpPr>
          <p:spPr>
            <a:xfrm>
              <a:off x="5889925" y="2072575"/>
              <a:ext cx="210650" cy="199675"/>
            </a:xfrm>
            <a:custGeom>
              <a:rect b="b" l="l" r="r" t="t"/>
              <a:pathLst>
                <a:path extrusionOk="0" h="7987" w="8426">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5"/>
            <p:cNvSpPr/>
            <p:nvPr/>
          </p:nvSpPr>
          <p:spPr>
            <a:xfrm>
              <a:off x="5303025" y="2516875"/>
              <a:ext cx="109725" cy="65825"/>
            </a:xfrm>
            <a:custGeom>
              <a:rect b="b" l="l" r="r" t="t"/>
              <a:pathLst>
                <a:path extrusionOk="0" h="2633" w="4389">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5"/>
            <p:cNvSpPr/>
            <p:nvPr/>
          </p:nvSpPr>
          <p:spPr>
            <a:xfrm>
              <a:off x="6039125" y="1741275"/>
              <a:ext cx="930275" cy="1504025"/>
            </a:xfrm>
            <a:custGeom>
              <a:rect b="b" l="l" r="r" t="t"/>
              <a:pathLst>
                <a:path extrusionOk="0" h="60161" w="37211">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5"/>
            <p:cNvSpPr/>
            <p:nvPr/>
          </p:nvSpPr>
          <p:spPr>
            <a:xfrm>
              <a:off x="6067650" y="1763225"/>
              <a:ext cx="930275" cy="1507300"/>
            </a:xfrm>
            <a:custGeom>
              <a:rect b="b" l="l" r="r" t="t"/>
              <a:pathLst>
                <a:path extrusionOk="0" h="60292" w="37211">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5"/>
            <p:cNvSpPr/>
            <p:nvPr/>
          </p:nvSpPr>
          <p:spPr>
            <a:xfrm>
              <a:off x="7317150" y="4387275"/>
              <a:ext cx="64725" cy="41700"/>
            </a:xfrm>
            <a:custGeom>
              <a:rect b="b" l="l" r="r" t="t"/>
              <a:pathLst>
                <a:path extrusionOk="0" h="1668" w="2589">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5"/>
            <p:cNvSpPr/>
            <p:nvPr/>
          </p:nvSpPr>
          <p:spPr>
            <a:xfrm>
              <a:off x="7284225" y="4357650"/>
              <a:ext cx="41725" cy="38425"/>
            </a:xfrm>
            <a:custGeom>
              <a:rect b="b" l="l" r="r" t="t"/>
              <a:pathLst>
                <a:path extrusionOk="0" h="1537" w="1669">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5"/>
            <p:cNvSpPr/>
            <p:nvPr/>
          </p:nvSpPr>
          <p:spPr>
            <a:xfrm>
              <a:off x="7108700" y="4199675"/>
              <a:ext cx="231500" cy="292925"/>
            </a:xfrm>
            <a:custGeom>
              <a:rect b="b" l="l" r="r" t="t"/>
              <a:pathLst>
                <a:path extrusionOk="0" h="11717" w="926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5"/>
            <p:cNvSpPr/>
            <p:nvPr/>
          </p:nvSpPr>
          <p:spPr>
            <a:xfrm>
              <a:off x="6978150" y="4100950"/>
              <a:ext cx="378500" cy="413600"/>
            </a:xfrm>
            <a:custGeom>
              <a:rect b="b" l="l" r="r" t="t"/>
              <a:pathLst>
                <a:path extrusionOk="0" h="16544" w="1514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5"/>
            <p:cNvSpPr/>
            <p:nvPr/>
          </p:nvSpPr>
          <p:spPr>
            <a:xfrm>
              <a:off x="6866275" y="4041700"/>
              <a:ext cx="453075" cy="489300"/>
            </a:xfrm>
            <a:custGeom>
              <a:rect b="b" l="l" r="r" t="t"/>
              <a:pathLst>
                <a:path extrusionOk="0" h="19572" w="18123">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5"/>
            <p:cNvSpPr/>
            <p:nvPr/>
          </p:nvSpPr>
          <p:spPr>
            <a:xfrm>
              <a:off x="6816900" y="4007700"/>
              <a:ext cx="515625" cy="541950"/>
            </a:xfrm>
            <a:custGeom>
              <a:rect b="b" l="l" r="r" t="t"/>
              <a:pathLst>
                <a:path extrusionOk="0" h="21678" w="20625">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5"/>
            <p:cNvSpPr/>
            <p:nvPr/>
          </p:nvSpPr>
          <p:spPr>
            <a:xfrm>
              <a:off x="7193175" y="3904575"/>
              <a:ext cx="99850" cy="461875"/>
            </a:xfrm>
            <a:custGeom>
              <a:rect b="b" l="l" r="r" t="t"/>
              <a:pathLst>
                <a:path extrusionOk="0" h="18475" w="3994">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5"/>
            <p:cNvSpPr/>
            <p:nvPr/>
          </p:nvSpPr>
          <p:spPr>
            <a:xfrm>
              <a:off x="7090050" y="3878250"/>
              <a:ext cx="102050" cy="330225"/>
            </a:xfrm>
            <a:custGeom>
              <a:rect b="b" l="l" r="r" t="t"/>
              <a:pathLst>
                <a:path extrusionOk="0" h="13209" w="4082">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5"/>
            <p:cNvSpPr/>
            <p:nvPr/>
          </p:nvSpPr>
          <p:spPr>
            <a:xfrm>
              <a:off x="6999000" y="3853025"/>
              <a:ext cx="183225" cy="256725"/>
            </a:xfrm>
            <a:custGeom>
              <a:rect b="b" l="l" r="r" t="t"/>
              <a:pathLst>
                <a:path extrusionOk="0" h="10269" w="7329">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5"/>
            <p:cNvSpPr/>
            <p:nvPr/>
          </p:nvSpPr>
          <p:spPr>
            <a:xfrm>
              <a:off x="6933175" y="3802550"/>
              <a:ext cx="228200" cy="247950"/>
            </a:xfrm>
            <a:custGeom>
              <a:rect b="b" l="l" r="r" t="t"/>
              <a:pathLst>
                <a:path extrusionOk="0" h="9918" w="9128">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5"/>
            <p:cNvSpPr/>
            <p:nvPr/>
          </p:nvSpPr>
          <p:spPr>
            <a:xfrm>
              <a:off x="4482450" y="2681425"/>
              <a:ext cx="948950" cy="1026825"/>
            </a:xfrm>
            <a:custGeom>
              <a:rect b="b" l="l" r="r" t="t"/>
              <a:pathLst>
                <a:path extrusionOk="0" h="41073" w="37958">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5"/>
            <p:cNvSpPr/>
            <p:nvPr/>
          </p:nvSpPr>
          <p:spPr>
            <a:xfrm>
              <a:off x="4547175" y="2703350"/>
              <a:ext cx="908350" cy="911650"/>
            </a:xfrm>
            <a:custGeom>
              <a:rect b="b" l="l" r="r" t="t"/>
              <a:pathLst>
                <a:path extrusionOk="0" h="36466" w="36334">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5"/>
            <p:cNvSpPr/>
            <p:nvPr/>
          </p:nvSpPr>
          <p:spPr>
            <a:xfrm>
              <a:off x="4648100" y="2725300"/>
              <a:ext cx="830475" cy="834850"/>
            </a:xfrm>
            <a:custGeom>
              <a:rect b="b" l="l" r="r" t="t"/>
              <a:pathLst>
                <a:path extrusionOk="0" h="33394" w="33219">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5"/>
            <p:cNvSpPr/>
            <p:nvPr/>
          </p:nvSpPr>
          <p:spPr>
            <a:xfrm>
              <a:off x="4789625" y="2746150"/>
              <a:ext cx="713075" cy="742700"/>
            </a:xfrm>
            <a:custGeom>
              <a:rect b="b" l="l" r="r" t="t"/>
              <a:pathLst>
                <a:path extrusionOk="0" h="29708" w="28523">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5"/>
            <p:cNvSpPr/>
            <p:nvPr/>
          </p:nvSpPr>
          <p:spPr>
            <a:xfrm>
              <a:off x="5014500" y="3023675"/>
              <a:ext cx="151425" cy="318175"/>
            </a:xfrm>
            <a:custGeom>
              <a:rect b="b" l="l" r="r" t="t"/>
              <a:pathLst>
                <a:path extrusionOk="0" h="12727" w="6057">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5"/>
            <p:cNvSpPr/>
            <p:nvPr/>
          </p:nvSpPr>
          <p:spPr>
            <a:xfrm>
              <a:off x="4389200" y="3352775"/>
              <a:ext cx="295125" cy="759175"/>
            </a:xfrm>
            <a:custGeom>
              <a:rect b="b" l="l" r="r" t="t"/>
              <a:pathLst>
                <a:path extrusionOk="0" h="30367" w="11805">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5"/>
            <p:cNvSpPr/>
            <p:nvPr/>
          </p:nvSpPr>
          <p:spPr>
            <a:xfrm>
              <a:off x="4328875" y="3108150"/>
              <a:ext cx="357650" cy="1116775"/>
            </a:xfrm>
            <a:custGeom>
              <a:rect b="b" l="l" r="r" t="t"/>
              <a:pathLst>
                <a:path extrusionOk="0" h="44671" w="14306">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5"/>
            <p:cNvSpPr/>
            <p:nvPr/>
          </p:nvSpPr>
          <p:spPr>
            <a:xfrm>
              <a:off x="4276225" y="3001750"/>
              <a:ext cx="400425" cy="1289000"/>
            </a:xfrm>
            <a:custGeom>
              <a:rect b="b" l="l" r="r" t="t"/>
              <a:pathLst>
                <a:path extrusionOk="0" h="51560" w="16017">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5"/>
            <p:cNvSpPr/>
            <p:nvPr/>
          </p:nvSpPr>
          <p:spPr>
            <a:xfrm>
              <a:off x="4227950" y="2940300"/>
              <a:ext cx="432250" cy="1407500"/>
            </a:xfrm>
            <a:custGeom>
              <a:rect b="b" l="l" r="r" t="t"/>
              <a:pathLst>
                <a:path extrusionOk="0" h="56300" w="1729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5"/>
            <p:cNvSpPr/>
            <p:nvPr/>
          </p:nvSpPr>
          <p:spPr>
            <a:xfrm>
              <a:off x="4167625" y="2749425"/>
              <a:ext cx="593500" cy="1676250"/>
            </a:xfrm>
            <a:custGeom>
              <a:rect b="b" l="l" r="r" t="t"/>
              <a:pathLst>
                <a:path extrusionOk="0" h="67050" w="2374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5"/>
            <p:cNvSpPr/>
            <p:nvPr/>
          </p:nvSpPr>
          <p:spPr>
            <a:xfrm>
              <a:off x="4152250" y="2727500"/>
              <a:ext cx="578150" cy="1726700"/>
            </a:xfrm>
            <a:custGeom>
              <a:rect b="b" l="l" r="r" t="t"/>
              <a:pathLst>
                <a:path extrusionOk="0" h="69068" w="23126">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5"/>
            <p:cNvSpPr/>
            <p:nvPr/>
          </p:nvSpPr>
          <p:spPr>
            <a:xfrm>
              <a:off x="4125925" y="2666050"/>
              <a:ext cx="649450" cy="1851775"/>
            </a:xfrm>
            <a:custGeom>
              <a:rect b="b" l="l" r="r" t="t"/>
              <a:pathLst>
                <a:path extrusionOk="0" h="74071" w="25978">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5"/>
            <p:cNvSpPr/>
            <p:nvPr/>
          </p:nvSpPr>
          <p:spPr>
            <a:xfrm>
              <a:off x="4096300" y="2788925"/>
              <a:ext cx="434450" cy="1781575"/>
            </a:xfrm>
            <a:custGeom>
              <a:rect b="b" l="l" r="r" t="t"/>
              <a:pathLst>
                <a:path extrusionOk="0" h="71263" w="17378">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5"/>
            <p:cNvSpPr/>
            <p:nvPr/>
          </p:nvSpPr>
          <p:spPr>
            <a:xfrm>
              <a:off x="5157125" y="2795500"/>
              <a:ext cx="400425" cy="235900"/>
            </a:xfrm>
            <a:custGeom>
              <a:rect b="b" l="l" r="r" t="t"/>
              <a:pathLst>
                <a:path extrusionOk="0" h="9436" w="16017">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5"/>
            <p:cNvSpPr/>
            <p:nvPr/>
          </p:nvSpPr>
          <p:spPr>
            <a:xfrm>
              <a:off x="4878475" y="2770275"/>
              <a:ext cx="651650" cy="660425"/>
            </a:xfrm>
            <a:custGeom>
              <a:rect b="b" l="l" r="r" t="t"/>
              <a:pathLst>
                <a:path extrusionOk="0" h="26417" w="26066">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5"/>
            <p:cNvSpPr/>
            <p:nvPr/>
          </p:nvSpPr>
          <p:spPr>
            <a:xfrm>
              <a:off x="4429800" y="2660575"/>
              <a:ext cx="977475" cy="1079475"/>
            </a:xfrm>
            <a:custGeom>
              <a:rect b="b" l="l" r="r" t="t"/>
              <a:pathLst>
                <a:path extrusionOk="0" h="43179" w="39099">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5"/>
            <p:cNvSpPr/>
            <p:nvPr/>
          </p:nvSpPr>
          <p:spPr>
            <a:xfrm>
              <a:off x="4382625" y="2638625"/>
              <a:ext cx="1001600" cy="722950"/>
            </a:xfrm>
            <a:custGeom>
              <a:rect b="b" l="l" r="r" t="t"/>
              <a:pathLst>
                <a:path extrusionOk="0" h="28918" w="40064">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5"/>
            <p:cNvSpPr/>
            <p:nvPr/>
          </p:nvSpPr>
          <p:spPr>
            <a:xfrm>
              <a:off x="4390300" y="2616700"/>
              <a:ext cx="969800" cy="500250"/>
            </a:xfrm>
            <a:custGeom>
              <a:rect b="b" l="l" r="r" t="t"/>
              <a:pathLst>
                <a:path extrusionOk="0" h="20010" w="38792">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5"/>
            <p:cNvSpPr/>
            <p:nvPr/>
          </p:nvSpPr>
          <p:spPr>
            <a:xfrm>
              <a:off x="4570225" y="2562950"/>
              <a:ext cx="823875" cy="447600"/>
            </a:xfrm>
            <a:custGeom>
              <a:rect b="b" l="l" r="r" t="t"/>
              <a:pathLst>
                <a:path extrusionOk="0" h="17904" w="32955">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5"/>
            <p:cNvSpPr/>
            <p:nvPr/>
          </p:nvSpPr>
          <p:spPr>
            <a:xfrm>
              <a:off x="4593250" y="2573900"/>
              <a:ext cx="718575" cy="375225"/>
            </a:xfrm>
            <a:custGeom>
              <a:rect b="b" l="l" r="r" t="t"/>
              <a:pathLst>
                <a:path extrusionOk="0" h="15009" w="28743">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5"/>
            <p:cNvSpPr/>
            <p:nvPr/>
          </p:nvSpPr>
          <p:spPr>
            <a:xfrm>
              <a:off x="4627275" y="2549775"/>
              <a:ext cx="657125" cy="330225"/>
            </a:xfrm>
            <a:custGeom>
              <a:rect b="b" l="l" r="r" t="t"/>
              <a:pathLst>
                <a:path extrusionOk="0" h="13209" w="26285">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5"/>
            <p:cNvSpPr/>
            <p:nvPr/>
          </p:nvSpPr>
          <p:spPr>
            <a:xfrm>
              <a:off x="4752325" y="2525650"/>
              <a:ext cx="504650" cy="232575"/>
            </a:xfrm>
            <a:custGeom>
              <a:rect b="b" l="l" r="r" t="t"/>
              <a:pathLst>
                <a:path extrusionOk="0" h="9303" w="20186">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5"/>
            <p:cNvSpPr/>
            <p:nvPr/>
          </p:nvSpPr>
          <p:spPr>
            <a:xfrm>
              <a:off x="4721600" y="2500400"/>
              <a:ext cx="509050" cy="235900"/>
            </a:xfrm>
            <a:custGeom>
              <a:rect b="b" l="l" r="r" t="t"/>
              <a:pathLst>
                <a:path extrusionOk="0" h="9436" w="20362">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5"/>
            <p:cNvSpPr/>
            <p:nvPr/>
          </p:nvSpPr>
          <p:spPr>
            <a:xfrm>
              <a:off x="4766575" y="2636450"/>
              <a:ext cx="66950" cy="38400"/>
            </a:xfrm>
            <a:custGeom>
              <a:rect b="b" l="l" r="r" t="t"/>
              <a:pathLst>
                <a:path extrusionOk="0" h="1536" w="2678">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5"/>
            <p:cNvSpPr/>
            <p:nvPr/>
          </p:nvSpPr>
          <p:spPr>
            <a:xfrm>
              <a:off x="4492325" y="2749425"/>
              <a:ext cx="69150" cy="48300"/>
            </a:xfrm>
            <a:custGeom>
              <a:rect b="b" l="l" r="r" t="t"/>
              <a:pathLst>
                <a:path extrusionOk="0" h="1932" w="2766">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5"/>
            <p:cNvSpPr/>
            <p:nvPr/>
          </p:nvSpPr>
          <p:spPr>
            <a:xfrm>
              <a:off x="4584475" y="2661675"/>
              <a:ext cx="72425" cy="46100"/>
            </a:xfrm>
            <a:custGeom>
              <a:rect b="b" l="l" r="r" t="t"/>
              <a:pathLst>
                <a:path extrusionOk="0" h="1844" w="2897">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5"/>
            <p:cNvSpPr/>
            <p:nvPr/>
          </p:nvSpPr>
          <p:spPr>
            <a:xfrm>
              <a:off x="5248175" y="2451050"/>
              <a:ext cx="158000" cy="83400"/>
            </a:xfrm>
            <a:custGeom>
              <a:rect b="b" l="l" r="r" t="t"/>
              <a:pathLst>
                <a:path extrusionOk="0" h="3336" w="632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5"/>
            <p:cNvSpPr/>
            <p:nvPr/>
          </p:nvSpPr>
          <p:spPr>
            <a:xfrm>
              <a:off x="5221850" y="2453250"/>
              <a:ext cx="110825" cy="55950"/>
            </a:xfrm>
            <a:custGeom>
              <a:rect b="b" l="l" r="r" t="t"/>
              <a:pathLst>
                <a:path extrusionOk="0" h="2238" w="4433">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5"/>
            <p:cNvSpPr/>
            <p:nvPr/>
          </p:nvSpPr>
          <p:spPr>
            <a:xfrm>
              <a:off x="2583525" y="3619350"/>
              <a:ext cx="11000" cy="43925"/>
            </a:xfrm>
            <a:custGeom>
              <a:rect b="b" l="l" r="r" t="t"/>
              <a:pathLst>
                <a:path extrusionOk="0" h="1757" w="44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5"/>
            <p:cNvSpPr/>
            <p:nvPr/>
          </p:nvSpPr>
          <p:spPr>
            <a:xfrm>
              <a:off x="2531975" y="3816825"/>
              <a:ext cx="28550" cy="37325"/>
            </a:xfrm>
            <a:custGeom>
              <a:rect b="b" l="l" r="r" t="t"/>
              <a:pathLst>
                <a:path extrusionOk="0" h="1493" w="1142">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5"/>
            <p:cNvSpPr/>
            <p:nvPr/>
          </p:nvSpPr>
          <p:spPr>
            <a:xfrm>
              <a:off x="2790850" y="3734550"/>
              <a:ext cx="36250" cy="30725"/>
            </a:xfrm>
            <a:custGeom>
              <a:rect b="b" l="l" r="r" t="t"/>
              <a:pathLst>
                <a:path extrusionOk="0" h="1229" w="145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5"/>
            <p:cNvSpPr/>
            <p:nvPr/>
          </p:nvSpPr>
          <p:spPr>
            <a:xfrm>
              <a:off x="2285150" y="4725150"/>
              <a:ext cx="47175" cy="14275"/>
            </a:xfrm>
            <a:custGeom>
              <a:rect b="b" l="l" r="r" t="t"/>
              <a:pathLst>
                <a:path extrusionOk="0" h="571" w="1887">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5"/>
            <p:cNvSpPr/>
            <p:nvPr/>
          </p:nvSpPr>
          <p:spPr>
            <a:xfrm>
              <a:off x="2232475" y="4129475"/>
              <a:ext cx="879825" cy="325825"/>
            </a:xfrm>
            <a:custGeom>
              <a:rect b="b" l="l" r="r" t="t"/>
              <a:pathLst>
                <a:path extrusionOk="0" h="13033" w="35193">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5"/>
            <p:cNvSpPr/>
            <p:nvPr/>
          </p:nvSpPr>
          <p:spPr>
            <a:xfrm>
              <a:off x="2228100" y="4100950"/>
              <a:ext cx="934675" cy="336800"/>
            </a:xfrm>
            <a:custGeom>
              <a:rect b="b" l="l" r="r" t="t"/>
              <a:pathLst>
                <a:path extrusionOk="0" h="13472" w="37387">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5"/>
            <p:cNvSpPr/>
            <p:nvPr/>
          </p:nvSpPr>
          <p:spPr>
            <a:xfrm>
              <a:off x="2245650" y="4054875"/>
              <a:ext cx="1314250" cy="359850"/>
            </a:xfrm>
            <a:custGeom>
              <a:rect b="b" l="l" r="r" t="t"/>
              <a:pathLst>
                <a:path extrusionOk="0" h="14394" w="5257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5"/>
            <p:cNvSpPr/>
            <p:nvPr/>
          </p:nvSpPr>
          <p:spPr>
            <a:xfrm>
              <a:off x="2252225" y="4008800"/>
              <a:ext cx="1328500" cy="378500"/>
            </a:xfrm>
            <a:custGeom>
              <a:rect b="b" l="l" r="r" t="t"/>
              <a:pathLst>
                <a:path extrusionOk="0" h="15140" w="5314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5"/>
            <p:cNvSpPr/>
            <p:nvPr/>
          </p:nvSpPr>
          <p:spPr>
            <a:xfrm>
              <a:off x="2104125" y="4481600"/>
              <a:ext cx="42825" cy="15400"/>
            </a:xfrm>
            <a:custGeom>
              <a:rect b="b" l="l" r="r" t="t"/>
              <a:pathLst>
                <a:path extrusionOk="0" h="616" w="1713">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5"/>
            <p:cNvSpPr/>
            <p:nvPr/>
          </p:nvSpPr>
          <p:spPr>
            <a:xfrm>
              <a:off x="2084375" y="4455275"/>
              <a:ext cx="138250" cy="42825"/>
            </a:xfrm>
            <a:custGeom>
              <a:rect b="b" l="l" r="r" t="t"/>
              <a:pathLst>
                <a:path extrusionOk="0" h="1713" w="553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5"/>
            <p:cNvSpPr/>
            <p:nvPr/>
          </p:nvSpPr>
          <p:spPr>
            <a:xfrm>
              <a:off x="2080000" y="4434425"/>
              <a:ext cx="208450" cy="60375"/>
            </a:xfrm>
            <a:custGeom>
              <a:rect b="b" l="l" r="r" t="t"/>
              <a:pathLst>
                <a:path extrusionOk="0" h="2415" w="8338">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5"/>
            <p:cNvSpPr/>
            <p:nvPr/>
          </p:nvSpPr>
          <p:spPr>
            <a:xfrm>
              <a:off x="2060250" y="4419075"/>
              <a:ext cx="269900" cy="66950"/>
            </a:xfrm>
            <a:custGeom>
              <a:rect b="b" l="l" r="r" t="t"/>
              <a:pathLst>
                <a:path extrusionOk="0" h="2678" w="10796">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5"/>
            <p:cNvSpPr/>
            <p:nvPr/>
          </p:nvSpPr>
          <p:spPr>
            <a:xfrm>
              <a:off x="1951650" y="4680175"/>
              <a:ext cx="528775" cy="40600"/>
            </a:xfrm>
            <a:custGeom>
              <a:rect b="b" l="l" r="r" t="t"/>
              <a:pathLst>
                <a:path extrusionOk="0" h="1624" w="21151">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5"/>
            <p:cNvSpPr/>
            <p:nvPr/>
          </p:nvSpPr>
          <p:spPr>
            <a:xfrm>
              <a:off x="2370700" y="4660425"/>
              <a:ext cx="121800" cy="17575"/>
            </a:xfrm>
            <a:custGeom>
              <a:rect b="b" l="l" r="r" t="t"/>
              <a:pathLst>
                <a:path extrusionOk="0" h="703" w="4872">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5"/>
            <p:cNvSpPr/>
            <p:nvPr/>
          </p:nvSpPr>
          <p:spPr>
            <a:xfrm>
              <a:off x="2386075" y="4638475"/>
              <a:ext cx="120675" cy="19775"/>
            </a:xfrm>
            <a:custGeom>
              <a:rect b="b" l="l" r="r" t="t"/>
              <a:pathLst>
                <a:path extrusionOk="0" h="791" w="4827">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5"/>
            <p:cNvSpPr/>
            <p:nvPr/>
          </p:nvSpPr>
          <p:spPr>
            <a:xfrm>
              <a:off x="2401425" y="4618725"/>
              <a:ext cx="117400" cy="17575"/>
            </a:xfrm>
            <a:custGeom>
              <a:rect b="b" l="l" r="r" t="t"/>
              <a:pathLst>
                <a:path extrusionOk="0" h="703" w="4696">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5"/>
            <p:cNvSpPr/>
            <p:nvPr/>
          </p:nvSpPr>
          <p:spPr>
            <a:xfrm>
              <a:off x="2443100" y="4581425"/>
              <a:ext cx="16500" cy="11000"/>
            </a:xfrm>
            <a:custGeom>
              <a:rect b="b" l="l" r="r" t="t"/>
              <a:pathLst>
                <a:path extrusionOk="0" h="440" w="66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5"/>
            <p:cNvSpPr/>
            <p:nvPr/>
          </p:nvSpPr>
          <p:spPr>
            <a:xfrm>
              <a:off x="2448600" y="4561700"/>
              <a:ext cx="25250" cy="13175"/>
            </a:xfrm>
            <a:custGeom>
              <a:rect b="b" l="l" r="r" t="t"/>
              <a:pathLst>
                <a:path extrusionOk="0" h="527" w="101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5"/>
            <p:cNvSpPr/>
            <p:nvPr/>
          </p:nvSpPr>
          <p:spPr>
            <a:xfrm>
              <a:off x="2465050" y="4534275"/>
              <a:ext cx="165675" cy="19750"/>
            </a:xfrm>
            <a:custGeom>
              <a:rect b="b" l="l" r="r" t="t"/>
              <a:pathLst>
                <a:path extrusionOk="0" h="790" w="6627">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5"/>
            <p:cNvSpPr/>
            <p:nvPr/>
          </p:nvSpPr>
          <p:spPr>
            <a:xfrm>
              <a:off x="2470525" y="4513425"/>
              <a:ext cx="164575" cy="23050"/>
            </a:xfrm>
            <a:custGeom>
              <a:rect b="b" l="l" r="r" t="t"/>
              <a:pathLst>
                <a:path extrusionOk="0" h="922" w="6583">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5"/>
            <p:cNvSpPr/>
            <p:nvPr/>
          </p:nvSpPr>
          <p:spPr>
            <a:xfrm>
              <a:off x="2521000" y="4471725"/>
              <a:ext cx="125075" cy="18675"/>
            </a:xfrm>
            <a:custGeom>
              <a:rect b="b" l="l" r="r" t="t"/>
              <a:pathLst>
                <a:path extrusionOk="0" h="747" w="5003">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5"/>
            <p:cNvSpPr/>
            <p:nvPr/>
          </p:nvSpPr>
          <p:spPr>
            <a:xfrm>
              <a:off x="2530875" y="4452000"/>
              <a:ext cx="120700" cy="19750"/>
            </a:xfrm>
            <a:custGeom>
              <a:rect b="b" l="l" r="r" t="t"/>
              <a:pathLst>
                <a:path extrusionOk="0" h="790" w="4828">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5"/>
            <p:cNvSpPr/>
            <p:nvPr/>
          </p:nvSpPr>
          <p:spPr>
            <a:xfrm>
              <a:off x="2524300" y="4427850"/>
              <a:ext cx="161275" cy="30750"/>
            </a:xfrm>
            <a:custGeom>
              <a:rect b="b" l="l" r="r" t="t"/>
              <a:pathLst>
                <a:path extrusionOk="0" h="1230" w="6451">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5"/>
            <p:cNvSpPr/>
            <p:nvPr/>
          </p:nvSpPr>
          <p:spPr>
            <a:xfrm>
              <a:off x="2522100" y="4401525"/>
              <a:ext cx="190900" cy="28550"/>
            </a:xfrm>
            <a:custGeom>
              <a:rect b="b" l="l" r="r" t="t"/>
              <a:pathLst>
                <a:path extrusionOk="0" h="1142" w="7636">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5"/>
            <p:cNvSpPr/>
            <p:nvPr/>
          </p:nvSpPr>
          <p:spPr>
            <a:xfrm>
              <a:off x="2533075" y="4308275"/>
              <a:ext cx="523300" cy="91075"/>
            </a:xfrm>
            <a:custGeom>
              <a:rect b="b" l="l" r="r" t="t"/>
              <a:pathLst>
                <a:path extrusionOk="0" h="3643" w="20932">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5"/>
            <p:cNvSpPr/>
            <p:nvPr/>
          </p:nvSpPr>
          <p:spPr>
            <a:xfrm>
              <a:off x="2508925" y="4276475"/>
              <a:ext cx="537575" cy="125075"/>
            </a:xfrm>
            <a:custGeom>
              <a:rect b="b" l="l" r="r" t="t"/>
              <a:pathLst>
                <a:path extrusionOk="0" h="5003" w="21503">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5"/>
            <p:cNvSpPr/>
            <p:nvPr/>
          </p:nvSpPr>
          <p:spPr>
            <a:xfrm>
              <a:off x="2481500" y="4238075"/>
              <a:ext cx="585825" cy="166775"/>
            </a:xfrm>
            <a:custGeom>
              <a:rect b="b" l="l" r="r" t="t"/>
              <a:pathLst>
                <a:path extrusionOk="0" h="6671" w="23433">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5"/>
            <p:cNvSpPr/>
            <p:nvPr/>
          </p:nvSpPr>
          <p:spPr>
            <a:xfrm>
              <a:off x="2461750" y="4201875"/>
              <a:ext cx="634100" cy="202975"/>
            </a:xfrm>
            <a:custGeom>
              <a:rect b="b" l="l" r="r" t="t"/>
              <a:pathLst>
                <a:path extrusionOk="0" h="8119" w="25364">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5"/>
            <p:cNvSpPr/>
            <p:nvPr/>
          </p:nvSpPr>
          <p:spPr>
            <a:xfrm>
              <a:off x="1832075" y="4324725"/>
              <a:ext cx="1298875" cy="348875"/>
            </a:xfrm>
            <a:custGeom>
              <a:rect b="b" l="l" r="r" t="t"/>
              <a:pathLst>
                <a:path extrusionOk="0" h="13955" w="51955">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5"/>
            <p:cNvSpPr/>
            <p:nvPr/>
          </p:nvSpPr>
          <p:spPr>
            <a:xfrm>
              <a:off x="1442625" y="2706650"/>
              <a:ext cx="854600" cy="1976825"/>
            </a:xfrm>
            <a:custGeom>
              <a:rect b="b" l="l" r="r" t="t"/>
              <a:pathLst>
                <a:path extrusionOk="0" h="79073" w="34184">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5"/>
            <p:cNvSpPr/>
            <p:nvPr/>
          </p:nvSpPr>
          <p:spPr>
            <a:xfrm>
              <a:off x="1908875" y="4495875"/>
              <a:ext cx="646150" cy="156900"/>
            </a:xfrm>
            <a:custGeom>
              <a:rect b="b" l="l" r="r" t="t"/>
              <a:pathLst>
                <a:path extrusionOk="0" h="6276" w="25846">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5"/>
            <p:cNvSpPr/>
            <p:nvPr/>
          </p:nvSpPr>
          <p:spPr>
            <a:xfrm>
              <a:off x="1292350" y="2521250"/>
              <a:ext cx="799750" cy="2106275"/>
            </a:xfrm>
            <a:custGeom>
              <a:rect b="b" l="l" r="r" t="t"/>
              <a:pathLst>
                <a:path extrusionOk="0" h="84251" w="3199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5"/>
            <p:cNvSpPr/>
            <p:nvPr/>
          </p:nvSpPr>
          <p:spPr>
            <a:xfrm>
              <a:off x="1915450" y="4597900"/>
              <a:ext cx="615450" cy="109725"/>
            </a:xfrm>
            <a:custGeom>
              <a:rect b="b" l="l" r="r" t="t"/>
              <a:pathLst>
                <a:path extrusionOk="0" h="4389" w="24618">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5"/>
            <p:cNvSpPr/>
            <p:nvPr/>
          </p:nvSpPr>
          <p:spPr>
            <a:xfrm>
              <a:off x="1158500" y="3048925"/>
              <a:ext cx="152525" cy="1579700"/>
            </a:xfrm>
            <a:custGeom>
              <a:rect b="b" l="l" r="r" t="t"/>
              <a:pathLst>
                <a:path extrusionOk="0" h="63188" w="6101">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5"/>
            <p:cNvSpPr/>
            <p:nvPr/>
          </p:nvSpPr>
          <p:spPr>
            <a:xfrm>
              <a:off x="2096450" y="4705400"/>
              <a:ext cx="263300" cy="30750"/>
            </a:xfrm>
            <a:custGeom>
              <a:rect b="b" l="l" r="r" t="t"/>
              <a:pathLst>
                <a:path extrusionOk="0" h="1230" w="10532">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5"/>
            <p:cNvSpPr/>
            <p:nvPr/>
          </p:nvSpPr>
          <p:spPr>
            <a:xfrm>
              <a:off x="1024675" y="3357175"/>
              <a:ext cx="119600" cy="1265975"/>
            </a:xfrm>
            <a:custGeom>
              <a:rect b="b" l="l" r="r" t="t"/>
              <a:pathLst>
                <a:path extrusionOk="0" h="50639" w="4784">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5"/>
            <p:cNvSpPr/>
            <p:nvPr/>
          </p:nvSpPr>
          <p:spPr>
            <a:xfrm>
              <a:off x="605600" y="2498225"/>
              <a:ext cx="454200" cy="2111750"/>
            </a:xfrm>
            <a:custGeom>
              <a:rect b="b" l="l" r="r" t="t"/>
              <a:pathLst>
                <a:path extrusionOk="0" h="84470" w="18168">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5"/>
            <p:cNvSpPr/>
            <p:nvPr/>
          </p:nvSpPr>
          <p:spPr>
            <a:xfrm>
              <a:off x="489325" y="2325975"/>
              <a:ext cx="527700" cy="2220375"/>
            </a:xfrm>
            <a:custGeom>
              <a:rect b="b" l="l" r="r" t="t"/>
              <a:pathLst>
                <a:path extrusionOk="0" h="88815" w="21108">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5"/>
            <p:cNvSpPr/>
            <p:nvPr/>
          </p:nvSpPr>
          <p:spPr>
            <a:xfrm>
              <a:off x="261150" y="2997350"/>
              <a:ext cx="377400" cy="1344975"/>
            </a:xfrm>
            <a:custGeom>
              <a:rect b="b" l="l" r="r" t="t"/>
              <a:pathLst>
                <a:path extrusionOk="0" h="53799" w="15096">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5"/>
            <p:cNvSpPr/>
            <p:nvPr/>
          </p:nvSpPr>
          <p:spPr>
            <a:xfrm>
              <a:off x="238125" y="3076350"/>
              <a:ext cx="340075" cy="1220975"/>
            </a:xfrm>
            <a:custGeom>
              <a:rect b="b" l="l" r="r" t="t"/>
              <a:pathLst>
                <a:path extrusionOk="0" h="48839" w="13603">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5"/>
            <p:cNvSpPr/>
            <p:nvPr/>
          </p:nvSpPr>
          <p:spPr>
            <a:xfrm>
              <a:off x="343425" y="3363750"/>
              <a:ext cx="188700" cy="900675"/>
            </a:xfrm>
            <a:custGeom>
              <a:rect b="b" l="l" r="r" t="t"/>
              <a:pathLst>
                <a:path extrusionOk="0" h="36027" w="7548">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5"/>
            <p:cNvSpPr/>
            <p:nvPr/>
          </p:nvSpPr>
          <p:spPr>
            <a:xfrm>
              <a:off x="2699800" y="3180550"/>
              <a:ext cx="204075" cy="111925"/>
            </a:xfrm>
            <a:custGeom>
              <a:rect b="b" l="l" r="r" t="t"/>
              <a:pathLst>
                <a:path extrusionOk="0" h="4477" w="8163">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5"/>
            <p:cNvSpPr/>
            <p:nvPr/>
          </p:nvSpPr>
          <p:spPr>
            <a:xfrm>
              <a:off x="3153975" y="3567800"/>
              <a:ext cx="561700" cy="625325"/>
            </a:xfrm>
            <a:custGeom>
              <a:rect b="b" l="l" r="r" t="t"/>
              <a:pathLst>
                <a:path extrusionOk="0" h="25013" w="22468">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5"/>
            <p:cNvSpPr/>
            <p:nvPr/>
          </p:nvSpPr>
          <p:spPr>
            <a:xfrm>
              <a:off x="2632900" y="3118025"/>
              <a:ext cx="307175" cy="222725"/>
            </a:xfrm>
            <a:custGeom>
              <a:rect b="b" l="l" r="r" t="t"/>
              <a:pathLst>
                <a:path extrusionOk="0" h="8909" w="12287">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5"/>
            <p:cNvSpPr/>
            <p:nvPr/>
          </p:nvSpPr>
          <p:spPr>
            <a:xfrm>
              <a:off x="3084850" y="3493200"/>
              <a:ext cx="603400" cy="716375"/>
            </a:xfrm>
            <a:custGeom>
              <a:rect b="b" l="l" r="r" t="t"/>
              <a:pathLst>
                <a:path extrusionOk="0" h="28655" w="24136">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5"/>
            <p:cNvSpPr/>
            <p:nvPr/>
          </p:nvSpPr>
          <p:spPr>
            <a:xfrm>
              <a:off x="2512225" y="3058800"/>
              <a:ext cx="1147500" cy="1171625"/>
            </a:xfrm>
            <a:custGeom>
              <a:rect b="b" l="l" r="r" t="t"/>
              <a:pathLst>
                <a:path extrusionOk="0" h="46865" w="4590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5"/>
            <p:cNvSpPr/>
            <p:nvPr/>
          </p:nvSpPr>
          <p:spPr>
            <a:xfrm>
              <a:off x="1670800" y="3011625"/>
              <a:ext cx="1963700" cy="1351525"/>
            </a:xfrm>
            <a:custGeom>
              <a:rect b="b" l="l" r="r" t="t"/>
              <a:pathLst>
                <a:path extrusionOk="0" h="54061" w="78548">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5"/>
            <p:cNvSpPr/>
            <p:nvPr/>
          </p:nvSpPr>
          <p:spPr>
            <a:xfrm>
              <a:off x="1656550" y="2963350"/>
              <a:ext cx="2084350" cy="1429425"/>
            </a:xfrm>
            <a:custGeom>
              <a:rect b="b" l="l" r="r" t="t"/>
              <a:pathLst>
                <a:path extrusionOk="0" h="57177" w="83374">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5"/>
            <p:cNvSpPr/>
            <p:nvPr/>
          </p:nvSpPr>
          <p:spPr>
            <a:xfrm>
              <a:off x="1579750" y="2837200"/>
              <a:ext cx="2045975" cy="1732200"/>
            </a:xfrm>
            <a:custGeom>
              <a:rect b="b" l="l" r="r" t="t"/>
              <a:pathLst>
                <a:path extrusionOk="0" h="69288" w="81839">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5"/>
            <p:cNvSpPr/>
            <p:nvPr/>
          </p:nvSpPr>
          <p:spPr>
            <a:xfrm>
              <a:off x="1896800" y="3719200"/>
              <a:ext cx="560600" cy="444300"/>
            </a:xfrm>
            <a:custGeom>
              <a:rect b="b" l="l" r="r" t="t"/>
              <a:pathLst>
                <a:path extrusionOk="0" h="17772" w="22424">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5"/>
            <p:cNvSpPr/>
            <p:nvPr/>
          </p:nvSpPr>
          <p:spPr>
            <a:xfrm>
              <a:off x="1870475" y="3665425"/>
              <a:ext cx="650550" cy="557325"/>
            </a:xfrm>
            <a:custGeom>
              <a:rect b="b" l="l" r="r" t="t"/>
              <a:pathLst>
                <a:path extrusionOk="0" h="22293" w="26022">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5"/>
            <p:cNvSpPr/>
            <p:nvPr/>
          </p:nvSpPr>
          <p:spPr>
            <a:xfrm>
              <a:off x="1686175" y="3501975"/>
              <a:ext cx="889700" cy="781100"/>
            </a:xfrm>
            <a:custGeom>
              <a:rect b="b" l="l" r="r" t="t"/>
              <a:pathLst>
                <a:path extrusionOk="0" h="31244" w="35588">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5"/>
            <p:cNvSpPr/>
            <p:nvPr/>
          </p:nvSpPr>
          <p:spPr>
            <a:xfrm>
              <a:off x="2461750" y="3614975"/>
              <a:ext cx="388375" cy="286350"/>
            </a:xfrm>
            <a:custGeom>
              <a:rect b="b" l="l" r="r" t="t"/>
              <a:pathLst>
                <a:path extrusionOk="0" h="11454" w="15535">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5"/>
            <p:cNvSpPr/>
            <p:nvPr/>
          </p:nvSpPr>
          <p:spPr>
            <a:xfrm>
              <a:off x="2519900" y="1399025"/>
              <a:ext cx="942350" cy="1523750"/>
            </a:xfrm>
            <a:custGeom>
              <a:rect b="b" l="l" r="r" t="t"/>
              <a:pathLst>
                <a:path extrusionOk="0" h="60950" w="37694">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5"/>
            <p:cNvSpPr/>
            <p:nvPr/>
          </p:nvSpPr>
          <p:spPr>
            <a:xfrm>
              <a:off x="2547325" y="1444000"/>
              <a:ext cx="957725" cy="1504025"/>
            </a:xfrm>
            <a:custGeom>
              <a:rect b="b" l="l" r="r" t="t"/>
              <a:pathLst>
                <a:path extrusionOk="0" h="60161" w="38309">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5"/>
            <p:cNvSpPr/>
            <p:nvPr/>
          </p:nvSpPr>
          <p:spPr>
            <a:xfrm>
              <a:off x="2816100" y="3080725"/>
              <a:ext cx="767925" cy="218325"/>
            </a:xfrm>
            <a:custGeom>
              <a:rect b="b" l="l" r="r" t="t"/>
              <a:pathLst>
                <a:path extrusionOk="0" h="8733" w="30717">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5"/>
            <p:cNvSpPr/>
            <p:nvPr/>
          </p:nvSpPr>
          <p:spPr>
            <a:xfrm>
              <a:off x="2745875" y="2864625"/>
              <a:ext cx="868875" cy="266600"/>
            </a:xfrm>
            <a:custGeom>
              <a:rect b="b" l="l" r="r" t="t"/>
              <a:pathLst>
                <a:path extrusionOk="0" h="10664" w="34755">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5"/>
            <p:cNvSpPr/>
            <p:nvPr/>
          </p:nvSpPr>
          <p:spPr>
            <a:xfrm>
              <a:off x="2680075" y="2663875"/>
              <a:ext cx="923700" cy="403725"/>
            </a:xfrm>
            <a:custGeom>
              <a:rect b="b" l="l" r="r" t="t"/>
              <a:pathLst>
                <a:path extrusionOk="0" h="16149" w="36948">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5"/>
            <p:cNvSpPr/>
            <p:nvPr/>
          </p:nvSpPr>
          <p:spPr>
            <a:xfrm>
              <a:off x="2627400" y="2363275"/>
              <a:ext cx="931400" cy="657150"/>
            </a:xfrm>
            <a:custGeom>
              <a:rect b="b" l="l" r="r" t="t"/>
              <a:pathLst>
                <a:path extrusionOk="0" h="26286" w="37256">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5"/>
            <p:cNvSpPr/>
            <p:nvPr/>
          </p:nvSpPr>
          <p:spPr>
            <a:xfrm>
              <a:off x="3319625" y="1408900"/>
              <a:ext cx="345575" cy="2234625"/>
            </a:xfrm>
            <a:custGeom>
              <a:rect b="b" l="l" r="r" t="t"/>
              <a:pathLst>
                <a:path extrusionOk="0" h="89385" w="13823">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5"/>
            <p:cNvSpPr/>
            <p:nvPr/>
          </p:nvSpPr>
          <p:spPr>
            <a:xfrm>
              <a:off x="2895075" y="3238700"/>
              <a:ext cx="385075" cy="337900"/>
            </a:xfrm>
            <a:custGeom>
              <a:rect b="b" l="l" r="r" t="t"/>
              <a:pathLst>
                <a:path extrusionOk="0" h="13516" w="15403">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5"/>
            <p:cNvSpPr/>
            <p:nvPr/>
          </p:nvSpPr>
          <p:spPr>
            <a:xfrm>
              <a:off x="2931275" y="3283675"/>
              <a:ext cx="242475" cy="218325"/>
            </a:xfrm>
            <a:custGeom>
              <a:rect b="b" l="l" r="r" t="t"/>
              <a:pathLst>
                <a:path extrusionOk="0" h="8733" w="9699">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5"/>
            <p:cNvSpPr/>
            <p:nvPr/>
          </p:nvSpPr>
          <p:spPr>
            <a:xfrm>
              <a:off x="2574750" y="1389150"/>
              <a:ext cx="1018050" cy="1583000"/>
            </a:xfrm>
            <a:custGeom>
              <a:rect b="b" l="l" r="r" t="t"/>
              <a:pathLst>
                <a:path extrusionOk="0" h="63320" w="40722">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5"/>
            <p:cNvSpPr/>
            <p:nvPr/>
          </p:nvSpPr>
          <p:spPr>
            <a:xfrm>
              <a:off x="2434325" y="1378175"/>
              <a:ext cx="930300" cy="1467825"/>
            </a:xfrm>
            <a:custGeom>
              <a:rect b="b" l="l" r="r" t="t"/>
              <a:pathLst>
                <a:path extrusionOk="0" h="58713" w="37212">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5"/>
            <p:cNvSpPr/>
            <p:nvPr/>
          </p:nvSpPr>
          <p:spPr>
            <a:xfrm>
              <a:off x="2288425" y="1370500"/>
              <a:ext cx="948950" cy="1344950"/>
            </a:xfrm>
            <a:custGeom>
              <a:rect b="b" l="l" r="r" t="t"/>
              <a:pathLst>
                <a:path extrusionOk="0" h="53798" w="37958">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5"/>
            <p:cNvSpPr/>
            <p:nvPr/>
          </p:nvSpPr>
          <p:spPr>
            <a:xfrm>
              <a:off x="2083300" y="1434125"/>
              <a:ext cx="1010375" cy="1095925"/>
            </a:xfrm>
            <a:custGeom>
              <a:rect b="b" l="l" r="r" t="t"/>
              <a:pathLst>
                <a:path extrusionOk="0" h="43837" w="40415">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5"/>
            <p:cNvSpPr/>
            <p:nvPr/>
          </p:nvSpPr>
          <p:spPr>
            <a:xfrm>
              <a:off x="1945075" y="1451675"/>
              <a:ext cx="982950" cy="954425"/>
            </a:xfrm>
            <a:custGeom>
              <a:rect b="b" l="l" r="r" t="t"/>
              <a:pathLst>
                <a:path extrusionOk="0" h="38177" w="39318">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5"/>
            <p:cNvSpPr/>
            <p:nvPr/>
          </p:nvSpPr>
          <p:spPr>
            <a:xfrm>
              <a:off x="1822200" y="1600875"/>
              <a:ext cx="866675" cy="694425"/>
            </a:xfrm>
            <a:custGeom>
              <a:rect b="b" l="l" r="r" t="t"/>
              <a:pathLst>
                <a:path extrusionOk="0" h="27777" w="34667">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5"/>
            <p:cNvSpPr/>
            <p:nvPr/>
          </p:nvSpPr>
          <p:spPr>
            <a:xfrm>
              <a:off x="1699325" y="2110975"/>
              <a:ext cx="133875" cy="74625"/>
            </a:xfrm>
            <a:custGeom>
              <a:rect b="b" l="l" r="r" t="t"/>
              <a:pathLst>
                <a:path extrusionOk="0" h="2985" w="5355">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5"/>
            <p:cNvSpPr/>
            <p:nvPr/>
          </p:nvSpPr>
          <p:spPr>
            <a:xfrm>
              <a:off x="2929075" y="3201400"/>
              <a:ext cx="121800" cy="42800"/>
            </a:xfrm>
            <a:custGeom>
              <a:rect b="b" l="l" r="r" t="t"/>
              <a:pathLst>
                <a:path extrusionOk="0" h="1712" w="4872">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5"/>
            <p:cNvSpPr/>
            <p:nvPr/>
          </p:nvSpPr>
          <p:spPr>
            <a:xfrm>
              <a:off x="463000" y="1796125"/>
              <a:ext cx="3006950" cy="2565925"/>
            </a:xfrm>
            <a:custGeom>
              <a:rect b="b" l="l" r="r" t="t"/>
              <a:pathLst>
                <a:path extrusionOk="0" h="102637" w="120278">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5"/>
            <p:cNvSpPr/>
            <p:nvPr/>
          </p:nvSpPr>
          <p:spPr>
            <a:xfrm>
              <a:off x="1260525" y="3161900"/>
              <a:ext cx="125100" cy="1464550"/>
            </a:xfrm>
            <a:custGeom>
              <a:rect b="b" l="l" r="r" t="t"/>
              <a:pathLst>
                <a:path extrusionOk="0" h="58582" w="5004">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5"/>
            <p:cNvSpPr/>
            <p:nvPr/>
          </p:nvSpPr>
          <p:spPr>
            <a:xfrm>
              <a:off x="1226525" y="3169575"/>
              <a:ext cx="129475" cy="1510625"/>
            </a:xfrm>
            <a:custGeom>
              <a:rect b="b" l="l" r="r" t="t"/>
              <a:pathLst>
                <a:path extrusionOk="0" h="60425" w="5179">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5"/>
            <p:cNvSpPr/>
            <p:nvPr/>
          </p:nvSpPr>
          <p:spPr>
            <a:xfrm>
              <a:off x="1190325" y="3178350"/>
              <a:ext cx="129475" cy="1474425"/>
            </a:xfrm>
            <a:custGeom>
              <a:rect b="b" l="l" r="r" t="t"/>
              <a:pathLst>
                <a:path extrusionOk="0" h="58977" w="5179">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5"/>
            <p:cNvSpPr/>
            <p:nvPr/>
          </p:nvSpPr>
          <p:spPr>
            <a:xfrm>
              <a:off x="1174950" y="3213475"/>
              <a:ext cx="113025" cy="1464525"/>
            </a:xfrm>
            <a:custGeom>
              <a:rect b="b" l="l" r="r" t="t"/>
              <a:pathLst>
                <a:path extrusionOk="0" h="58581" w="4521">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5"/>
            <p:cNvSpPr/>
            <p:nvPr/>
          </p:nvSpPr>
          <p:spPr>
            <a:xfrm>
              <a:off x="1139850" y="4002225"/>
              <a:ext cx="64750" cy="674675"/>
            </a:xfrm>
            <a:custGeom>
              <a:rect b="b" l="l" r="r" t="t"/>
              <a:pathLst>
                <a:path extrusionOk="0" h="26987" w="259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5"/>
            <p:cNvSpPr/>
            <p:nvPr/>
          </p:nvSpPr>
          <p:spPr>
            <a:xfrm>
              <a:off x="1106950" y="3840950"/>
              <a:ext cx="64750" cy="782200"/>
            </a:xfrm>
            <a:custGeom>
              <a:rect b="b" l="l" r="r" t="t"/>
              <a:pathLst>
                <a:path extrusionOk="0" h="31288" w="259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5"/>
            <p:cNvSpPr/>
            <p:nvPr/>
          </p:nvSpPr>
          <p:spPr>
            <a:xfrm>
              <a:off x="1074025" y="3794875"/>
              <a:ext cx="75725" cy="787675"/>
            </a:xfrm>
            <a:custGeom>
              <a:rect b="b" l="l" r="r" t="t"/>
              <a:pathLst>
                <a:path extrusionOk="0" h="31507" w="3029">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5"/>
            <p:cNvSpPr/>
            <p:nvPr/>
          </p:nvSpPr>
          <p:spPr>
            <a:xfrm>
              <a:off x="1043325" y="4272075"/>
              <a:ext cx="50475" cy="285250"/>
            </a:xfrm>
            <a:custGeom>
              <a:rect b="b" l="l" r="r" t="t"/>
              <a:pathLst>
                <a:path extrusionOk="0" h="11410" w="2019">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5"/>
            <p:cNvSpPr/>
            <p:nvPr/>
          </p:nvSpPr>
          <p:spPr>
            <a:xfrm>
              <a:off x="1022475" y="4402625"/>
              <a:ext cx="26350" cy="111925"/>
            </a:xfrm>
            <a:custGeom>
              <a:rect b="b" l="l" r="r" t="t"/>
              <a:pathLst>
                <a:path extrusionOk="0" h="4477" w="1054">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5"/>
            <p:cNvSpPr/>
            <p:nvPr/>
          </p:nvSpPr>
          <p:spPr>
            <a:xfrm>
              <a:off x="1765150" y="4491475"/>
              <a:ext cx="95475" cy="49400"/>
            </a:xfrm>
            <a:custGeom>
              <a:rect b="b" l="l" r="r" t="t"/>
              <a:pathLst>
                <a:path extrusionOk="0" h="1976" w="3819">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5"/>
            <p:cNvSpPr/>
            <p:nvPr/>
          </p:nvSpPr>
          <p:spPr>
            <a:xfrm>
              <a:off x="1765150" y="4467350"/>
              <a:ext cx="97675" cy="45000"/>
            </a:xfrm>
            <a:custGeom>
              <a:rect b="b" l="l" r="r" t="t"/>
              <a:pathLst>
                <a:path extrusionOk="0" h="1800" w="3907">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5"/>
            <p:cNvSpPr/>
            <p:nvPr/>
          </p:nvSpPr>
          <p:spPr>
            <a:xfrm>
              <a:off x="1765150" y="4441025"/>
              <a:ext cx="127275" cy="43900"/>
            </a:xfrm>
            <a:custGeom>
              <a:rect b="b" l="l" r="r" t="t"/>
              <a:pathLst>
                <a:path extrusionOk="0" h="1756" w="5091">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5"/>
            <p:cNvSpPr/>
            <p:nvPr/>
          </p:nvSpPr>
          <p:spPr>
            <a:xfrm>
              <a:off x="1728950" y="4366425"/>
              <a:ext cx="241375" cy="79000"/>
            </a:xfrm>
            <a:custGeom>
              <a:rect b="b" l="l" r="r" t="t"/>
              <a:pathLst>
                <a:path extrusionOk="0" h="3160" w="9655">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5"/>
            <p:cNvSpPr/>
            <p:nvPr/>
          </p:nvSpPr>
          <p:spPr>
            <a:xfrm>
              <a:off x="1807950" y="4679075"/>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5"/>
            <p:cNvSpPr/>
            <p:nvPr/>
          </p:nvSpPr>
          <p:spPr>
            <a:xfrm>
              <a:off x="1807950" y="4679075"/>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5"/>
            <p:cNvSpPr/>
            <p:nvPr/>
          </p:nvSpPr>
          <p:spPr>
            <a:xfrm>
              <a:off x="1490900" y="2760400"/>
              <a:ext cx="866675" cy="1925275"/>
            </a:xfrm>
            <a:custGeom>
              <a:rect b="b" l="l" r="r" t="t"/>
              <a:pathLst>
                <a:path extrusionOk="0" h="77011" w="34667">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5"/>
            <p:cNvSpPr/>
            <p:nvPr/>
          </p:nvSpPr>
          <p:spPr>
            <a:xfrm>
              <a:off x="1465675" y="2732975"/>
              <a:ext cx="861175" cy="1931850"/>
            </a:xfrm>
            <a:custGeom>
              <a:rect b="b" l="l" r="r" t="t"/>
              <a:pathLst>
                <a:path extrusionOk="0" h="77274" w="34447">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5"/>
            <p:cNvSpPr/>
            <p:nvPr/>
          </p:nvSpPr>
          <p:spPr>
            <a:xfrm>
              <a:off x="1417400" y="2679225"/>
              <a:ext cx="851300" cy="1981225"/>
            </a:xfrm>
            <a:custGeom>
              <a:rect b="b" l="l" r="r" t="t"/>
              <a:pathLst>
                <a:path extrusionOk="0" h="79249" w="34052">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5"/>
            <p:cNvSpPr/>
            <p:nvPr/>
          </p:nvSpPr>
          <p:spPr>
            <a:xfrm>
              <a:off x="1386675" y="2654000"/>
              <a:ext cx="852425" cy="2016325"/>
            </a:xfrm>
            <a:custGeom>
              <a:rect b="b" l="l" r="r" t="t"/>
              <a:pathLst>
                <a:path extrusionOk="0" h="80653" w="34097">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5"/>
            <p:cNvSpPr/>
            <p:nvPr/>
          </p:nvSpPr>
          <p:spPr>
            <a:xfrm>
              <a:off x="1355975" y="2603525"/>
              <a:ext cx="827175" cy="2027300"/>
            </a:xfrm>
            <a:custGeom>
              <a:rect b="b" l="l" r="r" t="t"/>
              <a:pathLst>
                <a:path extrusionOk="0" h="81092" w="33087">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5"/>
            <p:cNvSpPr/>
            <p:nvPr/>
          </p:nvSpPr>
          <p:spPr>
            <a:xfrm>
              <a:off x="1323050" y="2546475"/>
              <a:ext cx="796475" cy="2115075"/>
            </a:xfrm>
            <a:custGeom>
              <a:rect b="b" l="l" r="r" t="t"/>
              <a:pathLst>
                <a:path extrusionOk="0" h="84603" w="31859">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5"/>
            <p:cNvSpPr/>
            <p:nvPr/>
          </p:nvSpPr>
          <p:spPr>
            <a:xfrm>
              <a:off x="1713600" y="2496025"/>
              <a:ext cx="349975" cy="388375"/>
            </a:xfrm>
            <a:custGeom>
              <a:rect b="b" l="l" r="r" t="t"/>
              <a:pathLst>
                <a:path extrusionOk="0" h="15535" w="13999">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5"/>
            <p:cNvSpPr/>
            <p:nvPr/>
          </p:nvSpPr>
          <p:spPr>
            <a:xfrm>
              <a:off x="1630225" y="2470800"/>
              <a:ext cx="405925" cy="425650"/>
            </a:xfrm>
            <a:custGeom>
              <a:rect b="b" l="l" r="r" t="t"/>
              <a:pathLst>
                <a:path extrusionOk="0" h="17026" w="16237">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5"/>
            <p:cNvSpPr/>
            <p:nvPr/>
          </p:nvSpPr>
          <p:spPr>
            <a:xfrm>
              <a:off x="1524900" y="2445550"/>
              <a:ext cx="483825" cy="495875"/>
            </a:xfrm>
            <a:custGeom>
              <a:rect b="b" l="l" r="r" t="t"/>
              <a:pathLst>
                <a:path extrusionOk="0" h="19835" w="19353">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5"/>
            <p:cNvSpPr/>
            <p:nvPr/>
          </p:nvSpPr>
          <p:spPr>
            <a:xfrm>
              <a:off x="399375" y="2885450"/>
              <a:ext cx="584725" cy="1657625"/>
            </a:xfrm>
            <a:custGeom>
              <a:rect b="b" l="l" r="r" t="t"/>
              <a:pathLst>
                <a:path extrusionOk="0" h="66305" w="23389">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5"/>
            <p:cNvSpPr/>
            <p:nvPr/>
          </p:nvSpPr>
          <p:spPr>
            <a:xfrm>
              <a:off x="363175" y="2357800"/>
              <a:ext cx="590225" cy="2187450"/>
            </a:xfrm>
            <a:custGeom>
              <a:rect b="b" l="l" r="r" t="t"/>
              <a:pathLst>
                <a:path extrusionOk="0" h="87498" w="23609">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5"/>
            <p:cNvSpPr/>
            <p:nvPr/>
          </p:nvSpPr>
          <p:spPr>
            <a:xfrm>
              <a:off x="445450" y="2236025"/>
              <a:ext cx="687850" cy="2201725"/>
            </a:xfrm>
            <a:custGeom>
              <a:rect b="b" l="l" r="r" t="t"/>
              <a:pathLst>
                <a:path extrusionOk="0" h="88069" w="27514">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5"/>
            <p:cNvSpPr/>
            <p:nvPr/>
          </p:nvSpPr>
          <p:spPr>
            <a:xfrm>
              <a:off x="296250" y="2349025"/>
              <a:ext cx="510150" cy="2108475"/>
            </a:xfrm>
            <a:custGeom>
              <a:rect b="b" l="l" r="r" t="t"/>
              <a:pathLst>
                <a:path extrusionOk="0" h="84339" w="20406">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5"/>
            <p:cNvSpPr/>
            <p:nvPr/>
          </p:nvSpPr>
          <p:spPr>
            <a:xfrm>
              <a:off x="1687275" y="2939225"/>
              <a:ext cx="868850" cy="1159550"/>
            </a:xfrm>
            <a:custGeom>
              <a:rect b="b" l="l" r="r" t="t"/>
              <a:pathLst>
                <a:path extrusionOk="0" h="46382" w="34754">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5"/>
            <p:cNvSpPr/>
            <p:nvPr/>
          </p:nvSpPr>
          <p:spPr>
            <a:xfrm>
              <a:off x="1675200" y="2913975"/>
              <a:ext cx="853500" cy="1173825"/>
            </a:xfrm>
            <a:custGeom>
              <a:rect b="b" l="l" r="r" t="t"/>
              <a:pathLst>
                <a:path extrusionOk="0" h="46953" w="3414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5"/>
            <p:cNvSpPr/>
            <p:nvPr/>
          </p:nvSpPr>
          <p:spPr>
            <a:xfrm>
              <a:off x="1666425" y="2888750"/>
              <a:ext cx="833750" cy="1184800"/>
            </a:xfrm>
            <a:custGeom>
              <a:rect b="b" l="l" r="r" t="t"/>
              <a:pathLst>
                <a:path extrusionOk="0" h="47392" w="3335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5"/>
            <p:cNvSpPr/>
            <p:nvPr/>
          </p:nvSpPr>
          <p:spPr>
            <a:xfrm>
              <a:off x="1654350" y="2862425"/>
              <a:ext cx="817300" cy="1200150"/>
            </a:xfrm>
            <a:custGeom>
              <a:rect b="b" l="l" r="r" t="t"/>
              <a:pathLst>
                <a:path extrusionOk="0" h="48006" w="32692">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5"/>
            <p:cNvSpPr/>
            <p:nvPr/>
          </p:nvSpPr>
          <p:spPr>
            <a:xfrm>
              <a:off x="1560025" y="2811950"/>
              <a:ext cx="854575" cy="1804625"/>
            </a:xfrm>
            <a:custGeom>
              <a:rect b="b" l="l" r="r" t="t"/>
              <a:pathLst>
                <a:path extrusionOk="0" h="72185" w="34183">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5"/>
            <p:cNvSpPr/>
            <p:nvPr/>
          </p:nvSpPr>
          <p:spPr>
            <a:xfrm>
              <a:off x="1524900" y="2786725"/>
              <a:ext cx="862275" cy="1885775"/>
            </a:xfrm>
            <a:custGeom>
              <a:rect b="b" l="l" r="r" t="t"/>
              <a:pathLst>
                <a:path extrusionOk="0" h="75431" w="34491">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5"/>
            <p:cNvSpPr/>
            <p:nvPr/>
          </p:nvSpPr>
          <p:spPr>
            <a:xfrm>
              <a:off x="2067925" y="3861800"/>
              <a:ext cx="110825" cy="71325"/>
            </a:xfrm>
            <a:custGeom>
              <a:rect b="b" l="l" r="r" t="t"/>
              <a:pathLst>
                <a:path extrusionOk="0" h="2853" w="4433">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5"/>
            <p:cNvSpPr/>
            <p:nvPr/>
          </p:nvSpPr>
          <p:spPr>
            <a:xfrm>
              <a:off x="2024050" y="3843150"/>
              <a:ext cx="172250" cy="154700"/>
            </a:xfrm>
            <a:custGeom>
              <a:rect b="b" l="l" r="r" t="t"/>
              <a:pathLst>
                <a:path extrusionOk="0" h="6188" w="689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5"/>
            <p:cNvSpPr/>
            <p:nvPr/>
          </p:nvSpPr>
          <p:spPr>
            <a:xfrm>
              <a:off x="1979075" y="3826700"/>
              <a:ext cx="240275" cy="215025"/>
            </a:xfrm>
            <a:custGeom>
              <a:rect b="b" l="l" r="r" t="t"/>
              <a:pathLst>
                <a:path extrusionOk="0" h="8601" w="9611">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5"/>
            <p:cNvSpPr/>
            <p:nvPr/>
          </p:nvSpPr>
          <p:spPr>
            <a:xfrm>
              <a:off x="1923125" y="3808050"/>
              <a:ext cx="342300" cy="295125"/>
            </a:xfrm>
            <a:custGeom>
              <a:rect b="b" l="l" r="r" t="t"/>
              <a:pathLst>
                <a:path extrusionOk="0" h="11805" w="13692">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5"/>
            <p:cNvSpPr/>
            <p:nvPr/>
          </p:nvSpPr>
          <p:spPr>
            <a:xfrm>
              <a:off x="1712500" y="4127275"/>
              <a:ext cx="79000" cy="51575"/>
            </a:xfrm>
            <a:custGeom>
              <a:rect b="b" l="l" r="r" t="t"/>
              <a:pathLst>
                <a:path extrusionOk="0" h="2063" w="316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a:off x="2405800" y="1437400"/>
              <a:ext cx="928100" cy="1383375"/>
            </a:xfrm>
            <a:custGeom>
              <a:rect b="b" l="l" r="r" t="t"/>
              <a:pathLst>
                <a:path extrusionOk="0" h="55335" w="37124">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5"/>
            <p:cNvSpPr/>
            <p:nvPr/>
          </p:nvSpPr>
          <p:spPr>
            <a:xfrm>
              <a:off x="2378375" y="1436325"/>
              <a:ext cx="928100" cy="1359200"/>
            </a:xfrm>
            <a:custGeom>
              <a:rect b="b" l="l" r="r" t="t"/>
              <a:pathLst>
                <a:path extrusionOk="0" h="54368" w="37124">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5"/>
            <p:cNvSpPr/>
            <p:nvPr/>
          </p:nvSpPr>
          <p:spPr>
            <a:xfrm>
              <a:off x="2348775" y="1447275"/>
              <a:ext cx="932475" cy="1321925"/>
            </a:xfrm>
            <a:custGeom>
              <a:rect b="b" l="l" r="r" t="t"/>
              <a:pathLst>
                <a:path extrusionOk="0" h="52877" w="37299">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5"/>
            <p:cNvSpPr/>
            <p:nvPr/>
          </p:nvSpPr>
          <p:spPr>
            <a:xfrm>
              <a:off x="2318050" y="1439600"/>
              <a:ext cx="942350" cy="1302175"/>
            </a:xfrm>
            <a:custGeom>
              <a:rect b="b" l="l" r="r" t="t"/>
              <a:pathLst>
                <a:path extrusionOk="0" h="52087" w="37694">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5"/>
            <p:cNvSpPr/>
            <p:nvPr/>
          </p:nvSpPr>
          <p:spPr>
            <a:xfrm>
              <a:off x="2259900" y="1412175"/>
              <a:ext cx="956625" cy="1275850"/>
            </a:xfrm>
            <a:custGeom>
              <a:rect b="b" l="l" r="r" t="t"/>
              <a:pathLst>
                <a:path extrusionOk="0" h="51034" w="38265">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5"/>
            <p:cNvSpPr/>
            <p:nvPr/>
          </p:nvSpPr>
          <p:spPr>
            <a:xfrm>
              <a:off x="2230300" y="1375975"/>
              <a:ext cx="970875" cy="1286825"/>
            </a:xfrm>
            <a:custGeom>
              <a:rect b="b" l="l" r="r" t="t"/>
              <a:pathLst>
                <a:path extrusionOk="0" h="51473" w="38835">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5"/>
            <p:cNvSpPr/>
            <p:nvPr/>
          </p:nvSpPr>
          <p:spPr>
            <a:xfrm>
              <a:off x="2174350" y="1371600"/>
              <a:ext cx="1005975" cy="1239625"/>
            </a:xfrm>
            <a:custGeom>
              <a:rect b="b" l="l" r="r" t="t"/>
              <a:pathLst>
                <a:path extrusionOk="0" h="49585" w="40239">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5"/>
            <p:cNvSpPr/>
            <p:nvPr/>
          </p:nvSpPr>
          <p:spPr>
            <a:xfrm>
              <a:off x="2110725" y="1407800"/>
              <a:ext cx="1024625" cy="1147475"/>
            </a:xfrm>
            <a:custGeom>
              <a:rect b="b" l="l" r="r" t="t"/>
              <a:pathLst>
                <a:path extrusionOk="0" h="45899" w="40985">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5"/>
            <p:cNvSpPr/>
            <p:nvPr/>
          </p:nvSpPr>
          <p:spPr>
            <a:xfrm>
              <a:off x="2054775" y="1420950"/>
              <a:ext cx="1012550" cy="1083875"/>
            </a:xfrm>
            <a:custGeom>
              <a:rect b="b" l="l" r="r" t="t"/>
              <a:pathLst>
                <a:path extrusionOk="0" h="43355" w="40502">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a:off x="2027350" y="1430825"/>
              <a:ext cx="1003775" cy="1048775"/>
            </a:xfrm>
            <a:custGeom>
              <a:rect b="b" l="l" r="r" t="t"/>
              <a:pathLst>
                <a:path extrusionOk="0" h="41951" w="40151">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5"/>
            <p:cNvSpPr/>
            <p:nvPr/>
          </p:nvSpPr>
          <p:spPr>
            <a:xfrm>
              <a:off x="1999925" y="1430825"/>
              <a:ext cx="998300" cy="1023525"/>
            </a:xfrm>
            <a:custGeom>
              <a:rect b="b" l="l" r="r" t="t"/>
              <a:pathLst>
                <a:path extrusionOk="0" h="40941" w="39932">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5"/>
            <p:cNvSpPr/>
            <p:nvPr/>
          </p:nvSpPr>
          <p:spPr>
            <a:xfrm>
              <a:off x="1972500" y="1430825"/>
              <a:ext cx="995000" cy="999400"/>
            </a:xfrm>
            <a:custGeom>
              <a:rect b="b" l="l" r="r" t="t"/>
              <a:pathLst>
                <a:path extrusionOk="0" h="39976" w="3980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5"/>
            <p:cNvSpPr/>
            <p:nvPr/>
          </p:nvSpPr>
          <p:spPr>
            <a:xfrm>
              <a:off x="1917650" y="1488975"/>
              <a:ext cx="967575" cy="891875"/>
            </a:xfrm>
            <a:custGeom>
              <a:rect b="b" l="l" r="r" t="t"/>
              <a:pathLst>
                <a:path extrusionOk="0" h="35675" w="38703">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5"/>
            <p:cNvSpPr/>
            <p:nvPr/>
          </p:nvSpPr>
          <p:spPr>
            <a:xfrm>
              <a:off x="1893500" y="1524075"/>
              <a:ext cx="943450" cy="835950"/>
            </a:xfrm>
            <a:custGeom>
              <a:rect b="b" l="l" r="r" t="t"/>
              <a:pathLst>
                <a:path extrusionOk="0" h="33438" w="37738">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5"/>
            <p:cNvSpPr/>
            <p:nvPr/>
          </p:nvSpPr>
          <p:spPr>
            <a:xfrm>
              <a:off x="1870475" y="1528450"/>
              <a:ext cx="929200" cy="809625"/>
            </a:xfrm>
            <a:custGeom>
              <a:rect b="b" l="l" r="r" t="t"/>
              <a:pathLst>
                <a:path extrusionOk="0" h="32385" w="37168">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5"/>
            <p:cNvSpPr/>
            <p:nvPr/>
          </p:nvSpPr>
          <p:spPr>
            <a:xfrm>
              <a:off x="1846325" y="1555900"/>
              <a:ext cx="900675" cy="760250"/>
            </a:xfrm>
            <a:custGeom>
              <a:rect b="b" l="l" r="r" t="t"/>
              <a:pathLst>
                <a:path extrusionOk="0" h="30410" w="36027">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5"/>
            <p:cNvSpPr/>
            <p:nvPr/>
          </p:nvSpPr>
          <p:spPr>
            <a:xfrm>
              <a:off x="1799150" y="1626100"/>
              <a:ext cx="840350" cy="647250"/>
            </a:xfrm>
            <a:custGeom>
              <a:rect b="b" l="l" r="r" t="t"/>
              <a:pathLst>
                <a:path extrusionOk="0" h="25890" w="33614">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5"/>
            <p:cNvSpPr/>
            <p:nvPr/>
          </p:nvSpPr>
          <p:spPr>
            <a:xfrm>
              <a:off x="1775025" y="2163625"/>
              <a:ext cx="160200" cy="88875"/>
            </a:xfrm>
            <a:custGeom>
              <a:rect b="b" l="l" r="r" t="t"/>
              <a:pathLst>
                <a:path extrusionOk="0" h="3555" w="6408">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5"/>
            <p:cNvSpPr/>
            <p:nvPr/>
          </p:nvSpPr>
          <p:spPr>
            <a:xfrm>
              <a:off x="2327925" y="1808200"/>
              <a:ext cx="137150" cy="118500"/>
            </a:xfrm>
            <a:custGeom>
              <a:rect b="b" l="l" r="r" t="t"/>
              <a:pathLst>
                <a:path extrusionOk="0" h="4740" w="5486">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5"/>
            <p:cNvSpPr/>
            <p:nvPr/>
          </p:nvSpPr>
          <p:spPr>
            <a:xfrm>
              <a:off x="2313650" y="1698500"/>
              <a:ext cx="210675" cy="199675"/>
            </a:xfrm>
            <a:custGeom>
              <a:rect b="b" l="l" r="r" t="t"/>
              <a:pathLst>
                <a:path extrusionOk="0" h="7987" w="8427">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5"/>
            <p:cNvSpPr/>
            <p:nvPr/>
          </p:nvSpPr>
          <p:spPr>
            <a:xfrm>
              <a:off x="1726750" y="2143875"/>
              <a:ext cx="109725" cy="64750"/>
            </a:xfrm>
            <a:custGeom>
              <a:rect b="b" l="l" r="r" t="t"/>
              <a:pathLst>
                <a:path extrusionOk="0" h="2590" w="4389">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5"/>
            <p:cNvSpPr/>
            <p:nvPr/>
          </p:nvSpPr>
          <p:spPr>
            <a:xfrm>
              <a:off x="2462850" y="1368300"/>
              <a:ext cx="930300" cy="1502925"/>
            </a:xfrm>
            <a:custGeom>
              <a:rect b="b" l="l" r="r" t="t"/>
              <a:pathLst>
                <a:path extrusionOk="0" h="60117" w="37212">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5"/>
            <p:cNvSpPr/>
            <p:nvPr/>
          </p:nvSpPr>
          <p:spPr>
            <a:xfrm>
              <a:off x="2491375" y="1390250"/>
              <a:ext cx="930300" cy="1507300"/>
            </a:xfrm>
            <a:custGeom>
              <a:rect b="b" l="l" r="r" t="t"/>
              <a:pathLst>
                <a:path extrusionOk="0" h="60292" w="37212">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5"/>
            <p:cNvSpPr/>
            <p:nvPr/>
          </p:nvSpPr>
          <p:spPr>
            <a:xfrm>
              <a:off x="3740875" y="4014275"/>
              <a:ext cx="64750" cy="40625"/>
            </a:xfrm>
            <a:custGeom>
              <a:rect b="b" l="l" r="r" t="t"/>
              <a:pathLst>
                <a:path extrusionOk="0" h="1625" w="259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5"/>
            <p:cNvSpPr/>
            <p:nvPr/>
          </p:nvSpPr>
          <p:spPr>
            <a:xfrm>
              <a:off x="3707975" y="3983575"/>
              <a:ext cx="41700" cy="39500"/>
            </a:xfrm>
            <a:custGeom>
              <a:rect b="b" l="l" r="r" t="t"/>
              <a:pathLst>
                <a:path extrusionOk="0" h="1580" w="1668">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5"/>
            <p:cNvSpPr/>
            <p:nvPr/>
          </p:nvSpPr>
          <p:spPr>
            <a:xfrm>
              <a:off x="3532450" y="3825600"/>
              <a:ext cx="231500" cy="292925"/>
            </a:xfrm>
            <a:custGeom>
              <a:rect b="b" l="l" r="r" t="t"/>
              <a:pathLst>
                <a:path extrusionOk="0" h="11717" w="926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5"/>
            <p:cNvSpPr/>
            <p:nvPr/>
          </p:nvSpPr>
          <p:spPr>
            <a:xfrm>
              <a:off x="3401900" y="3726875"/>
              <a:ext cx="378500" cy="413600"/>
            </a:xfrm>
            <a:custGeom>
              <a:rect b="b" l="l" r="r" t="t"/>
              <a:pathLst>
                <a:path extrusionOk="0" h="16544" w="1514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5"/>
            <p:cNvSpPr/>
            <p:nvPr/>
          </p:nvSpPr>
          <p:spPr>
            <a:xfrm>
              <a:off x="3290000" y="3667625"/>
              <a:ext cx="453100" cy="490400"/>
            </a:xfrm>
            <a:custGeom>
              <a:rect b="b" l="l" r="r" t="t"/>
              <a:pathLst>
                <a:path extrusionOk="0" h="19616" w="18124">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5"/>
            <p:cNvSpPr/>
            <p:nvPr/>
          </p:nvSpPr>
          <p:spPr>
            <a:xfrm>
              <a:off x="3240650" y="3634725"/>
              <a:ext cx="515600" cy="540850"/>
            </a:xfrm>
            <a:custGeom>
              <a:rect b="b" l="l" r="r" t="t"/>
              <a:pathLst>
                <a:path extrusionOk="0" h="21634" w="20624">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5"/>
            <p:cNvSpPr/>
            <p:nvPr/>
          </p:nvSpPr>
          <p:spPr>
            <a:xfrm>
              <a:off x="3616925" y="3530500"/>
              <a:ext cx="99850" cy="461875"/>
            </a:xfrm>
            <a:custGeom>
              <a:rect b="b" l="l" r="r" t="t"/>
              <a:pathLst>
                <a:path extrusionOk="0" h="18475" w="3994">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5"/>
            <p:cNvSpPr/>
            <p:nvPr/>
          </p:nvSpPr>
          <p:spPr>
            <a:xfrm>
              <a:off x="3513800" y="3504175"/>
              <a:ext cx="102050" cy="330225"/>
            </a:xfrm>
            <a:custGeom>
              <a:rect b="b" l="l" r="r" t="t"/>
              <a:pathLst>
                <a:path extrusionOk="0" h="13209" w="4082">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5"/>
            <p:cNvSpPr/>
            <p:nvPr/>
          </p:nvSpPr>
          <p:spPr>
            <a:xfrm>
              <a:off x="3422750" y="3478950"/>
              <a:ext cx="183225" cy="256725"/>
            </a:xfrm>
            <a:custGeom>
              <a:rect b="b" l="l" r="r" t="t"/>
              <a:pathLst>
                <a:path extrusionOk="0" h="10269" w="7329">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5"/>
            <p:cNvSpPr/>
            <p:nvPr/>
          </p:nvSpPr>
          <p:spPr>
            <a:xfrm>
              <a:off x="3356925" y="3428475"/>
              <a:ext cx="228200" cy="247950"/>
            </a:xfrm>
            <a:custGeom>
              <a:rect b="b" l="l" r="r" t="t"/>
              <a:pathLst>
                <a:path extrusionOk="0" h="9918" w="9128">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5"/>
            <p:cNvSpPr/>
            <p:nvPr/>
          </p:nvSpPr>
          <p:spPr>
            <a:xfrm>
              <a:off x="906200" y="2307350"/>
              <a:ext cx="948925" cy="1026800"/>
            </a:xfrm>
            <a:custGeom>
              <a:rect b="b" l="l" r="r" t="t"/>
              <a:pathLst>
                <a:path extrusionOk="0" h="41072" w="37957">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5"/>
            <p:cNvSpPr/>
            <p:nvPr/>
          </p:nvSpPr>
          <p:spPr>
            <a:xfrm>
              <a:off x="970925" y="2329275"/>
              <a:ext cx="908350" cy="911650"/>
            </a:xfrm>
            <a:custGeom>
              <a:rect b="b" l="l" r="r" t="t"/>
              <a:pathLst>
                <a:path extrusionOk="0" h="36466" w="36334">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5"/>
            <p:cNvSpPr/>
            <p:nvPr/>
          </p:nvSpPr>
          <p:spPr>
            <a:xfrm>
              <a:off x="1070750" y="2351225"/>
              <a:ext cx="831550" cy="835950"/>
            </a:xfrm>
            <a:custGeom>
              <a:rect b="b" l="l" r="r" t="t"/>
              <a:pathLst>
                <a:path extrusionOk="0" h="33438" w="33262">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5"/>
            <p:cNvSpPr/>
            <p:nvPr/>
          </p:nvSpPr>
          <p:spPr>
            <a:xfrm>
              <a:off x="1213350" y="2372050"/>
              <a:ext cx="713100" cy="742700"/>
            </a:xfrm>
            <a:custGeom>
              <a:rect b="b" l="l" r="r" t="t"/>
              <a:pathLst>
                <a:path extrusionOk="0" h="29708" w="28524">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5"/>
            <p:cNvSpPr/>
            <p:nvPr/>
          </p:nvSpPr>
          <p:spPr>
            <a:xfrm>
              <a:off x="1438250" y="2649600"/>
              <a:ext cx="150300" cy="318150"/>
            </a:xfrm>
            <a:custGeom>
              <a:rect b="b" l="l" r="r" t="t"/>
              <a:pathLst>
                <a:path extrusionOk="0" h="12726" w="6012">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5"/>
            <p:cNvSpPr/>
            <p:nvPr/>
          </p:nvSpPr>
          <p:spPr>
            <a:xfrm>
              <a:off x="812950" y="2979800"/>
              <a:ext cx="295125" cy="758050"/>
            </a:xfrm>
            <a:custGeom>
              <a:rect b="b" l="l" r="r" t="t"/>
              <a:pathLst>
                <a:path extrusionOk="0" h="30322" w="11805">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5"/>
            <p:cNvSpPr/>
            <p:nvPr/>
          </p:nvSpPr>
          <p:spPr>
            <a:xfrm>
              <a:off x="752600" y="2734075"/>
              <a:ext cx="357675" cy="1117875"/>
            </a:xfrm>
            <a:custGeom>
              <a:rect b="b" l="l" r="r" t="t"/>
              <a:pathLst>
                <a:path extrusionOk="0" h="44715" w="14307">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5"/>
            <p:cNvSpPr/>
            <p:nvPr/>
          </p:nvSpPr>
          <p:spPr>
            <a:xfrm>
              <a:off x="699950" y="2628750"/>
              <a:ext cx="400450" cy="1287925"/>
            </a:xfrm>
            <a:custGeom>
              <a:rect b="b" l="l" r="r" t="t"/>
              <a:pathLst>
                <a:path extrusionOk="0" h="51517" w="16018">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5"/>
            <p:cNvSpPr/>
            <p:nvPr/>
          </p:nvSpPr>
          <p:spPr>
            <a:xfrm>
              <a:off x="651675" y="2566225"/>
              <a:ext cx="432250" cy="1407500"/>
            </a:xfrm>
            <a:custGeom>
              <a:rect b="b" l="l" r="r" t="t"/>
              <a:pathLst>
                <a:path extrusionOk="0" h="56300" w="1729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5"/>
            <p:cNvSpPr/>
            <p:nvPr/>
          </p:nvSpPr>
          <p:spPr>
            <a:xfrm>
              <a:off x="591350" y="2376450"/>
              <a:ext cx="593500" cy="1676250"/>
            </a:xfrm>
            <a:custGeom>
              <a:rect b="b" l="l" r="r" t="t"/>
              <a:pathLst>
                <a:path extrusionOk="0" h="67050" w="2374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5"/>
            <p:cNvSpPr/>
            <p:nvPr/>
          </p:nvSpPr>
          <p:spPr>
            <a:xfrm>
              <a:off x="576000" y="2354500"/>
              <a:ext cx="578150" cy="1726725"/>
            </a:xfrm>
            <a:custGeom>
              <a:rect b="b" l="l" r="r" t="t"/>
              <a:pathLst>
                <a:path extrusionOk="0" h="69069" w="23126">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5"/>
            <p:cNvSpPr/>
            <p:nvPr/>
          </p:nvSpPr>
          <p:spPr>
            <a:xfrm>
              <a:off x="549675" y="2291975"/>
              <a:ext cx="648350" cy="1851775"/>
            </a:xfrm>
            <a:custGeom>
              <a:rect b="b" l="l" r="r" t="t"/>
              <a:pathLst>
                <a:path extrusionOk="0" h="74071" w="25934">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5"/>
            <p:cNvSpPr/>
            <p:nvPr/>
          </p:nvSpPr>
          <p:spPr>
            <a:xfrm>
              <a:off x="520050" y="2414850"/>
              <a:ext cx="434425" cy="1781550"/>
            </a:xfrm>
            <a:custGeom>
              <a:rect b="b" l="l" r="r" t="t"/>
              <a:pathLst>
                <a:path extrusionOk="0" h="71262" w="17377">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5"/>
            <p:cNvSpPr/>
            <p:nvPr/>
          </p:nvSpPr>
          <p:spPr>
            <a:xfrm>
              <a:off x="1580850" y="2421425"/>
              <a:ext cx="400450" cy="236975"/>
            </a:xfrm>
            <a:custGeom>
              <a:rect b="b" l="l" r="r" t="t"/>
              <a:pathLst>
                <a:path extrusionOk="0" h="9479" w="16018">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5"/>
            <p:cNvSpPr/>
            <p:nvPr/>
          </p:nvSpPr>
          <p:spPr>
            <a:xfrm>
              <a:off x="1302225" y="2397300"/>
              <a:ext cx="651650" cy="660425"/>
            </a:xfrm>
            <a:custGeom>
              <a:rect b="b" l="l" r="r" t="t"/>
              <a:pathLst>
                <a:path extrusionOk="0" h="26417" w="26066">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5"/>
            <p:cNvSpPr/>
            <p:nvPr/>
          </p:nvSpPr>
          <p:spPr>
            <a:xfrm>
              <a:off x="853525" y="2286500"/>
              <a:ext cx="977475" cy="1079475"/>
            </a:xfrm>
            <a:custGeom>
              <a:rect b="b" l="l" r="r" t="t"/>
              <a:pathLst>
                <a:path extrusionOk="0" h="43179" w="39099">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5"/>
            <p:cNvSpPr/>
            <p:nvPr/>
          </p:nvSpPr>
          <p:spPr>
            <a:xfrm>
              <a:off x="805275" y="2264550"/>
              <a:ext cx="1002700" cy="724050"/>
            </a:xfrm>
            <a:custGeom>
              <a:rect b="b" l="l" r="r" t="t"/>
              <a:pathLst>
                <a:path extrusionOk="0" h="28962" w="40108">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5"/>
            <p:cNvSpPr/>
            <p:nvPr/>
          </p:nvSpPr>
          <p:spPr>
            <a:xfrm>
              <a:off x="814050" y="2243700"/>
              <a:ext cx="969775" cy="499175"/>
            </a:xfrm>
            <a:custGeom>
              <a:rect b="b" l="l" r="r" t="t"/>
              <a:pathLst>
                <a:path extrusionOk="0" h="19967" w="38791">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5"/>
            <p:cNvSpPr/>
            <p:nvPr/>
          </p:nvSpPr>
          <p:spPr>
            <a:xfrm>
              <a:off x="993950" y="2188850"/>
              <a:ext cx="823875" cy="448700"/>
            </a:xfrm>
            <a:custGeom>
              <a:rect b="b" l="l" r="r" t="t"/>
              <a:pathLst>
                <a:path extrusionOk="0" h="17948" w="32955">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5"/>
            <p:cNvSpPr/>
            <p:nvPr/>
          </p:nvSpPr>
          <p:spPr>
            <a:xfrm>
              <a:off x="1017000" y="2199825"/>
              <a:ext cx="718550" cy="375200"/>
            </a:xfrm>
            <a:custGeom>
              <a:rect b="b" l="l" r="r" t="t"/>
              <a:pathLst>
                <a:path extrusionOk="0" h="15008" w="28742">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5"/>
            <p:cNvSpPr/>
            <p:nvPr/>
          </p:nvSpPr>
          <p:spPr>
            <a:xfrm>
              <a:off x="1051000" y="2176800"/>
              <a:ext cx="657125" cy="330225"/>
            </a:xfrm>
            <a:custGeom>
              <a:rect b="b" l="l" r="r" t="t"/>
              <a:pathLst>
                <a:path extrusionOk="0" h="13209" w="26285">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5"/>
            <p:cNvSpPr/>
            <p:nvPr/>
          </p:nvSpPr>
          <p:spPr>
            <a:xfrm>
              <a:off x="1176050" y="2151575"/>
              <a:ext cx="504650" cy="233675"/>
            </a:xfrm>
            <a:custGeom>
              <a:rect b="b" l="l" r="r" t="t"/>
              <a:pathLst>
                <a:path extrusionOk="0" h="9347" w="20186">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5"/>
            <p:cNvSpPr/>
            <p:nvPr/>
          </p:nvSpPr>
          <p:spPr>
            <a:xfrm>
              <a:off x="1145350" y="2127425"/>
              <a:ext cx="509025" cy="235875"/>
            </a:xfrm>
            <a:custGeom>
              <a:rect b="b" l="l" r="r" t="t"/>
              <a:pathLst>
                <a:path extrusionOk="0" h="9435" w="20361">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5"/>
            <p:cNvSpPr/>
            <p:nvPr/>
          </p:nvSpPr>
          <p:spPr>
            <a:xfrm>
              <a:off x="1190325" y="2262350"/>
              <a:ext cx="66950" cy="38425"/>
            </a:xfrm>
            <a:custGeom>
              <a:rect b="b" l="l" r="r" t="t"/>
              <a:pathLst>
                <a:path extrusionOk="0" h="1537" w="2678">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5"/>
            <p:cNvSpPr/>
            <p:nvPr/>
          </p:nvSpPr>
          <p:spPr>
            <a:xfrm>
              <a:off x="916075" y="2376450"/>
              <a:ext cx="69125" cy="47200"/>
            </a:xfrm>
            <a:custGeom>
              <a:rect b="b" l="l" r="r" t="t"/>
              <a:pathLst>
                <a:path extrusionOk="0" h="1888" w="2765">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5"/>
            <p:cNvSpPr/>
            <p:nvPr/>
          </p:nvSpPr>
          <p:spPr>
            <a:xfrm>
              <a:off x="1008225" y="2288700"/>
              <a:ext cx="72425" cy="46100"/>
            </a:xfrm>
            <a:custGeom>
              <a:rect b="b" l="l" r="r" t="t"/>
              <a:pathLst>
                <a:path extrusionOk="0" h="1844" w="2897">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5"/>
            <p:cNvSpPr/>
            <p:nvPr/>
          </p:nvSpPr>
          <p:spPr>
            <a:xfrm>
              <a:off x="1671900" y="2078075"/>
              <a:ext cx="158000" cy="82300"/>
            </a:xfrm>
            <a:custGeom>
              <a:rect b="b" l="l" r="r" t="t"/>
              <a:pathLst>
                <a:path extrusionOk="0" h="3292" w="632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5"/>
            <p:cNvSpPr/>
            <p:nvPr/>
          </p:nvSpPr>
          <p:spPr>
            <a:xfrm>
              <a:off x="1645575" y="2080250"/>
              <a:ext cx="110825" cy="55975"/>
            </a:xfrm>
            <a:custGeom>
              <a:rect b="b" l="l" r="r" t="t"/>
              <a:pathLst>
                <a:path extrusionOk="0" h="2239" w="4433">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35"/>
          <p:cNvGrpSpPr/>
          <p:nvPr/>
        </p:nvGrpSpPr>
        <p:grpSpPr>
          <a:xfrm>
            <a:off x="-4743450" y="1969175"/>
            <a:ext cx="7143750" cy="4509800"/>
            <a:chOff x="238125" y="602600"/>
            <a:chExt cx="7143750" cy="4509800"/>
          </a:xfrm>
        </p:grpSpPr>
        <p:sp>
          <p:nvSpPr>
            <p:cNvPr id="604" name="Google Shape;604;p35"/>
            <p:cNvSpPr/>
            <p:nvPr/>
          </p:nvSpPr>
          <p:spPr>
            <a:xfrm>
              <a:off x="2514425" y="1130250"/>
              <a:ext cx="218325" cy="579250"/>
            </a:xfrm>
            <a:custGeom>
              <a:rect b="b" l="l" r="r" t="t"/>
              <a:pathLst>
                <a:path extrusionOk="0" h="23170" w="8733">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5"/>
            <p:cNvSpPr/>
            <p:nvPr/>
          </p:nvSpPr>
          <p:spPr>
            <a:xfrm>
              <a:off x="1900100" y="1539425"/>
              <a:ext cx="342275" cy="551825"/>
            </a:xfrm>
            <a:custGeom>
              <a:rect b="b" l="l" r="r" t="t"/>
              <a:pathLst>
                <a:path extrusionOk="0" h="22073" w="13691">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5"/>
            <p:cNvSpPr/>
            <p:nvPr/>
          </p:nvSpPr>
          <p:spPr>
            <a:xfrm>
              <a:off x="2455175" y="1144500"/>
              <a:ext cx="289650" cy="673600"/>
            </a:xfrm>
            <a:custGeom>
              <a:rect b="b" l="l" r="r" t="t"/>
              <a:pathLst>
                <a:path extrusionOk="0" h="26944" w="11586">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5"/>
            <p:cNvSpPr/>
            <p:nvPr/>
          </p:nvSpPr>
          <p:spPr>
            <a:xfrm>
              <a:off x="2189700" y="2124150"/>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5"/>
            <p:cNvSpPr/>
            <p:nvPr/>
          </p:nvSpPr>
          <p:spPr>
            <a:xfrm>
              <a:off x="2189700" y="2124150"/>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5"/>
            <p:cNvSpPr/>
            <p:nvPr/>
          </p:nvSpPr>
          <p:spPr>
            <a:xfrm>
              <a:off x="2390450" y="1169750"/>
              <a:ext cx="283050" cy="636275"/>
            </a:xfrm>
            <a:custGeom>
              <a:rect b="b" l="l" r="r" t="t"/>
              <a:pathLst>
                <a:path extrusionOk="0" h="25451" w="11322">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5"/>
            <p:cNvSpPr/>
            <p:nvPr/>
          </p:nvSpPr>
          <p:spPr>
            <a:xfrm>
              <a:off x="2312575" y="1160975"/>
              <a:ext cx="334600" cy="736100"/>
            </a:xfrm>
            <a:custGeom>
              <a:rect b="b" l="l" r="r" t="t"/>
              <a:pathLst>
                <a:path extrusionOk="0" h="29444" w="13384">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5"/>
            <p:cNvSpPr/>
            <p:nvPr/>
          </p:nvSpPr>
          <p:spPr>
            <a:xfrm>
              <a:off x="3607050" y="1646950"/>
              <a:ext cx="2156750" cy="843625"/>
            </a:xfrm>
            <a:custGeom>
              <a:rect b="b" l="l" r="r" t="t"/>
              <a:pathLst>
                <a:path extrusionOk="0" h="33745" w="8627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5"/>
            <p:cNvSpPr/>
            <p:nvPr/>
          </p:nvSpPr>
          <p:spPr>
            <a:xfrm>
              <a:off x="3588400" y="602600"/>
              <a:ext cx="724050" cy="816175"/>
            </a:xfrm>
            <a:custGeom>
              <a:rect b="b" l="l" r="r" t="t"/>
              <a:pathLst>
                <a:path extrusionOk="0" h="32647" w="28962">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5"/>
            <p:cNvSpPr/>
            <p:nvPr/>
          </p:nvSpPr>
          <p:spPr>
            <a:xfrm>
              <a:off x="3593875" y="1881700"/>
              <a:ext cx="2005375" cy="782200"/>
            </a:xfrm>
            <a:custGeom>
              <a:rect b="b" l="l" r="r" t="t"/>
              <a:pathLst>
                <a:path extrusionOk="0" h="31288" w="80215">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5"/>
            <p:cNvSpPr/>
            <p:nvPr/>
          </p:nvSpPr>
          <p:spPr>
            <a:xfrm>
              <a:off x="3578525" y="772625"/>
              <a:ext cx="221625" cy="436625"/>
            </a:xfrm>
            <a:custGeom>
              <a:rect b="b" l="l" r="r" t="t"/>
              <a:pathLst>
                <a:path extrusionOk="0" h="17465" w="8865">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5"/>
            <p:cNvSpPr/>
            <p:nvPr/>
          </p:nvSpPr>
          <p:spPr>
            <a:xfrm>
              <a:off x="3094725" y="818700"/>
              <a:ext cx="223825" cy="558400"/>
            </a:xfrm>
            <a:custGeom>
              <a:rect b="b" l="l" r="r" t="t"/>
              <a:pathLst>
                <a:path extrusionOk="0" h="22336" w="8953">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5"/>
            <p:cNvSpPr/>
            <p:nvPr/>
          </p:nvSpPr>
          <p:spPr>
            <a:xfrm>
              <a:off x="2789775" y="804425"/>
              <a:ext cx="392750" cy="774525"/>
            </a:xfrm>
            <a:custGeom>
              <a:rect b="b" l="l" r="r" t="t"/>
              <a:pathLst>
                <a:path extrusionOk="0" h="30981" w="1571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5"/>
            <p:cNvSpPr/>
            <p:nvPr/>
          </p:nvSpPr>
          <p:spPr>
            <a:xfrm>
              <a:off x="2674575" y="1020550"/>
              <a:ext cx="230400" cy="590225"/>
            </a:xfrm>
            <a:custGeom>
              <a:rect b="b" l="l" r="r" t="t"/>
              <a:pathLst>
                <a:path extrusionOk="0" h="23609" w="9216">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5"/>
            <p:cNvSpPr/>
            <p:nvPr/>
          </p:nvSpPr>
          <p:spPr>
            <a:xfrm>
              <a:off x="2044900" y="1165350"/>
              <a:ext cx="481600" cy="961000"/>
            </a:xfrm>
            <a:custGeom>
              <a:rect b="b" l="l" r="r" t="t"/>
              <a:pathLst>
                <a:path extrusionOk="0" h="38440" w="19264">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5"/>
            <p:cNvSpPr/>
            <p:nvPr/>
          </p:nvSpPr>
          <p:spPr>
            <a:xfrm>
              <a:off x="3057425" y="781400"/>
              <a:ext cx="247950" cy="648350"/>
            </a:xfrm>
            <a:custGeom>
              <a:rect b="b" l="l" r="r" t="t"/>
              <a:pathLst>
                <a:path extrusionOk="0" h="25934" w="9918">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5"/>
            <p:cNvSpPr/>
            <p:nvPr/>
          </p:nvSpPr>
          <p:spPr>
            <a:xfrm>
              <a:off x="3021225" y="785800"/>
              <a:ext cx="255650" cy="654925"/>
            </a:xfrm>
            <a:custGeom>
              <a:rect b="b" l="l" r="r" t="t"/>
              <a:pathLst>
                <a:path extrusionOk="0" h="26197" w="10226">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5"/>
            <p:cNvSpPr/>
            <p:nvPr/>
          </p:nvSpPr>
          <p:spPr>
            <a:xfrm>
              <a:off x="2918125" y="827475"/>
              <a:ext cx="313750" cy="633000"/>
            </a:xfrm>
            <a:custGeom>
              <a:rect b="b" l="l" r="r" t="t"/>
              <a:pathLst>
                <a:path extrusionOk="0" h="25320" w="1255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5"/>
            <p:cNvSpPr/>
            <p:nvPr/>
          </p:nvSpPr>
          <p:spPr>
            <a:xfrm>
              <a:off x="2828150" y="830775"/>
              <a:ext cx="373025" cy="702100"/>
            </a:xfrm>
            <a:custGeom>
              <a:rect b="b" l="l" r="r" t="t"/>
              <a:pathLst>
                <a:path extrusionOk="0" h="28084" w="14921">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5"/>
            <p:cNvSpPr/>
            <p:nvPr/>
          </p:nvSpPr>
          <p:spPr>
            <a:xfrm>
              <a:off x="2789775" y="802250"/>
              <a:ext cx="359825" cy="736100"/>
            </a:xfrm>
            <a:custGeom>
              <a:rect b="b" l="l" r="r" t="t"/>
              <a:pathLst>
                <a:path extrusionOk="0" h="29444" w="14393">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5"/>
            <p:cNvSpPr/>
            <p:nvPr/>
          </p:nvSpPr>
          <p:spPr>
            <a:xfrm>
              <a:off x="2754650" y="825275"/>
              <a:ext cx="332425" cy="722950"/>
            </a:xfrm>
            <a:custGeom>
              <a:rect b="b" l="l" r="r" t="t"/>
              <a:pathLst>
                <a:path extrusionOk="0" h="28918" w="13297">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5"/>
            <p:cNvSpPr/>
            <p:nvPr/>
          </p:nvSpPr>
          <p:spPr>
            <a:xfrm>
              <a:off x="2734925" y="958025"/>
              <a:ext cx="270975" cy="606675"/>
            </a:xfrm>
            <a:custGeom>
              <a:rect b="b" l="l" r="r" t="t"/>
              <a:pathLst>
                <a:path extrusionOk="0" h="24267" w="10839">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5"/>
            <p:cNvSpPr/>
            <p:nvPr/>
          </p:nvSpPr>
          <p:spPr>
            <a:xfrm>
              <a:off x="2697625" y="973375"/>
              <a:ext cx="265500" cy="607775"/>
            </a:xfrm>
            <a:custGeom>
              <a:rect b="b" l="l" r="r" t="t"/>
              <a:pathLst>
                <a:path extrusionOk="0" h="24311" w="1062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5"/>
            <p:cNvSpPr/>
            <p:nvPr/>
          </p:nvSpPr>
          <p:spPr>
            <a:xfrm>
              <a:off x="2630700" y="1103925"/>
              <a:ext cx="223825" cy="530975"/>
            </a:xfrm>
            <a:custGeom>
              <a:rect b="b" l="l" r="r" t="t"/>
              <a:pathLst>
                <a:path extrusionOk="0" h="21239" w="8953">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5"/>
            <p:cNvSpPr/>
            <p:nvPr/>
          </p:nvSpPr>
          <p:spPr>
            <a:xfrm>
              <a:off x="2619725" y="1124775"/>
              <a:ext cx="194200" cy="436625"/>
            </a:xfrm>
            <a:custGeom>
              <a:rect b="b" l="l" r="r" t="t"/>
              <a:pathLst>
                <a:path extrusionOk="0" h="17465" w="7768">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5"/>
            <p:cNvSpPr/>
            <p:nvPr/>
          </p:nvSpPr>
          <p:spPr>
            <a:xfrm>
              <a:off x="2592300" y="1141225"/>
              <a:ext cx="183225" cy="483800"/>
            </a:xfrm>
            <a:custGeom>
              <a:rect b="b" l="l" r="r" t="t"/>
              <a:pathLst>
                <a:path extrusionOk="0" h="19352" w="7329">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5"/>
            <p:cNvSpPr/>
            <p:nvPr/>
          </p:nvSpPr>
          <p:spPr>
            <a:xfrm>
              <a:off x="2263200" y="1174125"/>
              <a:ext cx="342300" cy="810725"/>
            </a:xfrm>
            <a:custGeom>
              <a:rect b="b" l="l" r="r" t="t"/>
              <a:pathLst>
                <a:path extrusionOk="0" h="32429" w="13692">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5"/>
            <p:cNvSpPr/>
            <p:nvPr/>
          </p:nvSpPr>
          <p:spPr>
            <a:xfrm>
              <a:off x="3125450" y="769325"/>
              <a:ext cx="242475" cy="648375"/>
            </a:xfrm>
            <a:custGeom>
              <a:rect b="b" l="l" r="r" t="t"/>
              <a:pathLst>
                <a:path extrusionOk="0" h="25935" w="9699">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5"/>
            <p:cNvSpPr/>
            <p:nvPr/>
          </p:nvSpPr>
          <p:spPr>
            <a:xfrm>
              <a:off x="3734300" y="758375"/>
              <a:ext cx="1192475" cy="1433800"/>
            </a:xfrm>
            <a:custGeom>
              <a:rect b="b" l="l" r="r" t="t"/>
              <a:pathLst>
                <a:path extrusionOk="0" h="57352" w="47699">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5"/>
            <p:cNvSpPr/>
            <p:nvPr/>
          </p:nvSpPr>
          <p:spPr>
            <a:xfrm>
              <a:off x="3959175" y="763850"/>
              <a:ext cx="850225" cy="1129950"/>
            </a:xfrm>
            <a:custGeom>
              <a:rect b="b" l="l" r="r" t="t"/>
              <a:pathLst>
                <a:path extrusionOk="0" h="45198" w="34009">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5"/>
            <p:cNvSpPr/>
            <p:nvPr/>
          </p:nvSpPr>
          <p:spPr>
            <a:xfrm>
              <a:off x="4266350" y="884525"/>
              <a:ext cx="417975" cy="879825"/>
            </a:xfrm>
            <a:custGeom>
              <a:rect b="b" l="l" r="r" t="t"/>
              <a:pathLst>
                <a:path extrusionOk="0" h="35193" w="16719">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5"/>
            <p:cNvSpPr/>
            <p:nvPr/>
          </p:nvSpPr>
          <p:spPr>
            <a:xfrm>
              <a:off x="3635575" y="1464825"/>
              <a:ext cx="1480975" cy="864475"/>
            </a:xfrm>
            <a:custGeom>
              <a:rect b="b" l="l" r="r" t="t"/>
              <a:pathLst>
                <a:path extrusionOk="0" h="34579" w="59239">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5"/>
            <p:cNvSpPr/>
            <p:nvPr/>
          </p:nvSpPr>
          <p:spPr>
            <a:xfrm>
              <a:off x="3659700" y="642075"/>
              <a:ext cx="701025" cy="988425"/>
            </a:xfrm>
            <a:custGeom>
              <a:rect b="b" l="l" r="r" t="t"/>
              <a:pathLst>
                <a:path extrusionOk="0" h="39537" w="28041">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5"/>
            <p:cNvSpPr/>
            <p:nvPr/>
          </p:nvSpPr>
          <p:spPr>
            <a:xfrm>
              <a:off x="3591675" y="2170200"/>
              <a:ext cx="1783775" cy="624225"/>
            </a:xfrm>
            <a:custGeom>
              <a:rect b="b" l="l" r="r" t="t"/>
              <a:pathLst>
                <a:path extrusionOk="0" h="24969" w="71351">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5"/>
            <p:cNvSpPr/>
            <p:nvPr/>
          </p:nvSpPr>
          <p:spPr>
            <a:xfrm>
              <a:off x="3359125" y="762750"/>
              <a:ext cx="284150" cy="616550"/>
            </a:xfrm>
            <a:custGeom>
              <a:rect b="b" l="l" r="r" t="t"/>
              <a:pathLst>
                <a:path extrusionOk="0" h="24662" w="11366">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5"/>
            <p:cNvSpPr/>
            <p:nvPr/>
          </p:nvSpPr>
          <p:spPr>
            <a:xfrm>
              <a:off x="4291575" y="2578300"/>
              <a:ext cx="465150" cy="155800"/>
            </a:xfrm>
            <a:custGeom>
              <a:rect b="b" l="l" r="r" t="t"/>
              <a:pathLst>
                <a:path extrusionOk="0" h="6232" w="18606">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5"/>
            <p:cNvSpPr/>
            <p:nvPr/>
          </p:nvSpPr>
          <p:spPr>
            <a:xfrm>
              <a:off x="3631175" y="2837200"/>
              <a:ext cx="446500" cy="66925"/>
            </a:xfrm>
            <a:custGeom>
              <a:rect b="b" l="l" r="r" t="t"/>
              <a:pathLst>
                <a:path extrusionOk="0" h="2677" w="1786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5"/>
            <p:cNvSpPr/>
            <p:nvPr/>
          </p:nvSpPr>
          <p:spPr>
            <a:xfrm>
              <a:off x="3229675" y="767150"/>
              <a:ext cx="275375" cy="654925"/>
            </a:xfrm>
            <a:custGeom>
              <a:rect b="b" l="l" r="r" t="t"/>
              <a:pathLst>
                <a:path extrusionOk="0" h="26197" w="11015">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5"/>
            <p:cNvSpPr/>
            <p:nvPr/>
          </p:nvSpPr>
          <p:spPr>
            <a:xfrm>
              <a:off x="4717225" y="1245425"/>
              <a:ext cx="38425" cy="278675"/>
            </a:xfrm>
            <a:custGeom>
              <a:rect b="b" l="l" r="r" t="t"/>
              <a:pathLst>
                <a:path extrusionOk="0" h="11147" w="1537">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5"/>
            <p:cNvSpPr/>
            <p:nvPr/>
          </p:nvSpPr>
          <p:spPr>
            <a:xfrm>
              <a:off x="4744650" y="1146700"/>
              <a:ext cx="39500" cy="377400"/>
            </a:xfrm>
            <a:custGeom>
              <a:rect b="b" l="l" r="r" t="t"/>
              <a:pathLst>
                <a:path extrusionOk="0" h="15096" w="158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5"/>
            <p:cNvSpPr/>
            <p:nvPr/>
          </p:nvSpPr>
          <p:spPr>
            <a:xfrm>
              <a:off x="4788525" y="1242150"/>
              <a:ext cx="43900" cy="303900"/>
            </a:xfrm>
            <a:custGeom>
              <a:rect b="b" l="l" r="r" t="t"/>
              <a:pathLst>
                <a:path extrusionOk="0" h="12156" w="1756">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5"/>
            <p:cNvSpPr/>
            <p:nvPr/>
          </p:nvSpPr>
          <p:spPr>
            <a:xfrm>
              <a:off x="4784125" y="1313450"/>
              <a:ext cx="79025" cy="276475"/>
            </a:xfrm>
            <a:custGeom>
              <a:rect b="b" l="l" r="r" t="t"/>
              <a:pathLst>
                <a:path extrusionOk="0" h="11059" w="3161">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5"/>
            <p:cNvSpPr/>
            <p:nvPr/>
          </p:nvSpPr>
          <p:spPr>
            <a:xfrm>
              <a:off x="4800600" y="1323325"/>
              <a:ext cx="74600" cy="277575"/>
            </a:xfrm>
            <a:custGeom>
              <a:rect b="b" l="l" r="r" t="t"/>
              <a:pathLst>
                <a:path extrusionOk="0" h="11103" w="2984">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5"/>
            <p:cNvSpPr/>
            <p:nvPr/>
          </p:nvSpPr>
          <p:spPr>
            <a:xfrm>
              <a:off x="4826925" y="1334300"/>
              <a:ext cx="77900" cy="245750"/>
            </a:xfrm>
            <a:custGeom>
              <a:rect b="b" l="l" r="r" t="t"/>
              <a:pathLst>
                <a:path extrusionOk="0" h="9830" w="3116">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5"/>
            <p:cNvSpPr/>
            <p:nvPr/>
          </p:nvSpPr>
          <p:spPr>
            <a:xfrm>
              <a:off x="4873000" y="1356225"/>
              <a:ext cx="89975" cy="206275"/>
            </a:xfrm>
            <a:custGeom>
              <a:rect b="b" l="l" r="r" t="t"/>
              <a:pathLst>
                <a:path extrusionOk="0" h="8251" w="3599">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5"/>
            <p:cNvSpPr/>
            <p:nvPr/>
          </p:nvSpPr>
          <p:spPr>
            <a:xfrm>
              <a:off x="4878475" y="1401200"/>
              <a:ext cx="130575" cy="183225"/>
            </a:xfrm>
            <a:custGeom>
              <a:rect b="b" l="l" r="r" t="t"/>
              <a:pathLst>
                <a:path extrusionOk="0" h="7329" w="5223">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5"/>
            <p:cNvSpPr/>
            <p:nvPr/>
          </p:nvSpPr>
          <p:spPr>
            <a:xfrm>
              <a:off x="4888350" y="1411075"/>
              <a:ext cx="178850" cy="188725"/>
            </a:xfrm>
            <a:custGeom>
              <a:rect b="b" l="l" r="r" t="t"/>
              <a:pathLst>
                <a:path extrusionOk="0" h="7549" w="7154">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5"/>
            <p:cNvSpPr/>
            <p:nvPr/>
          </p:nvSpPr>
          <p:spPr>
            <a:xfrm>
              <a:off x="4890550" y="1412175"/>
              <a:ext cx="208450" cy="215050"/>
            </a:xfrm>
            <a:custGeom>
              <a:rect b="b" l="l" r="r" t="t"/>
              <a:pathLst>
                <a:path extrusionOk="0" h="8602" w="8338">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5"/>
            <p:cNvSpPr/>
            <p:nvPr/>
          </p:nvSpPr>
          <p:spPr>
            <a:xfrm>
              <a:off x="4878475" y="1464825"/>
              <a:ext cx="342300" cy="254550"/>
            </a:xfrm>
            <a:custGeom>
              <a:rect b="b" l="l" r="r" t="t"/>
              <a:pathLst>
                <a:path extrusionOk="0" h="10182" w="13692">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5"/>
            <p:cNvSpPr/>
            <p:nvPr/>
          </p:nvSpPr>
          <p:spPr>
            <a:xfrm>
              <a:off x="5782425" y="1462650"/>
              <a:ext cx="54875" cy="228200"/>
            </a:xfrm>
            <a:custGeom>
              <a:rect b="b" l="l" r="r" t="t"/>
              <a:pathLst>
                <a:path extrusionOk="0" h="9128" w="2195">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5"/>
            <p:cNvSpPr/>
            <p:nvPr/>
          </p:nvSpPr>
          <p:spPr>
            <a:xfrm>
              <a:off x="4857625" y="1459350"/>
              <a:ext cx="669225" cy="314875"/>
            </a:xfrm>
            <a:custGeom>
              <a:rect b="b" l="l" r="r" t="t"/>
              <a:pathLst>
                <a:path extrusionOk="0" h="12595" w="26769">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5"/>
            <p:cNvSpPr/>
            <p:nvPr/>
          </p:nvSpPr>
          <p:spPr>
            <a:xfrm>
              <a:off x="4825825" y="1509825"/>
              <a:ext cx="970875" cy="323625"/>
            </a:xfrm>
            <a:custGeom>
              <a:rect b="b" l="l" r="r" t="t"/>
              <a:pathLst>
                <a:path extrusionOk="0" h="12945" w="38835">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5"/>
            <p:cNvSpPr/>
            <p:nvPr/>
          </p:nvSpPr>
          <p:spPr>
            <a:xfrm>
              <a:off x="4788525" y="1581125"/>
              <a:ext cx="993925" cy="304975"/>
            </a:xfrm>
            <a:custGeom>
              <a:rect b="b" l="l" r="r" t="t"/>
              <a:pathLst>
                <a:path extrusionOk="0" h="12199" w="39757">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5"/>
            <p:cNvSpPr/>
            <p:nvPr/>
          </p:nvSpPr>
          <p:spPr>
            <a:xfrm>
              <a:off x="4156650" y="690350"/>
              <a:ext cx="140425" cy="190900"/>
            </a:xfrm>
            <a:custGeom>
              <a:rect b="b" l="l" r="r" t="t"/>
              <a:pathLst>
                <a:path extrusionOk="0" h="7636" w="5617">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5"/>
            <p:cNvSpPr/>
            <p:nvPr/>
          </p:nvSpPr>
          <p:spPr>
            <a:xfrm>
              <a:off x="3612525" y="2067100"/>
              <a:ext cx="822775" cy="311575"/>
            </a:xfrm>
            <a:custGeom>
              <a:rect b="b" l="l" r="r" t="t"/>
              <a:pathLst>
                <a:path extrusionOk="0" h="12463" w="32911">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5"/>
            <p:cNvSpPr/>
            <p:nvPr/>
          </p:nvSpPr>
          <p:spPr>
            <a:xfrm>
              <a:off x="3644350" y="658525"/>
              <a:ext cx="620925" cy="835950"/>
            </a:xfrm>
            <a:custGeom>
              <a:rect b="b" l="l" r="r" t="t"/>
              <a:pathLst>
                <a:path extrusionOk="0" h="33438" w="24837">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5"/>
            <p:cNvSpPr/>
            <p:nvPr/>
          </p:nvSpPr>
          <p:spPr>
            <a:xfrm>
              <a:off x="3615825" y="2072575"/>
              <a:ext cx="833750" cy="351075"/>
            </a:xfrm>
            <a:custGeom>
              <a:rect b="b" l="l" r="r" t="t"/>
              <a:pathLst>
                <a:path extrusionOk="0" h="14043" w="3335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5"/>
            <p:cNvSpPr/>
            <p:nvPr/>
          </p:nvSpPr>
          <p:spPr>
            <a:xfrm>
              <a:off x="3615825" y="642075"/>
              <a:ext cx="642875" cy="845825"/>
            </a:xfrm>
            <a:custGeom>
              <a:rect b="b" l="l" r="r" t="t"/>
              <a:pathLst>
                <a:path extrusionOk="0" h="33833" w="25715">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5"/>
            <p:cNvSpPr/>
            <p:nvPr/>
          </p:nvSpPr>
          <p:spPr>
            <a:xfrm>
              <a:off x="3589500" y="2073675"/>
              <a:ext cx="884200" cy="377400"/>
            </a:xfrm>
            <a:custGeom>
              <a:rect b="b" l="l" r="r" t="t"/>
              <a:pathLst>
                <a:path extrusionOk="0" h="15096" w="35368">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5"/>
            <p:cNvSpPr/>
            <p:nvPr/>
          </p:nvSpPr>
          <p:spPr>
            <a:xfrm>
              <a:off x="3598275" y="630025"/>
              <a:ext cx="656025" cy="832650"/>
            </a:xfrm>
            <a:custGeom>
              <a:rect b="b" l="l" r="r" t="t"/>
              <a:pathLst>
                <a:path extrusionOk="0" h="33306" w="26241">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5"/>
            <p:cNvSpPr/>
            <p:nvPr/>
          </p:nvSpPr>
          <p:spPr>
            <a:xfrm>
              <a:off x="3611425" y="1686425"/>
              <a:ext cx="2121650" cy="846925"/>
            </a:xfrm>
            <a:custGeom>
              <a:rect b="b" l="l" r="r" t="t"/>
              <a:pathLst>
                <a:path extrusionOk="0" h="33877" w="84866">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5"/>
            <p:cNvSpPr/>
            <p:nvPr/>
          </p:nvSpPr>
          <p:spPr>
            <a:xfrm>
              <a:off x="3555475" y="722150"/>
              <a:ext cx="443225" cy="703225"/>
            </a:xfrm>
            <a:custGeom>
              <a:rect b="b" l="l" r="r" t="t"/>
              <a:pathLst>
                <a:path extrusionOk="0" h="28129" w="17729">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5"/>
            <p:cNvSpPr/>
            <p:nvPr/>
          </p:nvSpPr>
          <p:spPr>
            <a:xfrm>
              <a:off x="3597175" y="1741275"/>
              <a:ext cx="2098600" cy="818400"/>
            </a:xfrm>
            <a:custGeom>
              <a:rect b="b" l="l" r="r" t="t"/>
              <a:pathLst>
                <a:path extrusionOk="0" h="32736" w="83944">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5"/>
            <p:cNvSpPr/>
            <p:nvPr/>
          </p:nvSpPr>
          <p:spPr>
            <a:xfrm>
              <a:off x="3524775" y="759450"/>
              <a:ext cx="388350" cy="654950"/>
            </a:xfrm>
            <a:custGeom>
              <a:rect b="b" l="l" r="r" t="t"/>
              <a:pathLst>
                <a:path extrusionOk="0" h="26198" w="15534">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5"/>
            <p:cNvSpPr/>
            <p:nvPr/>
          </p:nvSpPr>
          <p:spPr>
            <a:xfrm>
              <a:off x="3586200" y="1781875"/>
              <a:ext cx="2077775" cy="817300"/>
            </a:xfrm>
            <a:custGeom>
              <a:rect b="b" l="l" r="r" t="t"/>
              <a:pathLst>
                <a:path extrusionOk="0" h="32692" w="83111">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5"/>
            <p:cNvSpPr/>
            <p:nvPr/>
          </p:nvSpPr>
          <p:spPr>
            <a:xfrm>
              <a:off x="3491850" y="750675"/>
              <a:ext cx="392750" cy="747100"/>
            </a:xfrm>
            <a:custGeom>
              <a:rect b="b" l="l" r="r" t="t"/>
              <a:pathLst>
                <a:path extrusionOk="0" h="29884" w="1571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5"/>
            <p:cNvSpPr/>
            <p:nvPr/>
          </p:nvSpPr>
          <p:spPr>
            <a:xfrm>
              <a:off x="3630075" y="1825750"/>
              <a:ext cx="1999875" cy="810725"/>
            </a:xfrm>
            <a:custGeom>
              <a:rect b="b" l="l" r="r" t="t"/>
              <a:pathLst>
                <a:path extrusionOk="0" h="32429" w="79995">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5"/>
            <p:cNvSpPr/>
            <p:nvPr/>
          </p:nvSpPr>
          <p:spPr>
            <a:xfrm>
              <a:off x="3466625" y="829675"/>
              <a:ext cx="329125" cy="579250"/>
            </a:xfrm>
            <a:custGeom>
              <a:rect b="b" l="l" r="r" t="t"/>
              <a:pathLst>
                <a:path extrusionOk="0" h="23170" w="13165">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5"/>
            <p:cNvSpPr/>
            <p:nvPr/>
          </p:nvSpPr>
          <p:spPr>
            <a:xfrm>
              <a:off x="3663000" y="692550"/>
              <a:ext cx="735000" cy="1528150"/>
            </a:xfrm>
            <a:custGeom>
              <a:rect b="b" l="l" r="r" t="t"/>
              <a:pathLst>
                <a:path extrusionOk="0" h="61126" w="2940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5"/>
            <p:cNvSpPr/>
            <p:nvPr/>
          </p:nvSpPr>
          <p:spPr>
            <a:xfrm>
              <a:off x="3625700" y="691450"/>
              <a:ext cx="766825" cy="1557775"/>
            </a:xfrm>
            <a:custGeom>
              <a:rect b="b" l="l" r="r" t="t"/>
              <a:pathLst>
                <a:path extrusionOk="0" h="62311" w="30673">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5"/>
            <p:cNvSpPr/>
            <p:nvPr/>
          </p:nvSpPr>
          <p:spPr>
            <a:xfrm>
              <a:off x="3681625" y="1993600"/>
              <a:ext cx="702125" cy="310475"/>
            </a:xfrm>
            <a:custGeom>
              <a:rect b="b" l="l" r="r" t="t"/>
              <a:pathLst>
                <a:path extrusionOk="0" h="12419" w="28085">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5"/>
            <p:cNvSpPr/>
            <p:nvPr/>
          </p:nvSpPr>
          <p:spPr>
            <a:xfrm>
              <a:off x="3646525" y="689250"/>
              <a:ext cx="639600" cy="988425"/>
            </a:xfrm>
            <a:custGeom>
              <a:rect b="b" l="l" r="r" t="t"/>
              <a:pathLst>
                <a:path extrusionOk="0" h="39537" w="25584">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5"/>
            <p:cNvSpPr/>
            <p:nvPr/>
          </p:nvSpPr>
          <p:spPr>
            <a:xfrm>
              <a:off x="3650925" y="2049550"/>
              <a:ext cx="763550" cy="304975"/>
            </a:xfrm>
            <a:custGeom>
              <a:rect b="b" l="l" r="r" t="t"/>
              <a:pathLst>
                <a:path extrusionOk="0" h="12199" w="30542">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5"/>
            <p:cNvSpPr/>
            <p:nvPr/>
          </p:nvSpPr>
          <p:spPr>
            <a:xfrm>
              <a:off x="3678350" y="670600"/>
              <a:ext cx="591300" cy="788775"/>
            </a:xfrm>
            <a:custGeom>
              <a:rect b="b" l="l" r="r" t="t"/>
              <a:pathLst>
                <a:path extrusionOk="0" h="31551" w="23652">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5"/>
            <p:cNvSpPr/>
            <p:nvPr/>
          </p:nvSpPr>
          <p:spPr>
            <a:xfrm>
              <a:off x="4188450" y="866975"/>
              <a:ext cx="520025" cy="931375"/>
            </a:xfrm>
            <a:custGeom>
              <a:rect b="b" l="l" r="r" t="t"/>
              <a:pathLst>
                <a:path extrusionOk="0" h="37255" w="20801">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5"/>
            <p:cNvSpPr/>
            <p:nvPr/>
          </p:nvSpPr>
          <p:spPr>
            <a:xfrm>
              <a:off x="4063400" y="858200"/>
              <a:ext cx="670300" cy="974150"/>
            </a:xfrm>
            <a:custGeom>
              <a:rect b="b" l="l" r="r" t="t"/>
              <a:pathLst>
                <a:path extrusionOk="0" h="38966" w="26812">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5"/>
            <p:cNvSpPr/>
            <p:nvPr/>
          </p:nvSpPr>
          <p:spPr>
            <a:xfrm>
              <a:off x="4019525" y="841725"/>
              <a:ext cx="410300" cy="1012575"/>
            </a:xfrm>
            <a:custGeom>
              <a:rect b="b" l="l" r="r" t="t"/>
              <a:pathLst>
                <a:path extrusionOk="0" h="40503" w="16412">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5"/>
            <p:cNvSpPr/>
            <p:nvPr/>
          </p:nvSpPr>
          <p:spPr>
            <a:xfrm>
              <a:off x="3981125" y="801150"/>
              <a:ext cx="444300" cy="1074000"/>
            </a:xfrm>
            <a:custGeom>
              <a:rect b="b" l="l" r="r" t="t"/>
              <a:pathLst>
                <a:path extrusionOk="0" h="42960" w="17772">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5"/>
            <p:cNvSpPr/>
            <p:nvPr/>
          </p:nvSpPr>
          <p:spPr>
            <a:xfrm>
              <a:off x="3930650" y="715575"/>
              <a:ext cx="492600" cy="1197950"/>
            </a:xfrm>
            <a:custGeom>
              <a:rect b="b" l="l" r="r" t="t"/>
              <a:pathLst>
                <a:path extrusionOk="0" h="47918" w="19704">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5"/>
            <p:cNvSpPr/>
            <p:nvPr/>
          </p:nvSpPr>
          <p:spPr>
            <a:xfrm>
              <a:off x="3904325" y="661825"/>
              <a:ext cx="515625" cy="1271450"/>
            </a:xfrm>
            <a:custGeom>
              <a:rect b="b" l="l" r="r" t="t"/>
              <a:pathLst>
                <a:path extrusionOk="0" h="50858" w="20625">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5"/>
            <p:cNvSpPr/>
            <p:nvPr/>
          </p:nvSpPr>
          <p:spPr>
            <a:xfrm>
              <a:off x="3881300" y="681575"/>
              <a:ext cx="525475" cy="1276950"/>
            </a:xfrm>
            <a:custGeom>
              <a:rect b="b" l="l" r="r" t="t"/>
              <a:pathLst>
                <a:path extrusionOk="0" h="51078" w="21019">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5"/>
            <p:cNvSpPr/>
            <p:nvPr/>
          </p:nvSpPr>
          <p:spPr>
            <a:xfrm>
              <a:off x="3850575" y="669500"/>
              <a:ext cx="549625" cy="1310950"/>
            </a:xfrm>
            <a:custGeom>
              <a:rect b="b" l="l" r="r" t="t"/>
              <a:pathLst>
                <a:path extrusionOk="0" h="52438" w="21985">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5"/>
            <p:cNvSpPr/>
            <p:nvPr/>
          </p:nvSpPr>
          <p:spPr>
            <a:xfrm>
              <a:off x="3590575" y="1937650"/>
              <a:ext cx="1971375" cy="750375"/>
            </a:xfrm>
            <a:custGeom>
              <a:rect b="b" l="l" r="r" t="t"/>
              <a:pathLst>
                <a:path extrusionOk="0" h="30015" w="78855">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5"/>
            <p:cNvSpPr/>
            <p:nvPr/>
          </p:nvSpPr>
          <p:spPr>
            <a:xfrm>
              <a:off x="3469925" y="764950"/>
              <a:ext cx="299500" cy="582525"/>
            </a:xfrm>
            <a:custGeom>
              <a:rect b="b" l="l" r="r" t="t"/>
              <a:pathLst>
                <a:path extrusionOk="0" h="23301" w="1198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5"/>
            <p:cNvSpPr/>
            <p:nvPr/>
          </p:nvSpPr>
          <p:spPr>
            <a:xfrm>
              <a:off x="3619100" y="2026500"/>
              <a:ext cx="1900050" cy="686750"/>
            </a:xfrm>
            <a:custGeom>
              <a:rect b="b" l="l" r="r" t="t"/>
              <a:pathLst>
                <a:path extrusionOk="0" h="27470" w="76002">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5"/>
            <p:cNvSpPr/>
            <p:nvPr/>
          </p:nvSpPr>
          <p:spPr>
            <a:xfrm>
              <a:off x="3437000" y="785800"/>
              <a:ext cx="287450" cy="611050"/>
            </a:xfrm>
            <a:custGeom>
              <a:rect b="b" l="l" r="r" t="t"/>
              <a:pathLst>
                <a:path extrusionOk="0" h="24442" w="11498">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5"/>
            <p:cNvSpPr/>
            <p:nvPr/>
          </p:nvSpPr>
          <p:spPr>
            <a:xfrm>
              <a:off x="3586200" y="2096725"/>
              <a:ext cx="1884700" cy="640675"/>
            </a:xfrm>
            <a:custGeom>
              <a:rect b="b" l="l" r="r" t="t"/>
              <a:pathLst>
                <a:path extrusionOk="0" h="25627" w="75388">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5"/>
            <p:cNvSpPr/>
            <p:nvPr/>
          </p:nvSpPr>
          <p:spPr>
            <a:xfrm>
              <a:off x="3416150" y="761650"/>
              <a:ext cx="289650" cy="645075"/>
            </a:xfrm>
            <a:custGeom>
              <a:rect b="b" l="l" r="r" t="t"/>
              <a:pathLst>
                <a:path extrusionOk="0" h="25803" w="11586">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5"/>
            <p:cNvSpPr/>
            <p:nvPr/>
          </p:nvSpPr>
          <p:spPr>
            <a:xfrm>
              <a:off x="3602650" y="2266750"/>
              <a:ext cx="1732200" cy="549625"/>
            </a:xfrm>
            <a:custGeom>
              <a:rect b="b" l="l" r="r" t="t"/>
              <a:pathLst>
                <a:path extrusionOk="0" h="21985" w="69288">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5"/>
            <p:cNvSpPr/>
            <p:nvPr/>
          </p:nvSpPr>
          <p:spPr>
            <a:xfrm>
              <a:off x="3338275" y="741900"/>
              <a:ext cx="284150" cy="635200"/>
            </a:xfrm>
            <a:custGeom>
              <a:rect b="b" l="l" r="r" t="t"/>
              <a:pathLst>
                <a:path extrusionOk="0" h="25408" w="11366">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5"/>
            <p:cNvSpPr/>
            <p:nvPr/>
          </p:nvSpPr>
          <p:spPr>
            <a:xfrm>
              <a:off x="3628975" y="2341350"/>
              <a:ext cx="1621425" cy="496975"/>
            </a:xfrm>
            <a:custGeom>
              <a:rect b="b" l="l" r="r" t="t"/>
              <a:pathLst>
                <a:path extrusionOk="0" h="19879" w="64857">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5"/>
            <p:cNvSpPr/>
            <p:nvPr/>
          </p:nvSpPr>
          <p:spPr>
            <a:xfrm>
              <a:off x="3316325" y="744100"/>
              <a:ext cx="277575" cy="640675"/>
            </a:xfrm>
            <a:custGeom>
              <a:rect b="b" l="l" r="r" t="t"/>
              <a:pathLst>
                <a:path extrusionOk="0" h="25627" w="11103">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5"/>
            <p:cNvSpPr/>
            <p:nvPr/>
          </p:nvSpPr>
          <p:spPr>
            <a:xfrm>
              <a:off x="3616925" y="2404975"/>
              <a:ext cx="1567650" cy="455275"/>
            </a:xfrm>
            <a:custGeom>
              <a:rect b="b" l="l" r="r" t="t"/>
              <a:pathLst>
                <a:path extrusionOk="0" h="18211" w="62706">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5"/>
            <p:cNvSpPr/>
            <p:nvPr/>
          </p:nvSpPr>
          <p:spPr>
            <a:xfrm>
              <a:off x="3272450" y="748500"/>
              <a:ext cx="287450" cy="706500"/>
            </a:xfrm>
            <a:custGeom>
              <a:rect b="b" l="l" r="r" t="t"/>
              <a:pathLst>
                <a:path extrusionOk="0" h="28260" w="11498">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5"/>
            <p:cNvSpPr/>
            <p:nvPr/>
          </p:nvSpPr>
          <p:spPr>
            <a:xfrm>
              <a:off x="4211500" y="2486150"/>
              <a:ext cx="884200" cy="333525"/>
            </a:xfrm>
            <a:custGeom>
              <a:rect b="b" l="l" r="r" t="t"/>
              <a:pathLst>
                <a:path extrusionOk="0" h="13341" w="35368">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5"/>
            <p:cNvSpPr/>
            <p:nvPr/>
          </p:nvSpPr>
          <p:spPr>
            <a:xfrm>
              <a:off x="3623500" y="2804275"/>
              <a:ext cx="496975" cy="77925"/>
            </a:xfrm>
            <a:custGeom>
              <a:rect b="b" l="l" r="r" t="t"/>
              <a:pathLst>
                <a:path extrusionOk="0" h="3117" w="19879">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5"/>
            <p:cNvSpPr/>
            <p:nvPr/>
          </p:nvSpPr>
          <p:spPr>
            <a:xfrm>
              <a:off x="3251600" y="756175"/>
              <a:ext cx="275375" cy="692225"/>
            </a:xfrm>
            <a:custGeom>
              <a:rect b="b" l="l" r="r" t="t"/>
              <a:pathLst>
                <a:path extrusionOk="0" h="27689" w="11015">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5"/>
            <p:cNvSpPr/>
            <p:nvPr/>
          </p:nvSpPr>
          <p:spPr>
            <a:xfrm>
              <a:off x="3658600" y="1953000"/>
              <a:ext cx="737225" cy="323650"/>
            </a:xfrm>
            <a:custGeom>
              <a:rect b="b" l="l" r="r" t="t"/>
              <a:pathLst>
                <a:path extrusionOk="0" h="12946" w="29489">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5"/>
            <p:cNvSpPr/>
            <p:nvPr/>
          </p:nvSpPr>
          <p:spPr>
            <a:xfrm>
              <a:off x="3550000" y="2139500"/>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5"/>
            <p:cNvSpPr/>
            <p:nvPr/>
          </p:nvSpPr>
          <p:spPr>
            <a:xfrm>
              <a:off x="3550000" y="2139500"/>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5"/>
            <p:cNvSpPr/>
            <p:nvPr/>
          </p:nvSpPr>
          <p:spPr>
            <a:xfrm>
              <a:off x="3643250" y="872450"/>
              <a:ext cx="522200" cy="829375"/>
            </a:xfrm>
            <a:custGeom>
              <a:rect b="b" l="l" r="r" t="t"/>
              <a:pathLst>
                <a:path extrusionOk="0" h="33175" w="20888">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5"/>
            <p:cNvSpPr/>
            <p:nvPr/>
          </p:nvSpPr>
          <p:spPr>
            <a:xfrm>
              <a:off x="3612525" y="2141700"/>
              <a:ext cx="1811200" cy="630800"/>
            </a:xfrm>
            <a:custGeom>
              <a:rect b="b" l="l" r="r" t="t"/>
              <a:pathLst>
                <a:path extrusionOk="0" h="25232" w="72448">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5"/>
            <p:cNvSpPr/>
            <p:nvPr/>
          </p:nvSpPr>
          <p:spPr>
            <a:xfrm>
              <a:off x="3387650" y="738625"/>
              <a:ext cx="299500" cy="660425"/>
            </a:xfrm>
            <a:custGeom>
              <a:rect b="b" l="l" r="r" t="t"/>
              <a:pathLst>
                <a:path extrusionOk="0" h="26417" w="1198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5"/>
            <p:cNvSpPr/>
            <p:nvPr/>
          </p:nvSpPr>
          <p:spPr>
            <a:xfrm>
              <a:off x="4327775" y="2656175"/>
              <a:ext cx="230400" cy="66950"/>
            </a:xfrm>
            <a:custGeom>
              <a:rect b="b" l="l" r="r" t="t"/>
              <a:pathLst>
                <a:path extrusionOk="0" h="2678" w="9216">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5"/>
            <p:cNvSpPr/>
            <p:nvPr/>
          </p:nvSpPr>
          <p:spPr>
            <a:xfrm>
              <a:off x="3893350" y="2910700"/>
              <a:ext cx="171175" cy="15375"/>
            </a:xfrm>
            <a:custGeom>
              <a:rect b="b" l="l" r="r" t="t"/>
              <a:pathLst>
                <a:path extrusionOk="0" h="615" w="6847">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5"/>
            <p:cNvSpPr/>
            <p:nvPr/>
          </p:nvSpPr>
          <p:spPr>
            <a:xfrm>
              <a:off x="3224175" y="777000"/>
              <a:ext cx="230400" cy="580350"/>
            </a:xfrm>
            <a:custGeom>
              <a:rect b="b" l="l" r="r" t="t"/>
              <a:pathLst>
                <a:path extrusionOk="0" h="23214" w="9216">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5"/>
            <p:cNvSpPr/>
            <p:nvPr/>
          </p:nvSpPr>
          <p:spPr>
            <a:xfrm>
              <a:off x="4358500" y="2701175"/>
              <a:ext cx="82300" cy="30725"/>
            </a:xfrm>
            <a:custGeom>
              <a:rect b="b" l="l" r="r" t="t"/>
              <a:pathLst>
                <a:path extrusionOk="0" h="1229" w="3292">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5"/>
            <p:cNvSpPr/>
            <p:nvPr/>
          </p:nvSpPr>
          <p:spPr>
            <a:xfrm>
              <a:off x="3816575" y="2913975"/>
              <a:ext cx="229300" cy="34050"/>
            </a:xfrm>
            <a:custGeom>
              <a:rect b="b" l="l" r="r" t="t"/>
              <a:pathLst>
                <a:path extrusionOk="0" h="1362" w="9172">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5"/>
            <p:cNvSpPr/>
            <p:nvPr/>
          </p:nvSpPr>
          <p:spPr>
            <a:xfrm>
              <a:off x="3192375" y="766050"/>
              <a:ext cx="239175" cy="620925"/>
            </a:xfrm>
            <a:custGeom>
              <a:rect b="b" l="l" r="r" t="t"/>
              <a:pathLst>
                <a:path extrusionOk="0" h="24837" w="9567">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5"/>
            <p:cNvSpPr/>
            <p:nvPr/>
          </p:nvSpPr>
          <p:spPr>
            <a:xfrm>
              <a:off x="3859350" y="2946900"/>
              <a:ext cx="105350" cy="24150"/>
            </a:xfrm>
            <a:custGeom>
              <a:rect b="b" l="l" r="r" t="t"/>
              <a:pathLst>
                <a:path extrusionOk="0" h="966" w="4214">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5"/>
            <p:cNvSpPr/>
            <p:nvPr/>
          </p:nvSpPr>
          <p:spPr>
            <a:xfrm>
              <a:off x="3161650" y="766050"/>
              <a:ext cx="238075" cy="613250"/>
            </a:xfrm>
            <a:custGeom>
              <a:rect b="b" l="l" r="r" t="t"/>
              <a:pathLst>
                <a:path extrusionOk="0" h="24530" w="9523">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5"/>
            <p:cNvSpPr/>
            <p:nvPr/>
          </p:nvSpPr>
          <p:spPr>
            <a:xfrm>
              <a:off x="4527425" y="1110500"/>
              <a:ext cx="63650" cy="151425"/>
            </a:xfrm>
            <a:custGeom>
              <a:rect b="b" l="l" r="r" t="t"/>
              <a:pathLst>
                <a:path extrusionOk="0" h="6057" w="2546">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5"/>
            <p:cNvSpPr/>
            <p:nvPr/>
          </p:nvSpPr>
          <p:spPr>
            <a:xfrm>
              <a:off x="4484650" y="1084175"/>
              <a:ext cx="129475" cy="362025"/>
            </a:xfrm>
            <a:custGeom>
              <a:rect b="b" l="l" r="r" t="t"/>
              <a:pathLst>
                <a:path extrusionOk="0" h="14481" w="5179">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5"/>
            <p:cNvSpPr/>
            <p:nvPr/>
          </p:nvSpPr>
          <p:spPr>
            <a:xfrm>
              <a:off x="4367275" y="1051275"/>
              <a:ext cx="268800" cy="559500"/>
            </a:xfrm>
            <a:custGeom>
              <a:rect b="b" l="l" r="r" t="t"/>
              <a:pathLst>
                <a:path extrusionOk="0" h="22380" w="10752">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5"/>
            <p:cNvSpPr/>
            <p:nvPr/>
          </p:nvSpPr>
          <p:spPr>
            <a:xfrm>
              <a:off x="4316800" y="908650"/>
              <a:ext cx="344500" cy="822775"/>
            </a:xfrm>
            <a:custGeom>
              <a:rect b="b" l="l" r="r" t="t"/>
              <a:pathLst>
                <a:path extrusionOk="0" h="32911" w="1378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5"/>
            <p:cNvSpPr/>
            <p:nvPr/>
          </p:nvSpPr>
          <p:spPr>
            <a:xfrm>
              <a:off x="4111675" y="1612925"/>
              <a:ext cx="55975" cy="64750"/>
            </a:xfrm>
            <a:custGeom>
              <a:rect b="b" l="l" r="r" t="t"/>
              <a:pathLst>
                <a:path extrusionOk="0" h="2590" w="2239">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5"/>
            <p:cNvSpPr/>
            <p:nvPr/>
          </p:nvSpPr>
          <p:spPr>
            <a:xfrm>
              <a:off x="2076700" y="1162050"/>
              <a:ext cx="490400" cy="941275"/>
            </a:xfrm>
            <a:custGeom>
              <a:rect b="b" l="l" r="r" t="t"/>
              <a:pathLst>
                <a:path extrusionOk="0" h="37651" w="19616">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5"/>
            <p:cNvSpPr/>
            <p:nvPr/>
          </p:nvSpPr>
          <p:spPr>
            <a:xfrm>
              <a:off x="1913250" y="1401200"/>
              <a:ext cx="382875" cy="744900"/>
            </a:xfrm>
            <a:custGeom>
              <a:rect b="b" l="l" r="r" t="t"/>
              <a:pathLst>
                <a:path extrusionOk="0" h="29796" w="15315">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5"/>
            <p:cNvSpPr/>
            <p:nvPr/>
          </p:nvSpPr>
          <p:spPr>
            <a:xfrm>
              <a:off x="1927525" y="1297000"/>
              <a:ext cx="446500" cy="875425"/>
            </a:xfrm>
            <a:custGeom>
              <a:rect b="b" l="l" r="r" t="t"/>
              <a:pathLst>
                <a:path extrusionOk="0" h="35017" w="1786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5"/>
            <p:cNvSpPr/>
            <p:nvPr/>
          </p:nvSpPr>
          <p:spPr>
            <a:xfrm>
              <a:off x="1977975" y="1250925"/>
              <a:ext cx="449800" cy="917125"/>
            </a:xfrm>
            <a:custGeom>
              <a:rect b="b" l="l" r="r" t="t"/>
              <a:pathLst>
                <a:path extrusionOk="0" h="36685" w="17992">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5"/>
            <p:cNvSpPr/>
            <p:nvPr/>
          </p:nvSpPr>
          <p:spPr>
            <a:xfrm>
              <a:off x="2010875" y="1153275"/>
              <a:ext cx="468450" cy="980750"/>
            </a:xfrm>
            <a:custGeom>
              <a:rect b="b" l="l" r="r" t="t"/>
              <a:pathLst>
                <a:path extrusionOk="0" h="39230" w="18738">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5"/>
            <p:cNvSpPr/>
            <p:nvPr/>
          </p:nvSpPr>
          <p:spPr>
            <a:xfrm>
              <a:off x="1860600" y="1609650"/>
              <a:ext cx="307175" cy="510125"/>
            </a:xfrm>
            <a:custGeom>
              <a:rect b="b" l="l" r="r" t="t"/>
              <a:pathLst>
                <a:path extrusionOk="0" h="20405" w="12287">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5"/>
            <p:cNvSpPr/>
            <p:nvPr/>
          </p:nvSpPr>
          <p:spPr>
            <a:xfrm>
              <a:off x="3805600" y="1948625"/>
              <a:ext cx="105350" cy="186500"/>
            </a:xfrm>
            <a:custGeom>
              <a:rect b="b" l="l" r="r" t="t"/>
              <a:pathLst>
                <a:path extrusionOk="0" h="7460" w="4214">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5"/>
            <p:cNvSpPr/>
            <p:nvPr/>
          </p:nvSpPr>
          <p:spPr>
            <a:xfrm>
              <a:off x="3788050" y="1933250"/>
              <a:ext cx="133850" cy="229300"/>
            </a:xfrm>
            <a:custGeom>
              <a:rect b="b" l="l" r="r" t="t"/>
              <a:pathLst>
                <a:path extrusionOk="0" h="9172" w="5354">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5"/>
            <p:cNvSpPr/>
            <p:nvPr/>
          </p:nvSpPr>
          <p:spPr>
            <a:xfrm>
              <a:off x="3671775" y="2997350"/>
              <a:ext cx="187600" cy="399350"/>
            </a:xfrm>
            <a:custGeom>
              <a:rect b="b" l="l" r="r" t="t"/>
              <a:pathLst>
                <a:path extrusionOk="0" h="15974" w="7504">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5"/>
            <p:cNvSpPr/>
            <p:nvPr/>
          </p:nvSpPr>
          <p:spPr>
            <a:xfrm>
              <a:off x="3577425" y="2967725"/>
              <a:ext cx="311575" cy="471750"/>
            </a:xfrm>
            <a:custGeom>
              <a:rect b="b" l="l" r="r" t="t"/>
              <a:pathLst>
                <a:path extrusionOk="0" h="18870" w="12463">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5"/>
            <p:cNvSpPr/>
            <p:nvPr/>
          </p:nvSpPr>
          <p:spPr>
            <a:xfrm>
              <a:off x="3642150" y="2927150"/>
              <a:ext cx="329125" cy="352150"/>
            </a:xfrm>
            <a:custGeom>
              <a:rect b="b" l="l" r="r" t="t"/>
              <a:pathLst>
                <a:path extrusionOk="0" h="14086" w="13165">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5"/>
            <p:cNvSpPr/>
            <p:nvPr/>
          </p:nvSpPr>
          <p:spPr>
            <a:xfrm>
              <a:off x="3625700" y="2886550"/>
              <a:ext cx="275375" cy="360950"/>
            </a:xfrm>
            <a:custGeom>
              <a:rect b="b" l="l" r="r" t="t"/>
              <a:pathLst>
                <a:path extrusionOk="0" h="14438" w="11015">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5"/>
            <p:cNvSpPr/>
            <p:nvPr/>
          </p:nvSpPr>
          <p:spPr>
            <a:xfrm>
              <a:off x="3703575" y="3053300"/>
              <a:ext cx="118500" cy="174450"/>
            </a:xfrm>
            <a:custGeom>
              <a:rect b="b" l="l" r="r" t="t"/>
              <a:pathLst>
                <a:path extrusionOk="0" h="6978" w="474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5"/>
            <p:cNvSpPr/>
            <p:nvPr/>
          </p:nvSpPr>
          <p:spPr>
            <a:xfrm>
              <a:off x="3689325" y="3025875"/>
              <a:ext cx="149200" cy="218325"/>
            </a:xfrm>
            <a:custGeom>
              <a:rect b="b" l="l" r="r" t="t"/>
              <a:pathLst>
                <a:path extrusionOk="0" h="8733" w="5968">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5"/>
            <p:cNvSpPr/>
            <p:nvPr/>
          </p:nvSpPr>
          <p:spPr>
            <a:xfrm>
              <a:off x="3745275" y="2955675"/>
              <a:ext cx="168950" cy="217225"/>
            </a:xfrm>
            <a:custGeom>
              <a:rect b="b" l="l" r="r" t="t"/>
              <a:pathLst>
                <a:path extrusionOk="0" h="8689" w="6758">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5"/>
            <p:cNvSpPr/>
            <p:nvPr/>
          </p:nvSpPr>
          <p:spPr>
            <a:xfrm>
              <a:off x="3838500" y="2980900"/>
              <a:ext cx="96575" cy="170050"/>
            </a:xfrm>
            <a:custGeom>
              <a:rect b="b" l="l" r="r" t="t"/>
              <a:pathLst>
                <a:path extrusionOk="0" h="6802" w="3863">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5"/>
            <p:cNvSpPr/>
            <p:nvPr/>
          </p:nvSpPr>
          <p:spPr>
            <a:xfrm>
              <a:off x="6159800" y="3992350"/>
              <a:ext cx="10975" cy="43900"/>
            </a:xfrm>
            <a:custGeom>
              <a:rect b="b" l="l" r="r" t="t"/>
              <a:pathLst>
                <a:path extrusionOk="0" h="1756" w="439">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5"/>
            <p:cNvSpPr/>
            <p:nvPr/>
          </p:nvSpPr>
          <p:spPr>
            <a:xfrm>
              <a:off x="6108225" y="4190900"/>
              <a:ext cx="28550" cy="37325"/>
            </a:xfrm>
            <a:custGeom>
              <a:rect b="b" l="l" r="r" t="t"/>
              <a:pathLst>
                <a:path extrusionOk="0" h="1493" w="1142">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5"/>
            <p:cNvSpPr/>
            <p:nvPr/>
          </p:nvSpPr>
          <p:spPr>
            <a:xfrm>
              <a:off x="6367125" y="4108625"/>
              <a:ext cx="36225" cy="30750"/>
            </a:xfrm>
            <a:custGeom>
              <a:rect b="b" l="l" r="r" t="t"/>
              <a:pathLst>
                <a:path extrusionOk="0" h="1230" w="1449">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5"/>
            <p:cNvSpPr/>
            <p:nvPr/>
          </p:nvSpPr>
          <p:spPr>
            <a:xfrm>
              <a:off x="5861400" y="5099225"/>
              <a:ext cx="47200" cy="13175"/>
            </a:xfrm>
            <a:custGeom>
              <a:rect b="b" l="l" r="r" t="t"/>
              <a:pathLst>
                <a:path extrusionOk="0" h="527" w="1888">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5"/>
            <p:cNvSpPr/>
            <p:nvPr/>
          </p:nvSpPr>
          <p:spPr>
            <a:xfrm>
              <a:off x="5808750" y="4503550"/>
              <a:ext cx="879825" cy="324725"/>
            </a:xfrm>
            <a:custGeom>
              <a:rect b="b" l="l" r="r" t="t"/>
              <a:pathLst>
                <a:path extrusionOk="0" h="12989" w="35193">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5"/>
            <p:cNvSpPr/>
            <p:nvPr/>
          </p:nvSpPr>
          <p:spPr>
            <a:xfrm>
              <a:off x="5804350" y="4473925"/>
              <a:ext cx="934675" cy="337900"/>
            </a:xfrm>
            <a:custGeom>
              <a:rect b="b" l="l" r="r" t="t"/>
              <a:pathLst>
                <a:path extrusionOk="0" h="13516" w="37387">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5"/>
            <p:cNvSpPr/>
            <p:nvPr/>
          </p:nvSpPr>
          <p:spPr>
            <a:xfrm>
              <a:off x="5821900" y="4427850"/>
              <a:ext cx="1314250" cy="359850"/>
            </a:xfrm>
            <a:custGeom>
              <a:rect b="b" l="l" r="r" t="t"/>
              <a:pathLst>
                <a:path extrusionOk="0" h="14394" w="5257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5"/>
            <p:cNvSpPr/>
            <p:nvPr/>
          </p:nvSpPr>
          <p:spPr>
            <a:xfrm>
              <a:off x="5828500" y="4381775"/>
              <a:ext cx="1328500" cy="379600"/>
            </a:xfrm>
            <a:custGeom>
              <a:rect b="b" l="l" r="r" t="t"/>
              <a:pathLst>
                <a:path extrusionOk="0" h="15184" w="5314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5"/>
            <p:cNvSpPr/>
            <p:nvPr/>
          </p:nvSpPr>
          <p:spPr>
            <a:xfrm>
              <a:off x="5680400" y="4855700"/>
              <a:ext cx="42800" cy="15375"/>
            </a:xfrm>
            <a:custGeom>
              <a:rect b="b" l="l" r="r" t="t"/>
              <a:pathLst>
                <a:path extrusionOk="0" h="615" w="1712">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5"/>
            <p:cNvSpPr/>
            <p:nvPr/>
          </p:nvSpPr>
          <p:spPr>
            <a:xfrm>
              <a:off x="5660650" y="4828275"/>
              <a:ext cx="138250" cy="42800"/>
            </a:xfrm>
            <a:custGeom>
              <a:rect b="b" l="l" r="r" t="t"/>
              <a:pathLst>
                <a:path extrusionOk="0" h="1712" w="553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5"/>
            <p:cNvSpPr/>
            <p:nvPr/>
          </p:nvSpPr>
          <p:spPr>
            <a:xfrm>
              <a:off x="5656250" y="4808525"/>
              <a:ext cx="208475" cy="60350"/>
            </a:xfrm>
            <a:custGeom>
              <a:rect b="b" l="l" r="r" t="t"/>
              <a:pathLst>
                <a:path extrusionOk="0" h="2414" w="8339">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5"/>
            <p:cNvSpPr/>
            <p:nvPr/>
          </p:nvSpPr>
          <p:spPr>
            <a:xfrm>
              <a:off x="5636525" y="4793150"/>
              <a:ext cx="269875" cy="65850"/>
            </a:xfrm>
            <a:custGeom>
              <a:rect b="b" l="l" r="r" t="t"/>
              <a:pathLst>
                <a:path extrusionOk="0" h="2634" w="10795">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5"/>
            <p:cNvSpPr/>
            <p:nvPr/>
          </p:nvSpPr>
          <p:spPr>
            <a:xfrm>
              <a:off x="5527900" y="5054250"/>
              <a:ext cx="528800" cy="40600"/>
            </a:xfrm>
            <a:custGeom>
              <a:rect b="b" l="l" r="r" t="t"/>
              <a:pathLst>
                <a:path extrusionOk="0" h="1624" w="21152">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5"/>
            <p:cNvSpPr/>
            <p:nvPr/>
          </p:nvSpPr>
          <p:spPr>
            <a:xfrm>
              <a:off x="5946975" y="5033400"/>
              <a:ext cx="121775" cy="18675"/>
            </a:xfrm>
            <a:custGeom>
              <a:rect b="b" l="l" r="r" t="t"/>
              <a:pathLst>
                <a:path extrusionOk="0" h="747" w="4871">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5"/>
            <p:cNvSpPr/>
            <p:nvPr/>
          </p:nvSpPr>
          <p:spPr>
            <a:xfrm>
              <a:off x="5962325" y="5012550"/>
              <a:ext cx="120700" cy="18675"/>
            </a:xfrm>
            <a:custGeom>
              <a:rect b="b" l="l" r="r" t="t"/>
              <a:pathLst>
                <a:path extrusionOk="0" h="747" w="4828">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5"/>
            <p:cNvSpPr/>
            <p:nvPr/>
          </p:nvSpPr>
          <p:spPr>
            <a:xfrm>
              <a:off x="5977675" y="4991725"/>
              <a:ext cx="117425" cy="17575"/>
            </a:xfrm>
            <a:custGeom>
              <a:rect b="b" l="l" r="r" t="t"/>
              <a:pathLst>
                <a:path extrusionOk="0" h="703" w="4697">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5"/>
            <p:cNvSpPr/>
            <p:nvPr/>
          </p:nvSpPr>
          <p:spPr>
            <a:xfrm>
              <a:off x="6019375" y="4955525"/>
              <a:ext cx="16475" cy="9900"/>
            </a:xfrm>
            <a:custGeom>
              <a:rect b="b" l="l" r="r" t="t"/>
              <a:pathLst>
                <a:path extrusionOk="0" h="396" w="659">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5"/>
            <p:cNvSpPr/>
            <p:nvPr/>
          </p:nvSpPr>
          <p:spPr>
            <a:xfrm>
              <a:off x="6024850" y="4934675"/>
              <a:ext cx="25275" cy="13175"/>
            </a:xfrm>
            <a:custGeom>
              <a:rect b="b" l="l" r="r" t="t"/>
              <a:pathLst>
                <a:path extrusionOk="0" h="527" w="1011">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5"/>
            <p:cNvSpPr/>
            <p:nvPr/>
          </p:nvSpPr>
          <p:spPr>
            <a:xfrm>
              <a:off x="6041325" y="4908350"/>
              <a:ext cx="165650" cy="19775"/>
            </a:xfrm>
            <a:custGeom>
              <a:rect b="b" l="l" r="r" t="t"/>
              <a:pathLst>
                <a:path extrusionOk="0" h="791" w="6626">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5"/>
            <p:cNvSpPr/>
            <p:nvPr/>
          </p:nvSpPr>
          <p:spPr>
            <a:xfrm>
              <a:off x="6046800" y="4887500"/>
              <a:ext cx="165675" cy="23075"/>
            </a:xfrm>
            <a:custGeom>
              <a:rect b="b" l="l" r="r" t="t"/>
              <a:pathLst>
                <a:path extrusionOk="0" h="923" w="6627">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5"/>
            <p:cNvSpPr/>
            <p:nvPr/>
          </p:nvSpPr>
          <p:spPr>
            <a:xfrm>
              <a:off x="6097250" y="4844725"/>
              <a:ext cx="125100" cy="18675"/>
            </a:xfrm>
            <a:custGeom>
              <a:rect b="b" l="l" r="r" t="t"/>
              <a:pathLst>
                <a:path extrusionOk="0" h="747" w="5004">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5"/>
            <p:cNvSpPr/>
            <p:nvPr/>
          </p:nvSpPr>
          <p:spPr>
            <a:xfrm>
              <a:off x="6107125" y="4824975"/>
              <a:ext cx="120700" cy="20875"/>
            </a:xfrm>
            <a:custGeom>
              <a:rect b="b" l="l" r="r" t="t"/>
              <a:pathLst>
                <a:path extrusionOk="0" h="835" w="4828">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5"/>
            <p:cNvSpPr/>
            <p:nvPr/>
          </p:nvSpPr>
          <p:spPr>
            <a:xfrm>
              <a:off x="6100550" y="4800825"/>
              <a:ext cx="161275" cy="30750"/>
            </a:xfrm>
            <a:custGeom>
              <a:rect b="b" l="l" r="r" t="t"/>
              <a:pathLst>
                <a:path extrusionOk="0" h="1230" w="6451">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5"/>
            <p:cNvSpPr/>
            <p:nvPr/>
          </p:nvSpPr>
          <p:spPr>
            <a:xfrm>
              <a:off x="6098350" y="4774500"/>
              <a:ext cx="190900" cy="29650"/>
            </a:xfrm>
            <a:custGeom>
              <a:rect b="b" l="l" r="r" t="t"/>
              <a:pathLst>
                <a:path extrusionOk="0" h="1186" w="7636">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5"/>
            <p:cNvSpPr/>
            <p:nvPr/>
          </p:nvSpPr>
          <p:spPr>
            <a:xfrm>
              <a:off x="6109325" y="4682350"/>
              <a:ext cx="523300" cy="91075"/>
            </a:xfrm>
            <a:custGeom>
              <a:rect b="b" l="l" r="r" t="t"/>
              <a:pathLst>
                <a:path extrusionOk="0" h="3643" w="20932">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5"/>
            <p:cNvSpPr/>
            <p:nvPr/>
          </p:nvSpPr>
          <p:spPr>
            <a:xfrm>
              <a:off x="6085200" y="4649450"/>
              <a:ext cx="537550" cy="125075"/>
            </a:xfrm>
            <a:custGeom>
              <a:rect b="b" l="l" r="r" t="t"/>
              <a:pathLst>
                <a:path extrusionOk="0" h="5003" w="21502">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5"/>
            <p:cNvSpPr/>
            <p:nvPr/>
          </p:nvSpPr>
          <p:spPr>
            <a:xfrm>
              <a:off x="6057775" y="4612150"/>
              <a:ext cx="585825" cy="165675"/>
            </a:xfrm>
            <a:custGeom>
              <a:rect b="b" l="l" r="r" t="t"/>
              <a:pathLst>
                <a:path extrusionOk="0" h="6627" w="23433">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5"/>
            <p:cNvSpPr/>
            <p:nvPr/>
          </p:nvSpPr>
          <p:spPr>
            <a:xfrm>
              <a:off x="6038025" y="4574850"/>
              <a:ext cx="634100" cy="202975"/>
            </a:xfrm>
            <a:custGeom>
              <a:rect b="b" l="l" r="r" t="t"/>
              <a:pathLst>
                <a:path extrusionOk="0" h="8119" w="25364">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5"/>
            <p:cNvSpPr/>
            <p:nvPr/>
          </p:nvSpPr>
          <p:spPr>
            <a:xfrm>
              <a:off x="5408325" y="4697725"/>
              <a:ext cx="1298900" cy="349975"/>
            </a:xfrm>
            <a:custGeom>
              <a:rect b="b" l="l" r="r" t="t"/>
              <a:pathLst>
                <a:path extrusionOk="0" h="13999" w="51956">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5"/>
            <p:cNvSpPr/>
            <p:nvPr/>
          </p:nvSpPr>
          <p:spPr>
            <a:xfrm>
              <a:off x="5018900" y="3079625"/>
              <a:ext cx="854600" cy="1977925"/>
            </a:xfrm>
            <a:custGeom>
              <a:rect b="b" l="l" r="r" t="t"/>
              <a:pathLst>
                <a:path extrusionOk="0" h="79117" w="34184">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5"/>
            <p:cNvSpPr/>
            <p:nvPr/>
          </p:nvSpPr>
          <p:spPr>
            <a:xfrm>
              <a:off x="5485125" y="4868850"/>
              <a:ext cx="646175" cy="158000"/>
            </a:xfrm>
            <a:custGeom>
              <a:rect b="b" l="l" r="r" t="t"/>
              <a:pathLst>
                <a:path extrusionOk="0" h="6320" w="25847">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5"/>
            <p:cNvSpPr/>
            <p:nvPr/>
          </p:nvSpPr>
          <p:spPr>
            <a:xfrm>
              <a:off x="4868600" y="2894225"/>
              <a:ext cx="799750" cy="2106300"/>
            </a:xfrm>
            <a:custGeom>
              <a:rect b="b" l="l" r="r" t="t"/>
              <a:pathLst>
                <a:path extrusionOk="0" h="84252" w="3199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5"/>
            <p:cNvSpPr/>
            <p:nvPr/>
          </p:nvSpPr>
          <p:spPr>
            <a:xfrm>
              <a:off x="5491700" y="4970875"/>
              <a:ext cx="615450" cy="109725"/>
            </a:xfrm>
            <a:custGeom>
              <a:rect b="b" l="l" r="r" t="t"/>
              <a:pathLst>
                <a:path extrusionOk="0" h="4389" w="24618">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5"/>
            <p:cNvSpPr/>
            <p:nvPr/>
          </p:nvSpPr>
          <p:spPr>
            <a:xfrm>
              <a:off x="4734775" y="3421900"/>
              <a:ext cx="152500" cy="1580800"/>
            </a:xfrm>
            <a:custGeom>
              <a:rect b="b" l="l" r="r" t="t"/>
              <a:pathLst>
                <a:path extrusionOk="0" h="63232" w="610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5"/>
            <p:cNvSpPr/>
            <p:nvPr/>
          </p:nvSpPr>
          <p:spPr>
            <a:xfrm>
              <a:off x="5672725" y="5078375"/>
              <a:ext cx="263300" cy="31850"/>
            </a:xfrm>
            <a:custGeom>
              <a:rect b="b" l="l" r="r" t="t"/>
              <a:pathLst>
                <a:path extrusionOk="0" h="1274" w="10532">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5"/>
            <p:cNvSpPr/>
            <p:nvPr/>
          </p:nvSpPr>
          <p:spPr>
            <a:xfrm>
              <a:off x="4600925" y="3731250"/>
              <a:ext cx="119600" cy="1265975"/>
            </a:xfrm>
            <a:custGeom>
              <a:rect b="b" l="l" r="r" t="t"/>
              <a:pathLst>
                <a:path extrusionOk="0" h="50639" w="4784">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5"/>
            <p:cNvSpPr/>
            <p:nvPr/>
          </p:nvSpPr>
          <p:spPr>
            <a:xfrm>
              <a:off x="4181875" y="2871200"/>
              <a:ext cx="454200" cy="2112850"/>
            </a:xfrm>
            <a:custGeom>
              <a:rect b="b" l="l" r="r" t="t"/>
              <a:pathLst>
                <a:path extrusionOk="0" h="84514" w="18168">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5"/>
            <p:cNvSpPr/>
            <p:nvPr/>
          </p:nvSpPr>
          <p:spPr>
            <a:xfrm>
              <a:off x="4065600" y="2698975"/>
              <a:ext cx="527675" cy="2220375"/>
            </a:xfrm>
            <a:custGeom>
              <a:rect b="b" l="l" r="r" t="t"/>
              <a:pathLst>
                <a:path extrusionOk="0" h="88815" w="21107">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5"/>
            <p:cNvSpPr/>
            <p:nvPr/>
          </p:nvSpPr>
          <p:spPr>
            <a:xfrm>
              <a:off x="3837425" y="3370350"/>
              <a:ext cx="377375" cy="1344950"/>
            </a:xfrm>
            <a:custGeom>
              <a:rect b="b" l="l" r="r" t="t"/>
              <a:pathLst>
                <a:path extrusionOk="0" h="53798" w="15095">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a:off x="3607050" y="3450425"/>
              <a:ext cx="547425" cy="1221000"/>
            </a:xfrm>
            <a:custGeom>
              <a:rect b="b" l="l" r="r" t="t"/>
              <a:pathLst>
                <a:path extrusionOk="0" h="48840" w="21897">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a:off x="3672850" y="3530500"/>
              <a:ext cx="435550" cy="1108000"/>
            </a:xfrm>
            <a:custGeom>
              <a:rect b="b" l="l" r="r" t="t"/>
              <a:pathLst>
                <a:path extrusionOk="0" h="44320" w="17422">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5"/>
            <p:cNvSpPr/>
            <p:nvPr/>
          </p:nvSpPr>
          <p:spPr>
            <a:xfrm>
              <a:off x="6276075" y="3554625"/>
              <a:ext cx="204075" cy="110825"/>
            </a:xfrm>
            <a:custGeom>
              <a:rect b="b" l="l" r="r" t="t"/>
              <a:pathLst>
                <a:path extrusionOk="0" h="4433" w="8163">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5"/>
            <p:cNvSpPr/>
            <p:nvPr/>
          </p:nvSpPr>
          <p:spPr>
            <a:xfrm>
              <a:off x="6730225" y="3940775"/>
              <a:ext cx="561700" cy="625325"/>
            </a:xfrm>
            <a:custGeom>
              <a:rect b="b" l="l" r="r" t="t"/>
              <a:pathLst>
                <a:path extrusionOk="0" h="25013" w="22468">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5"/>
            <p:cNvSpPr/>
            <p:nvPr/>
          </p:nvSpPr>
          <p:spPr>
            <a:xfrm>
              <a:off x="6209150" y="3492100"/>
              <a:ext cx="307200" cy="221625"/>
            </a:xfrm>
            <a:custGeom>
              <a:rect b="b" l="l" r="r" t="t"/>
              <a:pathLst>
                <a:path extrusionOk="0" h="8865" w="12288">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a:off x="6661125" y="3867275"/>
              <a:ext cx="603375" cy="716375"/>
            </a:xfrm>
            <a:custGeom>
              <a:rect b="b" l="l" r="r" t="t"/>
              <a:pathLst>
                <a:path extrusionOk="0" h="28655" w="24135">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a:off x="6088475" y="3432875"/>
              <a:ext cx="1147500" cy="1171625"/>
            </a:xfrm>
            <a:custGeom>
              <a:rect b="b" l="l" r="r" t="t"/>
              <a:pathLst>
                <a:path extrusionOk="0" h="46865" w="4590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a:off x="5247075" y="3384600"/>
              <a:ext cx="1963675" cy="1351550"/>
            </a:xfrm>
            <a:custGeom>
              <a:rect b="b" l="l" r="r" t="t"/>
              <a:pathLst>
                <a:path extrusionOk="0" h="54062" w="78547">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a:off x="5232825" y="3337425"/>
              <a:ext cx="2084350" cy="1428325"/>
            </a:xfrm>
            <a:custGeom>
              <a:rect b="b" l="l" r="r" t="t"/>
              <a:pathLst>
                <a:path extrusionOk="0" h="57133" w="83374">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5"/>
            <p:cNvSpPr/>
            <p:nvPr/>
          </p:nvSpPr>
          <p:spPr>
            <a:xfrm>
              <a:off x="5156025" y="3211275"/>
              <a:ext cx="2045950" cy="1731100"/>
            </a:xfrm>
            <a:custGeom>
              <a:rect b="b" l="l" r="r" t="t"/>
              <a:pathLst>
                <a:path extrusionOk="0" h="69244" w="81838">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5"/>
            <p:cNvSpPr/>
            <p:nvPr/>
          </p:nvSpPr>
          <p:spPr>
            <a:xfrm>
              <a:off x="5473050" y="4092175"/>
              <a:ext cx="560600" cy="444300"/>
            </a:xfrm>
            <a:custGeom>
              <a:rect b="b" l="l" r="r" t="t"/>
              <a:pathLst>
                <a:path extrusionOk="0" h="17772" w="22424">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a:off x="5446725" y="4038425"/>
              <a:ext cx="650550" cy="557300"/>
            </a:xfrm>
            <a:custGeom>
              <a:rect b="b" l="l" r="r" t="t"/>
              <a:pathLst>
                <a:path extrusionOk="0" h="22292" w="26022">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5"/>
            <p:cNvSpPr/>
            <p:nvPr/>
          </p:nvSpPr>
          <p:spPr>
            <a:xfrm>
              <a:off x="5262425" y="3874975"/>
              <a:ext cx="889700" cy="781075"/>
            </a:xfrm>
            <a:custGeom>
              <a:rect b="b" l="l" r="r" t="t"/>
              <a:pathLst>
                <a:path extrusionOk="0" h="31243" w="35588">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5"/>
            <p:cNvSpPr/>
            <p:nvPr/>
          </p:nvSpPr>
          <p:spPr>
            <a:xfrm>
              <a:off x="6038025" y="3987950"/>
              <a:ext cx="388375" cy="286350"/>
            </a:xfrm>
            <a:custGeom>
              <a:rect b="b" l="l" r="r" t="t"/>
              <a:pathLst>
                <a:path extrusionOk="0" h="11454" w="15535">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5"/>
            <p:cNvSpPr/>
            <p:nvPr/>
          </p:nvSpPr>
          <p:spPr>
            <a:xfrm>
              <a:off x="6096175" y="1773100"/>
              <a:ext cx="942350" cy="1522675"/>
            </a:xfrm>
            <a:custGeom>
              <a:rect b="b" l="l" r="r" t="t"/>
              <a:pathLst>
                <a:path extrusionOk="0" h="60907" w="37694">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5"/>
            <p:cNvSpPr/>
            <p:nvPr/>
          </p:nvSpPr>
          <p:spPr>
            <a:xfrm>
              <a:off x="6123600" y="1816975"/>
              <a:ext cx="957700" cy="1504025"/>
            </a:xfrm>
            <a:custGeom>
              <a:rect b="b" l="l" r="r" t="t"/>
              <a:pathLst>
                <a:path extrusionOk="0" h="60161" w="38308">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5"/>
            <p:cNvSpPr/>
            <p:nvPr/>
          </p:nvSpPr>
          <p:spPr>
            <a:xfrm>
              <a:off x="6392350" y="3454800"/>
              <a:ext cx="767950" cy="217250"/>
            </a:xfrm>
            <a:custGeom>
              <a:rect b="b" l="l" r="r" t="t"/>
              <a:pathLst>
                <a:path extrusionOk="0" h="8690" w="30718">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5"/>
            <p:cNvSpPr/>
            <p:nvPr/>
          </p:nvSpPr>
          <p:spPr>
            <a:xfrm>
              <a:off x="6322150" y="3238700"/>
              <a:ext cx="868850" cy="265500"/>
            </a:xfrm>
            <a:custGeom>
              <a:rect b="b" l="l" r="r" t="t"/>
              <a:pathLst>
                <a:path extrusionOk="0" h="10620" w="34754">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5"/>
            <p:cNvSpPr/>
            <p:nvPr/>
          </p:nvSpPr>
          <p:spPr>
            <a:xfrm>
              <a:off x="6256325" y="3037950"/>
              <a:ext cx="923700" cy="403725"/>
            </a:xfrm>
            <a:custGeom>
              <a:rect b="b" l="l" r="r" t="t"/>
              <a:pathLst>
                <a:path extrusionOk="0" h="16149" w="36948">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5"/>
            <p:cNvSpPr/>
            <p:nvPr/>
          </p:nvSpPr>
          <p:spPr>
            <a:xfrm>
              <a:off x="6203675" y="2736275"/>
              <a:ext cx="931375" cy="657125"/>
            </a:xfrm>
            <a:custGeom>
              <a:rect b="b" l="l" r="r" t="t"/>
              <a:pathLst>
                <a:path extrusionOk="0" h="26285" w="37255">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5"/>
            <p:cNvSpPr/>
            <p:nvPr/>
          </p:nvSpPr>
          <p:spPr>
            <a:xfrm>
              <a:off x="6895875" y="1781875"/>
              <a:ext cx="345600" cy="2234625"/>
            </a:xfrm>
            <a:custGeom>
              <a:rect b="b" l="l" r="r" t="t"/>
              <a:pathLst>
                <a:path extrusionOk="0" h="89385" w="13824">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5"/>
            <p:cNvSpPr/>
            <p:nvPr/>
          </p:nvSpPr>
          <p:spPr>
            <a:xfrm>
              <a:off x="6471350" y="3612775"/>
              <a:ext cx="385075" cy="336800"/>
            </a:xfrm>
            <a:custGeom>
              <a:rect b="b" l="l" r="r" t="t"/>
              <a:pathLst>
                <a:path extrusionOk="0" h="13472" w="15403">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5"/>
            <p:cNvSpPr/>
            <p:nvPr/>
          </p:nvSpPr>
          <p:spPr>
            <a:xfrm>
              <a:off x="6507550" y="3657750"/>
              <a:ext cx="242450" cy="218325"/>
            </a:xfrm>
            <a:custGeom>
              <a:rect b="b" l="l" r="r" t="t"/>
              <a:pathLst>
                <a:path extrusionOk="0" h="8733" w="9698">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5"/>
            <p:cNvSpPr/>
            <p:nvPr/>
          </p:nvSpPr>
          <p:spPr>
            <a:xfrm>
              <a:off x="6151025" y="1762125"/>
              <a:ext cx="1018050" cy="1584100"/>
            </a:xfrm>
            <a:custGeom>
              <a:rect b="b" l="l" r="r" t="t"/>
              <a:pathLst>
                <a:path extrusionOk="0" h="63364" w="40722">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5"/>
            <p:cNvSpPr/>
            <p:nvPr/>
          </p:nvSpPr>
          <p:spPr>
            <a:xfrm>
              <a:off x="6010600" y="1752250"/>
              <a:ext cx="930300" cy="1467825"/>
            </a:xfrm>
            <a:custGeom>
              <a:rect b="b" l="l" r="r" t="t"/>
              <a:pathLst>
                <a:path extrusionOk="0" h="58713" w="37212">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5"/>
            <p:cNvSpPr/>
            <p:nvPr/>
          </p:nvSpPr>
          <p:spPr>
            <a:xfrm>
              <a:off x="5864700" y="1744575"/>
              <a:ext cx="948925" cy="1343850"/>
            </a:xfrm>
            <a:custGeom>
              <a:rect b="b" l="l" r="r" t="t"/>
              <a:pathLst>
                <a:path extrusionOk="0" h="53754" w="37957">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5"/>
            <p:cNvSpPr/>
            <p:nvPr/>
          </p:nvSpPr>
          <p:spPr>
            <a:xfrm>
              <a:off x="5659550" y="1808200"/>
              <a:ext cx="1010375" cy="1094850"/>
            </a:xfrm>
            <a:custGeom>
              <a:rect b="b" l="l" r="r" t="t"/>
              <a:pathLst>
                <a:path extrusionOk="0" h="43794" w="40415">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5"/>
            <p:cNvSpPr/>
            <p:nvPr/>
          </p:nvSpPr>
          <p:spPr>
            <a:xfrm>
              <a:off x="5521325" y="1824650"/>
              <a:ext cx="982950" cy="954425"/>
            </a:xfrm>
            <a:custGeom>
              <a:rect b="b" l="l" r="r" t="t"/>
              <a:pathLst>
                <a:path extrusionOk="0" h="38177" w="39318">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5"/>
            <p:cNvSpPr/>
            <p:nvPr/>
          </p:nvSpPr>
          <p:spPr>
            <a:xfrm>
              <a:off x="5398475" y="1973850"/>
              <a:ext cx="866650" cy="695525"/>
            </a:xfrm>
            <a:custGeom>
              <a:rect b="b" l="l" r="r" t="t"/>
              <a:pathLst>
                <a:path extrusionOk="0" h="27821" w="34666">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5"/>
            <p:cNvSpPr/>
            <p:nvPr/>
          </p:nvSpPr>
          <p:spPr>
            <a:xfrm>
              <a:off x="5275600" y="2483950"/>
              <a:ext cx="133850" cy="74625"/>
            </a:xfrm>
            <a:custGeom>
              <a:rect b="b" l="l" r="r" t="t"/>
              <a:pathLst>
                <a:path extrusionOk="0" h="2985" w="5354">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5"/>
            <p:cNvSpPr/>
            <p:nvPr/>
          </p:nvSpPr>
          <p:spPr>
            <a:xfrm>
              <a:off x="6505350" y="3574375"/>
              <a:ext cx="121800" cy="43900"/>
            </a:xfrm>
            <a:custGeom>
              <a:rect b="b" l="l" r="r" t="t"/>
              <a:pathLst>
                <a:path extrusionOk="0" h="1756" w="4872">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5"/>
            <p:cNvSpPr/>
            <p:nvPr/>
          </p:nvSpPr>
          <p:spPr>
            <a:xfrm>
              <a:off x="4039275" y="2169125"/>
              <a:ext cx="3006925" cy="2565925"/>
            </a:xfrm>
            <a:custGeom>
              <a:rect b="b" l="l" r="r" t="t"/>
              <a:pathLst>
                <a:path extrusionOk="0" h="102637" w="120277">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5"/>
            <p:cNvSpPr/>
            <p:nvPr/>
          </p:nvSpPr>
          <p:spPr>
            <a:xfrm>
              <a:off x="4836800" y="3535975"/>
              <a:ext cx="125075" cy="1464550"/>
            </a:xfrm>
            <a:custGeom>
              <a:rect b="b" l="l" r="r" t="t"/>
              <a:pathLst>
                <a:path extrusionOk="0" h="58582" w="5003">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5"/>
            <p:cNvSpPr/>
            <p:nvPr/>
          </p:nvSpPr>
          <p:spPr>
            <a:xfrm>
              <a:off x="4802775" y="3543675"/>
              <a:ext cx="129475" cy="1510600"/>
            </a:xfrm>
            <a:custGeom>
              <a:rect b="b" l="l" r="r" t="t"/>
              <a:pathLst>
                <a:path extrusionOk="0" h="60424" w="5179">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5"/>
            <p:cNvSpPr/>
            <p:nvPr/>
          </p:nvSpPr>
          <p:spPr>
            <a:xfrm>
              <a:off x="4766575" y="3551350"/>
              <a:ext cx="129475" cy="1474400"/>
            </a:xfrm>
            <a:custGeom>
              <a:rect b="b" l="l" r="r" t="t"/>
              <a:pathLst>
                <a:path extrusionOk="0" h="58976" w="5179">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5"/>
            <p:cNvSpPr/>
            <p:nvPr/>
          </p:nvSpPr>
          <p:spPr>
            <a:xfrm>
              <a:off x="4751225" y="3587550"/>
              <a:ext cx="113025" cy="1464525"/>
            </a:xfrm>
            <a:custGeom>
              <a:rect b="b" l="l" r="r" t="t"/>
              <a:pathLst>
                <a:path extrusionOk="0" h="58581" w="4521">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5"/>
            <p:cNvSpPr/>
            <p:nvPr/>
          </p:nvSpPr>
          <p:spPr>
            <a:xfrm>
              <a:off x="4716125" y="4375200"/>
              <a:ext cx="64750" cy="674675"/>
            </a:xfrm>
            <a:custGeom>
              <a:rect b="b" l="l" r="r" t="t"/>
              <a:pathLst>
                <a:path extrusionOk="0" h="26987" w="259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5"/>
            <p:cNvSpPr/>
            <p:nvPr/>
          </p:nvSpPr>
          <p:spPr>
            <a:xfrm>
              <a:off x="4683200" y="4215025"/>
              <a:ext cx="64750" cy="781100"/>
            </a:xfrm>
            <a:custGeom>
              <a:rect b="b" l="l" r="r" t="t"/>
              <a:pathLst>
                <a:path extrusionOk="0" h="31244" w="259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5"/>
            <p:cNvSpPr/>
            <p:nvPr/>
          </p:nvSpPr>
          <p:spPr>
            <a:xfrm>
              <a:off x="4650300" y="4168950"/>
              <a:ext cx="75725" cy="786600"/>
            </a:xfrm>
            <a:custGeom>
              <a:rect b="b" l="l" r="r" t="t"/>
              <a:pathLst>
                <a:path extrusionOk="0" h="31464" w="3029">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5"/>
            <p:cNvSpPr/>
            <p:nvPr/>
          </p:nvSpPr>
          <p:spPr>
            <a:xfrm>
              <a:off x="4619575" y="4645050"/>
              <a:ext cx="51600" cy="285250"/>
            </a:xfrm>
            <a:custGeom>
              <a:rect b="b" l="l" r="r" t="t"/>
              <a:pathLst>
                <a:path extrusionOk="0" h="11410" w="2064">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5"/>
            <p:cNvSpPr/>
            <p:nvPr/>
          </p:nvSpPr>
          <p:spPr>
            <a:xfrm>
              <a:off x="4598750" y="4775600"/>
              <a:ext cx="26350" cy="111925"/>
            </a:xfrm>
            <a:custGeom>
              <a:rect b="b" l="l" r="r" t="t"/>
              <a:pathLst>
                <a:path extrusionOk="0" h="4477" w="1054">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5"/>
            <p:cNvSpPr/>
            <p:nvPr/>
          </p:nvSpPr>
          <p:spPr>
            <a:xfrm>
              <a:off x="5341425" y="4865550"/>
              <a:ext cx="95450" cy="49400"/>
            </a:xfrm>
            <a:custGeom>
              <a:rect b="b" l="l" r="r" t="t"/>
              <a:pathLst>
                <a:path extrusionOk="0" h="1976" w="3818">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5"/>
            <p:cNvSpPr/>
            <p:nvPr/>
          </p:nvSpPr>
          <p:spPr>
            <a:xfrm>
              <a:off x="5341425" y="4841425"/>
              <a:ext cx="97650" cy="45000"/>
            </a:xfrm>
            <a:custGeom>
              <a:rect b="b" l="l" r="r" t="t"/>
              <a:pathLst>
                <a:path extrusionOk="0" h="1800" w="3906">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5"/>
            <p:cNvSpPr/>
            <p:nvPr/>
          </p:nvSpPr>
          <p:spPr>
            <a:xfrm>
              <a:off x="5341425" y="4815100"/>
              <a:ext cx="127275" cy="43900"/>
            </a:xfrm>
            <a:custGeom>
              <a:rect b="b" l="l" r="r" t="t"/>
              <a:pathLst>
                <a:path extrusionOk="0" h="1756" w="5091">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5"/>
            <p:cNvSpPr/>
            <p:nvPr/>
          </p:nvSpPr>
          <p:spPr>
            <a:xfrm>
              <a:off x="5305225" y="4740500"/>
              <a:ext cx="241350" cy="79000"/>
            </a:xfrm>
            <a:custGeom>
              <a:rect b="b" l="l" r="r" t="t"/>
              <a:pathLst>
                <a:path extrusionOk="0" h="3160" w="9654">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5"/>
            <p:cNvSpPr/>
            <p:nvPr/>
          </p:nvSpPr>
          <p:spPr>
            <a:xfrm>
              <a:off x="5384200" y="5052050"/>
              <a:ext cx="25" cy="25"/>
            </a:xfrm>
            <a:custGeom>
              <a:rect b="b" l="l" r="r" t="t"/>
              <a:pathLst>
                <a:path extrusionOk="0" h="1" w="1">
                  <a:moveTo>
                    <a:pt x="1" y="1"/>
                  </a:moveTo>
                  <a:lnTo>
                    <a:pt x="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5"/>
            <p:cNvSpPr/>
            <p:nvPr/>
          </p:nvSpPr>
          <p:spPr>
            <a:xfrm>
              <a:off x="5384200" y="5052050"/>
              <a:ext cx="25" cy="25"/>
            </a:xfrm>
            <a:custGeom>
              <a:rect b="b" l="l" r="r" t="t"/>
              <a:pathLst>
                <a:path extrusionOk="0" fill="none" h="1" w="1">
                  <a:moveTo>
                    <a:pt x="1" y="1"/>
                  </a:moveTo>
                  <a:lnTo>
                    <a:pt x="1" y="1"/>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5"/>
            <p:cNvSpPr/>
            <p:nvPr/>
          </p:nvSpPr>
          <p:spPr>
            <a:xfrm>
              <a:off x="5067175" y="3133375"/>
              <a:ext cx="866650" cy="1926375"/>
            </a:xfrm>
            <a:custGeom>
              <a:rect b="b" l="l" r="r" t="t"/>
              <a:pathLst>
                <a:path extrusionOk="0" h="77055" w="34666">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5"/>
            <p:cNvSpPr/>
            <p:nvPr/>
          </p:nvSpPr>
          <p:spPr>
            <a:xfrm>
              <a:off x="5041925" y="3105950"/>
              <a:ext cx="861200" cy="1932975"/>
            </a:xfrm>
            <a:custGeom>
              <a:rect b="b" l="l" r="r" t="t"/>
              <a:pathLst>
                <a:path extrusionOk="0" h="77319" w="34448">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5"/>
            <p:cNvSpPr/>
            <p:nvPr/>
          </p:nvSpPr>
          <p:spPr>
            <a:xfrm>
              <a:off x="4993675" y="3053300"/>
              <a:ext cx="851300" cy="1980125"/>
            </a:xfrm>
            <a:custGeom>
              <a:rect b="b" l="l" r="r" t="t"/>
              <a:pathLst>
                <a:path extrusionOk="0" h="79205" w="34052">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5"/>
            <p:cNvSpPr/>
            <p:nvPr/>
          </p:nvSpPr>
          <p:spPr>
            <a:xfrm>
              <a:off x="4962950" y="3026975"/>
              <a:ext cx="852400" cy="2017425"/>
            </a:xfrm>
            <a:custGeom>
              <a:rect b="b" l="l" r="r" t="t"/>
              <a:pathLst>
                <a:path extrusionOk="0" h="80697" w="34096">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5"/>
            <p:cNvSpPr/>
            <p:nvPr/>
          </p:nvSpPr>
          <p:spPr>
            <a:xfrm>
              <a:off x="4932225" y="2976525"/>
              <a:ext cx="827175" cy="2027275"/>
            </a:xfrm>
            <a:custGeom>
              <a:rect b="b" l="l" r="r" t="t"/>
              <a:pathLst>
                <a:path extrusionOk="0" h="81091" w="33087">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5"/>
            <p:cNvSpPr/>
            <p:nvPr/>
          </p:nvSpPr>
          <p:spPr>
            <a:xfrm>
              <a:off x="4899325" y="2920575"/>
              <a:ext cx="796450" cy="2115050"/>
            </a:xfrm>
            <a:custGeom>
              <a:rect b="b" l="l" r="r" t="t"/>
              <a:pathLst>
                <a:path extrusionOk="0" h="84602" w="31858">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5"/>
            <p:cNvSpPr/>
            <p:nvPr/>
          </p:nvSpPr>
          <p:spPr>
            <a:xfrm>
              <a:off x="5289850" y="2869000"/>
              <a:ext cx="349975" cy="388375"/>
            </a:xfrm>
            <a:custGeom>
              <a:rect b="b" l="l" r="r" t="t"/>
              <a:pathLst>
                <a:path extrusionOk="0" h="15535" w="13999">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5"/>
            <p:cNvSpPr/>
            <p:nvPr/>
          </p:nvSpPr>
          <p:spPr>
            <a:xfrm>
              <a:off x="5206475" y="2843775"/>
              <a:ext cx="405925" cy="426750"/>
            </a:xfrm>
            <a:custGeom>
              <a:rect b="b" l="l" r="r" t="t"/>
              <a:pathLst>
                <a:path extrusionOk="0" h="17070" w="16237">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5"/>
            <p:cNvSpPr/>
            <p:nvPr/>
          </p:nvSpPr>
          <p:spPr>
            <a:xfrm>
              <a:off x="5101175" y="2819650"/>
              <a:ext cx="483800" cy="494775"/>
            </a:xfrm>
            <a:custGeom>
              <a:rect b="b" l="l" r="r" t="t"/>
              <a:pathLst>
                <a:path extrusionOk="0" h="19791" w="19352">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5"/>
            <p:cNvSpPr/>
            <p:nvPr/>
          </p:nvSpPr>
          <p:spPr>
            <a:xfrm>
              <a:off x="3975625" y="3259550"/>
              <a:ext cx="584750" cy="1657600"/>
            </a:xfrm>
            <a:custGeom>
              <a:rect b="b" l="l" r="r" t="t"/>
              <a:pathLst>
                <a:path extrusionOk="0" h="66304" w="2339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5"/>
            <p:cNvSpPr/>
            <p:nvPr/>
          </p:nvSpPr>
          <p:spPr>
            <a:xfrm>
              <a:off x="3940525" y="2730775"/>
              <a:ext cx="589125" cy="2188575"/>
            </a:xfrm>
            <a:custGeom>
              <a:rect b="b" l="l" r="r" t="t"/>
              <a:pathLst>
                <a:path extrusionOk="0" h="87543" w="23565">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5"/>
            <p:cNvSpPr/>
            <p:nvPr/>
          </p:nvSpPr>
          <p:spPr>
            <a:xfrm>
              <a:off x="4021700" y="2610100"/>
              <a:ext cx="687875" cy="2200625"/>
            </a:xfrm>
            <a:custGeom>
              <a:rect b="b" l="l" r="r" t="t"/>
              <a:pathLst>
                <a:path extrusionOk="0" h="88025" w="27515">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5"/>
            <p:cNvSpPr/>
            <p:nvPr/>
          </p:nvSpPr>
          <p:spPr>
            <a:xfrm>
              <a:off x="3872525" y="2722000"/>
              <a:ext cx="510125" cy="2108475"/>
            </a:xfrm>
            <a:custGeom>
              <a:rect b="b" l="l" r="r" t="t"/>
              <a:pathLst>
                <a:path extrusionOk="0" h="84339" w="20405">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5"/>
            <p:cNvSpPr/>
            <p:nvPr/>
          </p:nvSpPr>
          <p:spPr>
            <a:xfrm>
              <a:off x="5263525" y="3312200"/>
              <a:ext cx="868875" cy="1159550"/>
            </a:xfrm>
            <a:custGeom>
              <a:rect b="b" l="l" r="r" t="t"/>
              <a:pathLst>
                <a:path extrusionOk="0" h="46382" w="34755">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5"/>
            <p:cNvSpPr/>
            <p:nvPr/>
          </p:nvSpPr>
          <p:spPr>
            <a:xfrm>
              <a:off x="5251475" y="3288075"/>
              <a:ext cx="853500" cy="1173800"/>
            </a:xfrm>
            <a:custGeom>
              <a:rect b="b" l="l" r="r" t="t"/>
              <a:pathLst>
                <a:path extrusionOk="0" h="46952" w="3414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5"/>
            <p:cNvSpPr/>
            <p:nvPr/>
          </p:nvSpPr>
          <p:spPr>
            <a:xfrm>
              <a:off x="5242675" y="3261725"/>
              <a:ext cx="833775" cy="1184800"/>
            </a:xfrm>
            <a:custGeom>
              <a:rect b="b" l="l" r="r" t="t"/>
              <a:pathLst>
                <a:path extrusionOk="0" h="47392" w="33351">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5"/>
            <p:cNvSpPr/>
            <p:nvPr/>
          </p:nvSpPr>
          <p:spPr>
            <a:xfrm>
              <a:off x="5230625" y="3236500"/>
              <a:ext cx="817300" cy="1199050"/>
            </a:xfrm>
            <a:custGeom>
              <a:rect b="b" l="l" r="r" t="t"/>
              <a:pathLst>
                <a:path extrusionOk="0" h="47962" w="32692">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5"/>
            <p:cNvSpPr/>
            <p:nvPr/>
          </p:nvSpPr>
          <p:spPr>
            <a:xfrm>
              <a:off x="5136275" y="3184950"/>
              <a:ext cx="854600" cy="1805700"/>
            </a:xfrm>
            <a:custGeom>
              <a:rect b="b" l="l" r="r" t="t"/>
              <a:pathLst>
                <a:path extrusionOk="0" h="72228" w="34184">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5"/>
            <p:cNvSpPr/>
            <p:nvPr/>
          </p:nvSpPr>
          <p:spPr>
            <a:xfrm>
              <a:off x="5101175" y="3159725"/>
              <a:ext cx="862275" cy="1886875"/>
            </a:xfrm>
            <a:custGeom>
              <a:rect b="b" l="l" r="r" t="t"/>
              <a:pathLst>
                <a:path extrusionOk="0" h="75475" w="34491">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5"/>
            <p:cNvSpPr/>
            <p:nvPr/>
          </p:nvSpPr>
          <p:spPr>
            <a:xfrm>
              <a:off x="5644200" y="4235875"/>
              <a:ext cx="110825" cy="70225"/>
            </a:xfrm>
            <a:custGeom>
              <a:rect b="b" l="l" r="r" t="t"/>
              <a:pathLst>
                <a:path extrusionOk="0" h="2809" w="4433">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5"/>
            <p:cNvSpPr/>
            <p:nvPr/>
          </p:nvSpPr>
          <p:spPr>
            <a:xfrm>
              <a:off x="5600325" y="4217225"/>
              <a:ext cx="172250" cy="154700"/>
            </a:xfrm>
            <a:custGeom>
              <a:rect b="b" l="l" r="r" t="t"/>
              <a:pathLst>
                <a:path extrusionOk="0" h="6188" w="689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5"/>
            <p:cNvSpPr/>
            <p:nvPr/>
          </p:nvSpPr>
          <p:spPr>
            <a:xfrm>
              <a:off x="5555325" y="4199675"/>
              <a:ext cx="240275" cy="216125"/>
            </a:xfrm>
            <a:custGeom>
              <a:rect b="b" l="l" r="r" t="t"/>
              <a:pathLst>
                <a:path extrusionOk="0" h="8645" w="9611">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5"/>
            <p:cNvSpPr/>
            <p:nvPr/>
          </p:nvSpPr>
          <p:spPr>
            <a:xfrm>
              <a:off x="5499400" y="4181025"/>
              <a:ext cx="342275" cy="296225"/>
            </a:xfrm>
            <a:custGeom>
              <a:rect b="b" l="l" r="r" t="t"/>
              <a:pathLst>
                <a:path extrusionOk="0" h="11849" w="13691">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5"/>
            <p:cNvSpPr/>
            <p:nvPr/>
          </p:nvSpPr>
          <p:spPr>
            <a:xfrm>
              <a:off x="5288750" y="4500250"/>
              <a:ext cx="79025" cy="51600"/>
            </a:xfrm>
            <a:custGeom>
              <a:rect b="b" l="l" r="r" t="t"/>
              <a:pathLst>
                <a:path extrusionOk="0" h="2064" w="3161">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5"/>
            <p:cNvSpPr/>
            <p:nvPr/>
          </p:nvSpPr>
          <p:spPr>
            <a:xfrm>
              <a:off x="5982075" y="1811500"/>
              <a:ext cx="928100" cy="1382250"/>
            </a:xfrm>
            <a:custGeom>
              <a:rect b="b" l="l" r="r" t="t"/>
              <a:pathLst>
                <a:path extrusionOk="0" h="55290" w="37124">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5"/>
            <p:cNvSpPr/>
            <p:nvPr/>
          </p:nvSpPr>
          <p:spPr>
            <a:xfrm>
              <a:off x="5954650" y="1809300"/>
              <a:ext cx="928100" cy="1359225"/>
            </a:xfrm>
            <a:custGeom>
              <a:rect b="b" l="l" r="r" t="t"/>
              <a:pathLst>
                <a:path extrusionOk="0" h="54369" w="37124">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5"/>
            <p:cNvSpPr/>
            <p:nvPr/>
          </p:nvSpPr>
          <p:spPr>
            <a:xfrm>
              <a:off x="5925025" y="1820275"/>
              <a:ext cx="932500" cy="1321900"/>
            </a:xfrm>
            <a:custGeom>
              <a:rect b="b" l="l" r="r" t="t"/>
              <a:pathLst>
                <a:path extrusionOk="0" h="52876" w="3730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5"/>
            <p:cNvSpPr/>
            <p:nvPr/>
          </p:nvSpPr>
          <p:spPr>
            <a:xfrm>
              <a:off x="5894325" y="1812575"/>
              <a:ext cx="942350" cy="1302175"/>
            </a:xfrm>
            <a:custGeom>
              <a:rect b="b" l="l" r="r" t="t"/>
              <a:pathLst>
                <a:path extrusionOk="0" h="52087" w="37694">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5"/>
            <p:cNvSpPr/>
            <p:nvPr/>
          </p:nvSpPr>
          <p:spPr>
            <a:xfrm>
              <a:off x="5836175" y="1785150"/>
              <a:ext cx="956625" cy="1276950"/>
            </a:xfrm>
            <a:custGeom>
              <a:rect b="b" l="l" r="r" t="t"/>
              <a:pathLst>
                <a:path extrusionOk="0" h="51078" w="38265">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5"/>
            <p:cNvSpPr/>
            <p:nvPr/>
          </p:nvSpPr>
          <p:spPr>
            <a:xfrm>
              <a:off x="5806550" y="1750050"/>
              <a:ext cx="970875" cy="1285725"/>
            </a:xfrm>
            <a:custGeom>
              <a:rect b="b" l="l" r="r" t="t"/>
              <a:pathLst>
                <a:path extrusionOk="0" h="51429" w="38835">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5"/>
            <p:cNvSpPr/>
            <p:nvPr/>
          </p:nvSpPr>
          <p:spPr>
            <a:xfrm>
              <a:off x="5750600" y="1745675"/>
              <a:ext cx="1006000" cy="1239650"/>
            </a:xfrm>
            <a:custGeom>
              <a:rect b="b" l="l" r="r" t="t"/>
              <a:pathLst>
                <a:path extrusionOk="0" h="49586" w="4024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5"/>
            <p:cNvSpPr/>
            <p:nvPr/>
          </p:nvSpPr>
          <p:spPr>
            <a:xfrm>
              <a:off x="5686975" y="1781875"/>
              <a:ext cx="1024625" cy="1146400"/>
            </a:xfrm>
            <a:custGeom>
              <a:rect b="b" l="l" r="r" t="t"/>
              <a:pathLst>
                <a:path extrusionOk="0" h="45856" w="40985">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5"/>
            <p:cNvSpPr/>
            <p:nvPr/>
          </p:nvSpPr>
          <p:spPr>
            <a:xfrm>
              <a:off x="5631025" y="1795025"/>
              <a:ext cx="1012575" cy="1082775"/>
            </a:xfrm>
            <a:custGeom>
              <a:rect b="b" l="l" r="r" t="t"/>
              <a:pathLst>
                <a:path extrusionOk="0" h="43311" w="40503">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5"/>
            <p:cNvSpPr/>
            <p:nvPr/>
          </p:nvSpPr>
          <p:spPr>
            <a:xfrm>
              <a:off x="5603600" y="1804900"/>
              <a:ext cx="1003800" cy="1047675"/>
            </a:xfrm>
            <a:custGeom>
              <a:rect b="b" l="l" r="r" t="t"/>
              <a:pathLst>
                <a:path extrusionOk="0" h="41907" w="40152">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5"/>
            <p:cNvSpPr/>
            <p:nvPr/>
          </p:nvSpPr>
          <p:spPr>
            <a:xfrm>
              <a:off x="5576175" y="1804900"/>
              <a:ext cx="998300" cy="1023550"/>
            </a:xfrm>
            <a:custGeom>
              <a:rect b="b" l="l" r="r" t="t"/>
              <a:pathLst>
                <a:path extrusionOk="0" h="40942" w="39932">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5"/>
            <p:cNvSpPr/>
            <p:nvPr/>
          </p:nvSpPr>
          <p:spPr>
            <a:xfrm>
              <a:off x="5548750" y="1803800"/>
              <a:ext cx="995025" cy="1000500"/>
            </a:xfrm>
            <a:custGeom>
              <a:rect b="b" l="l" r="r" t="t"/>
              <a:pathLst>
                <a:path extrusionOk="0" h="40020" w="39801">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5"/>
            <p:cNvSpPr/>
            <p:nvPr/>
          </p:nvSpPr>
          <p:spPr>
            <a:xfrm>
              <a:off x="5493900" y="1863050"/>
              <a:ext cx="967600" cy="891900"/>
            </a:xfrm>
            <a:custGeom>
              <a:rect b="b" l="l" r="r" t="t"/>
              <a:pathLst>
                <a:path extrusionOk="0" h="35676" w="38704">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5"/>
            <p:cNvSpPr/>
            <p:nvPr/>
          </p:nvSpPr>
          <p:spPr>
            <a:xfrm>
              <a:off x="5469775" y="1897050"/>
              <a:ext cx="943450" cy="837050"/>
            </a:xfrm>
            <a:custGeom>
              <a:rect b="b" l="l" r="r" t="t"/>
              <a:pathLst>
                <a:path extrusionOk="0" h="33482" w="37738">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5"/>
            <p:cNvSpPr/>
            <p:nvPr/>
          </p:nvSpPr>
          <p:spPr>
            <a:xfrm>
              <a:off x="5446725" y="1902550"/>
              <a:ext cx="929200" cy="809600"/>
            </a:xfrm>
            <a:custGeom>
              <a:rect b="b" l="l" r="r" t="t"/>
              <a:pathLst>
                <a:path extrusionOk="0" h="32384" w="37168">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5"/>
            <p:cNvSpPr/>
            <p:nvPr/>
          </p:nvSpPr>
          <p:spPr>
            <a:xfrm>
              <a:off x="5422600" y="1929975"/>
              <a:ext cx="900675" cy="760250"/>
            </a:xfrm>
            <a:custGeom>
              <a:rect b="b" l="l" r="r" t="t"/>
              <a:pathLst>
                <a:path extrusionOk="0" h="30410" w="36027">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5"/>
            <p:cNvSpPr/>
            <p:nvPr/>
          </p:nvSpPr>
          <p:spPr>
            <a:xfrm>
              <a:off x="5375425" y="2000175"/>
              <a:ext cx="840325" cy="647250"/>
            </a:xfrm>
            <a:custGeom>
              <a:rect b="b" l="l" r="r" t="t"/>
              <a:pathLst>
                <a:path extrusionOk="0" h="25890" w="33613">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5"/>
            <p:cNvSpPr/>
            <p:nvPr/>
          </p:nvSpPr>
          <p:spPr>
            <a:xfrm>
              <a:off x="5351300" y="2536625"/>
              <a:ext cx="160175" cy="88875"/>
            </a:xfrm>
            <a:custGeom>
              <a:rect b="b" l="l" r="r" t="t"/>
              <a:pathLst>
                <a:path extrusionOk="0" h="3555" w="6407">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5"/>
            <p:cNvSpPr/>
            <p:nvPr/>
          </p:nvSpPr>
          <p:spPr>
            <a:xfrm>
              <a:off x="5904175" y="2181175"/>
              <a:ext cx="137150" cy="118500"/>
            </a:xfrm>
            <a:custGeom>
              <a:rect b="b" l="l" r="r" t="t"/>
              <a:pathLst>
                <a:path extrusionOk="0" h="4740" w="5486">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5"/>
            <p:cNvSpPr/>
            <p:nvPr/>
          </p:nvSpPr>
          <p:spPr>
            <a:xfrm>
              <a:off x="5889925" y="2072575"/>
              <a:ext cx="210650" cy="199675"/>
            </a:xfrm>
            <a:custGeom>
              <a:rect b="b" l="l" r="r" t="t"/>
              <a:pathLst>
                <a:path extrusionOk="0" h="7987" w="8426">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5"/>
            <p:cNvSpPr/>
            <p:nvPr/>
          </p:nvSpPr>
          <p:spPr>
            <a:xfrm>
              <a:off x="5303025" y="2516875"/>
              <a:ext cx="109725" cy="65825"/>
            </a:xfrm>
            <a:custGeom>
              <a:rect b="b" l="l" r="r" t="t"/>
              <a:pathLst>
                <a:path extrusionOk="0" h="2633" w="4389">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5"/>
            <p:cNvSpPr/>
            <p:nvPr/>
          </p:nvSpPr>
          <p:spPr>
            <a:xfrm>
              <a:off x="6039125" y="1741275"/>
              <a:ext cx="930275" cy="1504025"/>
            </a:xfrm>
            <a:custGeom>
              <a:rect b="b" l="l" r="r" t="t"/>
              <a:pathLst>
                <a:path extrusionOk="0" h="60161" w="37211">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5"/>
            <p:cNvSpPr/>
            <p:nvPr/>
          </p:nvSpPr>
          <p:spPr>
            <a:xfrm>
              <a:off x="6067650" y="1763225"/>
              <a:ext cx="930275" cy="1507300"/>
            </a:xfrm>
            <a:custGeom>
              <a:rect b="b" l="l" r="r" t="t"/>
              <a:pathLst>
                <a:path extrusionOk="0" h="60292" w="37211">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5"/>
            <p:cNvSpPr/>
            <p:nvPr/>
          </p:nvSpPr>
          <p:spPr>
            <a:xfrm>
              <a:off x="7317150" y="4387275"/>
              <a:ext cx="64725" cy="41700"/>
            </a:xfrm>
            <a:custGeom>
              <a:rect b="b" l="l" r="r" t="t"/>
              <a:pathLst>
                <a:path extrusionOk="0" h="1668" w="2589">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5"/>
            <p:cNvSpPr/>
            <p:nvPr/>
          </p:nvSpPr>
          <p:spPr>
            <a:xfrm>
              <a:off x="7284225" y="4357650"/>
              <a:ext cx="41725" cy="38425"/>
            </a:xfrm>
            <a:custGeom>
              <a:rect b="b" l="l" r="r" t="t"/>
              <a:pathLst>
                <a:path extrusionOk="0" h="1537" w="1669">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5"/>
            <p:cNvSpPr/>
            <p:nvPr/>
          </p:nvSpPr>
          <p:spPr>
            <a:xfrm>
              <a:off x="7108700" y="4199675"/>
              <a:ext cx="231500" cy="292925"/>
            </a:xfrm>
            <a:custGeom>
              <a:rect b="b" l="l" r="r" t="t"/>
              <a:pathLst>
                <a:path extrusionOk="0" h="11717" w="926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5"/>
            <p:cNvSpPr/>
            <p:nvPr/>
          </p:nvSpPr>
          <p:spPr>
            <a:xfrm>
              <a:off x="6978150" y="4100950"/>
              <a:ext cx="378500" cy="413600"/>
            </a:xfrm>
            <a:custGeom>
              <a:rect b="b" l="l" r="r" t="t"/>
              <a:pathLst>
                <a:path extrusionOk="0" h="16544" w="1514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5"/>
            <p:cNvSpPr/>
            <p:nvPr/>
          </p:nvSpPr>
          <p:spPr>
            <a:xfrm>
              <a:off x="6866275" y="4041700"/>
              <a:ext cx="453075" cy="489300"/>
            </a:xfrm>
            <a:custGeom>
              <a:rect b="b" l="l" r="r" t="t"/>
              <a:pathLst>
                <a:path extrusionOk="0" h="19572" w="18123">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5"/>
            <p:cNvSpPr/>
            <p:nvPr/>
          </p:nvSpPr>
          <p:spPr>
            <a:xfrm>
              <a:off x="6816900" y="4007700"/>
              <a:ext cx="515625" cy="541950"/>
            </a:xfrm>
            <a:custGeom>
              <a:rect b="b" l="l" r="r" t="t"/>
              <a:pathLst>
                <a:path extrusionOk="0" h="21678" w="20625">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5"/>
            <p:cNvSpPr/>
            <p:nvPr/>
          </p:nvSpPr>
          <p:spPr>
            <a:xfrm>
              <a:off x="7193175" y="3904575"/>
              <a:ext cx="99850" cy="461875"/>
            </a:xfrm>
            <a:custGeom>
              <a:rect b="b" l="l" r="r" t="t"/>
              <a:pathLst>
                <a:path extrusionOk="0" h="18475" w="3994">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5"/>
            <p:cNvSpPr/>
            <p:nvPr/>
          </p:nvSpPr>
          <p:spPr>
            <a:xfrm>
              <a:off x="7090050" y="3878250"/>
              <a:ext cx="102050" cy="330225"/>
            </a:xfrm>
            <a:custGeom>
              <a:rect b="b" l="l" r="r" t="t"/>
              <a:pathLst>
                <a:path extrusionOk="0" h="13209" w="4082">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5"/>
            <p:cNvSpPr/>
            <p:nvPr/>
          </p:nvSpPr>
          <p:spPr>
            <a:xfrm>
              <a:off x="6999000" y="3853025"/>
              <a:ext cx="183225" cy="256725"/>
            </a:xfrm>
            <a:custGeom>
              <a:rect b="b" l="l" r="r" t="t"/>
              <a:pathLst>
                <a:path extrusionOk="0" h="10269" w="7329">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5"/>
            <p:cNvSpPr/>
            <p:nvPr/>
          </p:nvSpPr>
          <p:spPr>
            <a:xfrm>
              <a:off x="6933175" y="3802550"/>
              <a:ext cx="228200" cy="247950"/>
            </a:xfrm>
            <a:custGeom>
              <a:rect b="b" l="l" r="r" t="t"/>
              <a:pathLst>
                <a:path extrusionOk="0" h="9918" w="9128">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5"/>
            <p:cNvSpPr/>
            <p:nvPr/>
          </p:nvSpPr>
          <p:spPr>
            <a:xfrm>
              <a:off x="4482450" y="2681425"/>
              <a:ext cx="948950" cy="1026825"/>
            </a:xfrm>
            <a:custGeom>
              <a:rect b="b" l="l" r="r" t="t"/>
              <a:pathLst>
                <a:path extrusionOk="0" h="41073" w="37958">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5"/>
            <p:cNvSpPr/>
            <p:nvPr/>
          </p:nvSpPr>
          <p:spPr>
            <a:xfrm>
              <a:off x="4547175" y="2703350"/>
              <a:ext cx="908350" cy="911650"/>
            </a:xfrm>
            <a:custGeom>
              <a:rect b="b" l="l" r="r" t="t"/>
              <a:pathLst>
                <a:path extrusionOk="0" h="36466" w="36334">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5"/>
            <p:cNvSpPr/>
            <p:nvPr/>
          </p:nvSpPr>
          <p:spPr>
            <a:xfrm>
              <a:off x="4648100" y="2725300"/>
              <a:ext cx="830475" cy="834850"/>
            </a:xfrm>
            <a:custGeom>
              <a:rect b="b" l="l" r="r" t="t"/>
              <a:pathLst>
                <a:path extrusionOk="0" h="33394" w="33219">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5"/>
            <p:cNvSpPr/>
            <p:nvPr/>
          </p:nvSpPr>
          <p:spPr>
            <a:xfrm>
              <a:off x="4789625" y="2746150"/>
              <a:ext cx="713075" cy="742700"/>
            </a:xfrm>
            <a:custGeom>
              <a:rect b="b" l="l" r="r" t="t"/>
              <a:pathLst>
                <a:path extrusionOk="0" h="29708" w="28523">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5"/>
            <p:cNvSpPr/>
            <p:nvPr/>
          </p:nvSpPr>
          <p:spPr>
            <a:xfrm>
              <a:off x="5014500" y="3023675"/>
              <a:ext cx="151425" cy="318175"/>
            </a:xfrm>
            <a:custGeom>
              <a:rect b="b" l="l" r="r" t="t"/>
              <a:pathLst>
                <a:path extrusionOk="0" h="12727" w="6057">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5"/>
            <p:cNvSpPr/>
            <p:nvPr/>
          </p:nvSpPr>
          <p:spPr>
            <a:xfrm>
              <a:off x="4389200" y="3352775"/>
              <a:ext cx="295125" cy="759175"/>
            </a:xfrm>
            <a:custGeom>
              <a:rect b="b" l="l" r="r" t="t"/>
              <a:pathLst>
                <a:path extrusionOk="0" h="30367" w="11805">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5"/>
            <p:cNvSpPr/>
            <p:nvPr/>
          </p:nvSpPr>
          <p:spPr>
            <a:xfrm>
              <a:off x="4328875" y="3108150"/>
              <a:ext cx="357650" cy="1116775"/>
            </a:xfrm>
            <a:custGeom>
              <a:rect b="b" l="l" r="r" t="t"/>
              <a:pathLst>
                <a:path extrusionOk="0" h="44671" w="14306">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5"/>
            <p:cNvSpPr/>
            <p:nvPr/>
          </p:nvSpPr>
          <p:spPr>
            <a:xfrm>
              <a:off x="4276225" y="3001750"/>
              <a:ext cx="400425" cy="1289000"/>
            </a:xfrm>
            <a:custGeom>
              <a:rect b="b" l="l" r="r" t="t"/>
              <a:pathLst>
                <a:path extrusionOk="0" h="51560" w="16017">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5"/>
            <p:cNvSpPr/>
            <p:nvPr/>
          </p:nvSpPr>
          <p:spPr>
            <a:xfrm>
              <a:off x="4227950" y="2940300"/>
              <a:ext cx="432250" cy="1407500"/>
            </a:xfrm>
            <a:custGeom>
              <a:rect b="b" l="l" r="r" t="t"/>
              <a:pathLst>
                <a:path extrusionOk="0" h="56300" w="1729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5"/>
            <p:cNvSpPr/>
            <p:nvPr/>
          </p:nvSpPr>
          <p:spPr>
            <a:xfrm>
              <a:off x="4167625" y="2749425"/>
              <a:ext cx="593500" cy="1676250"/>
            </a:xfrm>
            <a:custGeom>
              <a:rect b="b" l="l" r="r" t="t"/>
              <a:pathLst>
                <a:path extrusionOk="0" h="67050" w="2374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5"/>
            <p:cNvSpPr/>
            <p:nvPr/>
          </p:nvSpPr>
          <p:spPr>
            <a:xfrm>
              <a:off x="4152250" y="2727500"/>
              <a:ext cx="578150" cy="1726700"/>
            </a:xfrm>
            <a:custGeom>
              <a:rect b="b" l="l" r="r" t="t"/>
              <a:pathLst>
                <a:path extrusionOk="0" h="69068" w="23126">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5"/>
            <p:cNvSpPr/>
            <p:nvPr/>
          </p:nvSpPr>
          <p:spPr>
            <a:xfrm>
              <a:off x="4125925" y="2666050"/>
              <a:ext cx="649450" cy="1851775"/>
            </a:xfrm>
            <a:custGeom>
              <a:rect b="b" l="l" r="r" t="t"/>
              <a:pathLst>
                <a:path extrusionOk="0" h="74071" w="25978">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5"/>
            <p:cNvSpPr/>
            <p:nvPr/>
          </p:nvSpPr>
          <p:spPr>
            <a:xfrm>
              <a:off x="4096300" y="2788925"/>
              <a:ext cx="434450" cy="1781575"/>
            </a:xfrm>
            <a:custGeom>
              <a:rect b="b" l="l" r="r" t="t"/>
              <a:pathLst>
                <a:path extrusionOk="0" h="71263" w="17378">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5"/>
            <p:cNvSpPr/>
            <p:nvPr/>
          </p:nvSpPr>
          <p:spPr>
            <a:xfrm>
              <a:off x="5157125" y="2795500"/>
              <a:ext cx="400425" cy="235900"/>
            </a:xfrm>
            <a:custGeom>
              <a:rect b="b" l="l" r="r" t="t"/>
              <a:pathLst>
                <a:path extrusionOk="0" h="9436" w="16017">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5"/>
            <p:cNvSpPr/>
            <p:nvPr/>
          </p:nvSpPr>
          <p:spPr>
            <a:xfrm>
              <a:off x="4878475" y="2770275"/>
              <a:ext cx="651650" cy="660425"/>
            </a:xfrm>
            <a:custGeom>
              <a:rect b="b" l="l" r="r" t="t"/>
              <a:pathLst>
                <a:path extrusionOk="0" h="26417" w="26066">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5"/>
            <p:cNvSpPr/>
            <p:nvPr/>
          </p:nvSpPr>
          <p:spPr>
            <a:xfrm>
              <a:off x="4429800" y="2660575"/>
              <a:ext cx="977475" cy="1079475"/>
            </a:xfrm>
            <a:custGeom>
              <a:rect b="b" l="l" r="r" t="t"/>
              <a:pathLst>
                <a:path extrusionOk="0" h="43179" w="39099">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5"/>
            <p:cNvSpPr/>
            <p:nvPr/>
          </p:nvSpPr>
          <p:spPr>
            <a:xfrm>
              <a:off x="4382625" y="2638625"/>
              <a:ext cx="1001600" cy="722950"/>
            </a:xfrm>
            <a:custGeom>
              <a:rect b="b" l="l" r="r" t="t"/>
              <a:pathLst>
                <a:path extrusionOk="0" h="28918" w="40064">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5"/>
            <p:cNvSpPr/>
            <p:nvPr/>
          </p:nvSpPr>
          <p:spPr>
            <a:xfrm>
              <a:off x="4390300" y="2616700"/>
              <a:ext cx="969800" cy="500250"/>
            </a:xfrm>
            <a:custGeom>
              <a:rect b="b" l="l" r="r" t="t"/>
              <a:pathLst>
                <a:path extrusionOk="0" h="20010" w="38792">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5"/>
            <p:cNvSpPr/>
            <p:nvPr/>
          </p:nvSpPr>
          <p:spPr>
            <a:xfrm>
              <a:off x="4570225" y="2562950"/>
              <a:ext cx="823875" cy="447600"/>
            </a:xfrm>
            <a:custGeom>
              <a:rect b="b" l="l" r="r" t="t"/>
              <a:pathLst>
                <a:path extrusionOk="0" h="17904" w="32955">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5"/>
            <p:cNvSpPr/>
            <p:nvPr/>
          </p:nvSpPr>
          <p:spPr>
            <a:xfrm>
              <a:off x="4593250" y="2573900"/>
              <a:ext cx="718575" cy="375225"/>
            </a:xfrm>
            <a:custGeom>
              <a:rect b="b" l="l" r="r" t="t"/>
              <a:pathLst>
                <a:path extrusionOk="0" h="15009" w="28743">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5"/>
            <p:cNvSpPr/>
            <p:nvPr/>
          </p:nvSpPr>
          <p:spPr>
            <a:xfrm>
              <a:off x="4627275" y="2549775"/>
              <a:ext cx="657125" cy="330225"/>
            </a:xfrm>
            <a:custGeom>
              <a:rect b="b" l="l" r="r" t="t"/>
              <a:pathLst>
                <a:path extrusionOk="0" h="13209" w="26285">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5"/>
            <p:cNvSpPr/>
            <p:nvPr/>
          </p:nvSpPr>
          <p:spPr>
            <a:xfrm>
              <a:off x="4752325" y="2525650"/>
              <a:ext cx="504650" cy="232575"/>
            </a:xfrm>
            <a:custGeom>
              <a:rect b="b" l="l" r="r" t="t"/>
              <a:pathLst>
                <a:path extrusionOk="0" h="9303" w="20186">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5"/>
            <p:cNvSpPr/>
            <p:nvPr/>
          </p:nvSpPr>
          <p:spPr>
            <a:xfrm>
              <a:off x="4721600" y="2500400"/>
              <a:ext cx="509050" cy="235900"/>
            </a:xfrm>
            <a:custGeom>
              <a:rect b="b" l="l" r="r" t="t"/>
              <a:pathLst>
                <a:path extrusionOk="0" h="9436" w="20362">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5"/>
            <p:cNvSpPr/>
            <p:nvPr/>
          </p:nvSpPr>
          <p:spPr>
            <a:xfrm>
              <a:off x="4766575" y="2636450"/>
              <a:ext cx="66950" cy="38400"/>
            </a:xfrm>
            <a:custGeom>
              <a:rect b="b" l="l" r="r" t="t"/>
              <a:pathLst>
                <a:path extrusionOk="0" h="1536" w="2678">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5"/>
            <p:cNvSpPr/>
            <p:nvPr/>
          </p:nvSpPr>
          <p:spPr>
            <a:xfrm>
              <a:off x="4492325" y="2749425"/>
              <a:ext cx="69150" cy="48300"/>
            </a:xfrm>
            <a:custGeom>
              <a:rect b="b" l="l" r="r" t="t"/>
              <a:pathLst>
                <a:path extrusionOk="0" h="1932" w="2766">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5"/>
            <p:cNvSpPr/>
            <p:nvPr/>
          </p:nvSpPr>
          <p:spPr>
            <a:xfrm>
              <a:off x="4584475" y="2661675"/>
              <a:ext cx="72425" cy="46100"/>
            </a:xfrm>
            <a:custGeom>
              <a:rect b="b" l="l" r="r" t="t"/>
              <a:pathLst>
                <a:path extrusionOk="0" h="1844" w="2897">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5"/>
            <p:cNvSpPr/>
            <p:nvPr/>
          </p:nvSpPr>
          <p:spPr>
            <a:xfrm>
              <a:off x="5248175" y="2451050"/>
              <a:ext cx="158000" cy="83400"/>
            </a:xfrm>
            <a:custGeom>
              <a:rect b="b" l="l" r="r" t="t"/>
              <a:pathLst>
                <a:path extrusionOk="0" h="3336" w="632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5"/>
            <p:cNvSpPr/>
            <p:nvPr/>
          </p:nvSpPr>
          <p:spPr>
            <a:xfrm>
              <a:off x="5221850" y="2453250"/>
              <a:ext cx="110825" cy="55950"/>
            </a:xfrm>
            <a:custGeom>
              <a:rect b="b" l="l" r="r" t="t"/>
              <a:pathLst>
                <a:path extrusionOk="0" h="2238" w="4433">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5"/>
            <p:cNvSpPr/>
            <p:nvPr/>
          </p:nvSpPr>
          <p:spPr>
            <a:xfrm>
              <a:off x="2583525" y="3619350"/>
              <a:ext cx="11000" cy="43925"/>
            </a:xfrm>
            <a:custGeom>
              <a:rect b="b" l="l" r="r" t="t"/>
              <a:pathLst>
                <a:path extrusionOk="0" h="1757" w="44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5"/>
            <p:cNvSpPr/>
            <p:nvPr/>
          </p:nvSpPr>
          <p:spPr>
            <a:xfrm>
              <a:off x="2531975" y="3816825"/>
              <a:ext cx="28550" cy="37325"/>
            </a:xfrm>
            <a:custGeom>
              <a:rect b="b" l="l" r="r" t="t"/>
              <a:pathLst>
                <a:path extrusionOk="0" h="1493" w="1142">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5"/>
            <p:cNvSpPr/>
            <p:nvPr/>
          </p:nvSpPr>
          <p:spPr>
            <a:xfrm>
              <a:off x="2790850" y="3734550"/>
              <a:ext cx="36250" cy="30725"/>
            </a:xfrm>
            <a:custGeom>
              <a:rect b="b" l="l" r="r" t="t"/>
              <a:pathLst>
                <a:path extrusionOk="0" h="1229" w="145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5"/>
            <p:cNvSpPr/>
            <p:nvPr/>
          </p:nvSpPr>
          <p:spPr>
            <a:xfrm>
              <a:off x="2285150" y="4725150"/>
              <a:ext cx="47175" cy="14275"/>
            </a:xfrm>
            <a:custGeom>
              <a:rect b="b" l="l" r="r" t="t"/>
              <a:pathLst>
                <a:path extrusionOk="0" h="571" w="1887">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5"/>
            <p:cNvSpPr/>
            <p:nvPr/>
          </p:nvSpPr>
          <p:spPr>
            <a:xfrm>
              <a:off x="2232475" y="4129475"/>
              <a:ext cx="879825" cy="325825"/>
            </a:xfrm>
            <a:custGeom>
              <a:rect b="b" l="l" r="r" t="t"/>
              <a:pathLst>
                <a:path extrusionOk="0" h="13033" w="35193">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5"/>
            <p:cNvSpPr/>
            <p:nvPr/>
          </p:nvSpPr>
          <p:spPr>
            <a:xfrm>
              <a:off x="2228100" y="4100950"/>
              <a:ext cx="934675" cy="336800"/>
            </a:xfrm>
            <a:custGeom>
              <a:rect b="b" l="l" r="r" t="t"/>
              <a:pathLst>
                <a:path extrusionOk="0" h="13472" w="37387">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5"/>
            <p:cNvSpPr/>
            <p:nvPr/>
          </p:nvSpPr>
          <p:spPr>
            <a:xfrm>
              <a:off x="2245650" y="4054875"/>
              <a:ext cx="1314250" cy="359850"/>
            </a:xfrm>
            <a:custGeom>
              <a:rect b="b" l="l" r="r" t="t"/>
              <a:pathLst>
                <a:path extrusionOk="0" h="14394" w="5257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5"/>
            <p:cNvSpPr/>
            <p:nvPr/>
          </p:nvSpPr>
          <p:spPr>
            <a:xfrm>
              <a:off x="2252225" y="4008800"/>
              <a:ext cx="1328500" cy="378500"/>
            </a:xfrm>
            <a:custGeom>
              <a:rect b="b" l="l" r="r" t="t"/>
              <a:pathLst>
                <a:path extrusionOk="0" h="15140" w="5314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5"/>
            <p:cNvSpPr/>
            <p:nvPr/>
          </p:nvSpPr>
          <p:spPr>
            <a:xfrm>
              <a:off x="2104125" y="4481600"/>
              <a:ext cx="42825" cy="15400"/>
            </a:xfrm>
            <a:custGeom>
              <a:rect b="b" l="l" r="r" t="t"/>
              <a:pathLst>
                <a:path extrusionOk="0" h="616" w="1713">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5"/>
            <p:cNvSpPr/>
            <p:nvPr/>
          </p:nvSpPr>
          <p:spPr>
            <a:xfrm>
              <a:off x="2084375" y="4455275"/>
              <a:ext cx="138250" cy="42825"/>
            </a:xfrm>
            <a:custGeom>
              <a:rect b="b" l="l" r="r" t="t"/>
              <a:pathLst>
                <a:path extrusionOk="0" h="1713" w="553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5"/>
            <p:cNvSpPr/>
            <p:nvPr/>
          </p:nvSpPr>
          <p:spPr>
            <a:xfrm>
              <a:off x="2080000" y="4434425"/>
              <a:ext cx="208450" cy="60375"/>
            </a:xfrm>
            <a:custGeom>
              <a:rect b="b" l="l" r="r" t="t"/>
              <a:pathLst>
                <a:path extrusionOk="0" h="2415" w="8338">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5"/>
            <p:cNvSpPr/>
            <p:nvPr/>
          </p:nvSpPr>
          <p:spPr>
            <a:xfrm>
              <a:off x="2060250" y="4419075"/>
              <a:ext cx="269900" cy="66950"/>
            </a:xfrm>
            <a:custGeom>
              <a:rect b="b" l="l" r="r" t="t"/>
              <a:pathLst>
                <a:path extrusionOk="0" h="2678" w="10796">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5"/>
            <p:cNvSpPr/>
            <p:nvPr/>
          </p:nvSpPr>
          <p:spPr>
            <a:xfrm>
              <a:off x="1951650" y="4680175"/>
              <a:ext cx="528775" cy="40600"/>
            </a:xfrm>
            <a:custGeom>
              <a:rect b="b" l="l" r="r" t="t"/>
              <a:pathLst>
                <a:path extrusionOk="0" h="1624" w="21151">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5"/>
            <p:cNvSpPr/>
            <p:nvPr/>
          </p:nvSpPr>
          <p:spPr>
            <a:xfrm>
              <a:off x="2370700" y="4660425"/>
              <a:ext cx="121800" cy="17575"/>
            </a:xfrm>
            <a:custGeom>
              <a:rect b="b" l="l" r="r" t="t"/>
              <a:pathLst>
                <a:path extrusionOk="0" h="703" w="4872">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5"/>
            <p:cNvSpPr/>
            <p:nvPr/>
          </p:nvSpPr>
          <p:spPr>
            <a:xfrm>
              <a:off x="2386075" y="4638475"/>
              <a:ext cx="120675" cy="19775"/>
            </a:xfrm>
            <a:custGeom>
              <a:rect b="b" l="l" r="r" t="t"/>
              <a:pathLst>
                <a:path extrusionOk="0" h="791" w="4827">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5"/>
            <p:cNvSpPr/>
            <p:nvPr/>
          </p:nvSpPr>
          <p:spPr>
            <a:xfrm>
              <a:off x="2401425" y="4618725"/>
              <a:ext cx="117400" cy="17575"/>
            </a:xfrm>
            <a:custGeom>
              <a:rect b="b" l="l" r="r" t="t"/>
              <a:pathLst>
                <a:path extrusionOk="0" h="703" w="4696">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5"/>
            <p:cNvSpPr/>
            <p:nvPr/>
          </p:nvSpPr>
          <p:spPr>
            <a:xfrm>
              <a:off x="2443100" y="4581425"/>
              <a:ext cx="16500" cy="11000"/>
            </a:xfrm>
            <a:custGeom>
              <a:rect b="b" l="l" r="r" t="t"/>
              <a:pathLst>
                <a:path extrusionOk="0" h="440" w="66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5"/>
            <p:cNvSpPr/>
            <p:nvPr/>
          </p:nvSpPr>
          <p:spPr>
            <a:xfrm>
              <a:off x="2448600" y="4561700"/>
              <a:ext cx="25250" cy="13175"/>
            </a:xfrm>
            <a:custGeom>
              <a:rect b="b" l="l" r="r" t="t"/>
              <a:pathLst>
                <a:path extrusionOk="0" h="527" w="101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5"/>
            <p:cNvSpPr/>
            <p:nvPr/>
          </p:nvSpPr>
          <p:spPr>
            <a:xfrm>
              <a:off x="2465050" y="4534275"/>
              <a:ext cx="165675" cy="19750"/>
            </a:xfrm>
            <a:custGeom>
              <a:rect b="b" l="l" r="r" t="t"/>
              <a:pathLst>
                <a:path extrusionOk="0" h="790" w="6627">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5"/>
            <p:cNvSpPr/>
            <p:nvPr/>
          </p:nvSpPr>
          <p:spPr>
            <a:xfrm>
              <a:off x="2470525" y="4513425"/>
              <a:ext cx="164575" cy="23050"/>
            </a:xfrm>
            <a:custGeom>
              <a:rect b="b" l="l" r="r" t="t"/>
              <a:pathLst>
                <a:path extrusionOk="0" h="922" w="6583">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5"/>
            <p:cNvSpPr/>
            <p:nvPr/>
          </p:nvSpPr>
          <p:spPr>
            <a:xfrm>
              <a:off x="2521000" y="4471725"/>
              <a:ext cx="125075" cy="18675"/>
            </a:xfrm>
            <a:custGeom>
              <a:rect b="b" l="l" r="r" t="t"/>
              <a:pathLst>
                <a:path extrusionOk="0" h="747" w="5003">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5"/>
            <p:cNvSpPr/>
            <p:nvPr/>
          </p:nvSpPr>
          <p:spPr>
            <a:xfrm>
              <a:off x="2530875" y="4452000"/>
              <a:ext cx="120700" cy="19750"/>
            </a:xfrm>
            <a:custGeom>
              <a:rect b="b" l="l" r="r" t="t"/>
              <a:pathLst>
                <a:path extrusionOk="0" h="790" w="4828">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5"/>
            <p:cNvSpPr/>
            <p:nvPr/>
          </p:nvSpPr>
          <p:spPr>
            <a:xfrm>
              <a:off x="2524300" y="4427850"/>
              <a:ext cx="161275" cy="30750"/>
            </a:xfrm>
            <a:custGeom>
              <a:rect b="b" l="l" r="r" t="t"/>
              <a:pathLst>
                <a:path extrusionOk="0" h="1230" w="6451">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5"/>
            <p:cNvSpPr/>
            <p:nvPr/>
          </p:nvSpPr>
          <p:spPr>
            <a:xfrm>
              <a:off x="2522100" y="4401525"/>
              <a:ext cx="190900" cy="28550"/>
            </a:xfrm>
            <a:custGeom>
              <a:rect b="b" l="l" r="r" t="t"/>
              <a:pathLst>
                <a:path extrusionOk="0" h="1142" w="7636">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5"/>
            <p:cNvSpPr/>
            <p:nvPr/>
          </p:nvSpPr>
          <p:spPr>
            <a:xfrm>
              <a:off x="2533075" y="4308275"/>
              <a:ext cx="523300" cy="91075"/>
            </a:xfrm>
            <a:custGeom>
              <a:rect b="b" l="l" r="r" t="t"/>
              <a:pathLst>
                <a:path extrusionOk="0" h="3643" w="20932">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5"/>
            <p:cNvSpPr/>
            <p:nvPr/>
          </p:nvSpPr>
          <p:spPr>
            <a:xfrm>
              <a:off x="2508925" y="4276475"/>
              <a:ext cx="537575" cy="125075"/>
            </a:xfrm>
            <a:custGeom>
              <a:rect b="b" l="l" r="r" t="t"/>
              <a:pathLst>
                <a:path extrusionOk="0" h="5003" w="21503">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5"/>
            <p:cNvSpPr/>
            <p:nvPr/>
          </p:nvSpPr>
          <p:spPr>
            <a:xfrm>
              <a:off x="2481500" y="4238075"/>
              <a:ext cx="585825" cy="166775"/>
            </a:xfrm>
            <a:custGeom>
              <a:rect b="b" l="l" r="r" t="t"/>
              <a:pathLst>
                <a:path extrusionOk="0" h="6671" w="23433">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5"/>
            <p:cNvSpPr/>
            <p:nvPr/>
          </p:nvSpPr>
          <p:spPr>
            <a:xfrm>
              <a:off x="2461750" y="4201875"/>
              <a:ext cx="634100" cy="202975"/>
            </a:xfrm>
            <a:custGeom>
              <a:rect b="b" l="l" r="r" t="t"/>
              <a:pathLst>
                <a:path extrusionOk="0" h="8119" w="25364">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5"/>
            <p:cNvSpPr/>
            <p:nvPr/>
          </p:nvSpPr>
          <p:spPr>
            <a:xfrm>
              <a:off x="1832075" y="4324725"/>
              <a:ext cx="1298875" cy="348875"/>
            </a:xfrm>
            <a:custGeom>
              <a:rect b="b" l="l" r="r" t="t"/>
              <a:pathLst>
                <a:path extrusionOk="0" h="13955" w="51955">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5"/>
            <p:cNvSpPr/>
            <p:nvPr/>
          </p:nvSpPr>
          <p:spPr>
            <a:xfrm>
              <a:off x="1442625" y="2706650"/>
              <a:ext cx="854600" cy="1976825"/>
            </a:xfrm>
            <a:custGeom>
              <a:rect b="b" l="l" r="r" t="t"/>
              <a:pathLst>
                <a:path extrusionOk="0" h="79073" w="34184">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5"/>
            <p:cNvSpPr/>
            <p:nvPr/>
          </p:nvSpPr>
          <p:spPr>
            <a:xfrm>
              <a:off x="1908875" y="4495875"/>
              <a:ext cx="646150" cy="156900"/>
            </a:xfrm>
            <a:custGeom>
              <a:rect b="b" l="l" r="r" t="t"/>
              <a:pathLst>
                <a:path extrusionOk="0" h="6276" w="25846">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5"/>
            <p:cNvSpPr/>
            <p:nvPr/>
          </p:nvSpPr>
          <p:spPr>
            <a:xfrm>
              <a:off x="1292350" y="2521250"/>
              <a:ext cx="799750" cy="2106275"/>
            </a:xfrm>
            <a:custGeom>
              <a:rect b="b" l="l" r="r" t="t"/>
              <a:pathLst>
                <a:path extrusionOk="0" h="84251" w="3199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5"/>
            <p:cNvSpPr/>
            <p:nvPr/>
          </p:nvSpPr>
          <p:spPr>
            <a:xfrm>
              <a:off x="1915450" y="4597900"/>
              <a:ext cx="615450" cy="109725"/>
            </a:xfrm>
            <a:custGeom>
              <a:rect b="b" l="l" r="r" t="t"/>
              <a:pathLst>
                <a:path extrusionOk="0" h="4389" w="24618">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5"/>
            <p:cNvSpPr/>
            <p:nvPr/>
          </p:nvSpPr>
          <p:spPr>
            <a:xfrm>
              <a:off x="1158500" y="3048925"/>
              <a:ext cx="152525" cy="1579700"/>
            </a:xfrm>
            <a:custGeom>
              <a:rect b="b" l="l" r="r" t="t"/>
              <a:pathLst>
                <a:path extrusionOk="0" h="63188" w="6101">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5"/>
            <p:cNvSpPr/>
            <p:nvPr/>
          </p:nvSpPr>
          <p:spPr>
            <a:xfrm>
              <a:off x="2096450" y="4705400"/>
              <a:ext cx="263300" cy="30750"/>
            </a:xfrm>
            <a:custGeom>
              <a:rect b="b" l="l" r="r" t="t"/>
              <a:pathLst>
                <a:path extrusionOk="0" h="1230" w="10532">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5"/>
            <p:cNvSpPr/>
            <p:nvPr/>
          </p:nvSpPr>
          <p:spPr>
            <a:xfrm>
              <a:off x="1024675" y="3357175"/>
              <a:ext cx="119600" cy="1265975"/>
            </a:xfrm>
            <a:custGeom>
              <a:rect b="b" l="l" r="r" t="t"/>
              <a:pathLst>
                <a:path extrusionOk="0" h="50639" w="4784">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5"/>
            <p:cNvSpPr/>
            <p:nvPr/>
          </p:nvSpPr>
          <p:spPr>
            <a:xfrm>
              <a:off x="605600" y="2498225"/>
              <a:ext cx="454200" cy="2111750"/>
            </a:xfrm>
            <a:custGeom>
              <a:rect b="b" l="l" r="r" t="t"/>
              <a:pathLst>
                <a:path extrusionOk="0" h="84470" w="18168">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5"/>
            <p:cNvSpPr/>
            <p:nvPr/>
          </p:nvSpPr>
          <p:spPr>
            <a:xfrm>
              <a:off x="489325" y="2325975"/>
              <a:ext cx="527700" cy="2220375"/>
            </a:xfrm>
            <a:custGeom>
              <a:rect b="b" l="l" r="r" t="t"/>
              <a:pathLst>
                <a:path extrusionOk="0" h="88815" w="21108">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5"/>
            <p:cNvSpPr/>
            <p:nvPr/>
          </p:nvSpPr>
          <p:spPr>
            <a:xfrm>
              <a:off x="261150" y="2997350"/>
              <a:ext cx="377400" cy="1344975"/>
            </a:xfrm>
            <a:custGeom>
              <a:rect b="b" l="l" r="r" t="t"/>
              <a:pathLst>
                <a:path extrusionOk="0" h="53799" w="15096">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5"/>
            <p:cNvSpPr/>
            <p:nvPr/>
          </p:nvSpPr>
          <p:spPr>
            <a:xfrm>
              <a:off x="238125" y="3076350"/>
              <a:ext cx="340075" cy="1220975"/>
            </a:xfrm>
            <a:custGeom>
              <a:rect b="b" l="l" r="r" t="t"/>
              <a:pathLst>
                <a:path extrusionOk="0" h="48839" w="13603">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5"/>
            <p:cNvSpPr/>
            <p:nvPr/>
          </p:nvSpPr>
          <p:spPr>
            <a:xfrm>
              <a:off x="343425" y="3363750"/>
              <a:ext cx="188700" cy="900675"/>
            </a:xfrm>
            <a:custGeom>
              <a:rect b="b" l="l" r="r" t="t"/>
              <a:pathLst>
                <a:path extrusionOk="0" h="36027" w="7548">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5"/>
            <p:cNvSpPr/>
            <p:nvPr/>
          </p:nvSpPr>
          <p:spPr>
            <a:xfrm>
              <a:off x="2699800" y="3180550"/>
              <a:ext cx="204075" cy="111925"/>
            </a:xfrm>
            <a:custGeom>
              <a:rect b="b" l="l" r="r" t="t"/>
              <a:pathLst>
                <a:path extrusionOk="0" h="4477" w="8163">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5"/>
            <p:cNvSpPr/>
            <p:nvPr/>
          </p:nvSpPr>
          <p:spPr>
            <a:xfrm>
              <a:off x="3153975" y="3567800"/>
              <a:ext cx="561700" cy="625325"/>
            </a:xfrm>
            <a:custGeom>
              <a:rect b="b" l="l" r="r" t="t"/>
              <a:pathLst>
                <a:path extrusionOk="0" h="25013" w="22468">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5"/>
            <p:cNvSpPr/>
            <p:nvPr/>
          </p:nvSpPr>
          <p:spPr>
            <a:xfrm>
              <a:off x="2632900" y="3118025"/>
              <a:ext cx="307175" cy="222725"/>
            </a:xfrm>
            <a:custGeom>
              <a:rect b="b" l="l" r="r" t="t"/>
              <a:pathLst>
                <a:path extrusionOk="0" h="8909" w="12287">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5"/>
            <p:cNvSpPr/>
            <p:nvPr/>
          </p:nvSpPr>
          <p:spPr>
            <a:xfrm>
              <a:off x="3084850" y="3493200"/>
              <a:ext cx="603400" cy="716375"/>
            </a:xfrm>
            <a:custGeom>
              <a:rect b="b" l="l" r="r" t="t"/>
              <a:pathLst>
                <a:path extrusionOk="0" h="28655" w="24136">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5"/>
            <p:cNvSpPr/>
            <p:nvPr/>
          </p:nvSpPr>
          <p:spPr>
            <a:xfrm>
              <a:off x="2512225" y="3058800"/>
              <a:ext cx="1147500" cy="1171625"/>
            </a:xfrm>
            <a:custGeom>
              <a:rect b="b" l="l" r="r" t="t"/>
              <a:pathLst>
                <a:path extrusionOk="0" h="46865" w="4590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5"/>
            <p:cNvSpPr/>
            <p:nvPr/>
          </p:nvSpPr>
          <p:spPr>
            <a:xfrm>
              <a:off x="1670800" y="3011625"/>
              <a:ext cx="1963700" cy="1351525"/>
            </a:xfrm>
            <a:custGeom>
              <a:rect b="b" l="l" r="r" t="t"/>
              <a:pathLst>
                <a:path extrusionOk="0" h="54061" w="78548">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5"/>
            <p:cNvSpPr/>
            <p:nvPr/>
          </p:nvSpPr>
          <p:spPr>
            <a:xfrm>
              <a:off x="1656550" y="2963350"/>
              <a:ext cx="2084350" cy="1429425"/>
            </a:xfrm>
            <a:custGeom>
              <a:rect b="b" l="l" r="r" t="t"/>
              <a:pathLst>
                <a:path extrusionOk="0" h="57177" w="83374">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5"/>
            <p:cNvSpPr/>
            <p:nvPr/>
          </p:nvSpPr>
          <p:spPr>
            <a:xfrm>
              <a:off x="1579750" y="2837200"/>
              <a:ext cx="2045975" cy="1732200"/>
            </a:xfrm>
            <a:custGeom>
              <a:rect b="b" l="l" r="r" t="t"/>
              <a:pathLst>
                <a:path extrusionOk="0" h="69288" w="81839">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5"/>
            <p:cNvSpPr/>
            <p:nvPr/>
          </p:nvSpPr>
          <p:spPr>
            <a:xfrm>
              <a:off x="1896800" y="3719200"/>
              <a:ext cx="560600" cy="444300"/>
            </a:xfrm>
            <a:custGeom>
              <a:rect b="b" l="l" r="r" t="t"/>
              <a:pathLst>
                <a:path extrusionOk="0" h="17772" w="22424">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5"/>
            <p:cNvSpPr/>
            <p:nvPr/>
          </p:nvSpPr>
          <p:spPr>
            <a:xfrm>
              <a:off x="1870475" y="3665425"/>
              <a:ext cx="650550" cy="557325"/>
            </a:xfrm>
            <a:custGeom>
              <a:rect b="b" l="l" r="r" t="t"/>
              <a:pathLst>
                <a:path extrusionOk="0" h="22293" w="26022">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5"/>
            <p:cNvSpPr/>
            <p:nvPr/>
          </p:nvSpPr>
          <p:spPr>
            <a:xfrm>
              <a:off x="1686175" y="3501975"/>
              <a:ext cx="889700" cy="781100"/>
            </a:xfrm>
            <a:custGeom>
              <a:rect b="b" l="l" r="r" t="t"/>
              <a:pathLst>
                <a:path extrusionOk="0" h="31244" w="35588">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5"/>
            <p:cNvSpPr/>
            <p:nvPr/>
          </p:nvSpPr>
          <p:spPr>
            <a:xfrm>
              <a:off x="2461750" y="3614975"/>
              <a:ext cx="388375" cy="286350"/>
            </a:xfrm>
            <a:custGeom>
              <a:rect b="b" l="l" r="r" t="t"/>
              <a:pathLst>
                <a:path extrusionOk="0" h="11454" w="15535">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5"/>
            <p:cNvSpPr/>
            <p:nvPr/>
          </p:nvSpPr>
          <p:spPr>
            <a:xfrm>
              <a:off x="2519900" y="1399025"/>
              <a:ext cx="942350" cy="1523750"/>
            </a:xfrm>
            <a:custGeom>
              <a:rect b="b" l="l" r="r" t="t"/>
              <a:pathLst>
                <a:path extrusionOk="0" h="60950" w="37694">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5"/>
            <p:cNvSpPr/>
            <p:nvPr/>
          </p:nvSpPr>
          <p:spPr>
            <a:xfrm>
              <a:off x="2547325" y="1444000"/>
              <a:ext cx="957725" cy="1504025"/>
            </a:xfrm>
            <a:custGeom>
              <a:rect b="b" l="l" r="r" t="t"/>
              <a:pathLst>
                <a:path extrusionOk="0" h="60161" w="38309">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5"/>
            <p:cNvSpPr/>
            <p:nvPr/>
          </p:nvSpPr>
          <p:spPr>
            <a:xfrm>
              <a:off x="2816100" y="3080725"/>
              <a:ext cx="767925" cy="218325"/>
            </a:xfrm>
            <a:custGeom>
              <a:rect b="b" l="l" r="r" t="t"/>
              <a:pathLst>
                <a:path extrusionOk="0" h="8733" w="30717">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5"/>
            <p:cNvSpPr/>
            <p:nvPr/>
          </p:nvSpPr>
          <p:spPr>
            <a:xfrm>
              <a:off x="2745875" y="2864625"/>
              <a:ext cx="868875" cy="266600"/>
            </a:xfrm>
            <a:custGeom>
              <a:rect b="b" l="l" r="r" t="t"/>
              <a:pathLst>
                <a:path extrusionOk="0" h="10664" w="34755">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5"/>
            <p:cNvSpPr/>
            <p:nvPr/>
          </p:nvSpPr>
          <p:spPr>
            <a:xfrm>
              <a:off x="2680075" y="2663875"/>
              <a:ext cx="923700" cy="403725"/>
            </a:xfrm>
            <a:custGeom>
              <a:rect b="b" l="l" r="r" t="t"/>
              <a:pathLst>
                <a:path extrusionOk="0" h="16149" w="36948">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5"/>
            <p:cNvSpPr/>
            <p:nvPr/>
          </p:nvSpPr>
          <p:spPr>
            <a:xfrm>
              <a:off x="2627400" y="2363275"/>
              <a:ext cx="931400" cy="657150"/>
            </a:xfrm>
            <a:custGeom>
              <a:rect b="b" l="l" r="r" t="t"/>
              <a:pathLst>
                <a:path extrusionOk="0" h="26286" w="37256">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5"/>
            <p:cNvSpPr/>
            <p:nvPr/>
          </p:nvSpPr>
          <p:spPr>
            <a:xfrm>
              <a:off x="3319625" y="1408900"/>
              <a:ext cx="345575" cy="2234625"/>
            </a:xfrm>
            <a:custGeom>
              <a:rect b="b" l="l" r="r" t="t"/>
              <a:pathLst>
                <a:path extrusionOk="0" h="89385" w="13823">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5"/>
            <p:cNvSpPr/>
            <p:nvPr/>
          </p:nvSpPr>
          <p:spPr>
            <a:xfrm>
              <a:off x="2895075" y="3238700"/>
              <a:ext cx="385075" cy="337900"/>
            </a:xfrm>
            <a:custGeom>
              <a:rect b="b" l="l" r="r" t="t"/>
              <a:pathLst>
                <a:path extrusionOk="0" h="13516" w="15403">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5"/>
            <p:cNvSpPr/>
            <p:nvPr/>
          </p:nvSpPr>
          <p:spPr>
            <a:xfrm>
              <a:off x="2931275" y="3283675"/>
              <a:ext cx="242475" cy="218325"/>
            </a:xfrm>
            <a:custGeom>
              <a:rect b="b" l="l" r="r" t="t"/>
              <a:pathLst>
                <a:path extrusionOk="0" h="8733" w="9699">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5"/>
            <p:cNvSpPr/>
            <p:nvPr/>
          </p:nvSpPr>
          <p:spPr>
            <a:xfrm>
              <a:off x="2574750" y="1389150"/>
              <a:ext cx="1018050" cy="1583000"/>
            </a:xfrm>
            <a:custGeom>
              <a:rect b="b" l="l" r="r" t="t"/>
              <a:pathLst>
                <a:path extrusionOk="0" h="63320" w="40722">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5"/>
            <p:cNvSpPr/>
            <p:nvPr/>
          </p:nvSpPr>
          <p:spPr>
            <a:xfrm>
              <a:off x="2434325" y="1378175"/>
              <a:ext cx="930300" cy="1467825"/>
            </a:xfrm>
            <a:custGeom>
              <a:rect b="b" l="l" r="r" t="t"/>
              <a:pathLst>
                <a:path extrusionOk="0" h="58713" w="37212">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5"/>
            <p:cNvSpPr/>
            <p:nvPr/>
          </p:nvSpPr>
          <p:spPr>
            <a:xfrm>
              <a:off x="2288425" y="1370500"/>
              <a:ext cx="948950" cy="1344950"/>
            </a:xfrm>
            <a:custGeom>
              <a:rect b="b" l="l" r="r" t="t"/>
              <a:pathLst>
                <a:path extrusionOk="0" h="53798" w="37958">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5"/>
            <p:cNvSpPr/>
            <p:nvPr/>
          </p:nvSpPr>
          <p:spPr>
            <a:xfrm>
              <a:off x="2083300" y="1434125"/>
              <a:ext cx="1010375" cy="1095925"/>
            </a:xfrm>
            <a:custGeom>
              <a:rect b="b" l="l" r="r" t="t"/>
              <a:pathLst>
                <a:path extrusionOk="0" h="43837" w="40415">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5"/>
            <p:cNvSpPr/>
            <p:nvPr/>
          </p:nvSpPr>
          <p:spPr>
            <a:xfrm>
              <a:off x="1945075" y="1451675"/>
              <a:ext cx="982950" cy="954425"/>
            </a:xfrm>
            <a:custGeom>
              <a:rect b="b" l="l" r="r" t="t"/>
              <a:pathLst>
                <a:path extrusionOk="0" h="38177" w="39318">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5"/>
            <p:cNvSpPr/>
            <p:nvPr/>
          </p:nvSpPr>
          <p:spPr>
            <a:xfrm>
              <a:off x="1822200" y="1600875"/>
              <a:ext cx="866675" cy="694425"/>
            </a:xfrm>
            <a:custGeom>
              <a:rect b="b" l="l" r="r" t="t"/>
              <a:pathLst>
                <a:path extrusionOk="0" h="27777" w="34667">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5"/>
            <p:cNvSpPr/>
            <p:nvPr/>
          </p:nvSpPr>
          <p:spPr>
            <a:xfrm>
              <a:off x="1699325" y="2110975"/>
              <a:ext cx="133875" cy="74625"/>
            </a:xfrm>
            <a:custGeom>
              <a:rect b="b" l="l" r="r" t="t"/>
              <a:pathLst>
                <a:path extrusionOk="0" h="2985" w="5355">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5"/>
            <p:cNvSpPr/>
            <p:nvPr/>
          </p:nvSpPr>
          <p:spPr>
            <a:xfrm>
              <a:off x="2929075" y="3201400"/>
              <a:ext cx="121800" cy="42800"/>
            </a:xfrm>
            <a:custGeom>
              <a:rect b="b" l="l" r="r" t="t"/>
              <a:pathLst>
                <a:path extrusionOk="0" h="1712" w="4872">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5"/>
            <p:cNvSpPr/>
            <p:nvPr/>
          </p:nvSpPr>
          <p:spPr>
            <a:xfrm>
              <a:off x="463000" y="1796125"/>
              <a:ext cx="3006950" cy="2565925"/>
            </a:xfrm>
            <a:custGeom>
              <a:rect b="b" l="l" r="r" t="t"/>
              <a:pathLst>
                <a:path extrusionOk="0" h="102637" w="120278">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5"/>
            <p:cNvSpPr/>
            <p:nvPr/>
          </p:nvSpPr>
          <p:spPr>
            <a:xfrm>
              <a:off x="1260525" y="3161900"/>
              <a:ext cx="125100" cy="1464550"/>
            </a:xfrm>
            <a:custGeom>
              <a:rect b="b" l="l" r="r" t="t"/>
              <a:pathLst>
                <a:path extrusionOk="0" h="58582" w="5004">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5"/>
            <p:cNvSpPr/>
            <p:nvPr/>
          </p:nvSpPr>
          <p:spPr>
            <a:xfrm>
              <a:off x="1226525" y="3169575"/>
              <a:ext cx="129475" cy="1510625"/>
            </a:xfrm>
            <a:custGeom>
              <a:rect b="b" l="l" r="r" t="t"/>
              <a:pathLst>
                <a:path extrusionOk="0" h="60425" w="5179">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5"/>
            <p:cNvSpPr/>
            <p:nvPr/>
          </p:nvSpPr>
          <p:spPr>
            <a:xfrm>
              <a:off x="1190325" y="3178350"/>
              <a:ext cx="129475" cy="1474425"/>
            </a:xfrm>
            <a:custGeom>
              <a:rect b="b" l="l" r="r" t="t"/>
              <a:pathLst>
                <a:path extrusionOk="0" h="58977" w="5179">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5"/>
            <p:cNvSpPr/>
            <p:nvPr/>
          </p:nvSpPr>
          <p:spPr>
            <a:xfrm>
              <a:off x="1174950" y="3213475"/>
              <a:ext cx="113025" cy="1464525"/>
            </a:xfrm>
            <a:custGeom>
              <a:rect b="b" l="l" r="r" t="t"/>
              <a:pathLst>
                <a:path extrusionOk="0" h="58581" w="4521">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5"/>
            <p:cNvSpPr/>
            <p:nvPr/>
          </p:nvSpPr>
          <p:spPr>
            <a:xfrm>
              <a:off x="1139850" y="4002225"/>
              <a:ext cx="64750" cy="674675"/>
            </a:xfrm>
            <a:custGeom>
              <a:rect b="b" l="l" r="r" t="t"/>
              <a:pathLst>
                <a:path extrusionOk="0" h="26987" w="259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5"/>
            <p:cNvSpPr/>
            <p:nvPr/>
          </p:nvSpPr>
          <p:spPr>
            <a:xfrm>
              <a:off x="1106950" y="3840950"/>
              <a:ext cx="64750" cy="782200"/>
            </a:xfrm>
            <a:custGeom>
              <a:rect b="b" l="l" r="r" t="t"/>
              <a:pathLst>
                <a:path extrusionOk="0" h="31288" w="259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5"/>
            <p:cNvSpPr/>
            <p:nvPr/>
          </p:nvSpPr>
          <p:spPr>
            <a:xfrm>
              <a:off x="1074025" y="3794875"/>
              <a:ext cx="75725" cy="787675"/>
            </a:xfrm>
            <a:custGeom>
              <a:rect b="b" l="l" r="r" t="t"/>
              <a:pathLst>
                <a:path extrusionOk="0" h="31507" w="3029">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5"/>
            <p:cNvSpPr/>
            <p:nvPr/>
          </p:nvSpPr>
          <p:spPr>
            <a:xfrm>
              <a:off x="1043325" y="4272075"/>
              <a:ext cx="50475" cy="285250"/>
            </a:xfrm>
            <a:custGeom>
              <a:rect b="b" l="l" r="r" t="t"/>
              <a:pathLst>
                <a:path extrusionOk="0" h="11410" w="2019">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5"/>
            <p:cNvSpPr/>
            <p:nvPr/>
          </p:nvSpPr>
          <p:spPr>
            <a:xfrm>
              <a:off x="1022475" y="4402625"/>
              <a:ext cx="26350" cy="111925"/>
            </a:xfrm>
            <a:custGeom>
              <a:rect b="b" l="l" r="r" t="t"/>
              <a:pathLst>
                <a:path extrusionOk="0" h="4477" w="1054">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5"/>
            <p:cNvSpPr/>
            <p:nvPr/>
          </p:nvSpPr>
          <p:spPr>
            <a:xfrm>
              <a:off x="1765150" y="4491475"/>
              <a:ext cx="95475" cy="49400"/>
            </a:xfrm>
            <a:custGeom>
              <a:rect b="b" l="l" r="r" t="t"/>
              <a:pathLst>
                <a:path extrusionOk="0" h="1976" w="3819">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5"/>
            <p:cNvSpPr/>
            <p:nvPr/>
          </p:nvSpPr>
          <p:spPr>
            <a:xfrm>
              <a:off x="1765150" y="4467350"/>
              <a:ext cx="97675" cy="45000"/>
            </a:xfrm>
            <a:custGeom>
              <a:rect b="b" l="l" r="r" t="t"/>
              <a:pathLst>
                <a:path extrusionOk="0" h="1800" w="3907">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5"/>
            <p:cNvSpPr/>
            <p:nvPr/>
          </p:nvSpPr>
          <p:spPr>
            <a:xfrm>
              <a:off x="1765150" y="4441025"/>
              <a:ext cx="127275" cy="43900"/>
            </a:xfrm>
            <a:custGeom>
              <a:rect b="b" l="l" r="r" t="t"/>
              <a:pathLst>
                <a:path extrusionOk="0" h="1756" w="5091">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5"/>
            <p:cNvSpPr/>
            <p:nvPr/>
          </p:nvSpPr>
          <p:spPr>
            <a:xfrm>
              <a:off x="1728950" y="4366425"/>
              <a:ext cx="241375" cy="79000"/>
            </a:xfrm>
            <a:custGeom>
              <a:rect b="b" l="l" r="r" t="t"/>
              <a:pathLst>
                <a:path extrusionOk="0" h="3160" w="9655">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5"/>
            <p:cNvSpPr/>
            <p:nvPr/>
          </p:nvSpPr>
          <p:spPr>
            <a:xfrm>
              <a:off x="1807950" y="4679075"/>
              <a:ext cx="25" cy="25"/>
            </a:xfrm>
            <a:custGeom>
              <a:rect b="b" l="l" r="r" t="t"/>
              <a:pathLst>
                <a:path extrusionOk="0" h="1" w="1">
                  <a:moveTo>
                    <a:pt x="0" y="0"/>
                  </a:moveTo>
                  <a:lnTo>
                    <a:pt x="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5"/>
            <p:cNvSpPr/>
            <p:nvPr/>
          </p:nvSpPr>
          <p:spPr>
            <a:xfrm>
              <a:off x="1807950" y="4679075"/>
              <a:ext cx="25" cy="25"/>
            </a:xfrm>
            <a:custGeom>
              <a:rect b="b" l="l" r="r" t="t"/>
              <a:pathLst>
                <a:path extrusionOk="0" fill="none" h="1" w="1">
                  <a:moveTo>
                    <a:pt x="0" y="0"/>
                  </a:moveTo>
                  <a:lnTo>
                    <a:pt x="0" y="0"/>
                  </a:lnTo>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5"/>
            <p:cNvSpPr/>
            <p:nvPr/>
          </p:nvSpPr>
          <p:spPr>
            <a:xfrm>
              <a:off x="1490900" y="2760400"/>
              <a:ext cx="866675" cy="1925275"/>
            </a:xfrm>
            <a:custGeom>
              <a:rect b="b" l="l" r="r" t="t"/>
              <a:pathLst>
                <a:path extrusionOk="0" h="77011" w="34667">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5"/>
            <p:cNvSpPr/>
            <p:nvPr/>
          </p:nvSpPr>
          <p:spPr>
            <a:xfrm>
              <a:off x="1465675" y="2732975"/>
              <a:ext cx="861175" cy="1931850"/>
            </a:xfrm>
            <a:custGeom>
              <a:rect b="b" l="l" r="r" t="t"/>
              <a:pathLst>
                <a:path extrusionOk="0" h="77274" w="34447">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5"/>
            <p:cNvSpPr/>
            <p:nvPr/>
          </p:nvSpPr>
          <p:spPr>
            <a:xfrm>
              <a:off x="1417400" y="2679225"/>
              <a:ext cx="851300" cy="1981225"/>
            </a:xfrm>
            <a:custGeom>
              <a:rect b="b" l="l" r="r" t="t"/>
              <a:pathLst>
                <a:path extrusionOk="0" h="79249" w="34052">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5"/>
            <p:cNvSpPr/>
            <p:nvPr/>
          </p:nvSpPr>
          <p:spPr>
            <a:xfrm>
              <a:off x="1386675" y="2654000"/>
              <a:ext cx="852425" cy="2016325"/>
            </a:xfrm>
            <a:custGeom>
              <a:rect b="b" l="l" r="r" t="t"/>
              <a:pathLst>
                <a:path extrusionOk="0" h="80653" w="34097">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5"/>
            <p:cNvSpPr/>
            <p:nvPr/>
          </p:nvSpPr>
          <p:spPr>
            <a:xfrm>
              <a:off x="1355975" y="2603525"/>
              <a:ext cx="827175" cy="2027300"/>
            </a:xfrm>
            <a:custGeom>
              <a:rect b="b" l="l" r="r" t="t"/>
              <a:pathLst>
                <a:path extrusionOk="0" h="81092" w="33087">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5"/>
            <p:cNvSpPr/>
            <p:nvPr/>
          </p:nvSpPr>
          <p:spPr>
            <a:xfrm>
              <a:off x="1323050" y="2546475"/>
              <a:ext cx="796475" cy="2115075"/>
            </a:xfrm>
            <a:custGeom>
              <a:rect b="b" l="l" r="r" t="t"/>
              <a:pathLst>
                <a:path extrusionOk="0" h="84603" w="31859">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5"/>
            <p:cNvSpPr/>
            <p:nvPr/>
          </p:nvSpPr>
          <p:spPr>
            <a:xfrm>
              <a:off x="1713600" y="2496025"/>
              <a:ext cx="349975" cy="388375"/>
            </a:xfrm>
            <a:custGeom>
              <a:rect b="b" l="l" r="r" t="t"/>
              <a:pathLst>
                <a:path extrusionOk="0" h="15535" w="13999">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5"/>
            <p:cNvSpPr/>
            <p:nvPr/>
          </p:nvSpPr>
          <p:spPr>
            <a:xfrm>
              <a:off x="1630225" y="2470800"/>
              <a:ext cx="405925" cy="425650"/>
            </a:xfrm>
            <a:custGeom>
              <a:rect b="b" l="l" r="r" t="t"/>
              <a:pathLst>
                <a:path extrusionOk="0" h="17026" w="16237">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5"/>
            <p:cNvSpPr/>
            <p:nvPr/>
          </p:nvSpPr>
          <p:spPr>
            <a:xfrm>
              <a:off x="1524900" y="2445550"/>
              <a:ext cx="483825" cy="495875"/>
            </a:xfrm>
            <a:custGeom>
              <a:rect b="b" l="l" r="r" t="t"/>
              <a:pathLst>
                <a:path extrusionOk="0" h="19835" w="19353">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5"/>
            <p:cNvSpPr/>
            <p:nvPr/>
          </p:nvSpPr>
          <p:spPr>
            <a:xfrm>
              <a:off x="399375" y="2885450"/>
              <a:ext cx="584725" cy="1657625"/>
            </a:xfrm>
            <a:custGeom>
              <a:rect b="b" l="l" r="r" t="t"/>
              <a:pathLst>
                <a:path extrusionOk="0" h="66305" w="23389">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5"/>
            <p:cNvSpPr/>
            <p:nvPr/>
          </p:nvSpPr>
          <p:spPr>
            <a:xfrm>
              <a:off x="363175" y="2357800"/>
              <a:ext cx="590225" cy="2187450"/>
            </a:xfrm>
            <a:custGeom>
              <a:rect b="b" l="l" r="r" t="t"/>
              <a:pathLst>
                <a:path extrusionOk="0" h="87498" w="23609">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5"/>
            <p:cNvSpPr/>
            <p:nvPr/>
          </p:nvSpPr>
          <p:spPr>
            <a:xfrm>
              <a:off x="445450" y="2236025"/>
              <a:ext cx="687850" cy="2201725"/>
            </a:xfrm>
            <a:custGeom>
              <a:rect b="b" l="l" r="r" t="t"/>
              <a:pathLst>
                <a:path extrusionOk="0" h="88069" w="27514">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5"/>
            <p:cNvSpPr/>
            <p:nvPr/>
          </p:nvSpPr>
          <p:spPr>
            <a:xfrm>
              <a:off x="296250" y="2349025"/>
              <a:ext cx="510150" cy="2108475"/>
            </a:xfrm>
            <a:custGeom>
              <a:rect b="b" l="l" r="r" t="t"/>
              <a:pathLst>
                <a:path extrusionOk="0" h="84339" w="20406">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5"/>
            <p:cNvSpPr/>
            <p:nvPr/>
          </p:nvSpPr>
          <p:spPr>
            <a:xfrm>
              <a:off x="1687275" y="2939225"/>
              <a:ext cx="868850" cy="1159550"/>
            </a:xfrm>
            <a:custGeom>
              <a:rect b="b" l="l" r="r" t="t"/>
              <a:pathLst>
                <a:path extrusionOk="0" h="46382" w="34754">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5"/>
            <p:cNvSpPr/>
            <p:nvPr/>
          </p:nvSpPr>
          <p:spPr>
            <a:xfrm>
              <a:off x="1675200" y="2913975"/>
              <a:ext cx="853500" cy="1173825"/>
            </a:xfrm>
            <a:custGeom>
              <a:rect b="b" l="l" r="r" t="t"/>
              <a:pathLst>
                <a:path extrusionOk="0" h="46953" w="3414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5"/>
            <p:cNvSpPr/>
            <p:nvPr/>
          </p:nvSpPr>
          <p:spPr>
            <a:xfrm>
              <a:off x="1666425" y="2888750"/>
              <a:ext cx="833750" cy="1184800"/>
            </a:xfrm>
            <a:custGeom>
              <a:rect b="b" l="l" r="r" t="t"/>
              <a:pathLst>
                <a:path extrusionOk="0" h="47392" w="3335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5"/>
            <p:cNvSpPr/>
            <p:nvPr/>
          </p:nvSpPr>
          <p:spPr>
            <a:xfrm>
              <a:off x="1654350" y="2862425"/>
              <a:ext cx="817300" cy="1200150"/>
            </a:xfrm>
            <a:custGeom>
              <a:rect b="b" l="l" r="r" t="t"/>
              <a:pathLst>
                <a:path extrusionOk="0" h="48006" w="32692">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5"/>
            <p:cNvSpPr/>
            <p:nvPr/>
          </p:nvSpPr>
          <p:spPr>
            <a:xfrm>
              <a:off x="1560025" y="2811950"/>
              <a:ext cx="854575" cy="1804625"/>
            </a:xfrm>
            <a:custGeom>
              <a:rect b="b" l="l" r="r" t="t"/>
              <a:pathLst>
                <a:path extrusionOk="0" h="72185" w="34183">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5"/>
            <p:cNvSpPr/>
            <p:nvPr/>
          </p:nvSpPr>
          <p:spPr>
            <a:xfrm>
              <a:off x="1524900" y="2786725"/>
              <a:ext cx="862275" cy="1885775"/>
            </a:xfrm>
            <a:custGeom>
              <a:rect b="b" l="l" r="r" t="t"/>
              <a:pathLst>
                <a:path extrusionOk="0" h="75431" w="34491">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5"/>
            <p:cNvSpPr/>
            <p:nvPr/>
          </p:nvSpPr>
          <p:spPr>
            <a:xfrm>
              <a:off x="2067925" y="3861800"/>
              <a:ext cx="110825" cy="71325"/>
            </a:xfrm>
            <a:custGeom>
              <a:rect b="b" l="l" r="r" t="t"/>
              <a:pathLst>
                <a:path extrusionOk="0" h="2853" w="4433">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5"/>
            <p:cNvSpPr/>
            <p:nvPr/>
          </p:nvSpPr>
          <p:spPr>
            <a:xfrm>
              <a:off x="2024050" y="3843150"/>
              <a:ext cx="172250" cy="154700"/>
            </a:xfrm>
            <a:custGeom>
              <a:rect b="b" l="l" r="r" t="t"/>
              <a:pathLst>
                <a:path extrusionOk="0" h="6188" w="689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5"/>
            <p:cNvSpPr/>
            <p:nvPr/>
          </p:nvSpPr>
          <p:spPr>
            <a:xfrm>
              <a:off x="1979075" y="3826700"/>
              <a:ext cx="240275" cy="215025"/>
            </a:xfrm>
            <a:custGeom>
              <a:rect b="b" l="l" r="r" t="t"/>
              <a:pathLst>
                <a:path extrusionOk="0" h="8601" w="9611">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5"/>
            <p:cNvSpPr/>
            <p:nvPr/>
          </p:nvSpPr>
          <p:spPr>
            <a:xfrm>
              <a:off x="1923125" y="3808050"/>
              <a:ext cx="342300" cy="295125"/>
            </a:xfrm>
            <a:custGeom>
              <a:rect b="b" l="l" r="r" t="t"/>
              <a:pathLst>
                <a:path extrusionOk="0" h="11805" w="13692">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5"/>
            <p:cNvSpPr/>
            <p:nvPr/>
          </p:nvSpPr>
          <p:spPr>
            <a:xfrm>
              <a:off x="1712500" y="4127275"/>
              <a:ext cx="79000" cy="51575"/>
            </a:xfrm>
            <a:custGeom>
              <a:rect b="b" l="l" r="r" t="t"/>
              <a:pathLst>
                <a:path extrusionOk="0" h="2063" w="316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5"/>
            <p:cNvSpPr/>
            <p:nvPr/>
          </p:nvSpPr>
          <p:spPr>
            <a:xfrm>
              <a:off x="2405800" y="1437400"/>
              <a:ext cx="928100" cy="1383375"/>
            </a:xfrm>
            <a:custGeom>
              <a:rect b="b" l="l" r="r" t="t"/>
              <a:pathLst>
                <a:path extrusionOk="0" h="55335" w="37124">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5"/>
            <p:cNvSpPr/>
            <p:nvPr/>
          </p:nvSpPr>
          <p:spPr>
            <a:xfrm>
              <a:off x="2378375" y="1436325"/>
              <a:ext cx="928100" cy="1359200"/>
            </a:xfrm>
            <a:custGeom>
              <a:rect b="b" l="l" r="r" t="t"/>
              <a:pathLst>
                <a:path extrusionOk="0" h="54368" w="37124">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5"/>
            <p:cNvSpPr/>
            <p:nvPr/>
          </p:nvSpPr>
          <p:spPr>
            <a:xfrm>
              <a:off x="2348775" y="1447275"/>
              <a:ext cx="932475" cy="1321925"/>
            </a:xfrm>
            <a:custGeom>
              <a:rect b="b" l="l" r="r" t="t"/>
              <a:pathLst>
                <a:path extrusionOk="0" h="52877" w="37299">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5"/>
            <p:cNvSpPr/>
            <p:nvPr/>
          </p:nvSpPr>
          <p:spPr>
            <a:xfrm>
              <a:off x="2318050" y="1439600"/>
              <a:ext cx="942350" cy="1302175"/>
            </a:xfrm>
            <a:custGeom>
              <a:rect b="b" l="l" r="r" t="t"/>
              <a:pathLst>
                <a:path extrusionOk="0" h="52087" w="37694">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5"/>
            <p:cNvSpPr/>
            <p:nvPr/>
          </p:nvSpPr>
          <p:spPr>
            <a:xfrm>
              <a:off x="2259900" y="1412175"/>
              <a:ext cx="956625" cy="1275850"/>
            </a:xfrm>
            <a:custGeom>
              <a:rect b="b" l="l" r="r" t="t"/>
              <a:pathLst>
                <a:path extrusionOk="0" h="51034" w="38265">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5"/>
            <p:cNvSpPr/>
            <p:nvPr/>
          </p:nvSpPr>
          <p:spPr>
            <a:xfrm>
              <a:off x="2230300" y="1375975"/>
              <a:ext cx="970875" cy="1286825"/>
            </a:xfrm>
            <a:custGeom>
              <a:rect b="b" l="l" r="r" t="t"/>
              <a:pathLst>
                <a:path extrusionOk="0" h="51473" w="38835">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5"/>
            <p:cNvSpPr/>
            <p:nvPr/>
          </p:nvSpPr>
          <p:spPr>
            <a:xfrm>
              <a:off x="2174350" y="1371600"/>
              <a:ext cx="1005975" cy="1239625"/>
            </a:xfrm>
            <a:custGeom>
              <a:rect b="b" l="l" r="r" t="t"/>
              <a:pathLst>
                <a:path extrusionOk="0" h="49585" w="40239">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5"/>
            <p:cNvSpPr/>
            <p:nvPr/>
          </p:nvSpPr>
          <p:spPr>
            <a:xfrm>
              <a:off x="2110725" y="1407800"/>
              <a:ext cx="1024625" cy="1147475"/>
            </a:xfrm>
            <a:custGeom>
              <a:rect b="b" l="l" r="r" t="t"/>
              <a:pathLst>
                <a:path extrusionOk="0" h="45899" w="40985">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5"/>
            <p:cNvSpPr/>
            <p:nvPr/>
          </p:nvSpPr>
          <p:spPr>
            <a:xfrm>
              <a:off x="2054775" y="1420950"/>
              <a:ext cx="1012550" cy="1083875"/>
            </a:xfrm>
            <a:custGeom>
              <a:rect b="b" l="l" r="r" t="t"/>
              <a:pathLst>
                <a:path extrusionOk="0" h="43355" w="40502">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5"/>
            <p:cNvSpPr/>
            <p:nvPr/>
          </p:nvSpPr>
          <p:spPr>
            <a:xfrm>
              <a:off x="2027350" y="1430825"/>
              <a:ext cx="1003775" cy="1048775"/>
            </a:xfrm>
            <a:custGeom>
              <a:rect b="b" l="l" r="r" t="t"/>
              <a:pathLst>
                <a:path extrusionOk="0" h="41951" w="40151">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5"/>
            <p:cNvSpPr/>
            <p:nvPr/>
          </p:nvSpPr>
          <p:spPr>
            <a:xfrm>
              <a:off x="1999925" y="1430825"/>
              <a:ext cx="998300" cy="1023525"/>
            </a:xfrm>
            <a:custGeom>
              <a:rect b="b" l="l" r="r" t="t"/>
              <a:pathLst>
                <a:path extrusionOk="0" h="40941" w="39932">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5"/>
            <p:cNvSpPr/>
            <p:nvPr/>
          </p:nvSpPr>
          <p:spPr>
            <a:xfrm>
              <a:off x="1972500" y="1430825"/>
              <a:ext cx="995000" cy="999400"/>
            </a:xfrm>
            <a:custGeom>
              <a:rect b="b" l="l" r="r" t="t"/>
              <a:pathLst>
                <a:path extrusionOk="0" h="39976" w="3980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5"/>
            <p:cNvSpPr/>
            <p:nvPr/>
          </p:nvSpPr>
          <p:spPr>
            <a:xfrm>
              <a:off x="1917650" y="1488975"/>
              <a:ext cx="967575" cy="891875"/>
            </a:xfrm>
            <a:custGeom>
              <a:rect b="b" l="l" r="r" t="t"/>
              <a:pathLst>
                <a:path extrusionOk="0" h="35675" w="38703">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5"/>
            <p:cNvSpPr/>
            <p:nvPr/>
          </p:nvSpPr>
          <p:spPr>
            <a:xfrm>
              <a:off x="1893500" y="1524075"/>
              <a:ext cx="943450" cy="835950"/>
            </a:xfrm>
            <a:custGeom>
              <a:rect b="b" l="l" r="r" t="t"/>
              <a:pathLst>
                <a:path extrusionOk="0" h="33438" w="37738">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5"/>
            <p:cNvSpPr/>
            <p:nvPr/>
          </p:nvSpPr>
          <p:spPr>
            <a:xfrm>
              <a:off x="1870475" y="1528450"/>
              <a:ext cx="929200" cy="809625"/>
            </a:xfrm>
            <a:custGeom>
              <a:rect b="b" l="l" r="r" t="t"/>
              <a:pathLst>
                <a:path extrusionOk="0" h="32385" w="37168">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5"/>
            <p:cNvSpPr/>
            <p:nvPr/>
          </p:nvSpPr>
          <p:spPr>
            <a:xfrm>
              <a:off x="1846325" y="1555900"/>
              <a:ext cx="900675" cy="760250"/>
            </a:xfrm>
            <a:custGeom>
              <a:rect b="b" l="l" r="r" t="t"/>
              <a:pathLst>
                <a:path extrusionOk="0" h="30410" w="36027">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5"/>
            <p:cNvSpPr/>
            <p:nvPr/>
          </p:nvSpPr>
          <p:spPr>
            <a:xfrm>
              <a:off x="1799150" y="1626100"/>
              <a:ext cx="840350" cy="647250"/>
            </a:xfrm>
            <a:custGeom>
              <a:rect b="b" l="l" r="r" t="t"/>
              <a:pathLst>
                <a:path extrusionOk="0" h="25890" w="33614">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5"/>
            <p:cNvSpPr/>
            <p:nvPr/>
          </p:nvSpPr>
          <p:spPr>
            <a:xfrm>
              <a:off x="1775025" y="2163625"/>
              <a:ext cx="160200" cy="88875"/>
            </a:xfrm>
            <a:custGeom>
              <a:rect b="b" l="l" r="r" t="t"/>
              <a:pathLst>
                <a:path extrusionOk="0" h="3555" w="6408">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5"/>
            <p:cNvSpPr/>
            <p:nvPr/>
          </p:nvSpPr>
          <p:spPr>
            <a:xfrm>
              <a:off x="2327925" y="1808200"/>
              <a:ext cx="137150" cy="118500"/>
            </a:xfrm>
            <a:custGeom>
              <a:rect b="b" l="l" r="r" t="t"/>
              <a:pathLst>
                <a:path extrusionOk="0" h="4740" w="5486">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5"/>
            <p:cNvSpPr/>
            <p:nvPr/>
          </p:nvSpPr>
          <p:spPr>
            <a:xfrm>
              <a:off x="2313650" y="1698500"/>
              <a:ext cx="210675" cy="199675"/>
            </a:xfrm>
            <a:custGeom>
              <a:rect b="b" l="l" r="r" t="t"/>
              <a:pathLst>
                <a:path extrusionOk="0" h="7987" w="8427">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5"/>
            <p:cNvSpPr/>
            <p:nvPr/>
          </p:nvSpPr>
          <p:spPr>
            <a:xfrm>
              <a:off x="1726750" y="2143875"/>
              <a:ext cx="109725" cy="64750"/>
            </a:xfrm>
            <a:custGeom>
              <a:rect b="b" l="l" r="r" t="t"/>
              <a:pathLst>
                <a:path extrusionOk="0" h="2590" w="4389">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5"/>
            <p:cNvSpPr/>
            <p:nvPr/>
          </p:nvSpPr>
          <p:spPr>
            <a:xfrm>
              <a:off x="2462850" y="1368300"/>
              <a:ext cx="930300" cy="1502925"/>
            </a:xfrm>
            <a:custGeom>
              <a:rect b="b" l="l" r="r" t="t"/>
              <a:pathLst>
                <a:path extrusionOk="0" h="60117" w="37212">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5"/>
            <p:cNvSpPr/>
            <p:nvPr/>
          </p:nvSpPr>
          <p:spPr>
            <a:xfrm>
              <a:off x="2491375" y="1390250"/>
              <a:ext cx="930300" cy="1507300"/>
            </a:xfrm>
            <a:custGeom>
              <a:rect b="b" l="l" r="r" t="t"/>
              <a:pathLst>
                <a:path extrusionOk="0" h="60292" w="37212">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5"/>
            <p:cNvSpPr/>
            <p:nvPr/>
          </p:nvSpPr>
          <p:spPr>
            <a:xfrm>
              <a:off x="3740875" y="4014275"/>
              <a:ext cx="64750" cy="40625"/>
            </a:xfrm>
            <a:custGeom>
              <a:rect b="b" l="l" r="r" t="t"/>
              <a:pathLst>
                <a:path extrusionOk="0" h="1625" w="259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5"/>
            <p:cNvSpPr/>
            <p:nvPr/>
          </p:nvSpPr>
          <p:spPr>
            <a:xfrm>
              <a:off x="3707975" y="3983575"/>
              <a:ext cx="41700" cy="39500"/>
            </a:xfrm>
            <a:custGeom>
              <a:rect b="b" l="l" r="r" t="t"/>
              <a:pathLst>
                <a:path extrusionOk="0" h="1580" w="1668">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5"/>
            <p:cNvSpPr/>
            <p:nvPr/>
          </p:nvSpPr>
          <p:spPr>
            <a:xfrm>
              <a:off x="3532450" y="3825600"/>
              <a:ext cx="231500" cy="292925"/>
            </a:xfrm>
            <a:custGeom>
              <a:rect b="b" l="l" r="r" t="t"/>
              <a:pathLst>
                <a:path extrusionOk="0" h="11717" w="926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5"/>
            <p:cNvSpPr/>
            <p:nvPr/>
          </p:nvSpPr>
          <p:spPr>
            <a:xfrm>
              <a:off x="3401900" y="3726875"/>
              <a:ext cx="378500" cy="413600"/>
            </a:xfrm>
            <a:custGeom>
              <a:rect b="b" l="l" r="r" t="t"/>
              <a:pathLst>
                <a:path extrusionOk="0" h="16544" w="1514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5"/>
            <p:cNvSpPr/>
            <p:nvPr/>
          </p:nvSpPr>
          <p:spPr>
            <a:xfrm>
              <a:off x="3290000" y="3667625"/>
              <a:ext cx="453100" cy="490400"/>
            </a:xfrm>
            <a:custGeom>
              <a:rect b="b" l="l" r="r" t="t"/>
              <a:pathLst>
                <a:path extrusionOk="0" h="19616" w="18124">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5"/>
            <p:cNvSpPr/>
            <p:nvPr/>
          </p:nvSpPr>
          <p:spPr>
            <a:xfrm>
              <a:off x="3240650" y="3634725"/>
              <a:ext cx="515600" cy="540850"/>
            </a:xfrm>
            <a:custGeom>
              <a:rect b="b" l="l" r="r" t="t"/>
              <a:pathLst>
                <a:path extrusionOk="0" h="21634" w="20624">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5"/>
            <p:cNvSpPr/>
            <p:nvPr/>
          </p:nvSpPr>
          <p:spPr>
            <a:xfrm>
              <a:off x="3616925" y="3530500"/>
              <a:ext cx="99850" cy="461875"/>
            </a:xfrm>
            <a:custGeom>
              <a:rect b="b" l="l" r="r" t="t"/>
              <a:pathLst>
                <a:path extrusionOk="0" h="18475" w="3994">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5"/>
            <p:cNvSpPr/>
            <p:nvPr/>
          </p:nvSpPr>
          <p:spPr>
            <a:xfrm>
              <a:off x="3513800" y="3504175"/>
              <a:ext cx="102050" cy="330225"/>
            </a:xfrm>
            <a:custGeom>
              <a:rect b="b" l="l" r="r" t="t"/>
              <a:pathLst>
                <a:path extrusionOk="0" h="13209" w="4082">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5"/>
            <p:cNvSpPr/>
            <p:nvPr/>
          </p:nvSpPr>
          <p:spPr>
            <a:xfrm>
              <a:off x="3422750" y="3478950"/>
              <a:ext cx="183225" cy="256725"/>
            </a:xfrm>
            <a:custGeom>
              <a:rect b="b" l="l" r="r" t="t"/>
              <a:pathLst>
                <a:path extrusionOk="0" h="10269" w="7329">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5"/>
            <p:cNvSpPr/>
            <p:nvPr/>
          </p:nvSpPr>
          <p:spPr>
            <a:xfrm>
              <a:off x="3356925" y="3428475"/>
              <a:ext cx="228200" cy="247950"/>
            </a:xfrm>
            <a:custGeom>
              <a:rect b="b" l="l" r="r" t="t"/>
              <a:pathLst>
                <a:path extrusionOk="0" h="9918" w="9128">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5"/>
            <p:cNvSpPr/>
            <p:nvPr/>
          </p:nvSpPr>
          <p:spPr>
            <a:xfrm>
              <a:off x="906200" y="2307350"/>
              <a:ext cx="948925" cy="1026800"/>
            </a:xfrm>
            <a:custGeom>
              <a:rect b="b" l="l" r="r" t="t"/>
              <a:pathLst>
                <a:path extrusionOk="0" h="41072" w="37957">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5"/>
            <p:cNvSpPr/>
            <p:nvPr/>
          </p:nvSpPr>
          <p:spPr>
            <a:xfrm>
              <a:off x="970925" y="2329275"/>
              <a:ext cx="908350" cy="911650"/>
            </a:xfrm>
            <a:custGeom>
              <a:rect b="b" l="l" r="r" t="t"/>
              <a:pathLst>
                <a:path extrusionOk="0" h="36466" w="36334">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5"/>
            <p:cNvSpPr/>
            <p:nvPr/>
          </p:nvSpPr>
          <p:spPr>
            <a:xfrm>
              <a:off x="1070750" y="2351225"/>
              <a:ext cx="831550" cy="835950"/>
            </a:xfrm>
            <a:custGeom>
              <a:rect b="b" l="l" r="r" t="t"/>
              <a:pathLst>
                <a:path extrusionOk="0" h="33438" w="33262">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5"/>
            <p:cNvSpPr/>
            <p:nvPr/>
          </p:nvSpPr>
          <p:spPr>
            <a:xfrm>
              <a:off x="1213350" y="2372050"/>
              <a:ext cx="713100" cy="742700"/>
            </a:xfrm>
            <a:custGeom>
              <a:rect b="b" l="l" r="r" t="t"/>
              <a:pathLst>
                <a:path extrusionOk="0" h="29708" w="28524">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5"/>
            <p:cNvSpPr/>
            <p:nvPr/>
          </p:nvSpPr>
          <p:spPr>
            <a:xfrm>
              <a:off x="1438250" y="2649600"/>
              <a:ext cx="150300" cy="318150"/>
            </a:xfrm>
            <a:custGeom>
              <a:rect b="b" l="l" r="r" t="t"/>
              <a:pathLst>
                <a:path extrusionOk="0" h="12726" w="6012">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5"/>
            <p:cNvSpPr/>
            <p:nvPr/>
          </p:nvSpPr>
          <p:spPr>
            <a:xfrm>
              <a:off x="812950" y="2979800"/>
              <a:ext cx="295125" cy="758050"/>
            </a:xfrm>
            <a:custGeom>
              <a:rect b="b" l="l" r="r" t="t"/>
              <a:pathLst>
                <a:path extrusionOk="0" h="30322" w="11805">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5"/>
            <p:cNvSpPr/>
            <p:nvPr/>
          </p:nvSpPr>
          <p:spPr>
            <a:xfrm>
              <a:off x="752600" y="2734075"/>
              <a:ext cx="357675" cy="1117875"/>
            </a:xfrm>
            <a:custGeom>
              <a:rect b="b" l="l" r="r" t="t"/>
              <a:pathLst>
                <a:path extrusionOk="0" h="44715" w="14307">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5"/>
            <p:cNvSpPr/>
            <p:nvPr/>
          </p:nvSpPr>
          <p:spPr>
            <a:xfrm>
              <a:off x="699950" y="2628750"/>
              <a:ext cx="400450" cy="1287925"/>
            </a:xfrm>
            <a:custGeom>
              <a:rect b="b" l="l" r="r" t="t"/>
              <a:pathLst>
                <a:path extrusionOk="0" h="51517" w="16018">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5"/>
            <p:cNvSpPr/>
            <p:nvPr/>
          </p:nvSpPr>
          <p:spPr>
            <a:xfrm>
              <a:off x="651675" y="2566225"/>
              <a:ext cx="432250" cy="1407500"/>
            </a:xfrm>
            <a:custGeom>
              <a:rect b="b" l="l" r="r" t="t"/>
              <a:pathLst>
                <a:path extrusionOk="0" h="56300" w="1729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5"/>
            <p:cNvSpPr/>
            <p:nvPr/>
          </p:nvSpPr>
          <p:spPr>
            <a:xfrm>
              <a:off x="591350" y="2376450"/>
              <a:ext cx="593500" cy="1676250"/>
            </a:xfrm>
            <a:custGeom>
              <a:rect b="b" l="l" r="r" t="t"/>
              <a:pathLst>
                <a:path extrusionOk="0" h="67050" w="2374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5"/>
            <p:cNvSpPr/>
            <p:nvPr/>
          </p:nvSpPr>
          <p:spPr>
            <a:xfrm>
              <a:off x="576000" y="2354500"/>
              <a:ext cx="578150" cy="1726725"/>
            </a:xfrm>
            <a:custGeom>
              <a:rect b="b" l="l" r="r" t="t"/>
              <a:pathLst>
                <a:path extrusionOk="0" h="69069" w="23126">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5"/>
            <p:cNvSpPr/>
            <p:nvPr/>
          </p:nvSpPr>
          <p:spPr>
            <a:xfrm>
              <a:off x="549675" y="2291975"/>
              <a:ext cx="648350" cy="1851775"/>
            </a:xfrm>
            <a:custGeom>
              <a:rect b="b" l="l" r="r" t="t"/>
              <a:pathLst>
                <a:path extrusionOk="0" h="74071" w="25934">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5"/>
            <p:cNvSpPr/>
            <p:nvPr/>
          </p:nvSpPr>
          <p:spPr>
            <a:xfrm>
              <a:off x="520050" y="2414850"/>
              <a:ext cx="434425" cy="1781550"/>
            </a:xfrm>
            <a:custGeom>
              <a:rect b="b" l="l" r="r" t="t"/>
              <a:pathLst>
                <a:path extrusionOk="0" h="71262" w="17377">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5"/>
            <p:cNvSpPr/>
            <p:nvPr/>
          </p:nvSpPr>
          <p:spPr>
            <a:xfrm>
              <a:off x="1580850" y="2421425"/>
              <a:ext cx="400450" cy="236975"/>
            </a:xfrm>
            <a:custGeom>
              <a:rect b="b" l="l" r="r" t="t"/>
              <a:pathLst>
                <a:path extrusionOk="0" h="9479" w="16018">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5"/>
            <p:cNvSpPr/>
            <p:nvPr/>
          </p:nvSpPr>
          <p:spPr>
            <a:xfrm>
              <a:off x="1302225" y="2397300"/>
              <a:ext cx="651650" cy="660425"/>
            </a:xfrm>
            <a:custGeom>
              <a:rect b="b" l="l" r="r" t="t"/>
              <a:pathLst>
                <a:path extrusionOk="0" h="26417" w="26066">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5"/>
            <p:cNvSpPr/>
            <p:nvPr/>
          </p:nvSpPr>
          <p:spPr>
            <a:xfrm>
              <a:off x="853525" y="2286500"/>
              <a:ext cx="977475" cy="1079475"/>
            </a:xfrm>
            <a:custGeom>
              <a:rect b="b" l="l" r="r" t="t"/>
              <a:pathLst>
                <a:path extrusionOk="0" h="43179" w="39099">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5"/>
            <p:cNvSpPr/>
            <p:nvPr/>
          </p:nvSpPr>
          <p:spPr>
            <a:xfrm>
              <a:off x="805275" y="2264550"/>
              <a:ext cx="1002700" cy="724050"/>
            </a:xfrm>
            <a:custGeom>
              <a:rect b="b" l="l" r="r" t="t"/>
              <a:pathLst>
                <a:path extrusionOk="0" h="28962" w="40108">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5"/>
            <p:cNvSpPr/>
            <p:nvPr/>
          </p:nvSpPr>
          <p:spPr>
            <a:xfrm>
              <a:off x="814050" y="2243700"/>
              <a:ext cx="969775" cy="499175"/>
            </a:xfrm>
            <a:custGeom>
              <a:rect b="b" l="l" r="r" t="t"/>
              <a:pathLst>
                <a:path extrusionOk="0" h="19967" w="38791">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5"/>
            <p:cNvSpPr/>
            <p:nvPr/>
          </p:nvSpPr>
          <p:spPr>
            <a:xfrm>
              <a:off x="993950" y="2188850"/>
              <a:ext cx="823875" cy="448700"/>
            </a:xfrm>
            <a:custGeom>
              <a:rect b="b" l="l" r="r" t="t"/>
              <a:pathLst>
                <a:path extrusionOk="0" h="17948" w="32955">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5"/>
            <p:cNvSpPr/>
            <p:nvPr/>
          </p:nvSpPr>
          <p:spPr>
            <a:xfrm>
              <a:off x="1017000" y="2199825"/>
              <a:ext cx="718550" cy="375200"/>
            </a:xfrm>
            <a:custGeom>
              <a:rect b="b" l="l" r="r" t="t"/>
              <a:pathLst>
                <a:path extrusionOk="0" h="15008" w="28742">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5"/>
            <p:cNvSpPr/>
            <p:nvPr/>
          </p:nvSpPr>
          <p:spPr>
            <a:xfrm>
              <a:off x="1051000" y="2176800"/>
              <a:ext cx="657125" cy="330225"/>
            </a:xfrm>
            <a:custGeom>
              <a:rect b="b" l="l" r="r" t="t"/>
              <a:pathLst>
                <a:path extrusionOk="0" h="13209" w="26285">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5"/>
            <p:cNvSpPr/>
            <p:nvPr/>
          </p:nvSpPr>
          <p:spPr>
            <a:xfrm>
              <a:off x="1176050" y="2151575"/>
              <a:ext cx="504650" cy="233675"/>
            </a:xfrm>
            <a:custGeom>
              <a:rect b="b" l="l" r="r" t="t"/>
              <a:pathLst>
                <a:path extrusionOk="0" h="9347" w="20186">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5"/>
            <p:cNvSpPr/>
            <p:nvPr/>
          </p:nvSpPr>
          <p:spPr>
            <a:xfrm>
              <a:off x="1145350" y="2127425"/>
              <a:ext cx="509025" cy="235875"/>
            </a:xfrm>
            <a:custGeom>
              <a:rect b="b" l="l" r="r" t="t"/>
              <a:pathLst>
                <a:path extrusionOk="0" h="9435" w="20361">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5"/>
            <p:cNvSpPr/>
            <p:nvPr/>
          </p:nvSpPr>
          <p:spPr>
            <a:xfrm>
              <a:off x="1190325" y="2262350"/>
              <a:ext cx="66950" cy="38425"/>
            </a:xfrm>
            <a:custGeom>
              <a:rect b="b" l="l" r="r" t="t"/>
              <a:pathLst>
                <a:path extrusionOk="0" h="1537" w="2678">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5"/>
            <p:cNvSpPr/>
            <p:nvPr/>
          </p:nvSpPr>
          <p:spPr>
            <a:xfrm>
              <a:off x="916075" y="2376450"/>
              <a:ext cx="69125" cy="47200"/>
            </a:xfrm>
            <a:custGeom>
              <a:rect b="b" l="l" r="r" t="t"/>
              <a:pathLst>
                <a:path extrusionOk="0" h="1888" w="2765">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5"/>
            <p:cNvSpPr/>
            <p:nvPr/>
          </p:nvSpPr>
          <p:spPr>
            <a:xfrm>
              <a:off x="1008225" y="2288700"/>
              <a:ext cx="72425" cy="46100"/>
            </a:xfrm>
            <a:custGeom>
              <a:rect b="b" l="l" r="r" t="t"/>
              <a:pathLst>
                <a:path extrusionOk="0" h="1844" w="2897">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5"/>
            <p:cNvSpPr/>
            <p:nvPr/>
          </p:nvSpPr>
          <p:spPr>
            <a:xfrm>
              <a:off x="1671900" y="2078075"/>
              <a:ext cx="158000" cy="82300"/>
            </a:xfrm>
            <a:custGeom>
              <a:rect b="b" l="l" r="r" t="t"/>
              <a:pathLst>
                <a:path extrusionOk="0" h="3292" w="632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5"/>
            <p:cNvSpPr/>
            <p:nvPr/>
          </p:nvSpPr>
          <p:spPr>
            <a:xfrm>
              <a:off x="1645575" y="2080250"/>
              <a:ext cx="110825" cy="55975"/>
            </a:xfrm>
            <a:custGeom>
              <a:rect b="b" l="l" r="r" t="t"/>
              <a:pathLst>
                <a:path extrusionOk="0" h="2239" w="4433">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4848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 name="Google Shape;1078;p35"/>
          <p:cNvSpPr/>
          <p:nvPr/>
        </p:nvSpPr>
        <p:spPr>
          <a:xfrm>
            <a:off x="2243500" y="-3263275"/>
            <a:ext cx="99486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5"/>
          <p:cNvSpPr/>
          <p:nvPr/>
        </p:nvSpPr>
        <p:spPr>
          <a:xfrm>
            <a:off x="9144000" y="-1294225"/>
            <a:ext cx="9948600" cy="71739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5"/>
          <p:cNvSpPr/>
          <p:nvPr/>
        </p:nvSpPr>
        <p:spPr>
          <a:xfrm>
            <a:off x="-5113275" y="5143500"/>
            <a:ext cx="99486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5"/>
          <p:cNvSpPr/>
          <p:nvPr/>
        </p:nvSpPr>
        <p:spPr>
          <a:xfrm>
            <a:off x="-5113275" y="-815825"/>
            <a:ext cx="5113200" cy="6277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5"/>
          <p:cNvSpPr txBox="1"/>
          <p:nvPr>
            <p:ph type="title"/>
          </p:nvPr>
        </p:nvSpPr>
        <p:spPr>
          <a:xfrm>
            <a:off x="420700" y="315899"/>
            <a:ext cx="8376300" cy="573600"/>
          </a:xfrm>
          <a:prstGeom prst="rect">
            <a:avLst/>
          </a:prstGeom>
          <a:noFill/>
          <a:ln>
            <a:noFill/>
          </a:ln>
        </p:spPr>
        <p:txBody>
          <a:bodyPr anchorCtr="0" anchor="t" bIns="0" lIns="0" spcFirstLastPara="1" rIns="0" wrap="square" tIns="0">
            <a:spAutoFit/>
          </a:bodyPr>
          <a:lstStyle>
            <a:lvl1pPr lvl="0" marR="0" rtl="0" algn="l">
              <a:lnSpc>
                <a:spcPct val="90000"/>
              </a:lnSpc>
              <a:spcBef>
                <a:spcPts val="0"/>
              </a:spcBef>
              <a:spcAft>
                <a:spcPts val="0"/>
              </a:spcAft>
              <a:buClr>
                <a:schemeClr val="dk1"/>
              </a:buClr>
              <a:buSzPts val="3200"/>
              <a:buNone/>
              <a:defRPr b="1" i="0" sz="3200" u="none" cap="none" strike="noStrike">
                <a:solidFill>
                  <a:schemeClr val="dk1"/>
                </a:solidFill>
                <a:highlight>
                  <a:schemeClr val="accent1"/>
                </a:highlight>
              </a:defRPr>
            </a:lvl1pPr>
            <a:lvl2pPr lvl="1" marR="0" rtl="0" algn="l">
              <a:lnSpc>
                <a:spcPct val="115000"/>
              </a:lnSpc>
              <a:spcBef>
                <a:spcPts val="800"/>
              </a:spcBef>
              <a:spcAft>
                <a:spcPts val="0"/>
              </a:spcAft>
              <a:buClr>
                <a:schemeClr val="dk1"/>
              </a:buClr>
              <a:buSzPts val="3000"/>
              <a:buNone/>
              <a:defRPr b="1" i="0" sz="3000" u="none" cap="none" strike="noStrike">
                <a:solidFill>
                  <a:schemeClr val="dk1"/>
                </a:solidFill>
              </a:defRPr>
            </a:lvl2pPr>
            <a:lvl3pPr lvl="2" marR="0" rtl="0" algn="l">
              <a:lnSpc>
                <a:spcPct val="115000"/>
              </a:lnSpc>
              <a:spcBef>
                <a:spcPts val="800"/>
              </a:spcBef>
              <a:spcAft>
                <a:spcPts val="0"/>
              </a:spcAft>
              <a:buClr>
                <a:schemeClr val="dk1"/>
              </a:buClr>
              <a:buSzPts val="3000"/>
              <a:buNone/>
              <a:defRPr b="1" i="0" sz="3000" u="none" cap="none" strike="noStrike">
                <a:solidFill>
                  <a:schemeClr val="dk1"/>
                </a:solidFill>
              </a:defRPr>
            </a:lvl3pPr>
            <a:lvl4pPr lvl="3" marR="0" rtl="0" algn="l">
              <a:lnSpc>
                <a:spcPct val="115000"/>
              </a:lnSpc>
              <a:spcBef>
                <a:spcPts val="800"/>
              </a:spcBef>
              <a:spcAft>
                <a:spcPts val="0"/>
              </a:spcAft>
              <a:buClr>
                <a:schemeClr val="dk1"/>
              </a:buClr>
              <a:buSzPts val="3000"/>
              <a:buNone/>
              <a:defRPr b="1" i="0" sz="3000" u="none" cap="none" strike="noStrike">
                <a:solidFill>
                  <a:schemeClr val="dk1"/>
                </a:solidFill>
              </a:defRPr>
            </a:lvl4pPr>
            <a:lvl5pPr lvl="4" marR="0" rtl="0" algn="l">
              <a:lnSpc>
                <a:spcPct val="115000"/>
              </a:lnSpc>
              <a:spcBef>
                <a:spcPts val="800"/>
              </a:spcBef>
              <a:spcAft>
                <a:spcPts val="0"/>
              </a:spcAft>
              <a:buClr>
                <a:schemeClr val="dk1"/>
              </a:buClr>
              <a:buSzPts val="3000"/>
              <a:buNone/>
              <a:defRPr b="1" i="0" sz="3000" u="none" cap="none" strike="noStrike">
                <a:solidFill>
                  <a:schemeClr val="dk1"/>
                </a:solidFill>
              </a:defRPr>
            </a:lvl5pPr>
            <a:lvl6pPr lvl="5" marR="0" rtl="0" algn="l">
              <a:lnSpc>
                <a:spcPct val="115000"/>
              </a:lnSpc>
              <a:spcBef>
                <a:spcPts val="800"/>
              </a:spcBef>
              <a:spcAft>
                <a:spcPts val="0"/>
              </a:spcAft>
              <a:buClr>
                <a:schemeClr val="dk1"/>
              </a:buClr>
              <a:buSzPts val="3000"/>
              <a:buNone/>
              <a:defRPr b="1" i="0" sz="3000" u="none" cap="none" strike="noStrike">
                <a:solidFill>
                  <a:schemeClr val="dk1"/>
                </a:solidFill>
              </a:defRPr>
            </a:lvl6pPr>
            <a:lvl7pPr lvl="6" marR="0" rtl="0" algn="l">
              <a:lnSpc>
                <a:spcPct val="115000"/>
              </a:lnSpc>
              <a:spcBef>
                <a:spcPts val="800"/>
              </a:spcBef>
              <a:spcAft>
                <a:spcPts val="0"/>
              </a:spcAft>
              <a:buClr>
                <a:schemeClr val="dk1"/>
              </a:buClr>
              <a:buSzPts val="3000"/>
              <a:buNone/>
              <a:defRPr b="1" i="0" sz="3000" u="none" cap="none" strike="noStrike">
                <a:solidFill>
                  <a:schemeClr val="dk1"/>
                </a:solidFill>
              </a:defRPr>
            </a:lvl7pPr>
            <a:lvl8pPr lvl="7" marR="0" rtl="0" algn="l">
              <a:lnSpc>
                <a:spcPct val="115000"/>
              </a:lnSpc>
              <a:spcBef>
                <a:spcPts val="800"/>
              </a:spcBef>
              <a:spcAft>
                <a:spcPts val="0"/>
              </a:spcAft>
              <a:buClr>
                <a:schemeClr val="dk1"/>
              </a:buClr>
              <a:buSzPts val="3000"/>
              <a:buNone/>
              <a:defRPr b="1" i="0" sz="3000" u="none" cap="none" strike="noStrike">
                <a:solidFill>
                  <a:schemeClr val="dk1"/>
                </a:solidFill>
              </a:defRPr>
            </a:lvl8pPr>
            <a:lvl9pPr lvl="8" marR="0" rtl="0" algn="l">
              <a:lnSpc>
                <a:spcPct val="115000"/>
              </a:lnSpc>
              <a:spcBef>
                <a:spcPts val="800"/>
              </a:spcBef>
              <a:spcAft>
                <a:spcPts val="800"/>
              </a:spcAft>
              <a:buClr>
                <a:schemeClr val="dk1"/>
              </a:buClr>
              <a:buSzPts val="3000"/>
              <a:buNone/>
              <a:defRPr b="1" i="0" sz="3000" u="none" cap="none" strike="noStrike">
                <a:solidFill>
                  <a:schemeClr val="dk1"/>
                </a:solidFill>
              </a:defRPr>
            </a:lvl9pPr>
          </a:lstStyle>
          <a:p/>
        </p:txBody>
      </p:sp>
      <p:sp>
        <p:nvSpPr>
          <p:cNvPr id="1083" name="Google Shape;1083;p35"/>
          <p:cNvSpPr txBox="1"/>
          <p:nvPr>
            <p:ph idx="1" type="body"/>
          </p:nvPr>
        </p:nvSpPr>
        <p:spPr>
          <a:xfrm>
            <a:off x="424925" y="994550"/>
            <a:ext cx="4098600" cy="3832800"/>
          </a:xfrm>
          <a:prstGeom prst="rect">
            <a:avLst/>
          </a:prstGeom>
          <a:solidFill>
            <a:schemeClr val="dk1"/>
          </a:solidFill>
          <a:ln>
            <a:noFill/>
          </a:ln>
        </p:spPr>
        <p:txBody>
          <a:bodyPr anchorCtr="0" anchor="t" bIns="0" lIns="0" spcFirstLastPara="1" rIns="91425" wrap="square" tIns="0">
            <a:normAutofit/>
          </a:bodyPr>
          <a:lstStyle>
            <a:lvl1pPr indent="-228600" lvl="0" marL="457200" marR="0" rtl="0" algn="l">
              <a:lnSpc>
                <a:spcPct val="115000"/>
              </a:lnSpc>
              <a:spcBef>
                <a:spcPts val="0"/>
              </a:spcBef>
              <a:spcAft>
                <a:spcPts val="0"/>
              </a:spcAft>
              <a:buClr>
                <a:schemeClr val="lt1"/>
              </a:buClr>
              <a:buSzPts val="2000"/>
              <a:buNone/>
              <a:defRPr i="0" u="none" cap="none" strike="noStrike">
                <a:solidFill>
                  <a:schemeClr val="lt1"/>
                </a:solidFill>
              </a:defRPr>
            </a:lvl1pPr>
            <a:lvl2pPr indent="-228600" lvl="1" marL="914400" marR="0" rtl="0" algn="l">
              <a:lnSpc>
                <a:spcPct val="115000"/>
              </a:lnSpc>
              <a:spcBef>
                <a:spcPts val="800"/>
              </a:spcBef>
              <a:spcAft>
                <a:spcPts val="0"/>
              </a:spcAft>
              <a:buClr>
                <a:schemeClr val="lt1"/>
              </a:buClr>
              <a:buSzPts val="2000"/>
              <a:buNone/>
              <a:defRPr i="0" u="none" cap="none" strike="noStrike">
                <a:solidFill>
                  <a:schemeClr val="lt1"/>
                </a:solidFill>
              </a:defRPr>
            </a:lvl2pPr>
            <a:lvl3pPr indent="-228600" lvl="2" marL="1371600" marR="0" rtl="0" algn="l">
              <a:lnSpc>
                <a:spcPct val="115000"/>
              </a:lnSpc>
              <a:spcBef>
                <a:spcPts val="800"/>
              </a:spcBef>
              <a:spcAft>
                <a:spcPts val="0"/>
              </a:spcAft>
              <a:buClr>
                <a:schemeClr val="lt1"/>
              </a:buClr>
              <a:buSzPts val="2000"/>
              <a:buNone/>
              <a:defRPr i="0" u="none" cap="none" strike="noStrike">
                <a:solidFill>
                  <a:schemeClr val="lt1"/>
                </a:solidFill>
              </a:defRPr>
            </a:lvl3pPr>
            <a:lvl4pPr indent="-228600" lvl="3" marL="1828800" marR="0" rtl="0" algn="l">
              <a:lnSpc>
                <a:spcPct val="115000"/>
              </a:lnSpc>
              <a:spcBef>
                <a:spcPts val="800"/>
              </a:spcBef>
              <a:spcAft>
                <a:spcPts val="0"/>
              </a:spcAft>
              <a:buClr>
                <a:schemeClr val="lt1"/>
              </a:buClr>
              <a:buSzPts val="2000"/>
              <a:buNone/>
              <a:defRPr i="0" u="none" cap="none" strike="noStrike">
                <a:solidFill>
                  <a:schemeClr val="lt1"/>
                </a:solidFill>
              </a:defRPr>
            </a:lvl4pPr>
            <a:lvl5pPr indent="-228600" lvl="4" marL="2286000" marR="0" rtl="0" algn="l">
              <a:lnSpc>
                <a:spcPct val="115000"/>
              </a:lnSpc>
              <a:spcBef>
                <a:spcPts val="800"/>
              </a:spcBef>
              <a:spcAft>
                <a:spcPts val="0"/>
              </a:spcAft>
              <a:buClr>
                <a:schemeClr val="lt1"/>
              </a:buClr>
              <a:buSzPts val="2000"/>
              <a:buNone/>
              <a:defRPr i="0" u="none" cap="none" strike="noStrike">
                <a:solidFill>
                  <a:schemeClr val="lt1"/>
                </a:solidFill>
              </a:defRPr>
            </a:lvl5pPr>
            <a:lvl6pPr indent="-228600" lvl="5" marL="2743200" marR="0" rtl="0" algn="l">
              <a:lnSpc>
                <a:spcPct val="115000"/>
              </a:lnSpc>
              <a:spcBef>
                <a:spcPts val="800"/>
              </a:spcBef>
              <a:spcAft>
                <a:spcPts val="0"/>
              </a:spcAft>
              <a:buClr>
                <a:schemeClr val="lt1"/>
              </a:buClr>
              <a:buSzPts val="2000"/>
              <a:buNone/>
              <a:defRPr i="0" u="none" cap="none" strike="noStrike">
                <a:solidFill>
                  <a:schemeClr val="lt1"/>
                </a:solidFill>
              </a:defRPr>
            </a:lvl6pPr>
            <a:lvl7pPr indent="-228600" lvl="6" marL="3200400" marR="0" rtl="0" algn="l">
              <a:lnSpc>
                <a:spcPct val="115000"/>
              </a:lnSpc>
              <a:spcBef>
                <a:spcPts val="800"/>
              </a:spcBef>
              <a:spcAft>
                <a:spcPts val="0"/>
              </a:spcAft>
              <a:buClr>
                <a:schemeClr val="lt1"/>
              </a:buClr>
              <a:buSzPts val="2000"/>
              <a:buNone/>
              <a:defRPr i="0" u="none" cap="none" strike="noStrike">
                <a:solidFill>
                  <a:schemeClr val="lt1"/>
                </a:solidFill>
              </a:defRPr>
            </a:lvl7pPr>
            <a:lvl8pPr indent="-228600" lvl="7" marL="3657600" marR="0" rtl="0" algn="l">
              <a:lnSpc>
                <a:spcPct val="115000"/>
              </a:lnSpc>
              <a:spcBef>
                <a:spcPts val="800"/>
              </a:spcBef>
              <a:spcAft>
                <a:spcPts val="0"/>
              </a:spcAft>
              <a:buClr>
                <a:schemeClr val="lt1"/>
              </a:buClr>
              <a:buSzPts val="2000"/>
              <a:buNone/>
              <a:defRPr i="0" u="none" cap="none" strike="noStrike">
                <a:solidFill>
                  <a:schemeClr val="lt1"/>
                </a:solidFill>
              </a:defRPr>
            </a:lvl8pPr>
            <a:lvl9pPr indent="-228600" lvl="8" marL="4114800" marR="0" rtl="0" algn="l">
              <a:lnSpc>
                <a:spcPct val="115000"/>
              </a:lnSpc>
              <a:spcBef>
                <a:spcPts val="800"/>
              </a:spcBef>
              <a:spcAft>
                <a:spcPts val="800"/>
              </a:spcAft>
              <a:buClr>
                <a:schemeClr val="lt1"/>
              </a:buClr>
              <a:buSzPts val="2000"/>
              <a:buNone/>
              <a:defRPr i="0" u="none" cap="none" strike="noStrike">
                <a:solidFill>
                  <a:schemeClr val="lt1"/>
                </a:solidFill>
              </a:defRPr>
            </a:lvl9pPr>
          </a:lstStyle>
          <a:p/>
        </p:txBody>
      </p:sp>
      <p:sp>
        <p:nvSpPr>
          <p:cNvPr id="1084" name="Google Shape;1084;p35"/>
          <p:cNvSpPr txBox="1"/>
          <p:nvPr>
            <p:ph idx="2" type="body"/>
          </p:nvPr>
        </p:nvSpPr>
        <p:spPr>
          <a:xfrm>
            <a:off x="4620525" y="994550"/>
            <a:ext cx="4098600" cy="3832800"/>
          </a:xfrm>
          <a:prstGeom prst="rect">
            <a:avLst/>
          </a:prstGeom>
          <a:solidFill>
            <a:schemeClr val="dk1"/>
          </a:solidFill>
          <a:ln>
            <a:noFill/>
          </a:ln>
        </p:spPr>
        <p:txBody>
          <a:bodyPr anchorCtr="0" anchor="t" bIns="0" lIns="182875" spcFirstLastPara="1" rIns="0" wrap="square" tIns="0">
            <a:normAutofit/>
          </a:bodyPr>
          <a:lstStyle>
            <a:lvl1pPr indent="-355600" lvl="0" marL="457200" marR="0" rtl="0" algn="l">
              <a:lnSpc>
                <a:spcPct val="115000"/>
              </a:lnSpc>
              <a:spcBef>
                <a:spcPts val="0"/>
              </a:spcBef>
              <a:spcAft>
                <a:spcPts val="0"/>
              </a:spcAft>
              <a:buClr>
                <a:schemeClr val="lt1"/>
              </a:buClr>
              <a:buSzPts val="2000"/>
              <a:buChar char="●"/>
              <a:defRPr i="0" u="none" cap="none" strike="noStrike">
                <a:solidFill>
                  <a:schemeClr val="lt1"/>
                </a:solidFill>
              </a:defRPr>
            </a:lvl1pPr>
            <a:lvl2pPr indent="-355600" lvl="1" marL="914400" marR="0" rtl="0" algn="l">
              <a:lnSpc>
                <a:spcPct val="115000"/>
              </a:lnSpc>
              <a:spcBef>
                <a:spcPts val="800"/>
              </a:spcBef>
              <a:spcAft>
                <a:spcPts val="0"/>
              </a:spcAft>
              <a:buClr>
                <a:schemeClr val="lt1"/>
              </a:buClr>
              <a:buSzPts val="2000"/>
              <a:buChar char="○"/>
              <a:defRPr i="0" u="none" cap="none" strike="noStrike">
                <a:solidFill>
                  <a:schemeClr val="lt1"/>
                </a:solidFill>
              </a:defRPr>
            </a:lvl2pPr>
            <a:lvl3pPr indent="-355600" lvl="2" marL="1371600" marR="0" rtl="0" algn="l">
              <a:lnSpc>
                <a:spcPct val="115000"/>
              </a:lnSpc>
              <a:spcBef>
                <a:spcPts val="800"/>
              </a:spcBef>
              <a:spcAft>
                <a:spcPts val="0"/>
              </a:spcAft>
              <a:buClr>
                <a:schemeClr val="lt1"/>
              </a:buClr>
              <a:buSzPts val="2000"/>
              <a:buChar char="■"/>
              <a:defRPr i="0" u="none" cap="none" strike="noStrike">
                <a:solidFill>
                  <a:schemeClr val="lt1"/>
                </a:solidFill>
              </a:defRPr>
            </a:lvl3pPr>
            <a:lvl4pPr indent="-355600" lvl="3" marL="1828800" marR="0" rtl="0" algn="l">
              <a:lnSpc>
                <a:spcPct val="115000"/>
              </a:lnSpc>
              <a:spcBef>
                <a:spcPts val="800"/>
              </a:spcBef>
              <a:spcAft>
                <a:spcPts val="0"/>
              </a:spcAft>
              <a:buClr>
                <a:schemeClr val="lt1"/>
              </a:buClr>
              <a:buSzPts val="2000"/>
              <a:buChar char="●"/>
              <a:defRPr i="0" u="none" cap="none" strike="noStrike">
                <a:solidFill>
                  <a:schemeClr val="lt1"/>
                </a:solidFill>
              </a:defRPr>
            </a:lvl4pPr>
            <a:lvl5pPr indent="-355600" lvl="4" marL="2286000" marR="0" rtl="0" algn="l">
              <a:lnSpc>
                <a:spcPct val="115000"/>
              </a:lnSpc>
              <a:spcBef>
                <a:spcPts val="800"/>
              </a:spcBef>
              <a:spcAft>
                <a:spcPts val="0"/>
              </a:spcAft>
              <a:buClr>
                <a:schemeClr val="lt1"/>
              </a:buClr>
              <a:buSzPts val="2000"/>
              <a:buChar char="○"/>
              <a:defRPr i="0" u="none" cap="none" strike="noStrike">
                <a:solidFill>
                  <a:schemeClr val="lt1"/>
                </a:solidFill>
              </a:defRPr>
            </a:lvl5pPr>
            <a:lvl6pPr indent="-355600" lvl="5" marL="2743200" marR="0" rtl="0" algn="l">
              <a:lnSpc>
                <a:spcPct val="115000"/>
              </a:lnSpc>
              <a:spcBef>
                <a:spcPts val="800"/>
              </a:spcBef>
              <a:spcAft>
                <a:spcPts val="0"/>
              </a:spcAft>
              <a:buClr>
                <a:schemeClr val="lt1"/>
              </a:buClr>
              <a:buSzPts val="2000"/>
              <a:buChar char="■"/>
              <a:defRPr i="0" u="none" cap="none" strike="noStrike">
                <a:solidFill>
                  <a:schemeClr val="lt1"/>
                </a:solidFill>
              </a:defRPr>
            </a:lvl6pPr>
            <a:lvl7pPr indent="-355600" lvl="6" marL="3200400" marR="0" rtl="0" algn="l">
              <a:lnSpc>
                <a:spcPct val="115000"/>
              </a:lnSpc>
              <a:spcBef>
                <a:spcPts val="800"/>
              </a:spcBef>
              <a:spcAft>
                <a:spcPts val="0"/>
              </a:spcAft>
              <a:buClr>
                <a:schemeClr val="lt1"/>
              </a:buClr>
              <a:buSzPts val="2000"/>
              <a:buChar char="●"/>
              <a:defRPr i="0" u="none" cap="none" strike="noStrike">
                <a:solidFill>
                  <a:schemeClr val="lt1"/>
                </a:solidFill>
              </a:defRPr>
            </a:lvl7pPr>
            <a:lvl8pPr indent="-355600" lvl="7" marL="3657600" marR="0" rtl="0" algn="l">
              <a:lnSpc>
                <a:spcPct val="115000"/>
              </a:lnSpc>
              <a:spcBef>
                <a:spcPts val="800"/>
              </a:spcBef>
              <a:spcAft>
                <a:spcPts val="0"/>
              </a:spcAft>
              <a:buClr>
                <a:schemeClr val="lt1"/>
              </a:buClr>
              <a:buSzPts val="2000"/>
              <a:buChar char="○"/>
              <a:defRPr i="0" u="none" cap="none" strike="noStrike">
                <a:solidFill>
                  <a:schemeClr val="lt1"/>
                </a:solidFill>
              </a:defRPr>
            </a:lvl8pPr>
            <a:lvl9pPr indent="-355600" lvl="8" marL="4114800" marR="0" rtl="0" algn="l">
              <a:lnSpc>
                <a:spcPct val="115000"/>
              </a:lnSpc>
              <a:spcBef>
                <a:spcPts val="800"/>
              </a:spcBef>
              <a:spcAft>
                <a:spcPts val="800"/>
              </a:spcAft>
              <a:buClr>
                <a:schemeClr val="lt1"/>
              </a:buClr>
              <a:buSzPts val="2000"/>
              <a:buChar char="■"/>
              <a:defRPr i="0" u="none" cap="none" strike="noStrike">
                <a:solidFill>
                  <a:schemeClr val="lt1"/>
                </a:solidFil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with subtitle, 2 column — gold image">
  <p:cSld name="CUSTOM_22_1_1_1_1_1_1_1">
    <p:spTree>
      <p:nvGrpSpPr>
        <p:cNvPr id="1085" name="Shape 1085"/>
        <p:cNvGrpSpPr/>
        <p:nvPr/>
      </p:nvGrpSpPr>
      <p:grpSpPr>
        <a:xfrm>
          <a:off x="0" y="0"/>
          <a:ext cx="0" cy="0"/>
          <a:chOff x="0" y="0"/>
          <a:chExt cx="0" cy="0"/>
        </a:xfrm>
      </p:grpSpPr>
      <p:pic>
        <p:nvPicPr>
          <p:cNvPr id="1086" name="Google Shape;1086;p36"/>
          <p:cNvPicPr preferRelativeResize="0"/>
          <p:nvPr/>
        </p:nvPicPr>
        <p:blipFill rotWithShape="1">
          <a:blip r:embed="rId2">
            <a:alphaModFix/>
          </a:blip>
          <a:srcRect b="0" l="0" r="1088" t="0"/>
          <a:stretch/>
        </p:blipFill>
        <p:spPr>
          <a:xfrm>
            <a:off x="0" y="0"/>
            <a:ext cx="9144003" cy="5199601"/>
          </a:xfrm>
          <a:prstGeom prst="rect">
            <a:avLst/>
          </a:prstGeom>
          <a:noFill/>
          <a:ln>
            <a:noFill/>
          </a:ln>
        </p:spPr>
      </p:pic>
      <p:sp>
        <p:nvSpPr>
          <p:cNvPr id="1087" name="Google Shape;1087;p36"/>
          <p:cNvSpPr txBox="1"/>
          <p:nvPr>
            <p:ph idx="1" type="body"/>
          </p:nvPr>
        </p:nvSpPr>
        <p:spPr>
          <a:xfrm>
            <a:off x="433675" y="1301025"/>
            <a:ext cx="4092600" cy="2454600"/>
          </a:xfrm>
          <a:prstGeom prst="rect">
            <a:avLst/>
          </a:prstGeom>
        </p:spPr>
        <p:txBody>
          <a:bodyPr anchorCtr="0" anchor="t" bIns="0" lIns="0"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1088" name="Google Shape;1088;p36"/>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1089" name="Google Shape;1089;p36"/>
          <p:cNvSpPr txBox="1"/>
          <p:nvPr>
            <p:ph idx="2" type="subTitle"/>
          </p:nvPr>
        </p:nvSpPr>
        <p:spPr>
          <a:xfrm>
            <a:off x="424450" y="756623"/>
            <a:ext cx="8384700" cy="228600"/>
          </a:xfrm>
          <a:prstGeom prst="rect">
            <a:avLst/>
          </a:prstGeom>
        </p:spPr>
        <p:txBody>
          <a:bodyPr anchorCtr="0" anchor="t" bIns="0" lIns="0" spcFirstLastPara="1" rIns="0" wrap="square" tIns="0">
            <a:spAutoFit/>
          </a:bodyPr>
          <a:lstStyle>
            <a:lvl1pPr lvl="0" rtl="0">
              <a:spcBef>
                <a:spcPts val="0"/>
              </a:spcBef>
              <a:spcAft>
                <a:spcPts val="0"/>
              </a:spcAft>
              <a:buClr>
                <a:schemeClr val="lt1"/>
              </a:buClr>
              <a:buSzPts val="1600"/>
              <a:buNone/>
              <a:defRPr b="1" sz="1600">
                <a:solidFill>
                  <a:schemeClr val="lt1"/>
                </a:solidFill>
                <a:highlight>
                  <a:schemeClr val="dk1"/>
                </a:highlight>
              </a:defRPr>
            </a:lvl1pPr>
            <a:lvl2pPr lvl="1" rtl="0">
              <a:spcBef>
                <a:spcPts val="800"/>
              </a:spcBef>
              <a:spcAft>
                <a:spcPts val="0"/>
              </a:spcAft>
              <a:buSzPts val="2000"/>
              <a:buNone/>
              <a:defRPr/>
            </a:lvl2pPr>
            <a:lvl3pPr lvl="2" rtl="0">
              <a:spcBef>
                <a:spcPts val="800"/>
              </a:spcBef>
              <a:spcAft>
                <a:spcPts val="0"/>
              </a:spcAft>
              <a:buSzPts val="2000"/>
              <a:buNone/>
              <a:defRPr/>
            </a:lvl3pPr>
            <a:lvl4pPr lvl="3" rtl="0">
              <a:spcBef>
                <a:spcPts val="800"/>
              </a:spcBef>
              <a:spcAft>
                <a:spcPts val="0"/>
              </a:spcAft>
              <a:buSzPts val="2000"/>
              <a:buNone/>
              <a:defRPr/>
            </a:lvl4pPr>
            <a:lvl5pPr lvl="4" rtl="0">
              <a:spcBef>
                <a:spcPts val="800"/>
              </a:spcBef>
              <a:spcAft>
                <a:spcPts val="0"/>
              </a:spcAft>
              <a:buSzPts val="2000"/>
              <a:buNone/>
              <a:defRPr/>
            </a:lvl5pPr>
            <a:lvl6pPr lvl="5" rtl="0">
              <a:spcBef>
                <a:spcPts val="800"/>
              </a:spcBef>
              <a:spcAft>
                <a:spcPts val="0"/>
              </a:spcAft>
              <a:buSzPts val="2000"/>
              <a:buNone/>
              <a:defRPr/>
            </a:lvl6pPr>
            <a:lvl7pPr lvl="6" rtl="0">
              <a:spcBef>
                <a:spcPts val="800"/>
              </a:spcBef>
              <a:spcAft>
                <a:spcPts val="0"/>
              </a:spcAft>
              <a:buSzPts val="2000"/>
              <a:buNone/>
              <a:defRPr/>
            </a:lvl7pPr>
            <a:lvl8pPr lvl="7" rtl="0">
              <a:spcBef>
                <a:spcPts val="800"/>
              </a:spcBef>
              <a:spcAft>
                <a:spcPts val="0"/>
              </a:spcAft>
              <a:buSzPts val="2000"/>
              <a:buNone/>
              <a:defRPr/>
            </a:lvl8pPr>
            <a:lvl9pPr lvl="8" rtl="0">
              <a:spcBef>
                <a:spcPts val="800"/>
              </a:spcBef>
              <a:spcAft>
                <a:spcPts val="800"/>
              </a:spcAft>
              <a:buSzPts val="2000"/>
              <a:buNone/>
              <a:defRPr/>
            </a:lvl9pPr>
          </a:lstStyle>
          <a:p/>
        </p:txBody>
      </p:sp>
      <p:sp>
        <p:nvSpPr>
          <p:cNvPr id="1090" name="Google Shape;1090;p36"/>
          <p:cNvSpPr txBox="1"/>
          <p:nvPr>
            <p:ph idx="3" type="body"/>
          </p:nvPr>
        </p:nvSpPr>
        <p:spPr>
          <a:xfrm>
            <a:off x="4617725" y="1301025"/>
            <a:ext cx="4092600" cy="2454600"/>
          </a:xfrm>
          <a:prstGeom prst="rect">
            <a:avLst/>
          </a:prstGeom>
        </p:spPr>
        <p:txBody>
          <a:bodyPr anchorCtr="0" anchor="t" bIns="0" lIns="182875"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3 column, pattern — white">
  <p:cSld name="CUSTOM_23_1_1_1_1_1_1_2_3">
    <p:spTree>
      <p:nvGrpSpPr>
        <p:cNvPr id="1091" name="Shape 1091"/>
        <p:cNvGrpSpPr/>
        <p:nvPr/>
      </p:nvGrpSpPr>
      <p:grpSpPr>
        <a:xfrm>
          <a:off x="0" y="0"/>
          <a:ext cx="0" cy="0"/>
          <a:chOff x="0" y="0"/>
          <a:chExt cx="0" cy="0"/>
        </a:xfrm>
      </p:grpSpPr>
      <p:pic>
        <p:nvPicPr>
          <p:cNvPr id="1092" name="Google Shape;1092;p37"/>
          <p:cNvPicPr preferRelativeResize="0"/>
          <p:nvPr/>
        </p:nvPicPr>
        <p:blipFill rotWithShape="1">
          <a:blip r:embed="rId2">
            <a:alphaModFix/>
          </a:blip>
          <a:srcRect b="0" l="0" r="67703" t="0"/>
          <a:stretch/>
        </p:blipFill>
        <p:spPr>
          <a:xfrm>
            <a:off x="0" y="0"/>
            <a:ext cx="2953224" cy="5143500"/>
          </a:xfrm>
          <a:prstGeom prst="rect">
            <a:avLst/>
          </a:prstGeom>
          <a:noFill/>
          <a:ln>
            <a:noFill/>
          </a:ln>
        </p:spPr>
      </p:pic>
      <p:sp>
        <p:nvSpPr>
          <p:cNvPr id="1093" name="Google Shape;1093;p37"/>
          <p:cNvSpPr txBox="1"/>
          <p:nvPr>
            <p:ph idx="1" type="body"/>
          </p:nvPr>
        </p:nvSpPr>
        <p:spPr>
          <a:xfrm>
            <a:off x="3355850" y="323850"/>
            <a:ext cx="2515200" cy="4503600"/>
          </a:xfrm>
          <a:prstGeom prst="rect">
            <a:avLst/>
          </a:prstGeom>
          <a:noFill/>
          <a:ln>
            <a:noFill/>
          </a:ln>
        </p:spPr>
        <p:txBody>
          <a:bodyPr anchorCtr="0" anchor="t" bIns="0" lIns="0" spcFirstLastPara="1" rIns="0" wrap="square" tIns="0">
            <a:noAutofit/>
          </a:bodyPr>
          <a:lstStyle>
            <a:lvl1pPr indent="-228600" lvl="0" marL="457200" rtl="0" algn="l">
              <a:lnSpc>
                <a:spcPct val="115000"/>
              </a:lnSpc>
              <a:spcBef>
                <a:spcPts val="0"/>
              </a:spcBef>
              <a:spcAft>
                <a:spcPts val="0"/>
              </a:spcAft>
              <a:buSzPts val="2000"/>
              <a:buNone/>
              <a:defRPr/>
            </a:lvl1pPr>
            <a:lvl2pPr indent="-228600" lvl="1" marL="914400" rtl="0" algn="l">
              <a:lnSpc>
                <a:spcPct val="115000"/>
              </a:lnSpc>
              <a:spcBef>
                <a:spcPts val="400"/>
              </a:spcBef>
              <a:spcAft>
                <a:spcPts val="0"/>
              </a:spcAft>
              <a:buSzPts val="2000"/>
              <a:buNone/>
              <a:defRPr/>
            </a:lvl2pPr>
            <a:lvl3pPr indent="-228600" lvl="2" marL="1371600" rtl="0" algn="l">
              <a:lnSpc>
                <a:spcPct val="115000"/>
              </a:lnSpc>
              <a:spcBef>
                <a:spcPts val="400"/>
              </a:spcBef>
              <a:spcAft>
                <a:spcPts val="0"/>
              </a:spcAft>
              <a:buSzPts val="2000"/>
              <a:buNone/>
              <a:defRPr/>
            </a:lvl3pPr>
            <a:lvl4pPr indent="-228600" lvl="3" marL="1828800" rtl="0" algn="l">
              <a:lnSpc>
                <a:spcPct val="115000"/>
              </a:lnSpc>
              <a:spcBef>
                <a:spcPts val="400"/>
              </a:spcBef>
              <a:spcAft>
                <a:spcPts val="0"/>
              </a:spcAft>
              <a:buSzPts val="2000"/>
              <a:buNone/>
              <a:defRPr/>
            </a:lvl4pPr>
            <a:lvl5pPr indent="-228600" lvl="4" marL="2286000" rtl="0" algn="l">
              <a:lnSpc>
                <a:spcPct val="115000"/>
              </a:lnSpc>
              <a:spcBef>
                <a:spcPts val="400"/>
              </a:spcBef>
              <a:spcAft>
                <a:spcPts val="0"/>
              </a:spcAft>
              <a:buSzPts val="2000"/>
              <a:buNone/>
              <a:defRPr/>
            </a:lvl5pPr>
            <a:lvl6pPr indent="-228600" lvl="5" marL="2743200" rtl="0" algn="l">
              <a:lnSpc>
                <a:spcPct val="115000"/>
              </a:lnSpc>
              <a:spcBef>
                <a:spcPts val="400"/>
              </a:spcBef>
              <a:spcAft>
                <a:spcPts val="0"/>
              </a:spcAft>
              <a:buSzPts val="2000"/>
              <a:buNone/>
              <a:defRPr/>
            </a:lvl6pPr>
            <a:lvl7pPr indent="-228600" lvl="6" marL="3200400" rtl="0" algn="l">
              <a:lnSpc>
                <a:spcPct val="115000"/>
              </a:lnSpc>
              <a:spcBef>
                <a:spcPts val="400"/>
              </a:spcBef>
              <a:spcAft>
                <a:spcPts val="0"/>
              </a:spcAft>
              <a:buSzPts val="2000"/>
              <a:buNone/>
              <a:defRPr/>
            </a:lvl7pPr>
            <a:lvl8pPr indent="-228600" lvl="7" marL="3657600" rtl="0" algn="l">
              <a:lnSpc>
                <a:spcPct val="115000"/>
              </a:lnSpc>
              <a:spcBef>
                <a:spcPts val="400"/>
              </a:spcBef>
              <a:spcAft>
                <a:spcPts val="0"/>
              </a:spcAft>
              <a:buSzPts val="2000"/>
              <a:buNone/>
              <a:defRPr/>
            </a:lvl8pPr>
            <a:lvl9pPr indent="-228600" lvl="8" marL="4114800" rtl="0" algn="l">
              <a:lnSpc>
                <a:spcPct val="115000"/>
              </a:lnSpc>
              <a:spcBef>
                <a:spcPts val="400"/>
              </a:spcBef>
              <a:spcAft>
                <a:spcPts val="400"/>
              </a:spcAft>
              <a:buSzPts val="2000"/>
              <a:buNone/>
              <a:defRPr/>
            </a:lvl9pPr>
          </a:lstStyle>
          <a:p/>
        </p:txBody>
      </p:sp>
      <p:sp>
        <p:nvSpPr>
          <p:cNvPr id="1094" name="Google Shape;1094;p37"/>
          <p:cNvSpPr txBox="1"/>
          <p:nvPr>
            <p:ph idx="2" type="body"/>
          </p:nvPr>
        </p:nvSpPr>
        <p:spPr>
          <a:xfrm>
            <a:off x="6180650" y="323850"/>
            <a:ext cx="2515200" cy="4503600"/>
          </a:xfrm>
          <a:prstGeom prst="rect">
            <a:avLst/>
          </a:prstGeom>
          <a:noFill/>
          <a:ln>
            <a:noFill/>
          </a:ln>
        </p:spPr>
        <p:txBody>
          <a:bodyPr anchorCtr="0" anchor="t" bIns="0" lIns="0" spcFirstLastPara="1" rIns="0" wrap="square" tIns="0">
            <a:noAutofit/>
          </a:bodyPr>
          <a:lstStyle>
            <a:lvl1pPr indent="-228600" lvl="0" marL="457200" rtl="0" algn="l">
              <a:lnSpc>
                <a:spcPct val="115000"/>
              </a:lnSpc>
              <a:spcBef>
                <a:spcPts val="0"/>
              </a:spcBef>
              <a:spcAft>
                <a:spcPts val="0"/>
              </a:spcAft>
              <a:buSzPts val="2000"/>
              <a:buNone/>
              <a:defRPr/>
            </a:lvl1pPr>
            <a:lvl2pPr indent="-228600" lvl="1" marL="914400" rtl="0" algn="l">
              <a:lnSpc>
                <a:spcPct val="115000"/>
              </a:lnSpc>
              <a:spcBef>
                <a:spcPts val="400"/>
              </a:spcBef>
              <a:spcAft>
                <a:spcPts val="0"/>
              </a:spcAft>
              <a:buSzPts val="2000"/>
              <a:buNone/>
              <a:defRPr/>
            </a:lvl2pPr>
            <a:lvl3pPr indent="-228600" lvl="2" marL="1371600" rtl="0" algn="l">
              <a:lnSpc>
                <a:spcPct val="115000"/>
              </a:lnSpc>
              <a:spcBef>
                <a:spcPts val="400"/>
              </a:spcBef>
              <a:spcAft>
                <a:spcPts val="0"/>
              </a:spcAft>
              <a:buSzPts val="2000"/>
              <a:buNone/>
              <a:defRPr/>
            </a:lvl3pPr>
            <a:lvl4pPr indent="-228600" lvl="3" marL="1828800" rtl="0" algn="l">
              <a:lnSpc>
                <a:spcPct val="115000"/>
              </a:lnSpc>
              <a:spcBef>
                <a:spcPts val="400"/>
              </a:spcBef>
              <a:spcAft>
                <a:spcPts val="0"/>
              </a:spcAft>
              <a:buSzPts val="2000"/>
              <a:buNone/>
              <a:defRPr/>
            </a:lvl4pPr>
            <a:lvl5pPr indent="-228600" lvl="4" marL="2286000" rtl="0" algn="l">
              <a:lnSpc>
                <a:spcPct val="115000"/>
              </a:lnSpc>
              <a:spcBef>
                <a:spcPts val="400"/>
              </a:spcBef>
              <a:spcAft>
                <a:spcPts val="0"/>
              </a:spcAft>
              <a:buSzPts val="2000"/>
              <a:buNone/>
              <a:defRPr/>
            </a:lvl5pPr>
            <a:lvl6pPr indent="-228600" lvl="5" marL="2743200" rtl="0" algn="l">
              <a:lnSpc>
                <a:spcPct val="115000"/>
              </a:lnSpc>
              <a:spcBef>
                <a:spcPts val="400"/>
              </a:spcBef>
              <a:spcAft>
                <a:spcPts val="0"/>
              </a:spcAft>
              <a:buSzPts val="2000"/>
              <a:buNone/>
              <a:defRPr/>
            </a:lvl6pPr>
            <a:lvl7pPr indent="-228600" lvl="6" marL="3200400" rtl="0" algn="l">
              <a:lnSpc>
                <a:spcPct val="115000"/>
              </a:lnSpc>
              <a:spcBef>
                <a:spcPts val="400"/>
              </a:spcBef>
              <a:spcAft>
                <a:spcPts val="0"/>
              </a:spcAft>
              <a:buSzPts val="2000"/>
              <a:buNone/>
              <a:defRPr/>
            </a:lvl7pPr>
            <a:lvl8pPr indent="-228600" lvl="7" marL="3657600" rtl="0" algn="l">
              <a:lnSpc>
                <a:spcPct val="115000"/>
              </a:lnSpc>
              <a:spcBef>
                <a:spcPts val="400"/>
              </a:spcBef>
              <a:spcAft>
                <a:spcPts val="0"/>
              </a:spcAft>
              <a:buSzPts val="2000"/>
              <a:buNone/>
              <a:defRPr/>
            </a:lvl8pPr>
            <a:lvl9pPr indent="-228600" lvl="8" marL="4114800" rtl="0" algn="l">
              <a:lnSpc>
                <a:spcPct val="115000"/>
              </a:lnSpc>
              <a:spcBef>
                <a:spcPts val="400"/>
              </a:spcBef>
              <a:spcAft>
                <a:spcPts val="400"/>
              </a:spcAft>
              <a:buSzPts val="2000"/>
              <a:buNone/>
              <a:defRPr/>
            </a:lvl9pPr>
          </a:lstStyle>
          <a:p/>
        </p:txBody>
      </p:sp>
      <p:sp>
        <p:nvSpPr>
          <p:cNvPr id="1095" name="Google Shape;1095;p37"/>
          <p:cNvSpPr txBox="1"/>
          <p:nvPr>
            <p:ph type="title"/>
          </p:nvPr>
        </p:nvSpPr>
        <p:spPr>
          <a:xfrm>
            <a:off x="323550" y="315900"/>
            <a:ext cx="2515200" cy="568500"/>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dk1"/>
              </a:buClr>
              <a:buSzPts val="2400"/>
              <a:buFont typeface="Arial"/>
              <a:buNone/>
              <a:defRPr b="1" i="0" sz="2400" u="none" cap="none" strike="noStrike">
                <a:solidFill>
                  <a:schemeClr val="dk1"/>
                </a:solidFill>
                <a:highlight>
                  <a:schemeClr val="accent1"/>
                </a:highlight>
                <a:latin typeface="Arial"/>
                <a:ea typeface="Arial"/>
                <a:cs typeface="Arial"/>
                <a:sym typeface="Arial"/>
              </a:defRPr>
            </a:lvl1pPr>
            <a:lvl2pPr lvl="1" rtl="0" algn="l">
              <a:lnSpc>
                <a:spcPct val="90000"/>
              </a:lnSpc>
              <a:spcBef>
                <a:spcPts val="800"/>
              </a:spcBef>
              <a:spcAft>
                <a:spcPts val="0"/>
              </a:spcAft>
              <a:buClr>
                <a:schemeClr val="dk1"/>
              </a:buClr>
              <a:buSzPts val="2400"/>
              <a:buFont typeface="Arial"/>
              <a:buNone/>
              <a:defRPr b="1" sz="2400">
                <a:solidFill>
                  <a:schemeClr val="dk1"/>
                </a:solidFill>
              </a:defRPr>
            </a:lvl2pPr>
            <a:lvl3pPr lvl="2" rtl="0" algn="l">
              <a:lnSpc>
                <a:spcPct val="90000"/>
              </a:lnSpc>
              <a:spcBef>
                <a:spcPts val="0"/>
              </a:spcBef>
              <a:spcAft>
                <a:spcPts val="0"/>
              </a:spcAft>
              <a:buClr>
                <a:schemeClr val="dk1"/>
              </a:buClr>
              <a:buSzPts val="2400"/>
              <a:buFont typeface="Arial"/>
              <a:buNone/>
              <a:defRPr b="1" sz="2400">
                <a:solidFill>
                  <a:schemeClr val="dk1"/>
                </a:solidFill>
              </a:defRPr>
            </a:lvl3pPr>
            <a:lvl4pPr lvl="3" rtl="0" algn="l">
              <a:lnSpc>
                <a:spcPct val="90000"/>
              </a:lnSpc>
              <a:spcBef>
                <a:spcPts val="0"/>
              </a:spcBef>
              <a:spcAft>
                <a:spcPts val="0"/>
              </a:spcAft>
              <a:buClr>
                <a:schemeClr val="dk1"/>
              </a:buClr>
              <a:buSzPts val="2400"/>
              <a:buFont typeface="Arial"/>
              <a:buNone/>
              <a:defRPr b="1" sz="2400">
                <a:solidFill>
                  <a:schemeClr val="dk1"/>
                </a:solidFill>
              </a:defRPr>
            </a:lvl4pPr>
            <a:lvl5pPr lvl="4" rtl="0" algn="l">
              <a:lnSpc>
                <a:spcPct val="90000"/>
              </a:lnSpc>
              <a:spcBef>
                <a:spcPts val="0"/>
              </a:spcBef>
              <a:spcAft>
                <a:spcPts val="0"/>
              </a:spcAft>
              <a:buClr>
                <a:schemeClr val="dk1"/>
              </a:buClr>
              <a:buSzPts val="2400"/>
              <a:buFont typeface="Arial"/>
              <a:buNone/>
              <a:defRPr b="1" sz="2400">
                <a:solidFill>
                  <a:schemeClr val="dk1"/>
                </a:solidFill>
              </a:defRPr>
            </a:lvl5pPr>
            <a:lvl6pPr lvl="5" rtl="0" algn="l">
              <a:lnSpc>
                <a:spcPct val="90000"/>
              </a:lnSpc>
              <a:spcBef>
                <a:spcPts val="0"/>
              </a:spcBef>
              <a:spcAft>
                <a:spcPts val="0"/>
              </a:spcAft>
              <a:buClr>
                <a:schemeClr val="dk1"/>
              </a:buClr>
              <a:buSzPts val="2400"/>
              <a:buFont typeface="Arial"/>
              <a:buNone/>
              <a:defRPr b="1" sz="2400">
                <a:solidFill>
                  <a:schemeClr val="dk1"/>
                </a:solidFill>
              </a:defRPr>
            </a:lvl6pPr>
            <a:lvl7pPr lvl="6" rtl="0" algn="l">
              <a:lnSpc>
                <a:spcPct val="90000"/>
              </a:lnSpc>
              <a:spcBef>
                <a:spcPts val="0"/>
              </a:spcBef>
              <a:spcAft>
                <a:spcPts val="0"/>
              </a:spcAft>
              <a:buClr>
                <a:schemeClr val="dk1"/>
              </a:buClr>
              <a:buSzPts val="2400"/>
              <a:buFont typeface="Arial"/>
              <a:buNone/>
              <a:defRPr b="1" sz="2400">
                <a:solidFill>
                  <a:schemeClr val="dk1"/>
                </a:solidFill>
              </a:defRPr>
            </a:lvl7pPr>
            <a:lvl8pPr lvl="7" rtl="0" algn="l">
              <a:lnSpc>
                <a:spcPct val="90000"/>
              </a:lnSpc>
              <a:spcBef>
                <a:spcPts val="0"/>
              </a:spcBef>
              <a:spcAft>
                <a:spcPts val="0"/>
              </a:spcAft>
              <a:buClr>
                <a:schemeClr val="dk1"/>
              </a:buClr>
              <a:buSzPts val="2400"/>
              <a:buFont typeface="Arial"/>
              <a:buNone/>
              <a:defRPr b="1" sz="2400">
                <a:solidFill>
                  <a:schemeClr val="dk1"/>
                </a:solidFill>
              </a:defRPr>
            </a:lvl8pPr>
            <a:lvl9pPr lvl="8" rtl="0" algn="l">
              <a:lnSpc>
                <a:spcPct val="90000"/>
              </a:lnSpc>
              <a:spcBef>
                <a:spcPts val="0"/>
              </a:spcBef>
              <a:spcAft>
                <a:spcPts val="0"/>
              </a:spcAft>
              <a:buClr>
                <a:schemeClr val="dk1"/>
              </a:buClr>
              <a:buSzPts val="2400"/>
              <a:buFont typeface="Arial"/>
              <a:buNone/>
              <a:defRPr b="1" sz="2400">
                <a:solidFill>
                  <a:schemeClr val="dk1"/>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2 column with divider — white">
  <p:cSld name="CUSTOM_23_1_1_2_1_1_1_1_2">
    <p:spTree>
      <p:nvGrpSpPr>
        <p:cNvPr id="1096" name="Shape 1096"/>
        <p:cNvGrpSpPr/>
        <p:nvPr/>
      </p:nvGrpSpPr>
      <p:grpSpPr>
        <a:xfrm>
          <a:off x="0" y="0"/>
          <a:ext cx="0" cy="0"/>
          <a:chOff x="0" y="0"/>
          <a:chExt cx="0" cy="0"/>
        </a:xfrm>
      </p:grpSpPr>
      <p:sp>
        <p:nvSpPr>
          <p:cNvPr id="1097" name="Google Shape;1097;p38"/>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1098" name="Google Shape;1098;p38"/>
          <p:cNvSpPr txBox="1"/>
          <p:nvPr>
            <p:ph idx="1" type="body"/>
          </p:nvPr>
        </p:nvSpPr>
        <p:spPr>
          <a:xfrm>
            <a:off x="420625" y="1000075"/>
            <a:ext cx="4105500" cy="2346600"/>
          </a:xfrm>
          <a:prstGeom prst="rect">
            <a:avLst/>
          </a:prstGeom>
        </p:spPr>
        <p:txBody>
          <a:bodyPr anchorCtr="0" anchor="t" bIns="0" lIns="0"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
        <p:nvSpPr>
          <p:cNvPr id="1099" name="Google Shape;1099;p38"/>
          <p:cNvSpPr txBox="1"/>
          <p:nvPr>
            <p:ph idx="2" type="body"/>
          </p:nvPr>
        </p:nvSpPr>
        <p:spPr>
          <a:xfrm>
            <a:off x="4617725" y="1000075"/>
            <a:ext cx="4188000" cy="2346600"/>
          </a:xfrm>
          <a:prstGeom prst="rect">
            <a:avLst/>
          </a:prstGeom>
        </p:spPr>
        <p:txBody>
          <a:bodyPr anchorCtr="0" anchor="t" bIns="0" lIns="182875"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cxnSp>
        <p:nvCxnSpPr>
          <p:cNvPr id="1100" name="Google Shape;1100;p38"/>
          <p:cNvCxnSpPr/>
          <p:nvPr/>
        </p:nvCxnSpPr>
        <p:spPr>
          <a:xfrm>
            <a:off x="4576623" y="1153791"/>
            <a:ext cx="0" cy="2020500"/>
          </a:xfrm>
          <a:prstGeom prst="straightConnector1">
            <a:avLst/>
          </a:prstGeom>
          <a:noFill/>
          <a:ln cap="flat" cmpd="sng" w="38100">
            <a:solidFill>
              <a:schemeClr val="accent1"/>
            </a:solidFill>
            <a:prstDash val="solid"/>
            <a:round/>
            <a:headEnd len="med" w="med" type="none"/>
            <a:tailEnd len="med" w="med" type="none"/>
          </a:ln>
        </p:spPr>
      </p:cxnSp>
      <p:sp>
        <p:nvSpPr>
          <p:cNvPr id="1101" name="Google Shape;1101;p38"/>
          <p:cNvSpPr txBox="1"/>
          <p:nvPr>
            <p:ph idx="3" type="body"/>
          </p:nvPr>
        </p:nvSpPr>
        <p:spPr>
          <a:xfrm>
            <a:off x="420625" y="3561650"/>
            <a:ext cx="8384700" cy="1266300"/>
          </a:xfrm>
          <a:prstGeom prst="rect">
            <a:avLst/>
          </a:prstGeom>
          <a:solidFill>
            <a:schemeClr val="lt2"/>
          </a:solidFill>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with subtitle, 3 column — white">
  <p:cSld name="CUSTOM_23_1_1_1_1_1_1_1">
    <p:spTree>
      <p:nvGrpSpPr>
        <p:cNvPr id="1102" name="Shape 1102"/>
        <p:cNvGrpSpPr/>
        <p:nvPr/>
      </p:nvGrpSpPr>
      <p:grpSpPr>
        <a:xfrm>
          <a:off x="0" y="0"/>
          <a:ext cx="0" cy="0"/>
          <a:chOff x="0" y="0"/>
          <a:chExt cx="0" cy="0"/>
        </a:xfrm>
      </p:grpSpPr>
      <p:sp>
        <p:nvSpPr>
          <p:cNvPr id="1103" name="Google Shape;1103;p39"/>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1104" name="Google Shape;1104;p39"/>
          <p:cNvSpPr txBox="1"/>
          <p:nvPr>
            <p:ph idx="1" type="subTitle"/>
          </p:nvPr>
        </p:nvSpPr>
        <p:spPr>
          <a:xfrm>
            <a:off x="424450" y="756623"/>
            <a:ext cx="8384700" cy="228600"/>
          </a:xfrm>
          <a:prstGeom prst="rect">
            <a:avLst/>
          </a:prstGeom>
        </p:spPr>
        <p:txBody>
          <a:bodyPr anchorCtr="0" anchor="t" bIns="0" lIns="0" spcFirstLastPara="1" rIns="0" wrap="square" tIns="0">
            <a:spAutoFit/>
          </a:bodyPr>
          <a:lstStyle>
            <a:lvl1pPr lvl="0" rtl="0">
              <a:spcBef>
                <a:spcPts val="0"/>
              </a:spcBef>
              <a:spcAft>
                <a:spcPts val="0"/>
              </a:spcAft>
              <a:buClr>
                <a:schemeClr val="lt1"/>
              </a:buClr>
              <a:buSzPts val="1600"/>
              <a:buNone/>
              <a:defRPr b="1" sz="1600">
                <a:solidFill>
                  <a:schemeClr val="lt1"/>
                </a:solidFill>
                <a:highlight>
                  <a:schemeClr val="dk1"/>
                </a:highlight>
              </a:defRPr>
            </a:lvl1pPr>
            <a:lvl2pPr lvl="1" rtl="0">
              <a:spcBef>
                <a:spcPts val="800"/>
              </a:spcBef>
              <a:spcAft>
                <a:spcPts val="0"/>
              </a:spcAft>
              <a:buSzPts val="2000"/>
              <a:buNone/>
              <a:defRPr/>
            </a:lvl2pPr>
            <a:lvl3pPr lvl="2" rtl="0">
              <a:spcBef>
                <a:spcPts val="800"/>
              </a:spcBef>
              <a:spcAft>
                <a:spcPts val="0"/>
              </a:spcAft>
              <a:buSzPts val="2000"/>
              <a:buNone/>
              <a:defRPr/>
            </a:lvl3pPr>
            <a:lvl4pPr lvl="3" rtl="0">
              <a:spcBef>
                <a:spcPts val="800"/>
              </a:spcBef>
              <a:spcAft>
                <a:spcPts val="0"/>
              </a:spcAft>
              <a:buSzPts val="2000"/>
              <a:buNone/>
              <a:defRPr/>
            </a:lvl4pPr>
            <a:lvl5pPr lvl="4" rtl="0">
              <a:spcBef>
                <a:spcPts val="800"/>
              </a:spcBef>
              <a:spcAft>
                <a:spcPts val="0"/>
              </a:spcAft>
              <a:buSzPts val="2000"/>
              <a:buNone/>
              <a:defRPr/>
            </a:lvl5pPr>
            <a:lvl6pPr lvl="5" rtl="0">
              <a:spcBef>
                <a:spcPts val="800"/>
              </a:spcBef>
              <a:spcAft>
                <a:spcPts val="0"/>
              </a:spcAft>
              <a:buSzPts val="2000"/>
              <a:buNone/>
              <a:defRPr/>
            </a:lvl6pPr>
            <a:lvl7pPr lvl="6" rtl="0">
              <a:spcBef>
                <a:spcPts val="800"/>
              </a:spcBef>
              <a:spcAft>
                <a:spcPts val="0"/>
              </a:spcAft>
              <a:buSzPts val="2000"/>
              <a:buNone/>
              <a:defRPr/>
            </a:lvl7pPr>
            <a:lvl8pPr lvl="7" rtl="0">
              <a:spcBef>
                <a:spcPts val="800"/>
              </a:spcBef>
              <a:spcAft>
                <a:spcPts val="0"/>
              </a:spcAft>
              <a:buSzPts val="2000"/>
              <a:buNone/>
              <a:defRPr/>
            </a:lvl8pPr>
            <a:lvl9pPr lvl="8" rtl="0">
              <a:spcBef>
                <a:spcPts val="800"/>
              </a:spcBef>
              <a:spcAft>
                <a:spcPts val="800"/>
              </a:spcAft>
              <a:buSzPts val="2000"/>
              <a:buNone/>
              <a:defRPr/>
            </a:lvl9pPr>
          </a:lstStyle>
          <a:p/>
        </p:txBody>
      </p:sp>
      <p:sp>
        <p:nvSpPr>
          <p:cNvPr id="1105" name="Google Shape;1105;p39"/>
          <p:cNvSpPr txBox="1"/>
          <p:nvPr>
            <p:ph idx="2" type="body"/>
          </p:nvPr>
        </p:nvSpPr>
        <p:spPr>
          <a:xfrm>
            <a:off x="420625" y="1237902"/>
            <a:ext cx="2718000" cy="3599400"/>
          </a:xfrm>
          <a:prstGeom prst="rect">
            <a:avLst/>
          </a:prstGeom>
        </p:spPr>
        <p:txBody>
          <a:bodyPr anchorCtr="0" anchor="t" bIns="0" lIns="91425"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
        <p:nvSpPr>
          <p:cNvPr id="1106" name="Google Shape;1106;p39"/>
          <p:cNvSpPr txBox="1"/>
          <p:nvPr>
            <p:ph idx="3" type="body"/>
          </p:nvPr>
        </p:nvSpPr>
        <p:spPr>
          <a:xfrm>
            <a:off x="3355850" y="1237902"/>
            <a:ext cx="2718000" cy="3599400"/>
          </a:xfrm>
          <a:prstGeom prst="rect">
            <a:avLst/>
          </a:prstGeom>
        </p:spPr>
        <p:txBody>
          <a:bodyPr anchorCtr="0" anchor="t" bIns="0" lIns="182875"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
        <p:nvSpPr>
          <p:cNvPr id="1107" name="Google Shape;1107;p39"/>
          <p:cNvSpPr txBox="1"/>
          <p:nvPr>
            <p:ph idx="4" type="body"/>
          </p:nvPr>
        </p:nvSpPr>
        <p:spPr>
          <a:xfrm>
            <a:off x="6291075" y="1237902"/>
            <a:ext cx="2514300" cy="3599400"/>
          </a:xfrm>
          <a:prstGeom prst="rect">
            <a:avLst/>
          </a:prstGeom>
        </p:spPr>
        <p:txBody>
          <a:bodyPr anchorCtr="0" anchor="t" bIns="0" lIns="182875"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3 column with dividers — white">
  <p:cSld name="CUSTOM_22_1_1_1_1_1_1_2">
    <p:spTree>
      <p:nvGrpSpPr>
        <p:cNvPr id="1108" name="Shape 1108"/>
        <p:cNvGrpSpPr/>
        <p:nvPr/>
      </p:nvGrpSpPr>
      <p:grpSpPr>
        <a:xfrm>
          <a:off x="0" y="0"/>
          <a:ext cx="0" cy="0"/>
          <a:chOff x="0" y="0"/>
          <a:chExt cx="0" cy="0"/>
        </a:xfrm>
      </p:grpSpPr>
      <p:sp>
        <p:nvSpPr>
          <p:cNvPr id="1109" name="Google Shape;1109;p40"/>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1110" name="Google Shape;1110;p40"/>
          <p:cNvSpPr txBox="1"/>
          <p:nvPr>
            <p:ph idx="1" type="body"/>
          </p:nvPr>
        </p:nvSpPr>
        <p:spPr>
          <a:xfrm>
            <a:off x="420625" y="1009300"/>
            <a:ext cx="2718000" cy="3818700"/>
          </a:xfrm>
          <a:prstGeom prst="rect">
            <a:avLst/>
          </a:prstGeom>
        </p:spPr>
        <p:txBody>
          <a:bodyPr anchorCtr="0" anchor="t" bIns="0" lIns="0"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
        <p:nvSpPr>
          <p:cNvPr id="1111" name="Google Shape;1111;p40"/>
          <p:cNvSpPr txBox="1"/>
          <p:nvPr>
            <p:ph idx="2" type="body"/>
          </p:nvPr>
        </p:nvSpPr>
        <p:spPr>
          <a:xfrm>
            <a:off x="3355850" y="1009300"/>
            <a:ext cx="2718000" cy="3818700"/>
          </a:xfrm>
          <a:prstGeom prst="rect">
            <a:avLst/>
          </a:prstGeom>
        </p:spPr>
        <p:txBody>
          <a:bodyPr anchorCtr="0" anchor="t" bIns="0" lIns="182875"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cxnSp>
        <p:nvCxnSpPr>
          <p:cNvPr id="1112" name="Google Shape;1112;p40"/>
          <p:cNvCxnSpPr/>
          <p:nvPr/>
        </p:nvCxnSpPr>
        <p:spPr>
          <a:xfrm>
            <a:off x="6244938" y="1189524"/>
            <a:ext cx="0" cy="3357900"/>
          </a:xfrm>
          <a:prstGeom prst="straightConnector1">
            <a:avLst/>
          </a:prstGeom>
          <a:noFill/>
          <a:ln cap="flat" cmpd="sng" w="38100">
            <a:solidFill>
              <a:schemeClr val="accent1"/>
            </a:solidFill>
            <a:prstDash val="solid"/>
            <a:round/>
            <a:headEnd len="med" w="med" type="none"/>
            <a:tailEnd len="med" w="med" type="none"/>
          </a:ln>
        </p:spPr>
      </p:cxnSp>
      <p:sp>
        <p:nvSpPr>
          <p:cNvPr id="1113" name="Google Shape;1113;p40"/>
          <p:cNvSpPr txBox="1"/>
          <p:nvPr>
            <p:ph idx="3" type="body"/>
          </p:nvPr>
        </p:nvSpPr>
        <p:spPr>
          <a:xfrm>
            <a:off x="6291075" y="1009300"/>
            <a:ext cx="2514300" cy="3818700"/>
          </a:xfrm>
          <a:prstGeom prst="rect">
            <a:avLst/>
          </a:prstGeom>
        </p:spPr>
        <p:txBody>
          <a:bodyPr anchorCtr="0" anchor="t" bIns="0" lIns="182875"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cxnSp>
        <p:nvCxnSpPr>
          <p:cNvPr id="1114" name="Google Shape;1114;p40"/>
          <p:cNvCxnSpPr/>
          <p:nvPr/>
        </p:nvCxnSpPr>
        <p:spPr>
          <a:xfrm>
            <a:off x="3306263" y="1189524"/>
            <a:ext cx="0" cy="3357900"/>
          </a:xfrm>
          <a:prstGeom prst="straightConnector1">
            <a:avLst/>
          </a:prstGeom>
          <a:noFill/>
          <a:ln cap="flat" cmpd="sng" w="38100">
            <a:solidFill>
              <a:schemeClr val="accent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Presentation title slide with subtitle">
  <p:cSld name="CUSTOM_20">
    <p:spTree>
      <p:nvGrpSpPr>
        <p:cNvPr id="18" name="Shape 18"/>
        <p:cNvGrpSpPr/>
        <p:nvPr/>
      </p:nvGrpSpPr>
      <p:grpSpPr>
        <a:xfrm>
          <a:off x="0" y="0"/>
          <a:ext cx="0" cy="0"/>
          <a:chOff x="0" y="0"/>
          <a:chExt cx="0" cy="0"/>
        </a:xfrm>
      </p:grpSpPr>
      <p:sp>
        <p:nvSpPr>
          <p:cNvPr id="19" name="Google Shape;19;p5"/>
          <p:cNvSpPr txBox="1"/>
          <p:nvPr>
            <p:ph type="ctrTitle"/>
          </p:nvPr>
        </p:nvSpPr>
        <p:spPr>
          <a:xfrm>
            <a:off x="420625" y="1254825"/>
            <a:ext cx="8411700" cy="2869800"/>
          </a:xfrm>
          <a:prstGeom prst="rect">
            <a:avLst/>
          </a:prstGeom>
        </p:spPr>
        <p:txBody>
          <a:bodyPr anchorCtr="0" anchor="b" bIns="0" lIns="0" spcFirstLastPara="1" rIns="0" wrap="square" tIns="0">
            <a:normAutofit/>
          </a:bodyPr>
          <a:lstStyle>
            <a:lvl1pPr lvl="0" rtl="0">
              <a:lnSpc>
                <a:spcPct val="90000"/>
              </a:lnSpc>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800"/>
              </a:spcBef>
              <a:spcAft>
                <a:spcPts val="0"/>
              </a:spcAft>
              <a:buSzPts val="4800"/>
              <a:buNone/>
              <a:defRPr sz="4800"/>
            </a:lvl3pPr>
            <a:lvl4pPr lvl="3" rtl="0" algn="ctr">
              <a:spcBef>
                <a:spcPts val="800"/>
              </a:spcBef>
              <a:spcAft>
                <a:spcPts val="0"/>
              </a:spcAft>
              <a:buSzPts val="4800"/>
              <a:buNone/>
              <a:defRPr sz="4800"/>
            </a:lvl4pPr>
            <a:lvl5pPr lvl="4" rtl="0" algn="ctr">
              <a:spcBef>
                <a:spcPts val="800"/>
              </a:spcBef>
              <a:spcAft>
                <a:spcPts val="0"/>
              </a:spcAft>
              <a:buSzPts val="4800"/>
              <a:buNone/>
              <a:defRPr sz="4800"/>
            </a:lvl5pPr>
            <a:lvl6pPr lvl="5" rtl="0" algn="ctr">
              <a:spcBef>
                <a:spcPts val="800"/>
              </a:spcBef>
              <a:spcAft>
                <a:spcPts val="0"/>
              </a:spcAft>
              <a:buSzPts val="4800"/>
              <a:buNone/>
              <a:defRPr sz="4800"/>
            </a:lvl6pPr>
            <a:lvl7pPr lvl="6" rtl="0" algn="ctr">
              <a:spcBef>
                <a:spcPts val="800"/>
              </a:spcBef>
              <a:spcAft>
                <a:spcPts val="0"/>
              </a:spcAft>
              <a:buSzPts val="4800"/>
              <a:buNone/>
              <a:defRPr sz="4800"/>
            </a:lvl7pPr>
            <a:lvl8pPr lvl="7" rtl="0" algn="ctr">
              <a:spcBef>
                <a:spcPts val="800"/>
              </a:spcBef>
              <a:spcAft>
                <a:spcPts val="0"/>
              </a:spcAft>
              <a:buSzPts val="4800"/>
              <a:buNone/>
              <a:defRPr sz="4800"/>
            </a:lvl8pPr>
            <a:lvl9pPr lvl="8" rtl="0" algn="ctr">
              <a:spcBef>
                <a:spcPts val="800"/>
              </a:spcBef>
              <a:spcAft>
                <a:spcPts val="800"/>
              </a:spcAft>
              <a:buSzPts val="4800"/>
              <a:buNone/>
              <a:defRPr sz="4800"/>
            </a:lvl9pPr>
          </a:lstStyle>
          <a:p/>
        </p:txBody>
      </p:sp>
      <p:sp>
        <p:nvSpPr>
          <p:cNvPr id="20" name="Google Shape;20;p5"/>
          <p:cNvSpPr txBox="1"/>
          <p:nvPr>
            <p:ph idx="1" type="subTitle"/>
          </p:nvPr>
        </p:nvSpPr>
        <p:spPr>
          <a:xfrm>
            <a:off x="420600" y="4227350"/>
            <a:ext cx="8411700" cy="600600"/>
          </a:xfrm>
          <a:prstGeom prst="rect">
            <a:avLst/>
          </a:prstGeom>
        </p:spPr>
        <p:txBody>
          <a:bodyPr anchorCtr="0" anchor="t" bIns="0" lIns="0" spcFirstLastPara="1" rIns="0" wrap="square" tIns="0">
            <a:spAutoFit/>
          </a:bodyPr>
          <a:lstStyle>
            <a:lvl1pPr lvl="0" rtl="0">
              <a:lnSpc>
                <a:spcPct val="100000"/>
              </a:lnSpc>
              <a:spcBef>
                <a:spcPts val="0"/>
              </a:spcBef>
              <a:spcAft>
                <a:spcPts val="0"/>
              </a:spcAft>
              <a:buClr>
                <a:schemeClr val="lt1"/>
              </a:buClr>
              <a:buSzPts val="2400"/>
              <a:buNone/>
              <a:defRPr b="1" sz="2400">
                <a:solidFill>
                  <a:schemeClr val="lt1"/>
                </a:solidFill>
                <a:highlight>
                  <a:schemeClr val="dk1"/>
                </a:highlight>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pic>
        <p:nvPicPr>
          <p:cNvPr descr="ASU_Horiz_RGB_Digital_MaroonGold.png" id="21" name="Google Shape;21;p5"/>
          <p:cNvPicPr preferRelativeResize="0"/>
          <p:nvPr/>
        </p:nvPicPr>
        <p:blipFill rotWithShape="1">
          <a:blip r:embed="rId2">
            <a:alphaModFix/>
          </a:blip>
          <a:srcRect b="14158" l="3993" r="2039" t="13045"/>
          <a:stretch/>
        </p:blipFill>
        <p:spPr>
          <a:xfrm>
            <a:off x="320050" y="184550"/>
            <a:ext cx="3767325" cy="8100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3 column, pattern — black and white">
  <p:cSld name="CUSTOM_23_1_1_1_1_2_1_1_2">
    <p:spTree>
      <p:nvGrpSpPr>
        <p:cNvPr id="1115" name="Shape 1115"/>
        <p:cNvGrpSpPr/>
        <p:nvPr/>
      </p:nvGrpSpPr>
      <p:grpSpPr>
        <a:xfrm>
          <a:off x="0" y="0"/>
          <a:ext cx="0" cy="0"/>
          <a:chOff x="0" y="0"/>
          <a:chExt cx="0" cy="0"/>
        </a:xfrm>
      </p:grpSpPr>
      <p:grpSp>
        <p:nvGrpSpPr>
          <p:cNvPr id="1116" name="Google Shape;1116;p41"/>
          <p:cNvGrpSpPr/>
          <p:nvPr/>
        </p:nvGrpSpPr>
        <p:grpSpPr>
          <a:xfrm>
            <a:off x="-3955242" y="2101698"/>
            <a:ext cx="6994446" cy="4415545"/>
            <a:chOff x="238125" y="602600"/>
            <a:chExt cx="7143750" cy="4509800"/>
          </a:xfrm>
        </p:grpSpPr>
        <p:sp>
          <p:nvSpPr>
            <p:cNvPr id="1117" name="Google Shape;1117;p41"/>
            <p:cNvSpPr/>
            <p:nvPr/>
          </p:nvSpPr>
          <p:spPr>
            <a:xfrm>
              <a:off x="2514425" y="1130250"/>
              <a:ext cx="218325" cy="579250"/>
            </a:xfrm>
            <a:custGeom>
              <a:rect b="b" l="l" r="r" t="t"/>
              <a:pathLst>
                <a:path extrusionOk="0" h="23170" w="8733">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1"/>
            <p:cNvSpPr/>
            <p:nvPr/>
          </p:nvSpPr>
          <p:spPr>
            <a:xfrm>
              <a:off x="1900100" y="1539425"/>
              <a:ext cx="342275" cy="551825"/>
            </a:xfrm>
            <a:custGeom>
              <a:rect b="b" l="l" r="r" t="t"/>
              <a:pathLst>
                <a:path extrusionOk="0" h="22073" w="13691">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1"/>
            <p:cNvSpPr/>
            <p:nvPr/>
          </p:nvSpPr>
          <p:spPr>
            <a:xfrm>
              <a:off x="2455175" y="1144500"/>
              <a:ext cx="289650" cy="673600"/>
            </a:xfrm>
            <a:custGeom>
              <a:rect b="b" l="l" r="r" t="t"/>
              <a:pathLst>
                <a:path extrusionOk="0" h="26944" w="11586">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1"/>
            <p:cNvSpPr/>
            <p:nvPr/>
          </p:nvSpPr>
          <p:spPr>
            <a:xfrm>
              <a:off x="2189700" y="2124150"/>
              <a:ext cx="25" cy="25"/>
            </a:xfrm>
            <a:custGeom>
              <a:rect b="b" l="l" r="r" t="t"/>
              <a:pathLst>
                <a:path extrusionOk="0" h="1" w="1">
                  <a:moveTo>
                    <a:pt x="0" y="0"/>
                  </a:moveTo>
                  <a:lnTo>
                    <a:pt x="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1"/>
            <p:cNvSpPr/>
            <p:nvPr/>
          </p:nvSpPr>
          <p:spPr>
            <a:xfrm>
              <a:off x="2189700" y="2124150"/>
              <a:ext cx="25" cy="25"/>
            </a:xfrm>
            <a:custGeom>
              <a:rect b="b" l="l" r="r" t="t"/>
              <a:pathLst>
                <a:path extrusionOk="0" fill="none" h="1" w="1">
                  <a:moveTo>
                    <a:pt x="0" y="0"/>
                  </a:moveTo>
                  <a:lnTo>
                    <a:pt x="0" y="0"/>
                  </a:lnTo>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1"/>
            <p:cNvSpPr/>
            <p:nvPr/>
          </p:nvSpPr>
          <p:spPr>
            <a:xfrm>
              <a:off x="2390450" y="1169750"/>
              <a:ext cx="283050" cy="636275"/>
            </a:xfrm>
            <a:custGeom>
              <a:rect b="b" l="l" r="r" t="t"/>
              <a:pathLst>
                <a:path extrusionOk="0" h="25451" w="11322">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1"/>
            <p:cNvSpPr/>
            <p:nvPr/>
          </p:nvSpPr>
          <p:spPr>
            <a:xfrm>
              <a:off x="2312575" y="1160975"/>
              <a:ext cx="334600" cy="736100"/>
            </a:xfrm>
            <a:custGeom>
              <a:rect b="b" l="l" r="r" t="t"/>
              <a:pathLst>
                <a:path extrusionOk="0" h="29444" w="13384">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1"/>
            <p:cNvSpPr/>
            <p:nvPr/>
          </p:nvSpPr>
          <p:spPr>
            <a:xfrm>
              <a:off x="3607050" y="1646950"/>
              <a:ext cx="2156750" cy="843625"/>
            </a:xfrm>
            <a:custGeom>
              <a:rect b="b" l="l" r="r" t="t"/>
              <a:pathLst>
                <a:path extrusionOk="0" h="33745" w="8627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1"/>
            <p:cNvSpPr/>
            <p:nvPr/>
          </p:nvSpPr>
          <p:spPr>
            <a:xfrm>
              <a:off x="3588400" y="602600"/>
              <a:ext cx="724050" cy="816175"/>
            </a:xfrm>
            <a:custGeom>
              <a:rect b="b" l="l" r="r" t="t"/>
              <a:pathLst>
                <a:path extrusionOk="0" h="32647" w="28962">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1"/>
            <p:cNvSpPr/>
            <p:nvPr/>
          </p:nvSpPr>
          <p:spPr>
            <a:xfrm>
              <a:off x="3593875" y="1881700"/>
              <a:ext cx="2005375" cy="782200"/>
            </a:xfrm>
            <a:custGeom>
              <a:rect b="b" l="l" r="r" t="t"/>
              <a:pathLst>
                <a:path extrusionOk="0" h="31288" w="80215">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1"/>
            <p:cNvSpPr/>
            <p:nvPr/>
          </p:nvSpPr>
          <p:spPr>
            <a:xfrm>
              <a:off x="3578525" y="772625"/>
              <a:ext cx="221625" cy="436625"/>
            </a:xfrm>
            <a:custGeom>
              <a:rect b="b" l="l" r="r" t="t"/>
              <a:pathLst>
                <a:path extrusionOk="0" h="17465" w="8865">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1"/>
            <p:cNvSpPr/>
            <p:nvPr/>
          </p:nvSpPr>
          <p:spPr>
            <a:xfrm>
              <a:off x="3094725" y="818700"/>
              <a:ext cx="223825" cy="558400"/>
            </a:xfrm>
            <a:custGeom>
              <a:rect b="b" l="l" r="r" t="t"/>
              <a:pathLst>
                <a:path extrusionOk="0" h="22336" w="8953">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1"/>
            <p:cNvSpPr/>
            <p:nvPr/>
          </p:nvSpPr>
          <p:spPr>
            <a:xfrm>
              <a:off x="2789775" y="804425"/>
              <a:ext cx="392750" cy="774525"/>
            </a:xfrm>
            <a:custGeom>
              <a:rect b="b" l="l" r="r" t="t"/>
              <a:pathLst>
                <a:path extrusionOk="0" h="30981" w="1571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1"/>
            <p:cNvSpPr/>
            <p:nvPr/>
          </p:nvSpPr>
          <p:spPr>
            <a:xfrm>
              <a:off x="2674575" y="1020550"/>
              <a:ext cx="230400" cy="590225"/>
            </a:xfrm>
            <a:custGeom>
              <a:rect b="b" l="l" r="r" t="t"/>
              <a:pathLst>
                <a:path extrusionOk="0" h="23609" w="9216">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1"/>
            <p:cNvSpPr/>
            <p:nvPr/>
          </p:nvSpPr>
          <p:spPr>
            <a:xfrm>
              <a:off x="2044900" y="1165350"/>
              <a:ext cx="481600" cy="961000"/>
            </a:xfrm>
            <a:custGeom>
              <a:rect b="b" l="l" r="r" t="t"/>
              <a:pathLst>
                <a:path extrusionOk="0" h="38440" w="19264">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1"/>
            <p:cNvSpPr/>
            <p:nvPr/>
          </p:nvSpPr>
          <p:spPr>
            <a:xfrm>
              <a:off x="3057425" y="781400"/>
              <a:ext cx="247950" cy="648350"/>
            </a:xfrm>
            <a:custGeom>
              <a:rect b="b" l="l" r="r" t="t"/>
              <a:pathLst>
                <a:path extrusionOk="0" h="25934" w="9918">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1"/>
            <p:cNvSpPr/>
            <p:nvPr/>
          </p:nvSpPr>
          <p:spPr>
            <a:xfrm>
              <a:off x="3021225" y="785800"/>
              <a:ext cx="255650" cy="654925"/>
            </a:xfrm>
            <a:custGeom>
              <a:rect b="b" l="l" r="r" t="t"/>
              <a:pathLst>
                <a:path extrusionOk="0" h="26197" w="10226">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1"/>
            <p:cNvSpPr/>
            <p:nvPr/>
          </p:nvSpPr>
          <p:spPr>
            <a:xfrm>
              <a:off x="2918125" y="827475"/>
              <a:ext cx="313750" cy="633000"/>
            </a:xfrm>
            <a:custGeom>
              <a:rect b="b" l="l" r="r" t="t"/>
              <a:pathLst>
                <a:path extrusionOk="0" h="25320" w="1255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1"/>
            <p:cNvSpPr/>
            <p:nvPr/>
          </p:nvSpPr>
          <p:spPr>
            <a:xfrm>
              <a:off x="2828150" y="830775"/>
              <a:ext cx="373025" cy="702100"/>
            </a:xfrm>
            <a:custGeom>
              <a:rect b="b" l="l" r="r" t="t"/>
              <a:pathLst>
                <a:path extrusionOk="0" h="28084" w="14921">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1"/>
            <p:cNvSpPr/>
            <p:nvPr/>
          </p:nvSpPr>
          <p:spPr>
            <a:xfrm>
              <a:off x="2789775" y="802250"/>
              <a:ext cx="359825" cy="736100"/>
            </a:xfrm>
            <a:custGeom>
              <a:rect b="b" l="l" r="r" t="t"/>
              <a:pathLst>
                <a:path extrusionOk="0" h="29444" w="14393">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1"/>
            <p:cNvSpPr/>
            <p:nvPr/>
          </p:nvSpPr>
          <p:spPr>
            <a:xfrm>
              <a:off x="2754650" y="825275"/>
              <a:ext cx="332425" cy="722950"/>
            </a:xfrm>
            <a:custGeom>
              <a:rect b="b" l="l" r="r" t="t"/>
              <a:pathLst>
                <a:path extrusionOk="0" h="28918" w="13297">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1"/>
            <p:cNvSpPr/>
            <p:nvPr/>
          </p:nvSpPr>
          <p:spPr>
            <a:xfrm>
              <a:off x="2734925" y="958025"/>
              <a:ext cx="270975" cy="606675"/>
            </a:xfrm>
            <a:custGeom>
              <a:rect b="b" l="l" r="r" t="t"/>
              <a:pathLst>
                <a:path extrusionOk="0" h="24267" w="10839">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1"/>
            <p:cNvSpPr/>
            <p:nvPr/>
          </p:nvSpPr>
          <p:spPr>
            <a:xfrm>
              <a:off x="2697625" y="973375"/>
              <a:ext cx="265500" cy="607775"/>
            </a:xfrm>
            <a:custGeom>
              <a:rect b="b" l="l" r="r" t="t"/>
              <a:pathLst>
                <a:path extrusionOk="0" h="24311" w="1062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1"/>
            <p:cNvSpPr/>
            <p:nvPr/>
          </p:nvSpPr>
          <p:spPr>
            <a:xfrm>
              <a:off x="2630700" y="1103925"/>
              <a:ext cx="223825" cy="530975"/>
            </a:xfrm>
            <a:custGeom>
              <a:rect b="b" l="l" r="r" t="t"/>
              <a:pathLst>
                <a:path extrusionOk="0" h="21239" w="8953">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1"/>
            <p:cNvSpPr/>
            <p:nvPr/>
          </p:nvSpPr>
          <p:spPr>
            <a:xfrm>
              <a:off x="2619725" y="1124775"/>
              <a:ext cx="194200" cy="436625"/>
            </a:xfrm>
            <a:custGeom>
              <a:rect b="b" l="l" r="r" t="t"/>
              <a:pathLst>
                <a:path extrusionOk="0" h="17465" w="7768">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1"/>
            <p:cNvSpPr/>
            <p:nvPr/>
          </p:nvSpPr>
          <p:spPr>
            <a:xfrm>
              <a:off x="2592300" y="1141225"/>
              <a:ext cx="183225" cy="483800"/>
            </a:xfrm>
            <a:custGeom>
              <a:rect b="b" l="l" r="r" t="t"/>
              <a:pathLst>
                <a:path extrusionOk="0" h="19352" w="7329">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1"/>
            <p:cNvSpPr/>
            <p:nvPr/>
          </p:nvSpPr>
          <p:spPr>
            <a:xfrm>
              <a:off x="2263200" y="1174125"/>
              <a:ext cx="342300" cy="810725"/>
            </a:xfrm>
            <a:custGeom>
              <a:rect b="b" l="l" r="r" t="t"/>
              <a:pathLst>
                <a:path extrusionOk="0" h="32429" w="13692">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1"/>
            <p:cNvSpPr/>
            <p:nvPr/>
          </p:nvSpPr>
          <p:spPr>
            <a:xfrm>
              <a:off x="3125450" y="769325"/>
              <a:ext cx="242475" cy="648375"/>
            </a:xfrm>
            <a:custGeom>
              <a:rect b="b" l="l" r="r" t="t"/>
              <a:pathLst>
                <a:path extrusionOk="0" h="25935" w="9699">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1"/>
            <p:cNvSpPr/>
            <p:nvPr/>
          </p:nvSpPr>
          <p:spPr>
            <a:xfrm>
              <a:off x="3734300" y="758375"/>
              <a:ext cx="1192475" cy="1433800"/>
            </a:xfrm>
            <a:custGeom>
              <a:rect b="b" l="l" r="r" t="t"/>
              <a:pathLst>
                <a:path extrusionOk="0" h="57352" w="47699">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1"/>
            <p:cNvSpPr/>
            <p:nvPr/>
          </p:nvSpPr>
          <p:spPr>
            <a:xfrm>
              <a:off x="3959175" y="763850"/>
              <a:ext cx="850225" cy="1129950"/>
            </a:xfrm>
            <a:custGeom>
              <a:rect b="b" l="l" r="r" t="t"/>
              <a:pathLst>
                <a:path extrusionOk="0" h="45198" w="34009">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1"/>
            <p:cNvSpPr/>
            <p:nvPr/>
          </p:nvSpPr>
          <p:spPr>
            <a:xfrm>
              <a:off x="4266350" y="884525"/>
              <a:ext cx="417975" cy="879825"/>
            </a:xfrm>
            <a:custGeom>
              <a:rect b="b" l="l" r="r" t="t"/>
              <a:pathLst>
                <a:path extrusionOk="0" h="35193" w="16719">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1"/>
            <p:cNvSpPr/>
            <p:nvPr/>
          </p:nvSpPr>
          <p:spPr>
            <a:xfrm>
              <a:off x="3635575" y="1464825"/>
              <a:ext cx="1480975" cy="864475"/>
            </a:xfrm>
            <a:custGeom>
              <a:rect b="b" l="l" r="r" t="t"/>
              <a:pathLst>
                <a:path extrusionOk="0" h="34579" w="59239">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1"/>
            <p:cNvSpPr/>
            <p:nvPr/>
          </p:nvSpPr>
          <p:spPr>
            <a:xfrm>
              <a:off x="3659700" y="642075"/>
              <a:ext cx="701025" cy="988425"/>
            </a:xfrm>
            <a:custGeom>
              <a:rect b="b" l="l" r="r" t="t"/>
              <a:pathLst>
                <a:path extrusionOk="0" h="39537" w="28041">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1"/>
            <p:cNvSpPr/>
            <p:nvPr/>
          </p:nvSpPr>
          <p:spPr>
            <a:xfrm>
              <a:off x="3591675" y="2170200"/>
              <a:ext cx="1783775" cy="624225"/>
            </a:xfrm>
            <a:custGeom>
              <a:rect b="b" l="l" r="r" t="t"/>
              <a:pathLst>
                <a:path extrusionOk="0" h="24969" w="71351">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1"/>
            <p:cNvSpPr/>
            <p:nvPr/>
          </p:nvSpPr>
          <p:spPr>
            <a:xfrm>
              <a:off x="3359125" y="762750"/>
              <a:ext cx="284150" cy="616550"/>
            </a:xfrm>
            <a:custGeom>
              <a:rect b="b" l="l" r="r" t="t"/>
              <a:pathLst>
                <a:path extrusionOk="0" h="24662" w="11366">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1"/>
            <p:cNvSpPr/>
            <p:nvPr/>
          </p:nvSpPr>
          <p:spPr>
            <a:xfrm>
              <a:off x="4291575" y="2578300"/>
              <a:ext cx="465150" cy="155800"/>
            </a:xfrm>
            <a:custGeom>
              <a:rect b="b" l="l" r="r" t="t"/>
              <a:pathLst>
                <a:path extrusionOk="0" h="6232" w="18606">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1"/>
            <p:cNvSpPr/>
            <p:nvPr/>
          </p:nvSpPr>
          <p:spPr>
            <a:xfrm>
              <a:off x="3631175" y="2837200"/>
              <a:ext cx="446500" cy="66925"/>
            </a:xfrm>
            <a:custGeom>
              <a:rect b="b" l="l" r="r" t="t"/>
              <a:pathLst>
                <a:path extrusionOk="0" h="2677" w="1786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1"/>
            <p:cNvSpPr/>
            <p:nvPr/>
          </p:nvSpPr>
          <p:spPr>
            <a:xfrm>
              <a:off x="3229675" y="767150"/>
              <a:ext cx="275375" cy="654925"/>
            </a:xfrm>
            <a:custGeom>
              <a:rect b="b" l="l" r="r" t="t"/>
              <a:pathLst>
                <a:path extrusionOk="0" h="26197" w="11015">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1"/>
            <p:cNvSpPr/>
            <p:nvPr/>
          </p:nvSpPr>
          <p:spPr>
            <a:xfrm>
              <a:off x="4717225" y="1245425"/>
              <a:ext cx="38425" cy="278675"/>
            </a:xfrm>
            <a:custGeom>
              <a:rect b="b" l="l" r="r" t="t"/>
              <a:pathLst>
                <a:path extrusionOk="0" h="11147" w="1537">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1"/>
            <p:cNvSpPr/>
            <p:nvPr/>
          </p:nvSpPr>
          <p:spPr>
            <a:xfrm>
              <a:off x="4744650" y="1146700"/>
              <a:ext cx="39500" cy="377400"/>
            </a:xfrm>
            <a:custGeom>
              <a:rect b="b" l="l" r="r" t="t"/>
              <a:pathLst>
                <a:path extrusionOk="0" h="15096" w="158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1"/>
            <p:cNvSpPr/>
            <p:nvPr/>
          </p:nvSpPr>
          <p:spPr>
            <a:xfrm>
              <a:off x="4788525" y="1242150"/>
              <a:ext cx="43900" cy="303900"/>
            </a:xfrm>
            <a:custGeom>
              <a:rect b="b" l="l" r="r" t="t"/>
              <a:pathLst>
                <a:path extrusionOk="0" h="12156" w="1756">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1"/>
            <p:cNvSpPr/>
            <p:nvPr/>
          </p:nvSpPr>
          <p:spPr>
            <a:xfrm>
              <a:off x="4784125" y="1313450"/>
              <a:ext cx="79025" cy="276475"/>
            </a:xfrm>
            <a:custGeom>
              <a:rect b="b" l="l" r="r" t="t"/>
              <a:pathLst>
                <a:path extrusionOk="0" h="11059" w="3161">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1"/>
            <p:cNvSpPr/>
            <p:nvPr/>
          </p:nvSpPr>
          <p:spPr>
            <a:xfrm>
              <a:off x="4800600" y="1323325"/>
              <a:ext cx="74600" cy="277575"/>
            </a:xfrm>
            <a:custGeom>
              <a:rect b="b" l="l" r="r" t="t"/>
              <a:pathLst>
                <a:path extrusionOk="0" h="11103" w="2984">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1"/>
            <p:cNvSpPr/>
            <p:nvPr/>
          </p:nvSpPr>
          <p:spPr>
            <a:xfrm>
              <a:off x="4826925" y="1334300"/>
              <a:ext cx="77900" cy="245750"/>
            </a:xfrm>
            <a:custGeom>
              <a:rect b="b" l="l" r="r" t="t"/>
              <a:pathLst>
                <a:path extrusionOk="0" h="9830" w="3116">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1"/>
            <p:cNvSpPr/>
            <p:nvPr/>
          </p:nvSpPr>
          <p:spPr>
            <a:xfrm>
              <a:off x="4873000" y="1356225"/>
              <a:ext cx="89975" cy="206275"/>
            </a:xfrm>
            <a:custGeom>
              <a:rect b="b" l="l" r="r" t="t"/>
              <a:pathLst>
                <a:path extrusionOk="0" h="8251" w="3599">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1"/>
            <p:cNvSpPr/>
            <p:nvPr/>
          </p:nvSpPr>
          <p:spPr>
            <a:xfrm>
              <a:off x="4878475" y="1401200"/>
              <a:ext cx="130575" cy="183225"/>
            </a:xfrm>
            <a:custGeom>
              <a:rect b="b" l="l" r="r" t="t"/>
              <a:pathLst>
                <a:path extrusionOk="0" h="7329" w="5223">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1"/>
            <p:cNvSpPr/>
            <p:nvPr/>
          </p:nvSpPr>
          <p:spPr>
            <a:xfrm>
              <a:off x="4888350" y="1411075"/>
              <a:ext cx="178850" cy="188725"/>
            </a:xfrm>
            <a:custGeom>
              <a:rect b="b" l="l" r="r" t="t"/>
              <a:pathLst>
                <a:path extrusionOk="0" h="7549" w="7154">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1"/>
            <p:cNvSpPr/>
            <p:nvPr/>
          </p:nvSpPr>
          <p:spPr>
            <a:xfrm>
              <a:off x="4890550" y="1412175"/>
              <a:ext cx="208450" cy="215050"/>
            </a:xfrm>
            <a:custGeom>
              <a:rect b="b" l="l" r="r" t="t"/>
              <a:pathLst>
                <a:path extrusionOk="0" h="8602" w="8338">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1"/>
            <p:cNvSpPr/>
            <p:nvPr/>
          </p:nvSpPr>
          <p:spPr>
            <a:xfrm>
              <a:off x="4878475" y="1464825"/>
              <a:ext cx="342300" cy="254550"/>
            </a:xfrm>
            <a:custGeom>
              <a:rect b="b" l="l" r="r" t="t"/>
              <a:pathLst>
                <a:path extrusionOk="0" h="10182" w="13692">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1"/>
            <p:cNvSpPr/>
            <p:nvPr/>
          </p:nvSpPr>
          <p:spPr>
            <a:xfrm>
              <a:off x="5782425" y="1462650"/>
              <a:ext cx="54875" cy="228200"/>
            </a:xfrm>
            <a:custGeom>
              <a:rect b="b" l="l" r="r" t="t"/>
              <a:pathLst>
                <a:path extrusionOk="0" h="9128" w="2195">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1"/>
            <p:cNvSpPr/>
            <p:nvPr/>
          </p:nvSpPr>
          <p:spPr>
            <a:xfrm>
              <a:off x="4857625" y="1459350"/>
              <a:ext cx="669225" cy="314875"/>
            </a:xfrm>
            <a:custGeom>
              <a:rect b="b" l="l" r="r" t="t"/>
              <a:pathLst>
                <a:path extrusionOk="0" h="12595" w="26769">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1"/>
            <p:cNvSpPr/>
            <p:nvPr/>
          </p:nvSpPr>
          <p:spPr>
            <a:xfrm>
              <a:off x="4825825" y="1509825"/>
              <a:ext cx="970875" cy="323625"/>
            </a:xfrm>
            <a:custGeom>
              <a:rect b="b" l="l" r="r" t="t"/>
              <a:pathLst>
                <a:path extrusionOk="0" h="12945" w="38835">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1"/>
            <p:cNvSpPr/>
            <p:nvPr/>
          </p:nvSpPr>
          <p:spPr>
            <a:xfrm>
              <a:off x="4788525" y="1581125"/>
              <a:ext cx="993925" cy="304975"/>
            </a:xfrm>
            <a:custGeom>
              <a:rect b="b" l="l" r="r" t="t"/>
              <a:pathLst>
                <a:path extrusionOk="0" h="12199" w="39757">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1"/>
            <p:cNvSpPr/>
            <p:nvPr/>
          </p:nvSpPr>
          <p:spPr>
            <a:xfrm>
              <a:off x="4156650" y="690350"/>
              <a:ext cx="140425" cy="190900"/>
            </a:xfrm>
            <a:custGeom>
              <a:rect b="b" l="l" r="r" t="t"/>
              <a:pathLst>
                <a:path extrusionOk="0" h="7636" w="5617">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1"/>
            <p:cNvSpPr/>
            <p:nvPr/>
          </p:nvSpPr>
          <p:spPr>
            <a:xfrm>
              <a:off x="3612525" y="2067100"/>
              <a:ext cx="822775" cy="311575"/>
            </a:xfrm>
            <a:custGeom>
              <a:rect b="b" l="l" r="r" t="t"/>
              <a:pathLst>
                <a:path extrusionOk="0" h="12463" w="32911">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1"/>
            <p:cNvSpPr/>
            <p:nvPr/>
          </p:nvSpPr>
          <p:spPr>
            <a:xfrm>
              <a:off x="3644350" y="658525"/>
              <a:ext cx="620925" cy="835950"/>
            </a:xfrm>
            <a:custGeom>
              <a:rect b="b" l="l" r="r" t="t"/>
              <a:pathLst>
                <a:path extrusionOk="0" h="33438" w="24837">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1"/>
            <p:cNvSpPr/>
            <p:nvPr/>
          </p:nvSpPr>
          <p:spPr>
            <a:xfrm>
              <a:off x="3615825" y="2072575"/>
              <a:ext cx="833750" cy="351075"/>
            </a:xfrm>
            <a:custGeom>
              <a:rect b="b" l="l" r="r" t="t"/>
              <a:pathLst>
                <a:path extrusionOk="0" h="14043" w="3335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1"/>
            <p:cNvSpPr/>
            <p:nvPr/>
          </p:nvSpPr>
          <p:spPr>
            <a:xfrm>
              <a:off x="3615825" y="642075"/>
              <a:ext cx="642875" cy="845825"/>
            </a:xfrm>
            <a:custGeom>
              <a:rect b="b" l="l" r="r" t="t"/>
              <a:pathLst>
                <a:path extrusionOk="0" h="33833" w="25715">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1"/>
            <p:cNvSpPr/>
            <p:nvPr/>
          </p:nvSpPr>
          <p:spPr>
            <a:xfrm>
              <a:off x="3589500" y="2073675"/>
              <a:ext cx="884200" cy="377400"/>
            </a:xfrm>
            <a:custGeom>
              <a:rect b="b" l="l" r="r" t="t"/>
              <a:pathLst>
                <a:path extrusionOk="0" h="15096" w="35368">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1"/>
            <p:cNvSpPr/>
            <p:nvPr/>
          </p:nvSpPr>
          <p:spPr>
            <a:xfrm>
              <a:off x="3598275" y="630025"/>
              <a:ext cx="656025" cy="832650"/>
            </a:xfrm>
            <a:custGeom>
              <a:rect b="b" l="l" r="r" t="t"/>
              <a:pathLst>
                <a:path extrusionOk="0" h="33306" w="26241">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1"/>
            <p:cNvSpPr/>
            <p:nvPr/>
          </p:nvSpPr>
          <p:spPr>
            <a:xfrm>
              <a:off x="3611425" y="1686425"/>
              <a:ext cx="2121650" cy="846925"/>
            </a:xfrm>
            <a:custGeom>
              <a:rect b="b" l="l" r="r" t="t"/>
              <a:pathLst>
                <a:path extrusionOk="0" h="33877" w="84866">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1"/>
            <p:cNvSpPr/>
            <p:nvPr/>
          </p:nvSpPr>
          <p:spPr>
            <a:xfrm>
              <a:off x="3555475" y="722150"/>
              <a:ext cx="443225" cy="703225"/>
            </a:xfrm>
            <a:custGeom>
              <a:rect b="b" l="l" r="r" t="t"/>
              <a:pathLst>
                <a:path extrusionOk="0" h="28129" w="17729">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1"/>
            <p:cNvSpPr/>
            <p:nvPr/>
          </p:nvSpPr>
          <p:spPr>
            <a:xfrm>
              <a:off x="3597175" y="1741275"/>
              <a:ext cx="2098600" cy="818400"/>
            </a:xfrm>
            <a:custGeom>
              <a:rect b="b" l="l" r="r" t="t"/>
              <a:pathLst>
                <a:path extrusionOk="0" h="32736" w="83944">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1"/>
            <p:cNvSpPr/>
            <p:nvPr/>
          </p:nvSpPr>
          <p:spPr>
            <a:xfrm>
              <a:off x="3524775" y="759450"/>
              <a:ext cx="388350" cy="654950"/>
            </a:xfrm>
            <a:custGeom>
              <a:rect b="b" l="l" r="r" t="t"/>
              <a:pathLst>
                <a:path extrusionOk="0" h="26198" w="15534">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1"/>
            <p:cNvSpPr/>
            <p:nvPr/>
          </p:nvSpPr>
          <p:spPr>
            <a:xfrm>
              <a:off x="3586200" y="1781875"/>
              <a:ext cx="2077775" cy="817300"/>
            </a:xfrm>
            <a:custGeom>
              <a:rect b="b" l="l" r="r" t="t"/>
              <a:pathLst>
                <a:path extrusionOk="0" h="32692" w="83111">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1"/>
            <p:cNvSpPr/>
            <p:nvPr/>
          </p:nvSpPr>
          <p:spPr>
            <a:xfrm>
              <a:off x="3491850" y="750675"/>
              <a:ext cx="392750" cy="747100"/>
            </a:xfrm>
            <a:custGeom>
              <a:rect b="b" l="l" r="r" t="t"/>
              <a:pathLst>
                <a:path extrusionOk="0" h="29884" w="1571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1"/>
            <p:cNvSpPr/>
            <p:nvPr/>
          </p:nvSpPr>
          <p:spPr>
            <a:xfrm>
              <a:off x="3630075" y="1825750"/>
              <a:ext cx="1999875" cy="810725"/>
            </a:xfrm>
            <a:custGeom>
              <a:rect b="b" l="l" r="r" t="t"/>
              <a:pathLst>
                <a:path extrusionOk="0" h="32429" w="79995">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1"/>
            <p:cNvSpPr/>
            <p:nvPr/>
          </p:nvSpPr>
          <p:spPr>
            <a:xfrm>
              <a:off x="3466625" y="829675"/>
              <a:ext cx="329125" cy="579250"/>
            </a:xfrm>
            <a:custGeom>
              <a:rect b="b" l="l" r="r" t="t"/>
              <a:pathLst>
                <a:path extrusionOk="0" h="23170" w="13165">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1"/>
            <p:cNvSpPr/>
            <p:nvPr/>
          </p:nvSpPr>
          <p:spPr>
            <a:xfrm>
              <a:off x="3663000" y="692550"/>
              <a:ext cx="735000" cy="1528150"/>
            </a:xfrm>
            <a:custGeom>
              <a:rect b="b" l="l" r="r" t="t"/>
              <a:pathLst>
                <a:path extrusionOk="0" h="61126" w="2940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1"/>
            <p:cNvSpPr/>
            <p:nvPr/>
          </p:nvSpPr>
          <p:spPr>
            <a:xfrm>
              <a:off x="3625700" y="691450"/>
              <a:ext cx="766825" cy="1557775"/>
            </a:xfrm>
            <a:custGeom>
              <a:rect b="b" l="l" r="r" t="t"/>
              <a:pathLst>
                <a:path extrusionOk="0" h="62311" w="30673">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1"/>
            <p:cNvSpPr/>
            <p:nvPr/>
          </p:nvSpPr>
          <p:spPr>
            <a:xfrm>
              <a:off x="3681625" y="1993600"/>
              <a:ext cx="702125" cy="310475"/>
            </a:xfrm>
            <a:custGeom>
              <a:rect b="b" l="l" r="r" t="t"/>
              <a:pathLst>
                <a:path extrusionOk="0" h="12419" w="28085">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1"/>
            <p:cNvSpPr/>
            <p:nvPr/>
          </p:nvSpPr>
          <p:spPr>
            <a:xfrm>
              <a:off x="3646525" y="689250"/>
              <a:ext cx="639600" cy="988425"/>
            </a:xfrm>
            <a:custGeom>
              <a:rect b="b" l="l" r="r" t="t"/>
              <a:pathLst>
                <a:path extrusionOk="0" h="39537" w="25584">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1"/>
            <p:cNvSpPr/>
            <p:nvPr/>
          </p:nvSpPr>
          <p:spPr>
            <a:xfrm>
              <a:off x="3650925" y="2049550"/>
              <a:ext cx="763550" cy="304975"/>
            </a:xfrm>
            <a:custGeom>
              <a:rect b="b" l="l" r="r" t="t"/>
              <a:pathLst>
                <a:path extrusionOk="0" h="12199" w="30542">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1"/>
            <p:cNvSpPr/>
            <p:nvPr/>
          </p:nvSpPr>
          <p:spPr>
            <a:xfrm>
              <a:off x="3678350" y="670600"/>
              <a:ext cx="591300" cy="788775"/>
            </a:xfrm>
            <a:custGeom>
              <a:rect b="b" l="l" r="r" t="t"/>
              <a:pathLst>
                <a:path extrusionOk="0" h="31551" w="23652">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1"/>
            <p:cNvSpPr/>
            <p:nvPr/>
          </p:nvSpPr>
          <p:spPr>
            <a:xfrm>
              <a:off x="4188450" y="866975"/>
              <a:ext cx="520025" cy="931375"/>
            </a:xfrm>
            <a:custGeom>
              <a:rect b="b" l="l" r="r" t="t"/>
              <a:pathLst>
                <a:path extrusionOk="0" h="37255" w="20801">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1"/>
            <p:cNvSpPr/>
            <p:nvPr/>
          </p:nvSpPr>
          <p:spPr>
            <a:xfrm>
              <a:off x="4063400" y="858200"/>
              <a:ext cx="670300" cy="974150"/>
            </a:xfrm>
            <a:custGeom>
              <a:rect b="b" l="l" r="r" t="t"/>
              <a:pathLst>
                <a:path extrusionOk="0" h="38966" w="26812">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1"/>
            <p:cNvSpPr/>
            <p:nvPr/>
          </p:nvSpPr>
          <p:spPr>
            <a:xfrm>
              <a:off x="4019525" y="841725"/>
              <a:ext cx="410300" cy="1012575"/>
            </a:xfrm>
            <a:custGeom>
              <a:rect b="b" l="l" r="r" t="t"/>
              <a:pathLst>
                <a:path extrusionOk="0" h="40503" w="16412">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1"/>
            <p:cNvSpPr/>
            <p:nvPr/>
          </p:nvSpPr>
          <p:spPr>
            <a:xfrm>
              <a:off x="3981125" y="801150"/>
              <a:ext cx="444300" cy="1074000"/>
            </a:xfrm>
            <a:custGeom>
              <a:rect b="b" l="l" r="r" t="t"/>
              <a:pathLst>
                <a:path extrusionOk="0" h="42960" w="17772">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1"/>
            <p:cNvSpPr/>
            <p:nvPr/>
          </p:nvSpPr>
          <p:spPr>
            <a:xfrm>
              <a:off x="3930650" y="715575"/>
              <a:ext cx="492600" cy="1197950"/>
            </a:xfrm>
            <a:custGeom>
              <a:rect b="b" l="l" r="r" t="t"/>
              <a:pathLst>
                <a:path extrusionOk="0" h="47918" w="19704">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1"/>
            <p:cNvSpPr/>
            <p:nvPr/>
          </p:nvSpPr>
          <p:spPr>
            <a:xfrm>
              <a:off x="3904325" y="661825"/>
              <a:ext cx="515625" cy="1271450"/>
            </a:xfrm>
            <a:custGeom>
              <a:rect b="b" l="l" r="r" t="t"/>
              <a:pathLst>
                <a:path extrusionOk="0" h="50858" w="20625">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1"/>
            <p:cNvSpPr/>
            <p:nvPr/>
          </p:nvSpPr>
          <p:spPr>
            <a:xfrm>
              <a:off x="3881300" y="681575"/>
              <a:ext cx="525475" cy="1276950"/>
            </a:xfrm>
            <a:custGeom>
              <a:rect b="b" l="l" r="r" t="t"/>
              <a:pathLst>
                <a:path extrusionOk="0" h="51078" w="21019">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1"/>
            <p:cNvSpPr/>
            <p:nvPr/>
          </p:nvSpPr>
          <p:spPr>
            <a:xfrm>
              <a:off x="3850575" y="669500"/>
              <a:ext cx="549625" cy="1310950"/>
            </a:xfrm>
            <a:custGeom>
              <a:rect b="b" l="l" r="r" t="t"/>
              <a:pathLst>
                <a:path extrusionOk="0" h="52438" w="21985">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1"/>
            <p:cNvSpPr/>
            <p:nvPr/>
          </p:nvSpPr>
          <p:spPr>
            <a:xfrm>
              <a:off x="3590575" y="1937650"/>
              <a:ext cx="1971375" cy="750375"/>
            </a:xfrm>
            <a:custGeom>
              <a:rect b="b" l="l" r="r" t="t"/>
              <a:pathLst>
                <a:path extrusionOk="0" h="30015" w="78855">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1"/>
            <p:cNvSpPr/>
            <p:nvPr/>
          </p:nvSpPr>
          <p:spPr>
            <a:xfrm>
              <a:off x="3469925" y="764950"/>
              <a:ext cx="299500" cy="582525"/>
            </a:xfrm>
            <a:custGeom>
              <a:rect b="b" l="l" r="r" t="t"/>
              <a:pathLst>
                <a:path extrusionOk="0" h="23301" w="1198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1"/>
            <p:cNvSpPr/>
            <p:nvPr/>
          </p:nvSpPr>
          <p:spPr>
            <a:xfrm>
              <a:off x="3619100" y="2026500"/>
              <a:ext cx="1900050" cy="686750"/>
            </a:xfrm>
            <a:custGeom>
              <a:rect b="b" l="l" r="r" t="t"/>
              <a:pathLst>
                <a:path extrusionOk="0" h="27470" w="76002">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1"/>
            <p:cNvSpPr/>
            <p:nvPr/>
          </p:nvSpPr>
          <p:spPr>
            <a:xfrm>
              <a:off x="3437000" y="785800"/>
              <a:ext cx="287450" cy="611050"/>
            </a:xfrm>
            <a:custGeom>
              <a:rect b="b" l="l" r="r" t="t"/>
              <a:pathLst>
                <a:path extrusionOk="0" h="24442" w="11498">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1"/>
            <p:cNvSpPr/>
            <p:nvPr/>
          </p:nvSpPr>
          <p:spPr>
            <a:xfrm>
              <a:off x="3586200" y="2096725"/>
              <a:ext cx="1884700" cy="640675"/>
            </a:xfrm>
            <a:custGeom>
              <a:rect b="b" l="l" r="r" t="t"/>
              <a:pathLst>
                <a:path extrusionOk="0" h="25627" w="75388">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1"/>
            <p:cNvSpPr/>
            <p:nvPr/>
          </p:nvSpPr>
          <p:spPr>
            <a:xfrm>
              <a:off x="3416150" y="761650"/>
              <a:ext cx="289650" cy="645075"/>
            </a:xfrm>
            <a:custGeom>
              <a:rect b="b" l="l" r="r" t="t"/>
              <a:pathLst>
                <a:path extrusionOk="0" h="25803" w="11586">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1"/>
            <p:cNvSpPr/>
            <p:nvPr/>
          </p:nvSpPr>
          <p:spPr>
            <a:xfrm>
              <a:off x="3602650" y="2266750"/>
              <a:ext cx="1732200" cy="549625"/>
            </a:xfrm>
            <a:custGeom>
              <a:rect b="b" l="l" r="r" t="t"/>
              <a:pathLst>
                <a:path extrusionOk="0" h="21985" w="69288">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1"/>
            <p:cNvSpPr/>
            <p:nvPr/>
          </p:nvSpPr>
          <p:spPr>
            <a:xfrm>
              <a:off x="3338275" y="741900"/>
              <a:ext cx="284150" cy="635200"/>
            </a:xfrm>
            <a:custGeom>
              <a:rect b="b" l="l" r="r" t="t"/>
              <a:pathLst>
                <a:path extrusionOk="0" h="25408" w="11366">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1"/>
            <p:cNvSpPr/>
            <p:nvPr/>
          </p:nvSpPr>
          <p:spPr>
            <a:xfrm>
              <a:off x="3628975" y="2341350"/>
              <a:ext cx="1621425" cy="496975"/>
            </a:xfrm>
            <a:custGeom>
              <a:rect b="b" l="l" r="r" t="t"/>
              <a:pathLst>
                <a:path extrusionOk="0" h="19879" w="64857">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1"/>
            <p:cNvSpPr/>
            <p:nvPr/>
          </p:nvSpPr>
          <p:spPr>
            <a:xfrm>
              <a:off x="3316325" y="744100"/>
              <a:ext cx="277575" cy="640675"/>
            </a:xfrm>
            <a:custGeom>
              <a:rect b="b" l="l" r="r" t="t"/>
              <a:pathLst>
                <a:path extrusionOk="0" h="25627" w="11103">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1"/>
            <p:cNvSpPr/>
            <p:nvPr/>
          </p:nvSpPr>
          <p:spPr>
            <a:xfrm>
              <a:off x="3616925" y="2404975"/>
              <a:ext cx="1567650" cy="455275"/>
            </a:xfrm>
            <a:custGeom>
              <a:rect b="b" l="l" r="r" t="t"/>
              <a:pathLst>
                <a:path extrusionOk="0" h="18211" w="62706">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1"/>
            <p:cNvSpPr/>
            <p:nvPr/>
          </p:nvSpPr>
          <p:spPr>
            <a:xfrm>
              <a:off x="3272450" y="748500"/>
              <a:ext cx="287450" cy="706500"/>
            </a:xfrm>
            <a:custGeom>
              <a:rect b="b" l="l" r="r" t="t"/>
              <a:pathLst>
                <a:path extrusionOk="0" h="28260" w="11498">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1"/>
            <p:cNvSpPr/>
            <p:nvPr/>
          </p:nvSpPr>
          <p:spPr>
            <a:xfrm>
              <a:off x="4211500" y="2486150"/>
              <a:ext cx="884200" cy="333525"/>
            </a:xfrm>
            <a:custGeom>
              <a:rect b="b" l="l" r="r" t="t"/>
              <a:pathLst>
                <a:path extrusionOk="0" h="13341" w="35368">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1"/>
            <p:cNvSpPr/>
            <p:nvPr/>
          </p:nvSpPr>
          <p:spPr>
            <a:xfrm>
              <a:off x="3623500" y="2804275"/>
              <a:ext cx="496975" cy="77925"/>
            </a:xfrm>
            <a:custGeom>
              <a:rect b="b" l="l" r="r" t="t"/>
              <a:pathLst>
                <a:path extrusionOk="0" h="3117" w="19879">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1"/>
            <p:cNvSpPr/>
            <p:nvPr/>
          </p:nvSpPr>
          <p:spPr>
            <a:xfrm>
              <a:off x="3251600" y="756175"/>
              <a:ext cx="275375" cy="692225"/>
            </a:xfrm>
            <a:custGeom>
              <a:rect b="b" l="l" r="r" t="t"/>
              <a:pathLst>
                <a:path extrusionOk="0" h="27689" w="11015">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1"/>
            <p:cNvSpPr/>
            <p:nvPr/>
          </p:nvSpPr>
          <p:spPr>
            <a:xfrm>
              <a:off x="3658600" y="1953000"/>
              <a:ext cx="737225" cy="323650"/>
            </a:xfrm>
            <a:custGeom>
              <a:rect b="b" l="l" r="r" t="t"/>
              <a:pathLst>
                <a:path extrusionOk="0" h="12946" w="29489">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1"/>
            <p:cNvSpPr/>
            <p:nvPr/>
          </p:nvSpPr>
          <p:spPr>
            <a:xfrm>
              <a:off x="3550000" y="2139500"/>
              <a:ext cx="25" cy="25"/>
            </a:xfrm>
            <a:custGeom>
              <a:rect b="b" l="l" r="r" t="t"/>
              <a:pathLst>
                <a:path extrusionOk="0" h="1" w="1">
                  <a:moveTo>
                    <a:pt x="0" y="0"/>
                  </a:moveTo>
                  <a:lnTo>
                    <a:pt x="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1"/>
            <p:cNvSpPr/>
            <p:nvPr/>
          </p:nvSpPr>
          <p:spPr>
            <a:xfrm>
              <a:off x="3550000" y="2139500"/>
              <a:ext cx="25" cy="25"/>
            </a:xfrm>
            <a:custGeom>
              <a:rect b="b" l="l" r="r" t="t"/>
              <a:pathLst>
                <a:path extrusionOk="0" fill="none" h="1" w="1">
                  <a:moveTo>
                    <a:pt x="0" y="0"/>
                  </a:moveTo>
                  <a:lnTo>
                    <a:pt x="0" y="0"/>
                  </a:lnTo>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1"/>
            <p:cNvSpPr/>
            <p:nvPr/>
          </p:nvSpPr>
          <p:spPr>
            <a:xfrm>
              <a:off x="3643250" y="872450"/>
              <a:ext cx="522200" cy="829375"/>
            </a:xfrm>
            <a:custGeom>
              <a:rect b="b" l="l" r="r" t="t"/>
              <a:pathLst>
                <a:path extrusionOk="0" h="33175" w="20888">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1"/>
            <p:cNvSpPr/>
            <p:nvPr/>
          </p:nvSpPr>
          <p:spPr>
            <a:xfrm>
              <a:off x="3612525" y="2141700"/>
              <a:ext cx="1811200" cy="630800"/>
            </a:xfrm>
            <a:custGeom>
              <a:rect b="b" l="l" r="r" t="t"/>
              <a:pathLst>
                <a:path extrusionOk="0" h="25232" w="72448">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1"/>
            <p:cNvSpPr/>
            <p:nvPr/>
          </p:nvSpPr>
          <p:spPr>
            <a:xfrm>
              <a:off x="3387650" y="738625"/>
              <a:ext cx="299500" cy="660425"/>
            </a:xfrm>
            <a:custGeom>
              <a:rect b="b" l="l" r="r" t="t"/>
              <a:pathLst>
                <a:path extrusionOk="0" h="26417" w="1198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1"/>
            <p:cNvSpPr/>
            <p:nvPr/>
          </p:nvSpPr>
          <p:spPr>
            <a:xfrm>
              <a:off x="4327775" y="2656175"/>
              <a:ext cx="230400" cy="66950"/>
            </a:xfrm>
            <a:custGeom>
              <a:rect b="b" l="l" r="r" t="t"/>
              <a:pathLst>
                <a:path extrusionOk="0" h="2678" w="9216">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1"/>
            <p:cNvSpPr/>
            <p:nvPr/>
          </p:nvSpPr>
          <p:spPr>
            <a:xfrm>
              <a:off x="3893350" y="2910700"/>
              <a:ext cx="171175" cy="15375"/>
            </a:xfrm>
            <a:custGeom>
              <a:rect b="b" l="l" r="r" t="t"/>
              <a:pathLst>
                <a:path extrusionOk="0" h="615" w="6847">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1"/>
            <p:cNvSpPr/>
            <p:nvPr/>
          </p:nvSpPr>
          <p:spPr>
            <a:xfrm>
              <a:off x="3224175" y="777000"/>
              <a:ext cx="230400" cy="580350"/>
            </a:xfrm>
            <a:custGeom>
              <a:rect b="b" l="l" r="r" t="t"/>
              <a:pathLst>
                <a:path extrusionOk="0" h="23214" w="9216">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1"/>
            <p:cNvSpPr/>
            <p:nvPr/>
          </p:nvSpPr>
          <p:spPr>
            <a:xfrm>
              <a:off x="4358500" y="2701175"/>
              <a:ext cx="82300" cy="30725"/>
            </a:xfrm>
            <a:custGeom>
              <a:rect b="b" l="l" r="r" t="t"/>
              <a:pathLst>
                <a:path extrusionOk="0" h="1229" w="3292">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1"/>
            <p:cNvSpPr/>
            <p:nvPr/>
          </p:nvSpPr>
          <p:spPr>
            <a:xfrm>
              <a:off x="3816575" y="2913975"/>
              <a:ext cx="229300" cy="34050"/>
            </a:xfrm>
            <a:custGeom>
              <a:rect b="b" l="l" r="r" t="t"/>
              <a:pathLst>
                <a:path extrusionOk="0" h="1362" w="9172">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1"/>
            <p:cNvSpPr/>
            <p:nvPr/>
          </p:nvSpPr>
          <p:spPr>
            <a:xfrm>
              <a:off x="3192375" y="766050"/>
              <a:ext cx="239175" cy="620925"/>
            </a:xfrm>
            <a:custGeom>
              <a:rect b="b" l="l" r="r" t="t"/>
              <a:pathLst>
                <a:path extrusionOk="0" h="24837" w="9567">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1"/>
            <p:cNvSpPr/>
            <p:nvPr/>
          </p:nvSpPr>
          <p:spPr>
            <a:xfrm>
              <a:off x="3859350" y="2946900"/>
              <a:ext cx="105350" cy="24150"/>
            </a:xfrm>
            <a:custGeom>
              <a:rect b="b" l="l" r="r" t="t"/>
              <a:pathLst>
                <a:path extrusionOk="0" h="966" w="4214">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1"/>
            <p:cNvSpPr/>
            <p:nvPr/>
          </p:nvSpPr>
          <p:spPr>
            <a:xfrm>
              <a:off x="3161650" y="766050"/>
              <a:ext cx="238075" cy="613250"/>
            </a:xfrm>
            <a:custGeom>
              <a:rect b="b" l="l" r="r" t="t"/>
              <a:pathLst>
                <a:path extrusionOk="0" h="24530" w="9523">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1"/>
            <p:cNvSpPr/>
            <p:nvPr/>
          </p:nvSpPr>
          <p:spPr>
            <a:xfrm>
              <a:off x="4527425" y="1110500"/>
              <a:ext cx="63650" cy="151425"/>
            </a:xfrm>
            <a:custGeom>
              <a:rect b="b" l="l" r="r" t="t"/>
              <a:pathLst>
                <a:path extrusionOk="0" h="6057" w="2546">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1"/>
            <p:cNvSpPr/>
            <p:nvPr/>
          </p:nvSpPr>
          <p:spPr>
            <a:xfrm>
              <a:off x="4484650" y="1084175"/>
              <a:ext cx="129475" cy="362025"/>
            </a:xfrm>
            <a:custGeom>
              <a:rect b="b" l="l" r="r" t="t"/>
              <a:pathLst>
                <a:path extrusionOk="0" h="14481" w="5179">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1"/>
            <p:cNvSpPr/>
            <p:nvPr/>
          </p:nvSpPr>
          <p:spPr>
            <a:xfrm>
              <a:off x="4367275" y="1051275"/>
              <a:ext cx="268800" cy="559500"/>
            </a:xfrm>
            <a:custGeom>
              <a:rect b="b" l="l" r="r" t="t"/>
              <a:pathLst>
                <a:path extrusionOk="0" h="22380" w="10752">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1"/>
            <p:cNvSpPr/>
            <p:nvPr/>
          </p:nvSpPr>
          <p:spPr>
            <a:xfrm>
              <a:off x="4316800" y="908650"/>
              <a:ext cx="344500" cy="822775"/>
            </a:xfrm>
            <a:custGeom>
              <a:rect b="b" l="l" r="r" t="t"/>
              <a:pathLst>
                <a:path extrusionOk="0" h="32911" w="1378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1"/>
            <p:cNvSpPr/>
            <p:nvPr/>
          </p:nvSpPr>
          <p:spPr>
            <a:xfrm>
              <a:off x="4111675" y="1612925"/>
              <a:ext cx="55975" cy="64750"/>
            </a:xfrm>
            <a:custGeom>
              <a:rect b="b" l="l" r="r" t="t"/>
              <a:pathLst>
                <a:path extrusionOk="0" h="2590" w="2239">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1"/>
            <p:cNvSpPr/>
            <p:nvPr/>
          </p:nvSpPr>
          <p:spPr>
            <a:xfrm>
              <a:off x="2076700" y="1162050"/>
              <a:ext cx="490400" cy="941275"/>
            </a:xfrm>
            <a:custGeom>
              <a:rect b="b" l="l" r="r" t="t"/>
              <a:pathLst>
                <a:path extrusionOk="0" h="37651" w="19616">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1"/>
            <p:cNvSpPr/>
            <p:nvPr/>
          </p:nvSpPr>
          <p:spPr>
            <a:xfrm>
              <a:off x="1913250" y="1401200"/>
              <a:ext cx="382875" cy="744900"/>
            </a:xfrm>
            <a:custGeom>
              <a:rect b="b" l="l" r="r" t="t"/>
              <a:pathLst>
                <a:path extrusionOk="0" h="29796" w="15315">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1"/>
            <p:cNvSpPr/>
            <p:nvPr/>
          </p:nvSpPr>
          <p:spPr>
            <a:xfrm>
              <a:off x="1927525" y="1297000"/>
              <a:ext cx="446500" cy="875425"/>
            </a:xfrm>
            <a:custGeom>
              <a:rect b="b" l="l" r="r" t="t"/>
              <a:pathLst>
                <a:path extrusionOk="0" h="35017" w="1786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1"/>
            <p:cNvSpPr/>
            <p:nvPr/>
          </p:nvSpPr>
          <p:spPr>
            <a:xfrm>
              <a:off x="1977975" y="1250925"/>
              <a:ext cx="449800" cy="917125"/>
            </a:xfrm>
            <a:custGeom>
              <a:rect b="b" l="l" r="r" t="t"/>
              <a:pathLst>
                <a:path extrusionOk="0" h="36685" w="17992">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1"/>
            <p:cNvSpPr/>
            <p:nvPr/>
          </p:nvSpPr>
          <p:spPr>
            <a:xfrm>
              <a:off x="2010875" y="1153275"/>
              <a:ext cx="468450" cy="980750"/>
            </a:xfrm>
            <a:custGeom>
              <a:rect b="b" l="l" r="r" t="t"/>
              <a:pathLst>
                <a:path extrusionOk="0" h="39230" w="18738">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1"/>
            <p:cNvSpPr/>
            <p:nvPr/>
          </p:nvSpPr>
          <p:spPr>
            <a:xfrm>
              <a:off x="1860600" y="1609650"/>
              <a:ext cx="307175" cy="510125"/>
            </a:xfrm>
            <a:custGeom>
              <a:rect b="b" l="l" r="r" t="t"/>
              <a:pathLst>
                <a:path extrusionOk="0" h="20405" w="12287">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1"/>
            <p:cNvSpPr/>
            <p:nvPr/>
          </p:nvSpPr>
          <p:spPr>
            <a:xfrm>
              <a:off x="3805600" y="1948625"/>
              <a:ext cx="105350" cy="186500"/>
            </a:xfrm>
            <a:custGeom>
              <a:rect b="b" l="l" r="r" t="t"/>
              <a:pathLst>
                <a:path extrusionOk="0" h="7460" w="4214">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1"/>
            <p:cNvSpPr/>
            <p:nvPr/>
          </p:nvSpPr>
          <p:spPr>
            <a:xfrm>
              <a:off x="3788050" y="1933250"/>
              <a:ext cx="133850" cy="229300"/>
            </a:xfrm>
            <a:custGeom>
              <a:rect b="b" l="l" r="r" t="t"/>
              <a:pathLst>
                <a:path extrusionOk="0" h="9172" w="5354">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1"/>
            <p:cNvSpPr/>
            <p:nvPr/>
          </p:nvSpPr>
          <p:spPr>
            <a:xfrm>
              <a:off x="3671775" y="2997350"/>
              <a:ext cx="187600" cy="399350"/>
            </a:xfrm>
            <a:custGeom>
              <a:rect b="b" l="l" r="r" t="t"/>
              <a:pathLst>
                <a:path extrusionOk="0" h="15974" w="7504">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1"/>
            <p:cNvSpPr/>
            <p:nvPr/>
          </p:nvSpPr>
          <p:spPr>
            <a:xfrm>
              <a:off x="3577425" y="2967725"/>
              <a:ext cx="311575" cy="471750"/>
            </a:xfrm>
            <a:custGeom>
              <a:rect b="b" l="l" r="r" t="t"/>
              <a:pathLst>
                <a:path extrusionOk="0" h="18870" w="12463">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1"/>
            <p:cNvSpPr/>
            <p:nvPr/>
          </p:nvSpPr>
          <p:spPr>
            <a:xfrm>
              <a:off x="3642150" y="2927150"/>
              <a:ext cx="329125" cy="352150"/>
            </a:xfrm>
            <a:custGeom>
              <a:rect b="b" l="l" r="r" t="t"/>
              <a:pathLst>
                <a:path extrusionOk="0" h="14086" w="13165">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1"/>
            <p:cNvSpPr/>
            <p:nvPr/>
          </p:nvSpPr>
          <p:spPr>
            <a:xfrm>
              <a:off x="3625700" y="2886550"/>
              <a:ext cx="275375" cy="360950"/>
            </a:xfrm>
            <a:custGeom>
              <a:rect b="b" l="l" r="r" t="t"/>
              <a:pathLst>
                <a:path extrusionOk="0" h="14438" w="11015">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1"/>
            <p:cNvSpPr/>
            <p:nvPr/>
          </p:nvSpPr>
          <p:spPr>
            <a:xfrm>
              <a:off x="3703575" y="3053300"/>
              <a:ext cx="118500" cy="174450"/>
            </a:xfrm>
            <a:custGeom>
              <a:rect b="b" l="l" r="r" t="t"/>
              <a:pathLst>
                <a:path extrusionOk="0" h="6978" w="474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1"/>
            <p:cNvSpPr/>
            <p:nvPr/>
          </p:nvSpPr>
          <p:spPr>
            <a:xfrm>
              <a:off x="3689325" y="3025875"/>
              <a:ext cx="149200" cy="218325"/>
            </a:xfrm>
            <a:custGeom>
              <a:rect b="b" l="l" r="r" t="t"/>
              <a:pathLst>
                <a:path extrusionOk="0" h="8733" w="5968">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1"/>
            <p:cNvSpPr/>
            <p:nvPr/>
          </p:nvSpPr>
          <p:spPr>
            <a:xfrm>
              <a:off x="3745275" y="2955675"/>
              <a:ext cx="168950" cy="217225"/>
            </a:xfrm>
            <a:custGeom>
              <a:rect b="b" l="l" r="r" t="t"/>
              <a:pathLst>
                <a:path extrusionOk="0" h="8689" w="6758">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1"/>
            <p:cNvSpPr/>
            <p:nvPr/>
          </p:nvSpPr>
          <p:spPr>
            <a:xfrm>
              <a:off x="3838500" y="2980900"/>
              <a:ext cx="96575" cy="170050"/>
            </a:xfrm>
            <a:custGeom>
              <a:rect b="b" l="l" r="r" t="t"/>
              <a:pathLst>
                <a:path extrusionOk="0" h="6802" w="3863">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1"/>
            <p:cNvSpPr/>
            <p:nvPr/>
          </p:nvSpPr>
          <p:spPr>
            <a:xfrm>
              <a:off x="6159800" y="3992350"/>
              <a:ext cx="10975" cy="43900"/>
            </a:xfrm>
            <a:custGeom>
              <a:rect b="b" l="l" r="r" t="t"/>
              <a:pathLst>
                <a:path extrusionOk="0" h="1756" w="439">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1"/>
            <p:cNvSpPr/>
            <p:nvPr/>
          </p:nvSpPr>
          <p:spPr>
            <a:xfrm>
              <a:off x="6108225" y="4190900"/>
              <a:ext cx="28550" cy="37325"/>
            </a:xfrm>
            <a:custGeom>
              <a:rect b="b" l="l" r="r" t="t"/>
              <a:pathLst>
                <a:path extrusionOk="0" h="1493" w="1142">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1"/>
            <p:cNvSpPr/>
            <p:nvPr/>
          </p:nvSpPr>
          <p:spPr>
            <a:xfrm>
              <a:off x="6367125" y="4108625"/>
              <a:ext cx="36225" cy="30750"/>
            </a:xfrm>
            <a:custGeom>
              <a:rect b="b" l="l" r="r" t="t"/>
              <a:pathLst>
                <a:path extrusionOk="0" h="1230" w="1449">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1"/>
            <p:cNvSpPr/>
            <p:nvPr/>
          </p:nvSpPr>
          <p:spPr>
            <a:xfrm>
              <a:off x="5861400" y="5099225"/>
              <a:ext cx="47200" cy="13175"/>
            </a:xfrm>
            <a:custGeom>
              <a:rect b="b" l="l" r="r" t="t"/>
              <a:pathLst>
                <a:path extrusionOk="0" h="527" w="1888">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1"/>
            <p:cNvSpPr/>
            <p:nvPr/>
          </p:nvSpPr>
          <p:spPr>
            <a:xfrm>
              <a:off x="5808750" y="4503550"/>
              <a:ext cx="879825" cy="324725"/>
            </a:xfrm>
            <a:custGeom>
              <a:rect b="b" l="l" r="r" t="t"/>
              <a:pathLst>
                <a:path extrusionOk="0" h="12989" w="35193">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1"/>
            <p:cNvSpPr/>
            <p:nvPr/>
          </p:nvSpPr>
          <p:spPr>
            <a:xfrm>
              <a:off x="5804350" y="4473925"/>
              <a:ext cx="934675" cy="337900"/>
            </a:xfrm>
            <a:custGeom>
              <a:rect b="b" l="l" r="r" t="t"/>
              <a:pathLst>
                <a:path extrusionOk="0" h="13516" w="37387">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1"/>
            <p:cNvSpPr/>
            <p:nvPr/>
          </p:nvSpPr>
          <p:spPr>
            <a:xfrm>
              <a:off x="5821900" y="4427850"/>
              <a:ext cx="1314250" cy="359850"/>
            </a:xfrm>
            <a:custGeom>
              <a:rect b="b" l="l" r="r" t="t"/>
              <a:pathLst>
                <a:path extrusionOk="0" h="14394" w="5257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1"/>
            <p:cNvSpPr/>
            <p:nvPr/>
          </p:nvSpPr>
          <p:spPr>
            <a:xfrm>
              <a:off x="5828500" y="4381775"/>
              <a:ext cx="1328500" cy="379600"/>
            </a:xfrm>
            <a:custGeom>
              <a:rect b="b" l="l" r="r" t="t"/>
              <a:pathLst>
                <a:path extrusionOk="0" h="15184" w="5314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1"/>
            <p:cNvSpPr/>
            <p:nvPr/>
          </p:nvSpPr>
          <p:spPr>
            <a:xfrm>
              <a:off x="5680400" y="4855700"/>
              <a:ext cx="42800" cy="15375"/>
            </a:xfrm>
            <a:custGeom>
              <a:rect b="b" l="l" r="r" t="t"/>
              <a:pathLst>
                <a:path extrusionOk="0" h="615" w="1712">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1"/>
            <p:cNvSpPr/>
            <p:nvPr/>
          </p:nvSpPr>
          <p:spPr>
            <a:xfrm>
              <a:off x="5660650" y="4828275"/>
              <a:ext cx="138250" cy="42800"/>
            </a:xfrm>
            <a:custGeom>
              <a:rect b="b" l="l" r="r" t="t"/>
              <a:pathLst>
                <a:path extrusionOk="0" h="1712" w="553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1"/>
            <p:cNvSpPr/>
            <p:nvPr/>
          </p:nvSpPr>
          <p:spPr>
            <a:xfrm>
              <a:off x="5656250" y="4808525"/>
              <a:ext cx="208475" cy="60350"/>
            </a:xfrm>
            <a:custGeom>
              <a:rect b="b" l="l" r="r" t="t"/>
              <a:pathLst>
                <a:path extrusionOk="0" h="2414" w="8339">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1"/>
            <p:cNvSpPr/>
            <p:nvPr/>
          </p:nvSpPr>
          <p:spPr>
            <a:xfrm>
              <a:off x="5636525" y="4793150"/>
              <a:ext cx="269875" cy="65850"/>
            </a:xfrm>
            <a:custGeom>
              <a:rect b="b" l="l" r="r" t="t"/>
              <a:pathLst>
                <a:path extrusionOk="0" h="2634" w="10795">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1"/>
            <p:cNvSpPr/>
            <p:nvPr/>
          </p:nvSpPr>
          <p:spPr>
            <a:xfrm>
              <a:off x="5527900" y="5054250"/>
              <a:ext cx="528800" cy="40600"/>
            </a:xfrm>
            <a:custGeom>
              <a:rect b="b" l="l" r="r" t="t"/>
              <a:pathLst>
                <a:path extrusionOk="0" h="1624" w="21152">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1"/>
            <p:cNvSpPr/>
            <p:nvPr/>
          </p:nvSpPr>
          <p:spPr>
            <a:xfrm>
              <a:off x="5946975" y="5033400"/>
              <a:ext cx="121775" cy="18675"/>
            </a:xfrm>
            <a:custGeom>
              <a:rect b="b" l="l" r="r" t="t"/>
              <a:pathLst>
                <a:path extrusionOk="0" h="747" w="4871">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1"/>
            <p:cNvSpPr/>
            <p:nvPr/>
          </p:nvSpPr>
          <p:spPr>
            <a:xfrm>
              <a:off x="5962325" y="5012550"/>
              <a:ext cx="120700" cy="18675"/>
            </a:xfrm>
            <a:custGeom>
              <a:rect b="b" l="l" r="r" t="t"/>
              <a:pathLst>
                <a:path extrusionOk="0" h="747" w="4828">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1"/>
            <p:cNvSpPr/>
            <p:nvPr/>
          </p:nvSpPr>
          <p:spPr>
            <a:xfrm>
              <a:off x="5977675" y="4991725"/>
              <a:ext cx="117425" cy="17575"/>
            </a:xfrm>
            <a:custGeom>
              <a:rect b="b" l="l" r="r" t="t"/>
              <a:pathLst>
                <a:path extrusionOk="0" h="703" w="4697">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1"/>
            <p:cNvSpPr/>
            <p:nvPr/>
          </p:nvSpPr>
          <p:spPr>
            <a:xfrm>
              <a:off x="6019375" y="4955525"/>
              <a:ext cx="16475" cy="9900"/>
            </a:xfrm>
            <a:custGeom>
              <a:rect b="b" l="l" r="r" t="t"/>
              <a:pathLst>
                <a:path extrusionOk="0" h="396" w="659">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1"/>
            <p:cNvSpPr/>
            <p:nvPr/>
          </p:nvSpPr>
          <p:spPr>
            <a:xfrm>
              <a:off x="6024850" y="4934675"/>
              <a:ext cx="25275" cy="13175"/>
            </a:xfrm>
            <a:custGeom>
              <a:rect b="b" l="l" r="r" t="t"/>
              <a:pathLst>
                <a:path extrusionOk="0" h="527" w="1011">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1"/>
            <p:cNvSpPr/>
            <p:nvPr/>
          </p:nvSpPr>
          <p:spPr>
            <a:xfrm>
              <a:off x="6041325" y="4908350"/>
              <a:ext cx="165650" cy="19775"/>
            </a:xfrm>
            <a:custGeom>
              <a:rect b="b" l="l" r="r" t="t"/>
              <a:pathLst>
                <a:path extrusionOk="0" h="791" w="6626">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1"/>
            <p:cNvSpPr/>
            <p:nvPr/>
          </p:nvSpPr>
          <p:spPr>
            <a:xfrm>
              <a:off x="6046800" y="4887500"/>
              <a:ext cx="165675" cy="23075"/>
            </a:xfrm>
            <a:custGeom>
              <a:rect b="b" l="l" r="r" t="t"/>
              <a:pathLst>
                <a:path extrusionOk="0" h="923" w="6627">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1"/>
            <p:cNvSpPr/>
            <p:nvPr/>
          </p:nvSpPr>
          <p:spPr>
            <a:xfrm>
              <a:off x="6097250" y="4844725"/>
              <a:ext cx="125100" cy="18675"/>
            </a:xfrm>
            <a:custGeom>
              <a:rect b="b" l="l" r="r" t="t"/>
              <a:pathLst>
                <a:path extrusionOk="0" h="747" w="5004">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1"/>
            <p:cNvSpPr/>
            <p:nvPr/>
          </p:nvSpPr>
          <p:spPr>
            <a:xfrm>
              <a:off x="6107125" y="4824975"/>
              <a:ext cx="120700" cy="20875"/>
            </a:xfrm>
            <a:custGeom>
              <a:rect b="b" l="l" r="r" t="t"/>
              <a:pathLst>
                <a:path extrusionOk="0" h="835" w="4828">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1"/>
            <p:cNvSpPr/>
            <p:nvPr/>
          </p:nvSpPr>
          <p:spPr>
            <a:xfrm>
              <a:off x="6100550" y="4800825"/>
              <a:ext cx="161275" cy="30750"/>
            </a:xfrm>
            <a:custGeom>
              <a:rect b="b" l="l" r="r" t="t"/>
              <a:pathLst>
                <a:path extrusionOk="0" h="1230" w="6451">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1"/>
            <p:cNvSpPr/>
            <p:nvPr/>
          </p:nvSpPr>
          <p:spPr>
            <a:xfrm>
              <a:off x="6098350" y="4774500"/>
              <a:ext cx="190900" cy="29650"/>
            </a:xfrm>
            <a:custGeom>
              <a:rect b="b" l="l" r="r" t="t"/>
              <a:pathLst>
                <a:path extrusionOk="0" h="1186" w="7636">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1"/>
            <p:cNvSpPr/>
            <p:nvPr/>
          </p:nvSpPr>
          <p:spPr>
            <a:xfrm>
              <a:off x="6109325" y="4682350"/>
              <a:ext cx="523300" cy="91075"/>
            </a:xfrm>
            <a:custGeom>
              <a:rect b="b" l="l" r="r" t="t"/>
              <a:pathLst>
                <a:path extrusionOk="0" h="3643" w="20932">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1"/>
            <p:cNvSpPr/>
            <p:nvPr/>
          </p:nvSpPr>
          <p:spPr>
            <a:xfrm>
              <a:off x="6085200" y="4649450"/>
              <a:ext cx="537550" cy="125075"/>
            </a:xfrm>
            <a:custGeom>
              <a:rect b="b" l="l" r="r" t="t"/>
              <a:pathLst>
                <a:path extrusionOk="0" h="5003" w="21502">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1"/>
            <p:cNvSpPr/>
            <p:nvPr/>
          </p:nvSpPr>
          <p:spPr>
            <a:xfrm>
              <a:off x="6057775" y="4612150"/>
              <a:ext cx="585825" cy="165675"/>
            </a:xfrm>
            <a:custGeom>
              <a:rect b="b" l="l" r="r" t="t"/>
              <a:pathLst>
                <a:path extrusionOk="0" h="6627" w="23433">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1"/>
            <p:cNvSpPr/>
            <p:nvPr/>
          </p:nvSpPr>
          <p:spPr>
            <a:xfrm>
              <a:off x="6038025" y="4574850"/>
              <a:ext cx="634100" cy="202975"/>
            </a:xfrm>
            <a:custGeom>
              <a:rect b="b" l="l" r="r" t="t"/>
              <a:pathLst>
                <a:path extrusionOk="0" h="8119" w="25364">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1"/>
            <p:cNvSpPr/>
            <p:nvPr/>
          </p:nvSpPr>
          <p:spPr>
            <a:xfrm>
              <a:off x="5408325" y="4697725"/>
              <a:ext cx="1298900" cy="349975"/>
            </a:xfrm>
            <a:custGeom>
              <a:rect b="b" l="l" r="r" t="t"/>
              <a:pathLst>
                <a:path extrusionOk="0" h="13999" w="51956">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1"/>
            <p:cNvSpPr/>
            <p:nvPr/>
          </p:nvSpPr>
          <p:spPr>
            <a:xfrm>
              <a:off x="5018900" y="3079625"/>
              <a:ext cx="854600" cy="1977925"/>
            </a:xfrm>
            <a:custGeom>
              <a:rect b="b" l="l" r="r" t="t"/>
              <a:pathLst>
                <a:path extrusionOk="0" h="79117" w="34184">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1"/>
            <p:cNvSpPr/>
            <p:nvPr/>
          </p:nvSpPr>
          <p:spPr>
            <a:xfrm>
              <a:off x="5485125" y="4868850"/>
              <a:ext cx="646175" cy="158000"/>
            </a:xfrm>
            <a:custGeom>
              <a:rect b="b" l="l" r="r" t="t"/>
              <a:pathLst>
                <a:path extrusionOk="0" h="6320" w="25847">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1"/>
            <p:cNvSpPr/>
            <p:nvPr/>
          </p:nvSpPr>
          <p:spPr>
            <a:xfrm>
              <a:off x="4868600" y="2894225"/>
              <a:ext cx="799750" cy="2106300"/>
            </a:xfrm>
            <a:custGeom>
              <a:rect b="b" l="l" r="r" t="t"/>
              <a:pathLst>
                <a:path extrusionOk="0" h="84252" w="3199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1"/>
            <p:cNvSpPr/>
            <p:nvPr/>
          </p:nvSpPr>
          <p:spPr>
            <a:xfrm>
              <a:off x="5491700" y="4970875"/>
              <a:ext cx="615450" cy="109725"/>
            </a:xfrm>
            <a:custGeom>
              <a:rect b="b" l="l" r="r" t="t"/>
              <a:pathLst>
                <a:path extrusionOk="0" h="4389" w="24618">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1"/>
            <p:cNvSpPr/>
            <p:nvPr/>
          </p:nvSpPr>
          <p:spPr>
            <a:xfrm>
              <a:off x="4734775" y="3421900"/>
              <a:ext cx="152500" cy="1580800"/>
            </a:xfrm>
            <a:custGeom>
              <a:rect b="b" l="l" r="r" t="t"/>
              <a:pathLst>
                <a:path extrusionOk="0" h="63232" w="610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1"/>
            <p:cNvSpPr/>
            <p:nvPr/>
          </p:nvSpPr>
          <p:spPr>
            <a:xfrm>
              <a:off x="5672725" y="5078375"/>
              <a:ext cx="263300" cy="31850"/>
            </a:xfrm>
            <a:custGeom>
              <a:rect b="b" l="l" r="r" t="t"/>
              <a:pathLst>
                <a:path extrusionOk="0" h="1274" w="10532">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1"/>
            <p:cNvSpPr/>
            <p:nvPr/>
          </p:nvSpPr>
          <p:spPr>
            <a:xfrm>
              <a:off x="4600925" y="3731250"/>
              <a:ext cx="119600" cy="1265975"/>
            </a:xfrm>
            <a:custGeom>
              <a:rect b="b" l="l" r="r" t="t"/>
              <a:pathLst>
                <a:path extrusionOk="0" h="50639" w="4784">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1"/>
            <p:cNvSpPr/>
            <p:nvPr/>
          </p:nvSpPr>
          <p:spPr>
            <a:xfrm>
              <a:off x="4181875" y="2871200"/>
              <a:ext cx="454200" cy="2112850"/>
            </a:xfrm>
            <a:custGeom>
              <a:rect b="b" l="l" r="r" t="t"/>
              <a:pathLst>
                <a:path extrusionOk="0" h="84514" w="18168">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1"/>
            <p:cNvSpPr/>
            <p:nvPr/>
          </p:nvSpPr>
          <p:spPr>
            <a:xfrm>
              <a:off x="4065600" y="2698975"/>
              <a:ext cx="527675" cy="2220375"/>
            </a:xfrm>
            <a:custGeom>
              <a:rect b="b" l="l" r="r" t="t"/>
              <a:pathLst>
                <a:path extrusionOk="0" h="88815" w="21107">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1"/>
            <p:cNvSpPr/>
            <p:nvPr/>
          </p:nvSpPr>
          <p:spPr>
            <a:xfrm>
              <a:off x="3837425" y="3370350"/>
              <a:ext cx="377375" cy="1344950"/>
            </a:xfrm>
            <a:custGeom>
              <a:rect b="b" l="l" r="r" t="t"/>
              <a:pathLst>
                <a:path extrusionOk="0" h="53798" w="15095">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1"/>
            <p:cNvSpPr/>
            <p:nvPr/>
          </p:nvSpPr>
          <p:spPr>
            <a:xfrm>
              <a:off x="3607050" y="3450425"/>
              <a:ext cx="547425" cy="1221000"/>
            </a:xfrm>
            <a:custGeom>
              <a:rect b="b" l="l" r="r" t="t"/>
              <a:pathLst>
                <a:path extrusionOk="0" h="48840" w="21897">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1"/>
            <p:cNvSpPr/>
            <p:nvPr/>
          </p:nvSpPr>
          <p:spPr>
            <a:xfrm>
              <a:off x="3672850" y="3530500"/>
              <a:ext cx="435550" cy="1108000"/>
            </a:xfrm>
            <a:custGeom>
              <a:rect b="b" l="l" r="r" t="t"/>
              <a:pathLst>
                <a:path extrusionOk="0" h="44320" w="17422">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1"/>
            <p:cNvSpPr/>
            <p:nvPr/>
          </p:nvSpPr>
          <p:spPr>
            <a:xfrm>
              <a:off x="6276075" y="3554625"/>
              <a:ext cx="204075" cy="110825"/>
            </a:xfrm>
            <a:custGeom>
              <a:rect b="b" l="l" r="r" t="t"/>
              <a:pathLst>
                <a:path extrusionOk="0" h="4433" w="8163">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1"/>
            <p:cNvSpPr/>
            <p:nvPr/>
          </p:nvSpPr>
          <p:spPr>
            <a:xfrm>
              <a:off x="6730225" y="3940775"/>
              <a:ext cx="561700" cy="625325"/>
            </a:xfrm>
            <a:custGeom>
              <a:rect b="b" l="l" r="r" t="t"/>
              <a:pathLst>
                <a:path extrusionOk="0" h="25013" w="22468">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1"/>
            <p:cNvSpPr/>
            <p:nvPr/>
          </p:nvSpPr>
          <p:spPr>
            <a:xfrm>
              <a:off x="6209150" y="3492100"/>
              <a:ext cx="307200" cy="221625"/>
            </a:xfrm>
            <a:custGeom>
              <a:rect b="b" l="l" r="r" t="t"/>
              <a:pathLst>
                <a:path extrusionOk="0" h="8865" w="12288">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1"/>
            <p:cNvSpPr/>
            <p:nvPr/>
          </p:nvSpPr>
          <p:spPr>
            <a:xfrm>
              <a:off x="6661125" y="3867275"/>
              <a:ext cx="603375" cy="716375"/>
            </a:xfrm>
            <a:custGeom>
              <a:rect b="b" l="l" r="r" t="t"/>
              <a:pathLst>
                <a:path extrusionOk="0" h="28655" w="24135">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1"/>
            <p:cNvSpPr/>
            <p:nvPr/>
          </p:nvSpPr>
          <p:spPr>
            <a:xfrm>
              <a:off x="6088475" y="3432875"/>
              <a:ext cx="1147500" cy="1171625"/>
            </a:xfrm>
            <a:custGeom>
              <a:rect b="b" l="l" r="r" t="t"/>
              <a:pathLst>
                <a:path extrusionOk="0" h="46865" w="4590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1"/>
            <p:cNvSpPr/>
            <p:nvPr/>
          </p:nvSpPr>
          <p:spPr>
            <a:xfrm>
              <a:off x="5247075" y="3384600"/>
              <a:ext cx="1963675" cy="1351550"/>
            </a:xfrm>
            <a:custGeom>
              <a:rect b="b" l="l" r="r" t="t"/>
              <a:pathLst>
                <a:path extrusionOk="0" h="54062" w="78547">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1"/>
            <p:cNvSpPr/>
            <p:nvPr/>
          </p:nvSpPr>
          <p:spPr>
            <a:xfrm>
              <a:off x="5232825" y="3337425"/>
              <a:ext cx="2084350" cy="1428325"/>
            </a:xfrm>
            <a:custGeom>
              <a:rect b="b" l="l" r="r" t="t"/>
              <a:pathLst>
                <a:path extrusionOk="0" h="57133" w="83374">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1"/>
            <p:cNvSpPr/>
            <p:nvPr/>
          </p:nvSpPr>
          <p:spPr>
            <a:xfrm>
              <a:off x="5156025" y="3211275"/>
              <a:ext cx="2045950" cy="1731100"/>
            </a:xfrm>
            <a:custGeom>
              <a:rect b="b" l="l" r="r" t="t"/>
              <a:pathLst>
                <a:path extrusionOk="0" h="69244" w="81838">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1"/>
            <p:cNvSpPr/>
            <p:nvPr/>
          </p:nvSpPr>
          <p:spPr>
            <a:xfrm>
              <a:off x="5473050" y="4092175"/>
              <a:ext cx="560600" cy="444300"/>
            </a:xfrm>
            <a:custGeom>
              <a:rect b="b" l="l" r="r" t="t"/>
              <a:pathLst>
                <a:path extrusionOk="0" h="17772" w="22424">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1"/>
            <p:cNvSpPr/>
            <p:nvPr/>
          </p:nvSpPr>
          <p:spPr>
            <a:xfrm>
              <a:off x="5446725" y="4038425"/>
              <a:ext cx="650550" cy="557300"/>
            </a:xfrm>
            <a:custGeom>
              <a:rect b="b" l="l" r="r" t="t"/>
              <a:pathLst>
                <a:path extrusionOk="0" h="22292" w="26022">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1"/>
            <p:cNvSpPr/>
            <p:nvPr/>
          </p:nvSpPr>
          <p:spPr>
            <a:xfrm>
              <a:off x="5262425" y="3874975"/>
              <a:ext cx="889700" cy="781075"/>
            </a:xfrm>
            <a:custGeom>
              <a:rect b="b" l="l" r="r" t="t"/>
              <a:pathLst>
                <a:path extrusionOk="0" h="31243" w="35588">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1"/>
            <p:cNvSpPr/>
            <p:nvPr/>
          </p:nvSpPr>
          <p:spPr>
            <a:xfrm>
              <a:off x="6038025" y="3987950"/>
              <a:ext cx="388375" cy="286350"/>
            </a:xfrm>
            <a:custGeom>
              <a:rect b="b" l="l" r="r" t="t"/>
              <a:pathLst>
                <a:path extrusionOk="0" h="11454" w="15535">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1"/>
            <p:cNvSpPr/>
            <p:nvPr/>
          </p:nvSpPr>
          <p:spPr>
            <a:xfrm>
              <a:off x="6096175" y="1773100"/>
              <a:ext cx="942350" cy="1522675"/>
            </a:xfrm>
            <a:custGeom>
              <a:rect b="b" l="l" r="r" t="t"/>
              <a:pathLst>
                <a:path extrusionOk="0" h="60907" w="37694">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1"/>
            <p:cNvSpPr/>
            <p:nvPr/>
          </p:nvSpPr>
          <p:spPr>
            <a:xfrm>
              <a:off x="6123600" y="1816975"/>
              <a:ext cx="957700" cy="1504025"/>
            </a:xfrm>
            <a:custGeom>
              <a:rect b="b" l="l" r="r" t="t"/>
              <a:pathLst>
                <a:path extrusionOk="0" h="60161" w="38308">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1"/>
            <p:cNvSpPr/>
            <p:nvPr/>
          </p:nvSpPr>
          <p:spPr>
            <a:xfrm>
              <a:off x="6392350" y="3454800"/>
              <a:ext cx="767950" cy="217250"/>
            </a:xfrm>
            <a:custGeom>
              <a:rect b="b" l="l" r="r" t="t"/>
              <a:pathLst>
                <a:path extrusionOk="0" h="8690" w="30718">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1"/>
            <p:cNvSpPr/>
            <p:nvPr/>
          </p:nvSpPr>
          <p:spPr>
            <a:xfrm>
              <a:off x="6322150" y="3238700"/>
              <a:ext cx="868850" cy="265500"/>
            </a:xfrm>
            <a:custGeom>
              <a:rect b="b" l="l" r="r" t="t"/>
              <a:pathLst>
                <a:path extrusionOk="0" h="10620" w="34754">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1"/>
            <p:cNvSpPr/>
            <p:nvPr/>
          </p:nvSpPr>
          <p:spPr>
            <a:xfrm>
              <a:off x="6256325" y="3037950"/>
              <a:ext cx="923700" cy="403725"/>
            </a:xfrm>
            <a:custGeom>
              <a:rect b="b" l="l" r="r" t="t"/>
              <a:pathLst>
                <a:path extrusionOk="0" h="16149" w="36948">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1"/>
            <p:cNvSpPr/>
            <p:nvPr/>
          </p:nvSpPr>
          <p:spPr>
            <a:xfrm>
              <a:off x="6203675" y="2736275"/>
              <a:ext cx="931375" cy="657125"/>
            </a:xfrm>
            <a:custGeom>
              <a:rect b="b" l="l" r="r" t="t"/>
              <a:pathLst>
                <a:path extrusionOk="0" h="26285" w="37255">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1"/>
            <p:cNvSpPr/>
            <p:nvPr/>
          </p:nvSpPr>
          <p:spPr>
            <a:xfrm>
              <a:off x="6895875" y="1781875"/>
              <a:ext cx="345600" cy="2234625"/>
            </a:xfrm>
            <a:custGeom>
              <a:rect b="b" l="l" r="r" t="t"/>
              <a:pathLst>
                <a:path extrusionOk="0" h="89385" w="13824">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1"/>
            <p:cNvSpPr/>
            <p:nvPr/>
          </p:nvSpPr>
          <p:spPr>
            <a:xfrm>
              <a:off x="6471350" y="3612775"/>
              <a:ext cx="385075" cy="336800"/>
            </a:xfrm>
            <a:custGeom>
              <a:rect b="b" l="l" r="r" t="t"/>
              <a:pathLst>
                <a:path extrusionOk="0" h="13472" w="15403">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1"/>
            <p:cNvSpPr/>
            <p:nvPr/>
          </p:nvSpPr>
          <p:spPr>
            <a:xfrm>
              <a:off x="6507550" y="3657750"/>
              <a:ext cx="242450" cy="218325"/>
            </a:xfrm>
            <a:custGeom>
              <a:rect b="b" l="l" r="r" t="t"/>
              <a:pathLst>
                <a:path extrusionOk="0" h="8733" w="9698">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1"/>
            <p:cNvSpPr/>
            <p:nvPr/>
          </p:nvSpPr>
          <p:spPr>
            <a:xfrm>
              <a:off x="6151025" y="1762125"/>
              <a:ext cx="1018050" cy="1584100"/>
            </a:xfrm>
            <a:custGeom>
              <a:rect b="b" l="l" r="r" t="t"/>
              <a:pathLst>
                <a:path extrusionOk="0" h="63364" w="40722">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1"/>
            <p:cNvSpPr/>
            <p:nvPr/>
          </p:nvSpPr>
          <p:spPr>
            <a:xfrm>
              <a:off x="6010600" y="1752250"/>
              <a:ext cx="930300" cy="1467825"/>
            </a:xfrm>
            <a:custGeom>
              <a:rect b="b" l="l" r="r" t="t"/>
              <a:pathLst>
                <a:path extrusionOk="0" h="58713" w="37212">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1"/>
            <p:cNvSpPr/>
            <p:nvPr/>
          </p:nvSpPr>
          <p:spPr>
            <a:xfrm>
              <a:off x="5864700" y="1744575"/>
              <a:ext cx="948925" cy="1343850"/>
            </a:xfrm>
            <a:custGeom>
              <a:rect b="b" l="l" r="r" t="t"/>
              <a:pathLst>
                <a:path extrusionOk="0" h="53754" w="37957">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1"/>
            <p:cNvSpPr/>
            <p:nvPr/>
          </p:nvSpPr>
          <p:spPr>
            <a:xfrm>
              <a:off x="5659550" y="1808200"/>
              <a:ext cx="1010375" cy="1094850"/>
            </a:xfrm>
            <a:custGeom>
              <a:rect b="b" l="l" r="r" t="t"/>
              <a:pathLst>
                <a:path extrusionOk="0" h="43794" w="40415">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1"/>
            <p:cNvSpPr/>
            <p:nvPr/>
          </p:nvSpPr>
          <p:spPr>
            <a:xfrm>
              <a:off x="5521325" y="1824650"/>
              <a:ext cx="982950" cy="954425"/>
            </a:xfrm>
            <a:custGeom>
              <a:rect b="b" l="l" r="r" t="t"/>
              <a:pathLst>
                <a:path extrusionOk="0" h="38177" w="39318">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1"/>
            <p:cNvSpPr/>
            <p:nvPr/>
          </p:nvSpPr>
          <p:spPr>
            <a:xfrm>
              <a:off x="5398475" y="1973850"/>
              <a:ext cx="866650" cy="695525"/>
            </a:xfrm>
            <a:custGeom>
              <a:rect b="b" l="l" r="r" t="t"/>
              <a:pathLst>
                <a:path extrusionOk="0" h="27821" w="34666">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1"/>
            <p:cNvSpPr/>
            <p:nvPr/>
          </p:nvSpPr>
          <p:spPr>
            <a:xfrm>
              <a:off x="5275600" y="2483950"/>
              <a:ext cx="133850" cy="74625"/>
            </a:xfrm>
            <a:custGeom>
              <a:rect b="b" l="l" r="r" t="t"/>
              <a:pathLst>
                <a:path extrusionOk="0" h="2985" w="5354">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1"/>
            <p:cNvSpPr/>
            <p:nvPr/>
          </p:nvSpPr>
          <p:spPr>
            <a:xfrm>
              <a:off x="6505350" y="3574375"/>
              <a:ext cx="121800" cy="43900"/>
            </a:xfrm>
            <a:custGeom>
              <a:rect b="b" l="l" r="r" t="t"/>
              <a:pathLst>
                <a:path extrusionOk="0" h="1756" w="4872">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1"/>
            <p:cNvSpPr/>
            <p:nvPr/>
          </p:nvSpPr>
          <p:spPr>
            <a:xfrm>
              <a:off x="4039275" y="2169125"/>
              <a:ext cx="3006925" cy="2565925"/>
            </a:xfrm>
            <a:custGeom>
              <a:rect b="b" l="l" r="r" t="t"/>
              <a:pathLst>
                <a:path extrusionOk="0" h="102637" w="120277">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1"/>
            <p:cNvSpPr/>
            <p:nvPr/>
          </p:nvSpPr>
          <p:spPr>
            <a:xfrm>
              <a:off x="4836800" y="3535975"/>
              <a:ext cx="125075" cy="1464550"/>
            </a:xfrm>
            <a:custGeom>
              <a:rect b="b" l="l" r="r" t="t"/>
              <a:pathLst>
                <a:path extrusionOk="0" h="58582" w="5003">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1"/>
            <p:cNvSpPr/>
            <p:nvPr/>
          </p:nvSpPr>
          <p:spPr>
            <a:xfrm>
              <a:off x="4802775" y="3543675"/>
              <a:ext cx="129475" cy="1510600"/>
            </a:xfrm>
            <a:custGeom>
              <a:rect b="b" l="l" r="r" t="t"/>
              <a:pathLst>
                <a:path extrusionOk="0" h="60424" w="5179">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1"/>
            <p:cNvSpPr/>
            <p:nvPr/>
          </p:nvSpPr>
          <p:spPr>
            <a:xfrm>
              <a:off x="4766575" y="3551350"/>
              <a:ext cx="129475" cy="1474400"/>
            </a:xfrm>
            <a:custGeom>
              <a:rect b="b" l="l" r="r" t="t"/>
              <a:pathLst>
                <a:path extrusionOk="0" h="58976" w="5179">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1"/>
            <p:cNvSpPr/>
            <p:nvPr/>
          </p:nvSpPr>
          <p:spPr>
            <a:xfrm>
              <a:off x="4751225" y="3587550"/>
              <a:ext cx="113025" cy="1464525"/>
            </a:xfrm>
            <a:custGeom>
              <a:rect b="b" l="l" r="r" t="t"/>
              <a:pathLst>
                <a:path extrusionOk="0" h="58581" w="4521">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1"/>
            <p:cNvSpPr/>
            <p:nvPr/>
          </p:nvSpPr>
          <p:spPr>
            <a:xfrm>
              <a:off x="4716125" y="4375200"/>
              <a:ext cx="64750" cy="674675"/>
            </a:xfrm>
            <a:custGeom>
              <a:rect b="b" l="l" r="r" t="t"/>
              <a:pathLst>
                <a:path extrusionOk="0" h="26987" w="259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1"/>
            <p:cNvSpPr/>
            <p:nvPr/>
          </p:nvSpPr>
          <p:spPr>
            <a:xfrm>
              <a:off x="4683200" y="4215025"/>
              <a:ext cx="64750" cy="781100"/>
            </a:xfrm>
            <a:custGeom>
              <a:rect b="b" l="l" r="r" t="t"/>
              <a:pathLst>
                <a:path extrusionOk="0" h="31244" w="259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1"/>
            <p:cNvSpPr/>
            <p:nvPr/>
          </p:nvSpPr>
          <p:spPr>
            <a:xfrm>
              <a:off x="4650300" y="4168950"/>
              <a:ext cx="75725" cy="786600"/>
            </a:xfrm>
            <a:custGeom>
              <a:rect b="b" l="l" r="r" t="t"/>
              <a:pathLst>
                <a:path extrusionOk="0" h="31464" w="3029">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1"/>
            <p:cNvSpPr/>
            <p:nvPr/>
          </p:nvSpPr>
          <p:spPr>
            <a:xfrm>
              <a:off x="4619575" y="4645050"/>
              <a:ext cx="51600" cy="285250"/>
            </a:xfrm>
            <a:custGeom>
              <a:rect b="b" l="l" r="r" t="t"/>
              <a:pathLst>
                <a:path extrusionOk="0" h="11410" w="2064">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1"/>
            <p:cNvSpPr/>
            <p:nvPr/>
          </p:nvSpPr>
          <p:spPr>
            <a:xfrm>
              <a:off x="4598750" y="4775600"/>
              <a:ext cx="26350" cy="111925"/>
            </a:xfrm>
            <a:custGeom>
              <a:rect b="b" l="l" r="r" t="t"/>
              <a:pathLst>
                <a:path extrusionOk="0" h="4477" w="1054">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1"/>
            <p:cNvSpPr/>
            <p:nvPr/>
          </p:nvSpPr>
          <p:spPr>
            <a:xfrm>
              <a:off x="5341425" y="4865550"/>
              <a:ext cx="95450" cy="49400"/>
            </a:xfrm>
            <a:custGeom>
              <a:rect b="b" l="l" r="r" t="t"/>
              <a:pathLst>
                <a:path extrusionOk="0" h="1976" w="3818">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1"/>
            <p:cNvSpPr/>
            <p:nvPr/>
          </p:nvSpPr>
          <p:spPr>
            <a:xfrm>
              <a:off x="5341425" y="4841425"/>
              <a:ext cx="97650" cy="45000"/>
            </a:xfrm>
            <a:custGeom>
              <a:rect b="b" l="l" r="r" t="t"/>
              <a:pathLst>
                <a:path extrusionOk="0" h="1800" w="3906">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1"/>
            <p:cNvSpPr/>
            <p:nvPr/>
          </p:nvSpPr>
          <p:spPr>
            <a:xfrm>
              <a:off x="5341425" y="4815100"/>
              <a:ext cx="127275" cy="43900"/>
            </a:xfrm>
            <a:custGeom>
              <a:rect b="b" l="l" r="r" t="t"/>
              <a:pathLst>
                <a:path extrusionOk="0" h="1756" w="5091">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1"/>
            <p:cNvSpPr/>
            <p:nvPr/>
          </p:nvSpPr>
          <p:spPr>
            <a:xfrm>
              <a:off x="5305225" y="4740500"/>
              <a:ext cx="241350" cy="79000"/>
            </a:xfrm>
            <a:custGeom>
              <a:rect b="b" l="l" r="r" t="t"/>
              <a:pathLst>
                <a:path extrusionOk="0" h="3160" w="9654">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1"/>
            <p:cNvSpPr/>
            <p:nvPr/>
          </p:nvSpPr>
          <p:spPr>
            <a:xfrm>
              <a:off x="5384200" y="5052050"/>
              <a:ext cx="25" cy="25"/>
            </a:xfrm>
            <a:custGeom>
              <a:rect b="b" l="l" r="r" t="t"/>
              <a:pathLst>
                <a:path extrusionOk="0" h="1" w="1">
                  <a:moveTo>
                    <a:pt x="1" y="1"/>
                  </a:moveTo>
                  <a:lnTo>
                    <a:pt x="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1"/>
            <p:cNvSpPr/>
            <p:nvPr/>
          </p:nvSpPr>
          <p:spPr>
            <a:xfrm>
              <a:off x="5384200" y="5052050"/>
              <a:ext cx="25" cy="25"/>
            </a:xfrm>
            <a:custGeom>
              <a:rect b="b" l="l" r="r" t="t"/>
              <a:pathLst>
                <a:path extrusionOk="0" fill="none" h="1" w="1">
                  <a:moveTo>
                    <a:pt x="1" y="1"/>
                  </a:moveTo>
                  <a:lnTo>
                    <a:pt x="1" y="1"/>
                  </a:lnTo>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1"/>
            <p:cNvSpPr/>
            <p:nvPr/>
          </p:nvSpPr>
          <p:spPr>
            <a:xfrm>
              <a:off x="5067175" y="3133375"/>
              <a:ext cx="866650" cy="1926375"/>
            </a:xfrm>
            <a:custGeom>
              <a:rect b="b" l="l" r="r" t="t"/>
              <a:pathLst>
                <a:path extrusionOk="0" h="77055" w="34666">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1"/>
            <p:cNvSpPr/>
            <p:nvPr/>
          </p:nvSpPr>
          <p:spPr>
            <a:xfrm>
              <a:off x="5041925" y="3105950"/>
              <a:ext cx="861200" cy="1932975"/>
            </a:xfrm>
            <a:custGeom>
              <a:rect b="b" l="l" r="r" t="t"/>
              <a:pathLst>
                <a:path extrusionOk="0" h="77319" w="34448">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1"/>
            <p:cNvSpPr/>
            <p:nvPr/>
          </p:nvSpPr>
          <p:spPr>
            <a:xfrm>
              <a:off x="4993675" y="3053300"/>
              <a:ext cx="851300" cy="1980125"/>
            </a:xfrm>
            <a:custGeom>
              <a:rect b="b" l="l" r="r" t="t"/>
              <a:pathLst>
                <a:path extrusionOk="0" h="79205" w="34052">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1"/>
            <p:cNvSpPr/>
            <p:nvPr/>
          </p:nvSpPr>
          <p:spPr>
            <a:xfrm>
              <a:off x="4962950" y="3026975"/>
              <a:ext cx="852400" cy="2017425"/>
            </a:xfrm>
            <a:custGeom>
              <a:rect b="b" l="l" r="r" t="t"/>
              <a:pathLst>
                <a:path extrusionOk="0" h="80697" w="34096">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1"/>
            <p:cNvSpPr/>
            <p:nvPr/>
          </p:nvSpPr>
          <p:spPr>
            <a:xfrm>
              <a:off x="4932225" y="2976525"/>
              <a:ext cx="827175" cy="2027275"/>
            </a:xfrm>
            <a:custGeom>
              <a:rect b="b" l="l" r="r" t="t"/>
              <a:pathLst>
                <a:path extrusionOk="0" h="81091" w="33087">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1"/>
            <p:cNvSpPr/>
            <p:nvPr/>
          </p:nvSpPr>
          <p:spPr>
            <a:xfrm>
              <a:off x="4899325" y="2920575"/>
              <a:ext cx="796450" cy="2115050"/>
            </a:xfrm>
            <a:custGeom>
              <a:rect b="b" l="l" r="r" t="t"/>
              <a:pathLst>
                <a:path extrusionOk="0" h="84602" w="31858">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1"/>
            <p:cNvSpPr/>
            <p:nvPr/>
          </p:nvSpPr>
          <p:spPr>
            <a:xfrm>
              <a:off x="5289850" y="2869000"/>
              <a:ext cx="349975" cy="388375"/>
            </a:xfrm>
            <a:custGeom>
              <a:rect b="b" l="l" r="r" t="t"/>
              <a:pathLst>
                <a:path extrusionOk="0" h="15535" w="13999">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1"/>
            <p:cNvSpPr/>
            <p:nvPr/>
          </p:nvSpPr>
          <p:spPr>
            <a:xfrm>
              <a:off x="5206475" y="2843775"/>
              <a:ext cx="405925" cy="426750"/>
            </a:xfrm>
            <a:custGeom>
              <a:rect b="b" l="l" r="r" t="t"/>
              <a:pathLst>
                <a:path extrusionOk="0" h="17070" w="16237">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1"/>
            <p:cNvSpPr/>
            <p:nvPr/>
          </p:nvSpPr>
          <p:spPr>
            <a:xfrm>
              <a:off x="5101175" y="2819650"/>
              <a:ext cx="483800" cy="494775"/>
            </a:xfrm>
            <a:custGeom>
              <a:rect b="b" l="l" r="r" t="t"/>
              <a:pathLst>
                <a:path extrusionOk="0" h="19791" w="19352">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1"/>
            <p:cNvSpPr/>
            <p:nvPr/>
          </p:nvSpPr>
          <p:spPr>
            <a:xfrm>
              <a:off x="3975625" y="3259550"/>
              <a:ext cx="584750" cy="1657600"/>
            </a:xfrm>
            <a:custGeom>
              <a:rect b="b" l="l" r="r" t="t"/>
              <a:pathLst>
                <a:path extrusionOk="0" h="66304" w="2339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1"/>
            <p:cNvSpPr/>
            <p:nvPr/>
          </p:nvSpPr>
          <p:spPr>
            <a:xfrm>
              <a:off x="3940525" y="2730775"/>
              <a:ext cx="589125" cy="2188575"/>
            </a:xfrm>
            <a:custGeom>
              <a:rect b="b" l="l" r="r" t="t"/>
              <a:pathLst>
                <a:path extrusionOk="0" h="87543" w="23565">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1"/>
            <p:cNvSpPr/>
            <p:nvPr/>
          </p:nvSpPr>
          <p:spPr>
            <a:xfrm>
              <a:off x="4021700" y="2610100"/>
              <a:ext cx="687875" cy="2200625"/>
            </a:xfrm>
            <a:custGeom>
              <a:rect b="b" l="l" r="r" t="t"/>
              <a:pathLst>
                <a:path extrusionOk="0" h="88025" w="27515">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1"/>
            <p:cNvSpPr/>
            <p:nvPr/>
          </p:nvSpPr>
          <p:spPr>
            <a:xfrm>
              <a:off x="3872525" y="2722000"/>
              <a:ext cx="510125" cy="2108475"/>
            </a:xfrm>
            <a:custGeom>
              <a:rect b="b" l="l" r="r" t="t"/>
              <a:pathLst>
                <a:path extrusionOk="0" h="84339" w="20405">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1"/>
            <p:cNvSpPr/>
            <p:nvPr/>
          </p:nvSpPr>
          <p:spPr>
            <a:xfrm>
              <a:off x="5263525" y="3312200"/>
              <a:ext cx="868875" cy="1159550"/>
            </a:xfrm>
            <a:custGeom>
              <a:rect b="b" l="l" r="r" t="t"/>
              <a:pathLst>
                <a:path extrusionOk="0" h="46382" w="34755">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1"/>
            <p:cNvSpPr/>
            <p:nvPr/>
          </p:nvSpPr>
          <p:spPr>
            <a:xfrm>
              <a:off x="5251475" y="3288075"/>
              <a:ext cx="853500" cy="1173800"/>
            </a:xfrm>
            <a:custGeom>
              <a:rect b="b" l="l" r="r" t="t"/>
              <a:pathLst>
                <a:path extrusionOk="0" h="46952" w="3414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1"/>
            <p:cNvSpPr/>
            <p:nvPr/>
          </p:nvSpPr>
          <p:spPr>
            <a:xfrm>
              <a:off x="5242675" y="3261725"/>
              <a:ext cx="833775" cy="1184800"/>
            </a:xfrm>
            <a:custGeom>
              <a:rect b="b" l="l" r="r" t="t"/>
              <a:pathLst>
                <a:path extrusionOk="0" h="47392" w="33351">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1"/>
            <p:cNvSpPr/>
            <p:nvPr/>
          </p:nvSpPr>
          <p:spPr>
            <a:xfrm>
              <a:off x="5230625" y="3236500"/>
              <a:ext cx="817300" cy="1199050"/>
            </a:xfrm>
            <a:custGeom>
              <a:rect b="b" l="l" r="r" t="t"/>
              <a:pathLst>
                <a:path extrusionOk="0" h="47962" w="32692">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1"/>
            <p:cNvSpPr/>
            <p:nvPr/>
          </p:nvSpPr>
          <p:spPr>
            <a:xfrm>
              <a:off x="5136275" y="3184950"/>
              <a:ext cx="854600" cy="1805700"/>
            </a:xfrm>
            <a:custGeom>
              <a:rect b="b" l="l" r="r" t="t"/>
              <a:pathLst>
                <a:path extrusionOk="0" h="72228" w="34184">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1"/>
            <p:cNvSpPr/>
            <p:nvPr/>
          </p:nvSpPr>
          <p:spPr>
            <a:xfrm>
              <a:off x="5101175" y="3159725"/>
              <a:ext cx="862275" cy="1886875"/>
            </a:xfrm>
            <a:custGeom>
              <a:rect b="b" l="l" r="r" t="t"/>
              <a:pathLst>
                <a:path extrusionOk="0" h="75475" w="34491">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1"/>
            <p:cNvSpPr/>
            <p:nvPr/>
          </p:nvSpPr>
          <p:spPr>
            <a:xfrm>
              <a:off x="5644200" y="4235875"/>
              <a:ext cx="110825" cy="70225"/>
            </a:xfrm>
            <a:custGeom>
              <a:rect b="b" l="l" r="r" t="t"/>
              <a:pathLst>
                <a:path extrusionOk="0" h="2809" w="4433">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1"/>
            <p:cNvSpPr/>
            <p:nvPr/>
          </p:nvSpPr>
          <p:spPr>
            <a:xfrm>
              <a:off x="5600325" y="4217225"/>
              <a:ext cx="172250" cy="154700"/>
            </a:xfrm>
            <a:custGeom>
              <a:rect b="b" l="l" r="r" t="t"/>
              <a:pathLst>
                <a:path extrusionOk="0" h="6188" w="689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1"/>
            <p:cNvSpPr/>
            <p:nvPr/>
          </p:nvSpPr>
          <p:spPr>
            <a:xfrm>
              <a:off x="5555325" y="4199675"/>
              <a:ext cx="240275" cy="216125"/>
            </a:xfrm>
            <a:custGeom>
              <a:rect b="b" l="l" r="r" t="t"/>
              <a:pathLst>
                <a:path extrusionOk="0" h="8645" w="9611">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1"/>
            <p:cNvSpPr/>
            <p:nvPr/>
          </p:nvSpPr>
          <p:spPr>
            <a:xfrm>
              <a:off x="5499400" y="4181025"/>
              <a:ext cx="342275" cy="296225"/>
            </a:xfrm>
            <a:custGeom>
              <a:rect b="b" l="l" r="r" t="t"/>
              <a:pathLst>
                <a:path extrusionOk="0" h="11849" w="13691">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1"/>
            <p:cNvSpPr/>
            <p:nvPr/>
          </p:nvSpPr>
          <p:spPr>
            <a:xfrm>
              <a:off x="5288750" y="4500250"/>
              <a:ext cx="79025" cy="51600"/>
            </a:xfrm>
            <a:custGeom>
              <a:rect b="b" l="l" r="r" t="t"/>
              <a:pathLst>
                <a:path extrusionOk="0" h="2064" w="3161">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1"/>
            <p:cNvSpPr/>
            <p:nvPr/>
          </p:nvSpPr>
          <p:spPr>
            <a:xfrm>
              <a:off x="5982075" y="1811500"/>
              <a:ext cx="928100" cy="1382250"/>
            </a:xfrm>
            <a:custGeom>
              <a:rect b="b" l="l" r="r" t="t"/>
              <a:pathLst>
                <a:path extrusionOk="0" h="55290" w="37124">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1"/>
            <p:cNvSpPr/>
            <p:nvPr/>
          </p:nvSpPr>
          <p:spPr>
            <a:xfrm>
              <a:off x="5954650" y="1809300"/>
              <a:ext cx="928100" cy="1359225"/>
            </a:xfrm>
            <a:custGeom>
              <a:rect b="b" l="l" r="r" t="t"/>
              <a:pathLst>
                <a:path extrusionOk="0" h="54369" w="37124">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1"/>
            <p:cNvSpPr/>
            <p:nvPr/>
          </p:nvSpPr>
          <p:spPr>
            <a:xfrm>
              <a:off x="5925025" y="1820275"/>
              <a:ext cx="932500" cy="1321900"/>
            </a:xfrm>
            <a:custGeom>
              <a:rect b="b" l="l" r="r" t="t"/>
              <a:pathLst>
                <a:path extrusionOk="0" h="52876" w="3730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1"/>
            <p:cNvSpPr/>
            <p:nvPr/>
          </p:nvSpPr>
          <p:spPr>
            <a:xfrm>
              <a:off x="5894325" y="1812575"/>
              <a:ext cx="942350" cy="1302175"/>
            </a:xfrm>
            <a:custGeom>
              <a:rect b="b" l="l" r="r" t="t"/>
              <a:pathLst>
                <a:path extrusionOk="0" h="52087" w="37694">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1"/>
            <p:cNvSpPr/>
            <p:nvPr/>
          </p:nvSpPr>
          <p:spPr>
            <a:xfrm>
              <a:off x="5836175" y="1785150"/>
              <a:ext cx="956625" cy="1276950"/>
            </a:xfrm>
            <a:custGeom>
              <a:rect b="b" l="l" r="r" t="t"/>
              <a:pathLst>
                <a:path extrusionOk="0" h="51078" w="38265">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1"/>
            <p:cNvSpPr/>
            <p:nvPr/>
          </p:nvSpPr>
          <p:spPr>
            <a:xfrm>
              <a:off x="5806550" y="1750050"/>
              <a:ext cx="970875" cy="1285725"/>
            </a:xfrm>
            <a:custGeom>
              <a:rect b="b" l="l" r="r" t="t"/>
              <a:pathLst>
                <a:path extrusionOk="0" h="51429" w="38835">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1"/>
            <p:cNvSpPr/>
            <p:nvPr/>
          </p:nvSpPr>
          <p:spPr>
            <a:xfrm>
              <a:off x="5750600" y="1745675"/>
              <a:ext cx="1006000" cy="1239650"/>
            </a:xfrm>
            <a:custGeom>
              <a:rect b="b" l="l" r="r" t="t"/>
              <a:pathLst>
                <a:path extrusionOk="0" h="49586" w="4024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1"/>
            <p:cNvSpPr/>
            <p:nvPr/>
          </p:nvSpPr>
          <p:spPr>
            <a:xfrm>
              <a:off x="5686975" y="1781875"/>
              <a:ext cx="1024625" cy="1146400"/>
            </a:xfrm>
            <a:custGeom>
              <a:rect b="b" l="l" r="r" t="t"/>
              <a:pathLst>
                <a:path extrusionOk="0" h="45856" w="40985">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1"/>
            <p:cNvSpPr/>
            <p:nvPr/>
          </p:nvSpPr>
          <p:spPr>
            <a:xfrm>
              <a:off x="5631025" y="1795025"/>
              <a:ext cx="1012575" cy="1082775"/>
            </a:xfrm>
            <a:custGeom>
              <a:rect b="b" l="l" r="r" t="t"/>
              <a:pathLst>
                <a:path extrusionOk="0" h="43311" w="40503">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1"/>
            <p:cNvSpPr/>
            <p:nvPr/>
          </p:nvSpPr>
          <p:spPr>
            <a:xfrm>
              <a:off x="5603600" y="1804900"/>
              <a:ext cx="1003800" cy="1047675"/>
            </a:xfrm>
            <a:custGeom>
              <a:rect b="b" l="l" r="r" t="t"/>
              <a:pathLst>
                <a:path extrusionOk="0" h="41907" w="40152">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1"/>
            <p:cNvSpPr/>
            <p:nvPr/>
          </p:nvSpPr>
          <p:spPr>
            <a:xfrm>
              <a:off x="5576175" y="1804900"/>
              <a:ext cx="998300" cy="1023550"/>
            </a:xfrm>
            <a:custGeom>
              <a:rect b="b" l="l" r="r" t="t"/>
              <a:pathLst>
                <a:path extrusionOk="0" h="40942" w="39932">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1"/>
            <p:cNvSpPr/>
            <p:nvPr/>
          </p:nvSpPr>
          <p:spPr>
            <a:xfrm>
              <a:off x="5548750" y="1803800"/>
              <a:ext cx="995025" cy="1000500"/>
            </a:xfrm>
            <a:custGeom>
              <a:rect b="b" l="l" r="r" t="t"/>
              <a:pathLst>
                <a:path extrusionOk="0" h="40020" w="39801">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1"/>
            <p:cNvSpPr/>
            <p:nvPr/>
          </p:nvSpPr>
          <p:spPr>
            <a:xfrm>
              <a:off x="5493900" y="1863050"/>
              <a:ext cx="967600" cy="891900"/>
            </a:xfrm>
            <a:custGeom>
              <a:rect b="b" l="l" r="r" t="t"/>
              <a:pathLst>
                <a:path extrusionOk="0" h="35676" w="38704">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1"/>
            <p:cNvSpPr/>
            <p:nvPr/>
          </p:nvSpPr>
          <p:spPr>
            <a:xfrm>
              <a:off x="5469775" y="1897050"/>
              <a:ext cx="943450" cy="837050"/>
            </a:xfrm>
            <a:custGeom>
              <a:rect b="b" l="l" r="r" t="t"/>
              <a:pathLst>
                <a:path extrusionOk="0" h="33482" w="37738">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1"/>
            <p:cNvSpPr/>
            <p:nvPr/>
          </p:nvSpPr>
          <p:spPr>
            <a:xfrm>
              <a:off x="5446725" y="1902550"/>
              <a:ext cx="929200" cy="809600"/>
            </a:xfrm>
            <a:custGeom>
              <a:rect b="b" l="l" r="r" t="t"/>
              <a:pathLst>
                <a:path extrusionOk="0" h="32384" w="37168">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1"/>
            <p:cNvSpPr/>
            <p:nvPr/>
          </p:nvSpPr>
          <p:spPr>
            <a:xfrm>
              <a:off x="5422600" y="1929975"/>
              <a:ext cx="900675" cy="760250"/>
            </a:xfrm>
            <a:custGeom>
              <a:rect b="b" l="l" r="r" t="t"/>
              <a:pathLst>
                <a:path extrusionOk="0" h="30410" w="36027">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1"/>
            <p:cNvSpPr/>
            <p:nvPr/>
          </p:nvSpPr>
          <p:spPr>
            <a:xfrm>
              <a:off x="5375425" y="2000175"/>
              <a:ext cx="840325" cy="647250"/>
            </a:xfrm>
            <a:custGeom>
              <a:rect b="b" l="l" r="r" t="t"/>
              <a:pathLst>
                <a:path extrusionOk="0" h="25890" w="33613">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1"/>
            <p:cNvSpPr/>
            <p:nvPr/>
          </p:nvSpPr>
          <p:spPr>
            <a:xfrm>
              <a:off x="5351300" y="2536625"/>
              <a:ext cx="160175" cy="88875"/>
            </a:xfrm>
            <a:custGeom>
              <a:rect b="b" l="l" r="r" t="t"/>
              <a:pathLst>
                <a:path extrusionOk="0" h="3555" w="6407">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1"/>
            <p:cNvSpPr/>
            <p:nvPr/>
          </p:nvSpPr>
          <p:spPr>
            <a:xfrm>
              <a:off x="5904175" y="2181175"/>
              <a:ext cx="137150" cy="118500"/>
            </a:xfrm>
            <a:custGeom>
              <a:rect b="b" l="l" r="r" t="t"/>
              <a:pathLst>
                <a:path extrusionOk="0" h="4740" w="5486">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1"/>
            <p:cNvSpPr/>
            <p:nvPr/>
          </p:nvSpPr>
          <p:spPr>
            <a:xfrm>
              <a:off x="5889925" y="2072575"/>
              <a:ext cx="210650" cy="199675"/>
            </a:xfrm>
            <a:custGeom>
              <a:rect b="b" l="l" r="r" t="t"/>
              <a:pathLst>
                <a:path extrusionOk="0" h="7987" w="8426">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1"/>
            <p:cNvSpPr/>
            <p:nvPr/>
          </p:nvSpPr>
          <p:spPr>
            <a:xfrm>
              <a:off x="5303025" y="2516875"/>
              <a:ext cx="109725" cy="65825"/>
            </a:xfrm>
            <a:custGeom>
              <a:rect b="b" l="l" r="r" t="t"/>
              <a:pathLst>
                <a:path extrusionOk="0" h="2633" w="4389">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1"/>
            <p:cNvSpPr/>
            <p:nvPr/>
          </p:nvSpPr>
          <p:spPr>
            <a:xfrm>
              <a:off x="6039125" y="1741275"/>
              <a:ext cx="930275" cy="1504025"/>
            </a:xfrm>
            <a:custGeom>
              <a:rect b="b" l="l" r="r" t="t"/>
              <a:pathLst>
                <a:path extrusionOk="0" h="60161" w="37211">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1"/>
            <p:cNvSpPr/>
            <p:nvPr/>
          </p:nvSpPr>
          <p:spPr>
            <a:xfrm>
              <a:off x="6067650" y="1763225"/>
              <a:ext cx="930275" cy="1507300"/>
            </a:xfrm>
            <a:custGeom>
              <a:rect b="b" l="l" r="r" t="t"/>
              <a:pathLst>
                <a:path extrusionOk="0" h="60292" w="37211">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1"/>
            <p:cNvSpPr/>
            <p:nvPr/>
          </p:nvSpPr>
          <p:spPr>
            <a:xfrm>
              <a:off x="7317150" y="4387275"/>
              <a:ext cx="64725" cy="41700"/>
            </a:xfrm>
            <a:custGeom>
              <a:rect b="b" l="l" r="r" t="t"/>
              <a:pathLst>
                <a:path extrusionOk="0" h="1668" w="2589">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1"/>
            <p:cNvSpPr/>
            <p:nvPr/>
          </p:nvSpPr>
          <p:spPr>
            <a:xfrm>
              <a:off x="7284225" y="4357650"/>
              <a:ext cx="41725" cy="38425"/>
            </a:xfrm>
            <a:custGeom>
              <a:rect b="b" l="l" r="r" t="t"/>
              <a:pathLst>
                <a:path extrusionOk="0" h="1537" w="1669">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1"/>
            <p:cNvSpPr/>
            <p:nvPr/>
          </p:nvSpPr>
          <p:spPr>
            <a:xfrm>
              <a:off x="7108700" y="4199675"/>
              <a:ext cx="231500" cy="292925"/>
            </a:xfrm>
            <a:custGeom>
              <a:rect b="b" l="l" r="r" t="t"/>
              <a:pathLst>
                <a:path extrusionOk="0" h="11717" w="926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1"/>
            <p:cNvSpPr/>
            <p:nvPr/>
          </p:nvSpPr>
          <p:spPr>
            <a:xfrm>
              <a:off x="6978150" y="4100950"/>
              <a:ext cx="378500" cy="413600"/>
            </a:xfrm>
            <a:custGeom>
              <a:rect b="b" l="l" r="r" t="t"/>
              <a:pathLst>
                <a:path extrusionOk="0" h="16544" w="1514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1"/>
            <p:cNvSpPr/>
            <p:nvPr/>
          </p:nvSpPr>
          <p:spPr>
            <a:xfrm>
              <a:off x="6866275" y="4041700"/>
              <a:ext cx="453075" cy="489300"/>
            </a:xfrm>
            <a:custGeom>
              <a:rect b="b" l="l" r="r" t="t"/>
              <a:pathLst>
                <a:path extrusionOk="0" h="19572" w="18123">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1"/>
            <p:cNvSpPr/>
            <p:nvPr/>
          </p:nvSpPr>
          <p:spPr>
            <a:xfrm>
              <a:off x="6816900" y="4007700"/>
              <a:ext cx="515625" cy="541950"/>
            </a:xfrm>
            <a:custGeom>
              <a:rect b="b" l="l" r="r" t="t"/>
              <a:pathLst>
                <a:path extrusionOk="0" h="21678" w="20625">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1"/>
            <p:cNvSpPr/>
            <p:nvPr/>
          </p:nvSpPr>
          <p:spPr>
            <a:xfrm>
              <a:off x="7193175" y="3904575"/>
              <a:ext cx="99850" cy="461875"/>
            </a:xfrm>
            <a:custGeom>
              <a:rect b="b" l="l" r="r" t="t"/>
              <a:pathLst>
                <a:path extrusionOk="0" h="18475" w="3994">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1"/>
            <p:cNvSpPr/>
            <p:nvPr/>
          </p:nvSpPr>
          <p:spPr>
            <a:xfrm>
              <a:off x="7090050" y="3878250"/>
              <a:ext cx="102050" cy="330225"/>
            </a:xfrm>
            <a:custGeom>
              <a:rect b="b" l="l" r="r" t="t"/>
              <a:pathLst>
                <a:path extrusionOk="0" h="13209" w="4082">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1"/>
            <p:cNvSpPr/>
            <p:nvPr/>
          </p:nvSpPr>
          <p:spPr>
            <a:xfrm>
              <a:off x="6999000" y="3853025"/>
              <a:ext cx="183225" cy="256725"/>
            </a:xfrm>
            <a:custGeom>
              <a:rect b="b" l="l" r="r" t="t"/>
              <a:pathLst>
                <a:path extrusionOk="0" h="10269" w="7329">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1"/>
            <p:cNvSpPr/>
            <p:nvPr/>
          </p:nvSpPr>
          <p:spPr>
            <a:xfrm>
              <a:off x="6933175" y="3802550"/>
              <a:ext cx="228200" cy="247950"/>
            </a:xfrm>
            <a:custGeom>
              <a:rect b="b" l="l" r="r" t="t"/>
              <a:pathLst>
                <a:path extrusionOk="0" h="9918" w="9128">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1"/>
            <p:cNvSpPr/>
            <p:nvPr/>
          </p:nvSpPr>
          <p:spPr>
            <a:xfrm>
              <a:off x="4482450" y="2681425"/>
              <a:ext cx="948950" cy="1026825"/>
            </a:xfrm>
            <a:custGeom>
              <a:rect b="b" l="l" r="r" t="t"/>
              <a:pathLst>
                <a:path extrusionOk="0" h="41073" w="37958">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1"/>
            <p:cNvSpPr/>
            <p:nvPr/>
          </p:nvSpPr>
          <p:spPr>
            <a:xfrm>
              <a:off x="4547175" y="2703350"/>
              <a:ext cx="908350" cy="911650"/>
            </a:xfrm>
            <a:custGeom>
              <a:rect b="b" l="l" r="r" t="t"/>
              <a:pathLst>
                <a:path extrusionOk="0" h="36466" w="36334">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1"/>
            <p:cNvSpPr/>
            <p:nvPr/>
          </p:nvSpPr>
          <p:spPr>
            <a:xfrm>
              <a:off x="4648100" y="2725300"/>
              <a:ext cx="830475" cy="834850"/>
            </a:xfrm>
            <a:custGeom>
              <a:rect b="b" l="l" r="r" t="t"/>
              <a:pathLst>
                <a:path extrusionOk="0" h="33394" w="33219">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1"/>
            <p:cNvSpPr/>
            <p:nvPr/>
          </p:nvSpPr>
          <p:spPr>
            <a:xfrm>
              <a:off x="4789625" y="2746150"/>
              <a:ext cx="713075" cy="742700"/>
            </a:xfrm>
            <a:custGeom>
              <a:rect b="b" l="l" r="r" t="t"/>
              <a:pathLst>
                <a:path extrusionOk="0" h="29708" w="28523">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1"/>
            <p:cNvSpPr/>
            <p:nvPr/>
          </p:nvSpPr>
          <p:spPr>
            <a:xfrm>
              <a:off x="5014500" y="3023675"/>
              <a:ext cx="151425" cy="318175"/>
            </a:xfrm>
            <a:custGeom>
              <a:rect b="b" l="l" r="r" t="t"/>
              <a:pathLst>
                <a:path extrusionOk="0" h="12727" w="6057">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1"/>
            <p:cNvSpPr/>
            <p:nvPr/>
          </p:nvSpPr>
          <p:spPr>
            <a:xfrm>
              <a:off x="4389200" y="3352775"/>
              <a:ext cx="295125" cy="759175"/>
            </a:xfrm>
            <a:custGeom>
              <a:rect b="b" l="l" r="r" t="t"/>
              <a:pathLst>
                <a:path extrusionOk="0" h="30367" w="11805">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1"/>
            <p:cNvSpPr/>
            <p:nvPr/>
          </p:nvSpPr>
          <p:spPr>
            <a:xfrm>
              <a:off x="4328875" y="3108150"/>
              <a:ext cx="357650" cy="1116775"/>
            </a:xfrm>
            <a:custGeom>
              <a:rect b="b" l="l" r="r" t="t"/>
              <a:pathLst>
                <a:path extrusionOk="0" h="44671" w="14306">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1"/>
            <p:cNvSpPr/>
            <p:nvPr/>
          </p:nvSpPr>
          <p:spPr>
            <a:xfrm>
              <a:off x="4276225" y="3001750"/>
              <a:ext cx="400425" cy="1289000"/>
            </a:xfrm>
            <a:custGeom>
              <a:rect b="b" l="l" r="r" t="t"/>
              <a:pathLst>
                <a:path extrusionOk="0" h="51560" w="16017">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1"/>
            <p:cNvSpPr/>
            <p:nvPr/>
          </p:nvSpPr>
          <p:spPr>
            <a:xfrm>
              <a:off x="4227950" y="2940300"/>
              <a:ext cx="432250" cy="1407500"/>
            </a:xfrm>
            <a:custGeom>
              <a:rect b="b" l="l" r="r" t="t"/>
              <a:pathLst>
                <a:path extrusionOk="0" h="56300" w="1729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1"/>
            <p:cNvSpPr/>
            <p:nvPr/>
          </p:nvSpPr>
          <p:spPr>
            <a:xfrm>
              <a:off x="4167625" y="2749425"/>
              <a:ext cx="593500" cy="1676250"/>
            </a:xfrm>
            <a:custGeom>
              <a:rect b="b" l="l" r="r" t="t"/>
              <a:pathLst>
                <a:path extrusionOk="0" h="67050" w="2374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1"/>
            <p:cNvSpPr/>
            <p:nvPr/>
          </p:nvSpPr>
          <p:spPr>
            <a:xfrm>
              <a:off x="4152250" y="2727500"/>
              <a:ext cx="578150" cy="1726700"/>
            </a:xfrm>
            <a:custGeom>
              <a:rect b="b" l="l" r="r" t="t"/>
              <a:pathLst>
                <a:path extrusionOk="0" h="69068" w="23126">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1"/>
            <p:cNvSpPr/>
            <p:nvPr/>
          </p:nvSpPr>
          <p:spPr>
            <a:xfrm>
              <a:off x="4125925" y="2666050"/>
              <a:ext cx="649450" cy="1851775"/>
            </a:xfrm>
            <a:custGeom>
              <a:rect b="b" l="l" r="r" t="t"/>
              <a:pathLst>
                <a:path extrusionOk="0" h="74071" w="25978">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1"/>
            <p:cNvSpPr/>
            <p:nvPr/>
          </p:nvSpPr>
          <p:spPr>
            <a:xfrm>
              <a:off x="4096300" y="2788925"/>
              <a:ext cx="434450" cy="1781575"/>
            </a:xfrm>
            <a:custGeom>
              <a:rect b="b" l="l" r="r" t="t"/>
              <a:pathLst>
                <a:path extrusionOk="0" h="71263" w="17378">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1"/>
            <p:cNvSpPr/>
            <p:nvPr/>
          </p:nvSpPr>
          <p:spPr>
            <a:xfrm>
              <a:off x="5157125" y="2795500"/>
              <a:ext cx="400425" cy="235900"/>
            </a:xfrm>
            <a:custGeom>
              <a:rect b="b" l="l" r="r" t="t"/>
              <a:pathLst>
                <a:path extrusionOk="0" h="9436" w="16017">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1"/>
            <p:cNvSpPr/>
            <p:nvPr/>
          </p:nvSpPr>
          <p:spPr>
            <a:xfrm>
              <a:off x="4878475" y="2770275"/>
              <a:ext cx="651650" cy="660425"/>
            </a:xfrm>
            <a:custGeom>
              <a:rect b="b" l="l" r="r" t="t"/>
              <a:pathLst>
                <a:path extrusionOk="0" h="26417" w="26066">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1"/>
            <p:cNvSpPr/>
            <p:nvPr/>
          </p:nvSpPr>
          <p:spPr>
            <a:xfrm>
              <a:off x="4429800" y="2660575"/>
              <a:ext cx="977475" cy="1079475"/>
            </a:xfrm>
            <a:custGeom>
              <a:rect b="b" l="l" r="r" t="t"/>
              <a:pathLst>
                <a:path extrusionOk="0" h="43179" w="39099">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1"/>
            <p:cNvSpPr/>
            <p:nvPr/>
          </p:nvSpPr>
          <p:spPr>
            <a:xfrm>
              <a:off x="4382625" y="2638625"/>
              <a:ext cx="1001600" cy="722950"/>
            </a:xfrm>
            <a:custGeom>
              <a:rect b="b" l="l" r="r" t="t"/>
              <a:pathLst>
                <a:path extrusionOk="0" h="28918" w="40064">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1"/>
            <p:cNvSpPr/>
            <p:nvPr/>
          </p:nvSpPr>
          <p:spPr>
            <a:xfrm>
              <a:off x="4390300" y="2616700"/>
              <a:ext cx="969800" cy="500250"/>
            </a:xfrm>
            <a:custGeom>
              <a:rect b="b" l="l" r="r" t="t"/>
              <a:pathLst>
                <a:path extrusionOk="0" h="20010" w="38792">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1"/>
            <p:cNvSpPr/>
            <p:nvPr/>
          </p:nvSpPr>
          <p:spPr>
            <a:xfrm>
              <a:off x="4570225" y="2562950"/>
              <a:ext cx="823875" cy="447600"/>
            </a:xfrm>
            <a:custGeom>
              <a:rect b="b" l="l" r="r" t="t"/>
              <a:pathLst>
                <a:path extrusionOk="0" h="17904" w="32955">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1"/>
            <p:cNvSpPr/>
            <p:nvPr/>
          </p:nvSpPr>
          <p:spPr>
            <a:xfrm>
              <a:off x="4593250" y="2573900"/>
              <a:ext cx="718575" cy="375225"/>
            </a:xfrm>
            <a:custGeom>
              <a:rect b="b" l="l" r="r" t="t"/>
              <a:pathLst>
                <a:path extrusionOk="0" h="15009" w="28743">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1"/>
            <p:cNvSpPr/>
            <p:nvPr/>
          </p:nvSpPr>
          <p:spPr>
            <a:xfrm>
              <a:off x="4627275" y="2549775"/>
              <a:ext cx="657125" cy="330225"/>
            </a:xfrm>
            <a:custGeom>
              <a:rect b="b" l="l" r="r" t="t"/>
              <a:pathLst>
                <a:path extrusionOk="0" h="13209" w="26285">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1"/>
            <p:cNvSpPr/>
            <p:nvPr/>
          </p:nvSpPr>
          <p:spPr>
            <a:xfrm>
              <a:off x="4752325" y="2525650"/>
              <a:ext cx="504650" cy="232575"/>
            </a:xfrm>
            <a:custGeom>
              <a:rect b="b" l="l" r="r" t="t"/>
              <a:pathLst>
                <a:path extrusionOk="0" h="9303" w="20186">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1"/>
            <p:cNvSpPr/>
            <p:nvPr/>
          </p:nvSpPr>
          <p:spPr>
            <a:xfrm>
              <a:off x="4721600" y="2500400"/>
              <a:ext cx="509050" cy="235900"/>
            </a:xfrm>
            <a:custGeom>
              <a:rect b="b" l="l" r="r" t="t"/>
              <a:pathLst>
                <a:path extrusionOk="0" h="9436" w="20362">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1"/>
            <p:cNvSpPr/>
            <p:nvPr/>
          </p:nvSpPr>
          <p:spPr>
            <a:xfrm>
              <a:off x="4766575" y="2636450"/>
              <a:ext cx="66950" cy="38400"/>
            </a:xfrm>
            <a:custGeom>
              <a:rect b="b" l="l" r="r" t="t"/>
              <a:pathLst>
                <a:path extrusionOk="0" h="1536" w="2678">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1"/>
            <p:cNvSpPr/>
            <p:nvPr/>
          </p:nvSpPr>
          <p:spPr>
            <a:xfrm>
              <a:off x="4492325" y="2749425"/>
              <a:ext cx="69150" cy="48300"/>
            </a:xfrm>
            <a:custGeom>
              <a:rect b="b" l="l" r="r" t="t"/>
              <a:pathLst>
                <a:path extrusionOk="0" h="1932" w="2766">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1"/>
            <p:cNvSpPr/>
            <p:nvPr/>
          </p:nvSpPr>
          <p:spPr>
            <a:xfrm>
              <a:off x="4584475" y="2661675"/>
              <a:ext cx="72425" cy="46100"/>
            </a:xfrm>
            <a:custGeom>
              <a:rect b="b" l="l" r="r" t="t"/>
              <a:pathLst>
                <a:path extrusionOk="0" h="1844" w="2897">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1"/>
            <p:cNvSpPr/>
            <p:nvPr/>
          </p:nvSpPr>
          <p:spPr>
            <a:xfrm>
              <a:off x="5248175" y="2451050"/>
              <a:ext cx="158000" cy="83400"/>
            </a:xfrm>
            <a:custGeom>
              <a:rect b="b" l="l" r="r" t="t"/>
              <a:pathLst>
                <a:path extrusionOk="0" h="3336" w="632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1"/>
            <p:cNvSpPr/>
            <p:nvPr/>
          </p:nvSpPr>
          <p:spPr>
            <a:xfrm>
              <a:off x="5221850" y="2453250"/>
              <a:ext cx="110825" cy="55950"/>
            </a:xfrm>
            <a:custGeom>
              <a:rect b="b" l="l" r="r" t="t"/>
              <a:pathLst>
                <a:path extrusionOk="0" h="2238" w="4433">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1"/>
            <p:cNvSpPr/>
            <p:nvPr/>
          </p:nvSpPr>
          <p:spPr>
            <a:xfrm>
              <a:off x="2583525" y="3619350"/>
              <a:ext cx="11000" cy="43925"/>
            </a:xfrm>
            <a:custGeom>
              <a:rect b="b" l="l" r="r" t="t"/>
              <a:pathLst>
                <a:path extrusionOk="0" h="1757" w="44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1"/>
            <p:cNvSpPr/>
            <p:nvPr/>
          </p:nvSpPr>
          <p:spPr>
            <a:xfrm>
              <a:off x="2531975" y="3816825"/>
              <a:ext cx="28550" cy="37325"/>
            </a:xfrm>
            <a:custGeom>
              <a:rect b="b" l="l" r="r" t="t"/>
              <a:pathLst>
                <a:path extrusionOk="0" h="1493" w="1142">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1"/>
            <p:cNvSpPr/>
            <p:nvPr/>
          </p:nvSpPr>
          <p:spPr>
            <a:xfrm>
              <a:off x="2790850" y="3734550"/>
              <a:ext cx="36250" cy="30725"/>
            </a:xfrm>
            <a:custGeom>
              <a:rect b="b" l="l" r="r" t="t"/>
              <a:pathLst>
                <a:path extrusionOk="0" h="1229" w="145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1"/>
            <p:cNvSpPr/>
            <p:nvPr/>
          </p:nvSpPr>
          <p:spPr>
            <a:xfrm>
              <a:off x="2285150" y="4725150"/>
              <a:ext cx="47175" cy="14275"/>
            </a:xfrm>
            <a:custGeom>
              <a:rect b="b" l="l" r="r" t="t"/>
              <a:pathLst>
                <a:path extrusionOk="0" h="571" w="1887">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1"/>
            <p:cNvSpPr/>
            <p:nvPr/>
          </p:nvSpPr>
          <p:spPr>
            <a:xfrm>
              <a:off x="2232475" y="4129475"/>
              <a:ext cx="879825" cy="325825"/>
            </a:xfrm>
            <a:custGeom>
              <a:rect b="b" l="l" r="r" t="t"/>
              <a:pathLst>
                <a:path extrusionOk="0" h="13033" w="35193">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1"/>
            <p:cNvSpPr/>
            <p:nvPr/>
          </p:nvSpPr>
          <p:spPr>
            <a:xfrm>
              <a:off x="2228100" y="4100950"/>
              <a:ext cx="934675" cy="336800"/>
            </a:xfrm>
            <a:custGeom>
              <a:rect b="b" l="l" r="r" t="t"/>
              <a:pathLst>
                <a:path extrusionOk="0" h="13472" w="37387">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1"/>
            <p:cNvSpPr/>
            <p:nvPr/>
          </p:nvSpPr>
          <p:spPr>
            <a:xfrm>
              <a:off x="2245650" y="4054875"/>
              <a:ext cx="1314250" cy="359850"/>
            </a:xfrm>
            <a:custGeom>
              <a:rect b="b" l="l" r="r" t="t"/>
              <a:pathLst>
                <a:path extrusionOk="0" h="14394" w="5257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1"/>
            <p:cNvSpPr/>
            <p:nvPr/>
          </p:nvSpPr>
          <p:spPr>
            <a:xfrm>
              <a:off x="2252225" y="4008800"/>
              <a:ext cx="1328500" cy="378500"/>
            </a:xfrm>
            <a:custGeom>
              <a:rect b="b" l="l" r="r" t="t"/>
              <a:pathLst>
                <a:path extrusionOk="0" h="15140" w="5314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1"/>
            <p:cNvSpPr/>
            <p:nvPr/>
          </p:nvSpPr>
          <p:spPr>
            <a:xfrm>
              <a:off x="2104125" y="4481600"/>
              <a:ext cx="42825" cy="15400"/>
            </a:xfrm>
            <a:custGeom>
              <a:rect b="b" l="l" r="r" t="t"/>
              <a:pathLst>
                <a:path extrusionOk="0" h="616" w="1713">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1"/>
            <p:cNvSpPr/>
            <p:nvPr/>
          </p:nvSpPr>
          <p:spPr>
            <a:xfrm>
              <a:off x="2084375" y="4455275"/>
              <a:ext cx="138250" cy="42825"/>
            </a:xfrm>
            <a:custGeom>
              <a:rect b="b" l="l" r="r" t="t"/>
              <a:pathLst>
                <a:path extrusionOk="0" h="1713" w="553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1"/>
            <p:cNvSpPr/>
            <p:nvPr/>
          </p:nvSpPr>
          <p:spPr>
            <a:xfrm>
              <a:off x="2080000" y="4434425"/>
              <a:ext cx="208450" cy="60375"/>
            </a:xfrm>
            <a:custGeom>
              <a:rect b="b" l="l" r="r" t="t"/>
              <a:pathLst>
                <a:path extrusionOk="0" h="2415" w="8338">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1"/>
            <p:cNvSpPr/>
            <p:nvPr/>
          </p:nvSpPr>
          <p:spPr>
            <a:xfrm>
              <a:off x="2060250" y="4419075"/>
              <a:ext cx="269900" cy="66950"/>
            </a:xfrm>
            <a:custGeom>
              <a:rect b="b" l="l" r="r" t="t"/>
              <a:pathLst>
                <a:path extrusionOk="0" h="2678" w="10796">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1"/>
            <p:cNvSpPr/>
            <p:nvPr/>
          </p:nvSpPr>
          <p:spPr>
            <a:xfrm>
              <a:off x="1951650" y="4680175"/>
              <a:ext cx="528775" cy="40600"/>
            </a:xfrm>
            <a:custGeom>
              <a:rect b="b" l="l" r="r" t="t"/>
              <a:pathLst>
                <a:path extrusionOk="0" h="1624" w="21151">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1"/>
            <p:cNvSpPr/>
            <p:nvPr/>
          </p:nvSpPr>
          <p:spPr>
            <a:xfrm>
              <a:off x="2370700" y="4660425"/>
              <a:ext cx="121800" cy="17575"/>
            </a:xfrm>
            <a:custGeom>
              <a:rect b="b" l="l" r="r" t="t"/>
              <a:pathLst>
                <a:path extrusionOk="0" h="703" w="4872">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1"/>
            <p:cNvSpPr/>
            <p:nvPr/>
          </p:nvSpPr>
          <p:spPr>
            <a:xfrm>
              <a:off x="2386075" y="4638475"/>
              <a:ext cx="120675" cy="19775"/>
            </a:xfrm>
            <a:custGeom>
              <a:rect b="b" l="l" r="r" t="t"/>
              <a:pathLst>
                <a:path extrusionOk="0" h="791" w="4827">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1"/>
            <p:cNvSpPr/>
            <p:nvPr/>
          </p:nvSpPr>
          <p:spPr>
            <a:xfrm>
              <a:off x="2401425" y="4618725"/>
              <a:ext cx="117400" cy="17575"/>
            </a:xfrm>
            <a:custGeom>
              <a:rect b="b" l="l" r="r" t="t"/>
              <a:pathLst>
                <a:path extrusionOk="0" h="703" w="4696">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1"/>
            <p:cNvSpPr/>
            <p:nvPr/>
          </p:nvSpPr>
          <p:spPr>
            <a:xfrm>
              <a:off x="2443100" y="4581425"/>
              <a:ext cx="16500" cy="11000"/>
            </a:xfrm>
            <a:custGeom>
              <a:rect b="b" l="l" r="r" t="t"/>
              <a:pathLst>
                <a:path extrusionOk="0" h="440" w="66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1"/>
            <p:cNvSpPr/>
            <p:nvPr/>
          </p:nvSpPr>
          <p:spPr>
            <a:xfrm>
              <a:off x="2448600" y="4561700"/>
              <a:ext cx="25250" cy="13175"/>
            </a:xfrm>
            <a:custGeom>
              <a:rect b="b" l="l" r="r" t="t"/>
              <a:pathLst>
                <a:path extrusionOk="0" h="527" w="101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1"/>
            <p:cNvSpPr/>
            <p:nvPr/>
          </p:nvSpPr>
          <p:spPr>
            <a:xfrm>
              <a:off x="2465050" y="4534275"/>
              <a:ext cx="165675" cy="19750"/>
            </a:xfrm>
            <a:custGeom>
              <a:rect b="b" l="l" r="r" t="t"/>
              <a:pathLst>
                <a:path extrusionOk="0" h="790" w="6627">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1"/>
            <p:cNvSpPr/>
            <p:nvPr/>
          </p:nvSpPr>
          <p:spPr>
            <a:xfrm>
              <a:off x="2470525" y="4513425"/>
              <a:ext cx="164575" cy="23050"/>
            </a:xfrm>
            <a:custGeom>
              <a:rect b="b" l="l" r="r" t="t"/>
              <a:pathLst>
                <a:path extrusionOk="0" h="922" w="6583">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1"/>
            <p:cNvSpPr/>
            <p:nvPr/>
          </p:nvSpPr>
          <p:spPr>
            <a:xfrm>
              <a:off x="2521000" y="4471725"/>
              <a:ext cx="125075" cy="18675"/>
            </a:xfrm>
            <a:custGeom>
              <a:rect b="b" l="l" r="r" t="t"/>
              <a:pathLst>
                <a:path extrusionOk="0" h="747" w="5003">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1"/>
            <p:cNvSpPr/>
            <p:nvPr/>
          </p:nvSpPr>
          <p:spPr>
            <a:xfrm>
              <a:off x="2530875" y="4452000"/>
              <a:ext cx="120700" cy="19750"/>
            </a:xfrm>
            <a:custGeom>
              <a:rect b="b" l="l" r="r" t="t"/>
              <a:pathLst>
                <a:path extrusionOk="0" h="790" w="4828">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1"/>
            <p:cNvSpPr/>
            <p:nvPr/>
          </p:nvSpPr>
          <p:spPr>
            <a:xfrm>
              <a:off x="2524300" y="4427850"/>
              <a:ext cx="161275" cy="30750"/>
            </a:xfrm>
            <a:custGeom>
              <a:rect b="b" l="l" r="r" t="t"/>
              <a:pathLst>
                <a:path extrusionOk="0" h="1230" w="6451">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1"/>
            <p:cNvSpPr/>
            <p:nvPr/>
          </p:nvSpPr>
          <p:spPr>
            <a:xfrm>
              <a:off x="2522100" y="4401525"/>
              <a:ext cx="190900" cy="28550"/>
            </a:xfrm>
            <a:custGeom>
              <a:rect b="b" l="l" r="r" t="t"/>
              <a:pathLst>
                <a:path extrusionOk="0" h="1142" w="7636">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1"/>
            <p:cNvSpPr/>
            <p:nvPr/>
          </p:nvSpPr>
          <p:spPr>
            <a:xfrm>
              <a:off x="2533075" y="4308275"/>
              <a:ext cx="523300" cy="91075"/>
            </a:xfrm>
            <a:custGeom>
              <a:rect b="b" l="l" r="r" t="t"/>
              <a:pathLst>
                <a:path extrusionOk="0" h="3643" w="20932">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1"/>
            <p:cNvSpPr/>
            <p:nvPr/>
          </p:nvSpPr>
          <p:spPr>
            <a:xfrm>
              <a:off x="2508925" y="4276475"/>
              <a:ext cx="537575" cy="125075"/>
            </a:xfrm>
            <a:custGeom>
              <a:rect b="b" l="l" r="r" t="t"/>
              <a:pathLst>
                <a:path extrusionOk="0" h="5003" w="21503">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1"/>
            <p:cNvSpPr/>
            <p:nvPr/>
          </p:nvSpPr>
          <p:spPr>
            <a:xfrm>
              <a:off x="2481500" y="4238075"/>
              <a:ext cx="585825" cy="166775"/>
            </a:xfrm>
            <a:custGeom>
              <a:rect b="b" l="l" r="r" t="t"/>
              <a:pathLst>
                <a:path extrusionOk="0" h="6671" w="23433">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1"/>
            <p:cNvSpPr/>
            <p:nvPr/>
          </p:nvSpPr>
          <p:spPr>
            <a:xfrm>
              <a:off x="2461750" y="4201875"/>
              <a:ext cx="634100" cy="202975"/>
            </a:xfrm>
            <a:custGeom>
              <a:rect b="b" l="l" r="r" t="t"/>
              <a:pathLst>
                <a:path extrusionOk="0" h="8119" w="25364">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1"/>
            <p:cNvSpPr/>
            <p:nvPr/>
          </p:nvSpPr>
          <p:spPr>
            <a:xfrm>
              <a:off x="1832075" y="4324725"/>
              <a:ext cx="1298875" cy="348875"/>
            </a:xfrm>
            <a:custGeom>
              <a:rect b="b" l="l" r="r" t="t"/>
              <a:pathLst>
                <a:path extrusionOk="0" h="13955" w="51955">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1"/>
            <p:cNvSpPr/>
            <p:nvPr/>
          </p:nvSpPr>
          <p:spPr>
            <a:xfrm>
              <a:off x="1442625" y="2706650"/>
              <a:ext cx="854600" cy="1976825"/>
            </a:xfrm>
            <a:custGeom>
              <a:rect b="b" l="l" r="r" t="t"/>
              <a:pathLst>
                <a:path extrusionOk="0" h="79073" w="34184">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1"/>
            <p:cNvSpPr/>
            <p:nvPr/>
          </p:nvSpPr>
          <p:spPr>
            <a:xfrm>
              <a:off x="1908875" y="4495875"/>
              <a:ext cx="646150" cy="156900"/>
            </a:xfrm>
            <a:custGeom>
              <a:rect b="b" l="l" r="r" t="t"/>
              <a:pathLst>
                <a:path extrusionOk="0" h="6276" w="25846">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1"/>
            <p:cNvSpPr/>
            <p:nvPr/>
          </p:nvSpPr>
          <p:spPr>
            <a:xfrm>
              <a:off x="1292350" y="2521250"/>
              <a:ext cx="799750" cy="2106275"/>
            </a:xfrm>
            <a:custGeom>
              <a:rect b="b" l="l" r="r" t="t"/>
              <a:pathLst>
                <a:path extrusionOk="0" h="84251" w="3199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1"/>
            <p:cNvSpPr/>
            <p:nvPr/>
          </p:nvSpPr>
          <p:spPr>
            <a:xfrm>
              <a:off x="1915450" y="4597900"/>
              <a:ext cx="615450" cy="109725"/>
            </a:xfrm>
            <a:custGeom>
              <a:rect b="b" l="l" r="r" t="t"/>
              <a:pathLst>
                <a:path extrusionOk="0" h="4389" w="24618">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1"/>
            <p:cNvSpPr/>
            <p:nvPr/>
          </p:nvSpPr>
          <p:spPr>
            <a:xfrm>
              <a:off x="1158500" y="3048925"/>
              <a:ext cx="152525" cy="1579700"/>
            </a:xfrm>
            <a:custGeom>
              <a:rect b="b" l="l" r="r" t="t"/>
              <a:pathLst>
                <a:path extrusionOk="0" h="63188" w="6101">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1"/>
            <p:cNvSpPr/>
            <p:nvPr/>
          </p:nvSpPr>
          <p:spPr>
            <a:xfrm>
              <a:off x="2096450" y="4705400"/>
              <a:ext cx="263300" cy="30750"/>
            </a:xfrm>
            <a:custGeom>
              <a:rect b="b" l="l" r="r" t="t"/>
              <a:pathLst>
                <a:path extrusionOk="0" h="1230" w="10532">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1"/>
            <p:cNvSpPr/>
            <p:nvPr/>
          </p:nvSpPr>
          <p:spPr>
            <a:xfrm>
              <a:off x="1024675" y="3357175"/>
              <a:ext cx="119600" cy="1265975"/>
            </a:xfrm>
            <a:custGeom>
              <a:rect b="b" l="l" r="r" t="t"/>
              <a:pathLst>
                <a:path extrusionOk="0" h="50639" w="4784">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1"/>
            <p:cNvSpPr/>
            <p:nvPr/>
          </p:nvSpPr>
          <p:spPr>
            <a:xfrm>
              <a:off x="605600" y="2498225"/>
              <a:ext cx="454200" cy="2111750"/>
            </a:xfrm>
            <a:custGeom>
              <a:rect b="b" l="l" r="r" t="t"/>
              <a:pathLst>
                <a:path extrusionOk="0" h="84470" w="18168">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1"/>
            <p:cNvSpPr/>
            <p:nvPr/>
          </p:nvSpPr>
          <p:spPr>
            <a:xfrm>
              <a:off x="489325" y="2325975"/>
              <a:ext cx="527700" cy="2220375"/>
            </a:xfrm>
            <a:custGeom>
              <a:rect b="b" l="l" r="r" t="t"/>
              <a:pathLst>
                <a:path extrusionOk="0" h="88815" w="21108">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1"/>
            <p:cNvSpPr/>
            <p:nvPr/>
          </p:nvSpPr>
          <p:spPr>
            <a:xfrm>
              <a:off x="261150" y="2997350"/>
              <a:ext cx="377400" cy="1344975"/>
            </a:xfrm>
            <a:custGeom>
              <a:rect b="b" l="l" r="r" t="t"/>
              <a:pathLst>
                <a:path extrusionOk="0" h="53799" w="15096">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1"/>
            <p:cNvSpPr/>
            <p:nvPr/>
          </p:nvSpPr>
          <p:spPr>
            <a:xfrm>
              <a:off x="238125" y="3076350"/>
              <a:ext cx="340075" cy="1220975"/>
            </a:xfrm>
            <a:custGeom>
              <a:rect b="b" l="l" r="r" t="t"/>
              <a:pathLst>
                <a:path extrusionOk="0" h="48839" w="13603">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1"/>
            <p:cNvSpPr/>
            <p:nvPr/>
          </p:nvSpPr>
          <p:spPr>
            <a:xfrm>
              <a:off x="343425" y="3363750"/>
              <a:ext cx="188700" cy="900675"/>
            </a:xfrm>
            <a:custGeom>
              <a:rect b="b" l="l" r="r" t="t"/>
              <a:pathLst>
                <a:path extrusionOk="0" h="36027" w="7548">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1"/>
            <p:cNvSpPr/>
            <p:nvPr/>
          </p:nvSpPr>
          <p:spPr>
            <a:xfrm>
              <a:off x="2699800" y="3180550"/>
              <a:ext cx="204075" cy="111925"/>
            </a:xfrm>
            <a:custGeom>
              <a:rect b="b" l="l" r="r" t="t"/>
              <a:pathLst>
                <a:path extrusionOk="0" h="4477" w="8163">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1"/>
            <p:cNvSpPr/>
            <p:nvPr/>
          </p:nvSpPr>
          <p:spPr>
            <a:xfrm>
              <a:off x="3153975" y="3567800"/>
              <a:ext cx="561700" cy="625325"/>
            </a:xfrm>
            <a:custGeom>
              <a:rect b="b" l="l" r="r" t="t"/>
              <a:pathLst>
                <a:path extrusionOk="0" h="25013" w="22468">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1"/>
            <p:cNvSpPr/>
            <p:nvPr/>
          </p:nvSpPr>
          <p:spPr>
            <a:xfrm>
              <a:off x="2632900" y="3118025"/>
              <a:ext cx="307175" cy="222725"/>
            </a:xfrm>
            <a:custGeom>
              <a:rect b="b" l="l" r="r" t="t"/>
              <a:pathLst>
                <a:path extrusionOk="0" h="8909" w="12287">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1"/>
            <p:cNvSpPr/>
            <p:nvPr/>
          </p:nvSpPr>
          <p:spPr>
            <a:xfrm>
              <a:off x="3084850" y="3493200"/>
              <a:ext cx="603400" cy="716375"/>
            </a:xfrm>
            <a:custGeom>
              <a:rect b="b" l="l" r="r" t="t"/>
              <a:pathLst>
                <a:path extrusionOk="0" h="28655" w="24136">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1"/>
            <p:cNvSpPr/>
            <p:nvPr/>
          </p:nvSpPr>
          <p:spPr>
            <a:xfrm>
              <a:off x="2512225" y="3058800"/>
              <a:ext cx="1147500" cy="1171625"/>
            </a:xfrm>
            <a:custGeom>
              <a:rect b="b" l="l" r="r" t="t"/>
              <a:pathLst>
                <a:path extrusionOk="0" h="46865" w="4590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1"/>
            <p:cNvSpPr/>
            <p:nvPr/>
          </p:nvSpPr>
          <p:spPr>
            <a:xfrm>
              <a:off x="1670800" y="3011625"/>
              <a:ext cx="1963700" cy="1351525"/>
            </a:xfrm>
            <a:custGeom>
              <a:rect b="b" l="l" r="r" t="t"/>
              <a:pathLst>
                <a:path extrusionOk="0" h="54061" w="78548">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1"/>
            <p:cNvSpPr/>
            <p:nvPr/>
          </p:nvSpPr>
          <p:spPr>
            <a:xfrm>
              <a:off x="1656550" y="2963350"/>
              <a:ext cx="2084350" cy="1429425"/>
            </a:xfrm>
            <a:custGeom>
              <a:rect b="b" l="l" r="r" t="t"/>
              <a:pathLst>
                <a:path extrusionOk="0" h="57177" w="83374">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1"/>
            <p:cNvSpPr/>
            <p:nvPr/>
          </p:nvSpPr>
          <p:spPr>
            <a:xfrm>
              <a:off x="1579750" y="2837200"/>
              <a:ext cx="2045975" cy="1732200"/>
            </a:xfrm>
            <a:custGeom>
              <a:rect b="b" l="l" r="r" t="t"/>
              <a:pathLst>
                <a:path extrusionOk="0" h="69288" w="81839">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1"/>
            <p:cNvSpPr/>
            <p:nvPr/>
          </p:nvSpPr>
          <p:spPr>
            <a:xfrm>
              <a:off x="1896800" y="3719200"/>
              <a:ext cx="560600" cy="444300"/>
            </a:xfrm>
            <a:custGeom>
              <a:rect b="b" l="l" r="r" t="t"/>
              <a:pathLst>
                <a:path extrusionOk="0" h="17772" w="22424">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1"/>
            <p:cNvSpPr/>
            <p:nvPr/>
          </p:nvSpPr>
          <p:spPr>
            <a:xfrm>
              <a:off x="1870475" y="3665425"/>
              <a:ext cx="650550" cy="557325"/>
            </a:xfrm>
            <a:custGeom>
              <a:rect b="b" l="l" r="r" t="t"/>
              <a:pathLst>
                <a:path extrusionOk="0" h="22293" w="26022">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1"/>
            <p:cNvSpPr/>
            <p:nvPr/>
          </p:nvSpPr>
          <p:spPr>
            <a:xfrm>
              <a:off x="1686175" y="3501975"/>
              <a:ext cx="889700" cy="781100"/>
            </a:xfrm>
            <a:custGeom>
              <a:rect b="b" l="l" r="r" t="t"/>
              <a:pathLst>
                <a:path extrusionOk="0" h="31244" w="35588">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1"/>
            <p:cNvSpPr/>
            <p:nvPr/>
          </p:nvSpPr>
          <p:spPr>
            <a:xfrm>
              <a:off x="2461750" y="3614975"/>
              <a:ext cx="388375" cy="286350"/>
            </a:xfrm>
            <a:custGeom>
              <a:rect b="b" l="l" r="r" t="t"/>
              <a:pathLst>
                <a:path extrusionOk="0" h="11454" w="15535">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1"/>
            <p:cNvSpPr/>
            <p:nvPr/>
          </p:nvSpPr>
          <p:spPr>
            <a:xfrm>
              <a:off x="2519900" y="1399025"/>
              <a:ext cx="942350" cy="1523750"/>
            </a:xfrm>
            <a:custGeom>
              <a:rect b="b" l="l" r="r" t="t"/>
              <a:pathLst>
                <a:path extrusionOk="0" h="60950" w="37694">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1"/>
            <p:cNvSpPr/>
            <p:nvPr/>
          </p:nvSpPr>
          <p:spPr>
            <a:xfrm>
              <a:off x="2547325" y="1444000"/>
              <a:ext cx="957725" cy="1504025"/>
            </a:xfrm>
            <a:custGeom>
              <a:rect b="b" l="l" r="r" t="t"/>
              <a:pathLst>
                <a:path extrusionOk="0" h="60161" w="38309">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1"/>
            <p:cNvSpPr/>
            <p:nvPr/>
          </p:nvSpPr>
          <p:spPr>
            <a:xfrm>
              <a:off x="2816100" y="3080725"/>
              <a:ext cx="767925" cy="218325"/>
            </a:xfrm>
            <a:custGeom>
              <a:rect b="b" l="l" r="r" t="t"/>
              <a:pathLst>
                <a:path extrusionOk="0" h="8733" w="30717">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1"/>
            <p:cNvSpPr/>
            <p:nvPr/>
          </p:nvSpPr>
          <p:spPr>
            <a:xfrm>
              <a:off x="2745875" y="2864625"/>
              <a:ext cx="868875" cy="266600"/>
            </a:xfrm>
            <a:custGeom>
              <a:rect b="b" l="l" r="r" t="t"/>
              <a:pathLst>
                <a:path extrusionOk="0" h="10664" w="34755">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1"/>
            <p:cNvSpPr/>
            <p:nvPr/>
          </p:nvSpPr>
          <p:spPr>
            <a:xfrm>
              <a:off x="2680075" y="2663875"/>
              <a:ext cx="923700" cy="403725"/>
            </a:xfrm>
            <a:custGeom>
              <a:rect b="b" l="l" r="r" t="t"/>
              <a:pathLst>
                <a:path extrusionOk="0" h="16149" w="36948">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1"/>
            <p:cNvSpPr/>
            <p:nvPr/>
          </p:nvSpPr>
          <p:spPr>
            <a:xfrm>
              <a:off x="2627400" y="2363275"/>
              <a:ext cx="931400" cy="657150"/>
            </a:xfrm>
            <a:custGeom>
              <a:rect b="b" l="l" r="r" t="t"/>
              <a:pathLst>
                <a:path extrusionOk="0" h="26286" w="37256">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1"/>
            <p:cNvSpPr/>
            <p:nvPr/>
          </p:nvSpPr>
          <p:spPr>
            <a:xfrm>
              <a:off x="3319625" y="1408900"/>
              <a:ext cx="345575" cy="2234625"/>
            </a:xfrm>
            <a:custGeom>
              <a:rect b="b" l="l" r="r" t="t"/>
              <a:pathLst>
                <a:path extrusionOk="0" h="89385" w="13823">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1"/>
            <p:cNvSpPr/>
            <p:nvPr/>
          </p:nvSpPr>
          <p:spPr>
            <a:xfrm>
              <a:off x="2895075" y="3238700"/>
              <a:ext cx="385075" cy="337900"/>
            </a:xfrm>
            <a:custGeom>
              <a:rect b="b" l="l" r="r" t="t"/>
              <a:pathLst>
                <a:path extrusionOk="0" h="13516" w="15403">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1"/>
            <p:cNvSpPr/>
            <p:nvPr/>
          </p:nvSpPr>
          <p:spPr>
            <a:xfrm>
              <a:off x="2931275" y="3283675"/>
              <a:ext cx="242475" cy="218325"/>
            </a:xfrm>
            <a:custGeom>
              <a:rect b="b" l="l" r="r" t="t"/>
              <a:pathLst>
                <a:path extrusionOk="0" h="8733" w="9699">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1"/>
            <p:cNvSpPr/>
            <p:nvPr/>
          </p:nvSpPr>
          <p:spPr>
            <a:xfrm>
              <a:off x="2574750" y="1389150"/>
              <a:ext cx="1018050" cy="1583000"/>
            </a:xfrm>
            <a:custGeom>
              <a:rect b="b" l="l" r="r" t="t"/>
              <a:pathLst>
                <a:path extrusionOk="0" h="63320" w="40722">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1"/>
            <p:cNvSpPr/>
            <p:nvPr/>
          </p:nvSpPr>
          <p:spPr>
            <a:xfrm>
              <a:off x="2434325" y="1378175"/>
              <a:ext cx="930300" cy="1467825"/>
            </a:xfrm>
            <a:custGeom>
              <a:rect b="b" l="l" r="r" t="t"/>
              <a:pathLst>
                <a:path extrusionOk="0" h="58713" w="37212">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1"/>
            <p:cNvSpPr/>
            <p:nvPr/>
          </p:nvSpPr>
          <p:spPr>
            <a:xfrm>
              <a:off x="2288425" y="1370500"/>
              <a:ext cx="948950" cy="1344950"/>
            </a:xfrm>
            <a:custGeom>
              <a:rect b="b" l="l" r="r" t="t"/>
              <a:pathLst>
                <a:path extrusionOk="0" h="53798" w="37958">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1"/>
            <p:cNvSpPr/>
            <p:nvPr/>
          </p:nvSpPr>
          <p:spPr>
            <a:xfrm>
              <a:off x="2083300" y="1434125"/>
              <a:ext cx="1010375" cy="1095925"/>
            </a:xfrm>
            <a:custGeom>
              <a:rect b="b" l="l" r="r" t="t"/>
              <a:pathLst>
                <a:path extrusionOk="0" h="43837" w="40415">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1"/>
            <p:cNvSpPr/>
            <p:nvPr/>
          </p:nvSpPr>
          <p:spPr>
            <a:xfrm>
              <a:off x="1945075" y="1451675"/>
              <a:ext cx="982950" cy="954425"/>
            </a:xfrm>
            <a:custGeom>
              <a:rect b="b" l="l" r="r" t="t"/>
              <a:pathLst>
                <a:path extrusionOk="0" h="38177" w="39318">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1"/>
            <p:cNvSpPr/>
            <p:nvPr/>
          </p:nvSpPr>
          <p:spPr>
            <a:xfrm>
              <a:off x="1822200" y="1600875"/>
              <a:ext cx="866675" cy="694425"/>
            </a:xfrm>
            <a:custGeom>
              <a:rect b="b" l="l" r="r" t="t"/>
              <a:pathLst>
                <a:path extrusionOk="0" h="27777" w="34667">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1"/>
            <p:cNvSpPr/>
            <p:nvPr/>
          </p:nvSpPr>
          <p:spPr>
            <a:xfrm>
              <a:off x="1699325" y="2110975"/>
              <a:ext cx="133875" cy="74625"/>
            </a:xfrm>
            <a:custGeom>
              <a:rect b="b" l="l" r="r" t="t"/>
              <a:pathLst>
                <a:path extrusionOk="0" h="2985" w="5355">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1"/>
            <p:cNvSpPr/>
            <p:nvPr/>
          </p:nvSpPr>
          <p:spPr>
            <a:xfrm>
              <a:off x="2929075" y="3201400"/>
              <a:ext cx="121800" cy="42800"/>
            </a:xfrm>
            <a:custGeom>
              <a:rect b="b" l="l" r="r" t="t"/>
              <a:pathLst>
                <a:path extrusionOk="0" h="1712" w="4872">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1"/>
            <p:cNvSpPr/>
            <p:nvPr/>
          </p:nvSpPr>
          <p:spPr>
            <a:xfrm>
              <a:off x="463000" y="1796125"/>
              <a:ext cx="3006950" cy="2565925"/>
            </a:xfrm>
            <a:custGeom>
              <a:rect b="b" l="l" r="r" t="t"/>
              <a:pathLst>
                <a:path extrusionOk="0" h="102637" w="120278">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1"/>
            <p:cNvSpPr/>
            <p:nvPr/>
          </p:nvSpPr>
          <p:spPr>
            <a:xfrm>
              <a:off x="1260525" y="3161900"/>
              <a:ext cx="125100" cy="1464550"/>
            </a:xfrm>
            <a:custGeom>
              <a:rect b="b" l="l" r="r" t="t"/>
              <a:pathLst>
                <a:path extrusionOk="0" h="58582" w="5004">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1"/>
            <p:cNvSpPr/>
            <p:nvPr/>
          </p:nvSpPr>
          <p:spPr>
            <a:xfrm>
              <a:off x="1226525" y="3169575"/>
              <a:ext cx="129475" cy="1510625"/>
            </a:xfrm>
            <a:custGeom>
              <a:rect b="b" l="l" r="r" t="t"/>
              <a:pathLst>
                <a:path extrusionOk="0" h="60425" w="5179">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1"/>
            <p:cNvSpPr/>
            <p:nvPr/>
          </p:nvSpPr>
          <p:spPr>
            <a:xfrm>
              <a:off x="1190325" y="3178350"/>
              <a:ext cx="129475" cy="1474425"/>
            </a:xfrm>
            <a:custGeom>
              <a:rect b="b" l="l" r="r" t="t"/>
              <a:pathLst>
                <a:path extrusionOk="0" h="58977" w="5179">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1"/>
            <p:cNvSpPr/>
            <p:nvPr/>
          </p:nvSpPr>
          <p:spPr>
            <a:xfrm>
              <a:off x="1174950" y="3213475"/>
              <a:ext cx="113025" cy="1464525"/>
            </a:xfrm>
            <a:custGeom>
              <a:rect b="b" l="l" r="r" t="t"/>
              <a:pathLst>
                <a:path extrusionOk="0" h="58581" w="4521">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1"/>
            <p:cNvSpPr/>
            <p:nvPr/>
          </p:nvSpPr>
          <p:spPr>
            <a:xfrm>
              <a:off x="1139850" y="4002225"/>
              <a:ext cx="64750" cy="674675"/>
            </a:xfrm>
            <a:custGeom>
              <a:rect b="b" l="l" r="r" t="t"/>
              <a:pathLst>
                <a:path extrusionOk="0" h="26987" w="259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1"/>
            <p:cNvSpPr/>
            <p:nvPr/>
          </p:nvSpPr>
          <p:spPr>
            <a:xfrm>
              <a:off x="1106950" y="3840950"/>
              <a:ext cx="64750" cy="782200"/>
            </a:xfrm>
            <a:custGeom>
              <a:rect b="b" l="l" r="r" t="t"/>
              <a:pathLst>
                <a:path extrusionOk="0" h="31288" w="259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1"/>
            <p:cNvSpPr/>
            <p:nvPr/>
          </p:nvSpPr>
          <p:spPr>
            <a:xfrm>
              <a:off x="1074025" y="3794875"/>
              <a:ext cx="75725" cy="787675"/>
            </a:xfrm>
            <a:custGeom>
              <a:rect b="b" l="l" r="r" t="t"/>
              <a:pathLst>
                <a:path extrusionOk="0" h="31507" w="3029">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1"/>
            <p:cNvSpPr/>
            <p:nvPr/>
          </p:nvSpPr>
          <p:spPr>
            <a:xfrm>
              <a:off x="1043325" y="4272075"/>
              <a:ext cx="50475" cy="285250"/>
            </a:xfrm>
            <a:custGeom>
              <a:rect b="b" l="l" r="r" t="t"/>
              <a:pathLst>
                <a:path extrusionOk="0" h="11410" w="2019">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1"/>
            <p:cNvSpPr/>
            <p:nvPr/>
          </p:nvSpPr>
          <p:spPr>
            <a:xfrm>
              <a:off x="1022475" y="4402625"/>
              <a:ext cx="26350" cy="111925"/>
            </a:xfrm>
            <a:custGeom>
              <a:rect b="b" l="l" r="r" t="t"/>
              <a:pathLst>
                <a:path extrusionOk="0" h="4477" w="1054">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1"/>
            <p:cNvSpPr/>
            <p:nvPr/>
          </p:nvSpPr>
          <p:spPr>
            <a:xfrm>
              <a:off x="1765150" y="4491475"/>
              <a:ext cx="95475" cy="49400"/>
            </a:xfrm>
            <a:custGeom>
              <a:rect b="b" l="l" r="r" t="t"/>
              <a:pathLst>
                <a:path extrusionOk="0" h="1976" w="3819">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1"/>
            <p:cNvSpPr/>
            <p:nvPr/>
          </p:nvSpPr>
          <p:spPr>
            <a:xfrm>
              <a:off x="1765150" y="4467350"/>
              <a:ext cx="97675" cy="45000"/>
            </a:xfrm>
            <a:custGeom>
              <a:rect b="b" l="l" r="r" t="t"/>
              <a:pathLst>
                <a:path extrusionOk="0" h="1800" w="3907">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1"/>
            <p:cNvSpPr/>
            <p:nvPr/>
          </p:nvSpPr>
          <p:spPr>
            <a:xfrm>
              <a:off x="1765150" y="4441025"/>
              <a:ext cx="127275" cy="43900"/>
            </a:xfrm>
            <a:custGeom>
              <a:rect b="b" l="l" r="r" t="t"/>
              <a:pathLst>
                <a:path extrusionOk="0" h="1756" w="5091">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1"/>
            <p:cNvSpPr/>
            <p:nvPr/>
          </p:nvSpPr>
          <p:spPr>
            <a:xfrm>
              <a:off x="1728950" y="4366425"/>
              <a:ext cx="241375" cy="79000"/>
            </a:xfrm>
            <a:custGeom>
              <a:rect b="b" l="l" r="r" t="t"/>
              <a:pathLst>
                <a:path extrusionOk="0" h="3160" w="9655">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1"/>
            <p:cNvSpPr/>
            <p:nvPr/>
          </p:nvSpPr>
          <p:spPr>
            <a:xfrm>
              <a:off x="1807950" y="4679075"/>
              <a:ext cx="25" cy="25"/>
            </a:xfrm>
            <a:custGeom>
              <a:rect b="b" l="l" r="r" t="t"/>
              <a:pathLst>
                <a:path extrusionOk="0" h="1" w="1">
                  <a:moveTo>
                    <a:pt x="0" y="0"/>
                  </a:moveTo>
                  <a:lnTo>
                    <a:pt x="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1"/>
            <p:cNvSpPr/>
            <p:nvPr/>
          </p:nvSpPr>
          <p:spPr>
            <a:xfrm>
              <a:off x="1807950" y="4679075"/>
              <a:ext cx="25" cy="25"/>
            </a:xfrm>
            <a:custGeom>
              <a:rect b="b" l="l" r="r" t="t"/>
              <a:pathLst>
                <a:path extrusionOk="0" fill="none" h="1" w="1">
                  <a:moveTo>
                    <a:pt x="0" y="0"/>
                  </a:moveTo>
                  <a:lnTo>
                    <a:pt x="0" y="0"/>
                  </a:lnTo>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1"/>
            <p:cNvSpPr/>
            <p:nvPr/>
          </p:nvSpPr>
          <p:spPr>
            <a:xfrm>
              <a:off x="1490900" y="2760400"/>
              <a:ext cx="866675" cy="1925275"/>
            </a:xfrm>
            <a:custGeom>
              <a:rect b="b" l="l" r="r" t="t"/>
              <a:pathLst>
                <a:path extrusionOk="0" h="77011" w="34667">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1"/>
            <p:cNvSpPr/>
            <p:nvPr/>
          </p:nvSpPr>
          <p:spPr>
            <a:xfrm>
              <a:off x="1465675" y="2732975"/>
              <a:ext cx="861175" cy="1931850"/>
            </a:xfrm>
            <a:custGeom>
              <a:rect b="b" l="l" r="r" t="t"/>
              <a:pathLst>
                <a:path extrusionOk="0" h="77274" w="34447">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1"/>
            <p:cNvSpPr/>
            <p:nvPr/>
          </p:nvSpPr>
          <p:spPr>
            <a:xfrm>
              <a:off x="1417400" y="2679225"/>
              <a:ext cx="851300" cy="1981225"/>
            </a:xfrm>
            <a:custGeom>
              <a:rect b="b" l="l" r="r" t="t"/>
              <a:pathLst>
                <a:path extrusionOk="0" h="79249" w="34052">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1"/>
            <p:cNvSpPr/>
            <p:nvPr/>
          </p:nvSpPr>
          <p:spPr>
            <a:xfrm>
              <a:off x="1386675" y="2654000"/>
              <a:ext cx="852425" cy="2016325"/>
            </a:xfrm>
            <a:custGeom>
              <a:rect b="b" l="l" r="r" t="t"/>
              <a:pathLst>
                <a:path extrusionOk="0" h="80653" w="34097">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1"/>
            <p:cNvSpPr/>
            <p:nvPr/>
          </p:nvSpPr>
          <p:spPr>
            <a:xfrm>
              <a:off x="1355975" y="2603525"/>
              <a:ext cx="827175" cy="2027300"/>
            </a:xfrm>
            <a:custGeom>
              <a:rect b="b" l="l" r="r" t="t"/>
              <a:pathLst>
                <a:path extrusionOk="0" h="81092" w="33087">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1"/>
            <p:cNvSpPr/>
            <p:nvPr/>
          </p:nvSpPr>
          <p:spPr>
            <a:xfrm>
              <a:off x="1323050" y="2546475"/>
              <a:ext cx="796475" cy="2115075"/>
            </a:xfrm>
            <a:custGeom>
              <a:rect b="b" l="l" r="r" t="t"/>
              <a:pathLst>
                <a:path extrusionOk="0" h="84603" w="31859">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1"/>
            <p:cNvSpPr/>
            <p:nvPr/>
          </p:nvSpPr>
          <p:spPr>
            <a:xfrm>
              <a:off x="1713600" y="2496025"/>
              <a:ext cx="349975" cy="388375"/>
            </a:xfrm>
            <a:custGeom>
              <a:rect b="b" l="l" r="r" t="t"/>
              <a:pathLst>
                <a:path extrusionOk="0" h="15535" w="13999">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1"/>
            <p:cNvSpPr/>
            <p:nvPr/>
          </p:nvSpPr>
          <p:spPr>
            <a:xfrm>
              <a:off x="1630225" y="2470800"/>
              <a:ext cx="405925" cy="425650"/>
            </a:xfrm>
            <a:custGeom>
              <a:rect b="b" l="l" r="r" t="t"/>
              <a:pathLst>
                <a:path extrusionOk="0" h="17026" w="16237">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1"/>
            <p:cNvSpPr/>
            <p:nvPr/>
          </p:nvSpPr>
          <p:spPr>
            <a:xfrm>
              <a:off x="1524900" y="2445550"/>
              <a:ext cx="483825" cy="495875"/>
            </a:xfrm>
            <a:custGeom>
              <a:rect b="b" l="l" r="r" t="t"/>
              <a:pathLst>
                <a:path extrusionOk="0" h="19835" w="19353">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1"/>
            <p:cNvSpPr/>
            <p:nvPr/>
          </p:nvSpPr>
          <p:spPr>
            <a:xfrm>
              <a:off x="399375" y="2885450"/>
              <a:ext cx="584725" cy="1657625"/>
            </a:xfrm>
            <a:custGeom>
              <a:rect b="b" l="l" r="r" t="t"/>
              <a:pathLst>
                <a:path extrusionOk="0" h="66305" w="23389">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1"/>
            <p:cNvSpPr/>
            <p:nvPr/>
          </p:nvSpPr>
          <p:spPr>
            <a:xfrm>
              <a:off x="363175" y="2357800"/>
              <a:ext cx="590225" cy="2187450"/>
            </a:xfrm>
            <a:custGeom>
              <a:rect b="b" l="l" r="r" t="t"/>
              <a:pathLst>
                <a:path extrusionOk="0" h="87498" w="23609">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1"/>
            <p:cNvSpPr/>
            <p:nvPr/>
          </p:nvSpPr>
          <p:spPr>
            <a:xfrm>
              <a:off x="445450" y="2236025"/>
              <a:ext cx="687850" cy="2201725"/>
            </a:xfrm>
            <a:custGeom>
              <a:rect b="b" l="l" r="r" t="t"/>
              <a:pathLst>
                <a:path extrusionOk="0" h="88069" w="27514">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1"/>
            <p:cNvSpPr/>
            <p:nvPr/>
          </p:nvSpPr>
          <p:spPr>
            <a:xfrm>
              <a:off x="296250" y="2349025"/>
              <a:ext cx="510150" cy="2108475"/>
            </a:xfrm>
            <a:custGeom>
              <a:rect b="b" l="l" r="r" t="t"/>
              <a:pathLst>
                <a:path extrusionOk="0" h="84339" w="20406">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1"/>
            <p:cNvSpPr/>
            <p:nvPr/>
          </p:nvSpPr>
          <p:spPr>
            <a:xfrm>
              <a:off x="1687275" y="2939225"/>
              <a:ext cx="868850" cy="1159550"/>
            </a:xfrm>
            <a:custGeom>
              <a:rect b="b" l="l" r="r" t="t"/>
              <a:pathLst>
                <a:path extrusionOk="0" h="46382" w="34754">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1"/>
            <p:cNvSpPr/>
            <p:nvPr/>
          </p:nvSpPr>
          <p:spPr>
            <a:xfrm>
              <a:off x="1675200" y="2913975"/>
              <a:ext cx="853500" cy="1173825"/>
            </a:xfrm>
            <a:custGeom>
              <a:rect b="b" l="l" r="r" t="t"/>
              <a:pathLst>
                <a:path extrusionOk="0" h="46953" w="3414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1"/>
            <p:cNvSpPr/>
            <p:nvPr/>
          </p:nvSpPr>
          <p:spPr>
            <a:xfrm>
              <a:off x="1666425" y="2888750"/>
              <a:ext cx="833750" cy="1184800"/>
            </a:xfrm>
            <a:custGeom>
              <a:rect b="b" l="l" r="r" t="t"/>
              <a:pathLst>
                <a:path extrusionOk="0" h="47392" w="3335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1"/>
            <p:cNvSpPr/>
            <p:nvPr/>
          </p:nvSpPr>
          <p:spPr>
            <a:xfrm>
              <a:off x="1654350" y="2862425"/>
              <a:ext cx="817300" cy="1200150"/>
            </a:xfrm>
            <a:custGeom>
              <a:rect b="b" l="l" r="r" t="t"/>
              <a:pathLst>
                <a:path extrusionOk="0" h="48006" w="32692">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1"/>
            <p:cNvSpPr/>
            <p:nvPr/>
          </p:nvSpPr>
          <p:spPr>
            <a:xfrm>
              <a:off x="1560025" y="2811950"/>
              <a:ext cx="854575" cy="1804625"/>
            </a:xfrm>
            <a:custGeom>
              <a:rect b="b" l="l" r="r" t="t"/>
              <a:pathLst>
                <a:path extrusionOk="0" h="72185" w="34183">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1"/>
            <p:cNvSpPr/>
            <p:nvPr/>
          </p:nvSpPr>
          <p:spPr>
            <a:xfrm>
              <a:off x="1524900" y="2786725"/>
              <a:ext cx="862275" cy="1885775"/>
            </a:xfrm>
            <a:custGeom>
              <a:rect b="b" l="l" r="r" t="t"/>
              <a:pathLst>
                <a:path extrusionOk="0" h="75431" w="34491">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1"/>
            <p:cNvSpPr/>
            <p:nvPr/>
          </p:nvSpPr>
          <p:spPr>
            <a:xfrm>
              <a:off x="2067925" y="3861800"/>
              <a:ext cx="110825" cy="71325"/>
            </a:xfrm>
            <a:custGeom>
              <a:rect b="b" l="l" r="r" t="t"/>
              <a:pathLst>
                <a:path extrusionOk="0" h="2853" w="4433">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1"/>
            <p:cNvSpPr/>
            <p:nvPr/>
          </p:nvSpPr>
          <p:spPr>
            <a:xfrm>
              <a:off x="2024050" y="3843150"/>
              <a:ext cx="172250" cy="154700"/>
            </a:xfrm>
            <a:custGeom>
              <a:rect b="b" l="l" r="r" t="t"/>
              <a:pathLst>
                <a:path extrusionOk="0" h="6188" w="689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1"/>
            <p:cNvSpPr/>
            <p:nvPr/>
          </p:nvSpPr>
          <p:spPr>
            <a:xfrm>
              <a:off x="1979075" y="3826700"/>
              <a:ext cx="240275" cy="215025"/>
            </a:xfrm>
            <a:custGeom>
              <a:rect b="b" l="l" r="r" t="t"/>
              <a:pathLst>
                <a:path extrusionOk="0" h="8601" w="9611">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1"/>
            <p:cNvSpPr/>
            <p:nvPr/>
          </p:nvSpPr>
          <p:spPr>
            <a:xfrm>
              <a:off x="1923125" y="3808050"/>
              <a:ext cx="342300" cy="295125"/>
            </a:xfrm>
            <a:custGeom>
              <a:rect b="b" l="l" r="r" t="t"/>
              <a:pathLst>
                <a:path extrusionOk="0" h="11805" w="13692">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1"/>
            <p:cNvSpPr/>
            <p:nvPr/>
          </p:nvSpPr>
          <p:spPr>
            <a:xfrm>
              <a:off x="1712500" y="4127275"/>
              <a:ext cx="79000" cy="51575"/>
            </a:xfrm>
            <a:custGeom>
              <a:rect b="b" l="l" r="r" t="t"/>
              <a:pathLst>
                <a:path extrusionOk="0" h="2063" w="316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1"/>
            <p:cNvSpPr/>
            <p:nvPr/>
          </p:nvSpPr>
          <p:spPr>
            <a:xfrm>
              <a:off x="2405800" y="1437400"/>
              <a:ext cx="928100" cy="1383375"/>
            </a:xfrm>
            <a:custGeom>
              <a:rect b="b" l="l" r="r" t="t"/>
              <a:pathLst>
                <a:path extrusionOk="0" h="55335" w="37124">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1"/>
            <p:cNvSpPr/>
            <p:nvPr/>
          </p:nvSpPr>
          <p:spPr>
            <a:xfrm>
              <a:off x="2378375" y="1436325"/>
              <a:ext cx="928100" cy="1359200"/>
            </a:xfrm>
            <a:custGeom>
              <a:rect b="b" l="l" r="r" t="t"/>
              <a:pathLst>
                <a:path extrusionOk="0" h="54368" w="37124">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1"/>
            <p:cNvSpPr/>
            <p:nvPr/>
          </p:nvSpPr>
          <p:spPr>
            <a:xfrm>
              <a:off x="2348775" y="1447275"/>
              <a:ext cx="932475" cy="1321925"/>
            </a:xfrm>
            <a:custGeom>
              <a:rect b="b" l="l" r="r" t="t"/>
              <a:pathLst>
                <a:path extrusionOk="0" h="52877" w="37299">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1"/>
            <p:cNvSpPr/>
            <p:nvPr/>
          </p:nvSpPr>
          <p:spPr>
            <a:xfrm>
              <a:off x="2318050" y="1439600"/>
              <a:ext cx="942350" cy="1302175"/>
            </a:xfrm>
            <a:custGeom>
              <a:rect b="b" l="l" r="r" t="t"/>
              <a:pathLst>
                <a:path extrusionOk="0" h="52087" w="37694">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1"/>
            <p:cNvSpPr/>
            <p:nvPr/>
          </p:nvSpPr>
          <p:spPr>
            <a:xfrm>
              <a:off x="2259900" y="1412175"/>
              <a:ext cx="956625" cy="1275850"/>
            </a:xfrm>
            <a:custGeom>
              <a:rect b="b" l="l" r="r" t="t"/>
              <a:pathLst>
                <a:path extrusionOk="0" h="51034" w="38265">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1"/>
            <p:cNvSpPr/>
            <p:nvPr/>
          </p:nvSpPr>
          <p:spPr>
            <a:xfrm>
              <a:off x="2230300" y="1375975"/>
              <a:ext cx="970875" cy="1286825"/>
            </a:xfrm>
            <a:custGeom>
              <a:rect b="b" l="l" r="r" t="t"/>
              <a:pathLst>
                <a:path extrusionOk="0" h="51473" w="38835">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1"/>
            <p:cNvSpPr/>
            <p:nvPr/>
          </p:nvSpPr>
          <p:spPr>
            <a:xfrm>
              <a:off x="2174350" y="1371600"/>
              <a:ext cx="1005975" cy="1239625"/>
            </a:xfrm>
            <a:custGeom>
              <a:rect b="b" l="l" r="r" t="t"/>
              <a:pathLst>
                <a:path extrusionOk="0" h="49585" w="40239">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1"/>
            <p:cNvSpPr/>
            <p:nvPr/>
          </p:nvSpPr>
          <p:spPr>
            <a:xfrm>
              <a:off x="2110725" y="1407800"/>
              <a:ext cx="1024625" cy="1147475"/>
            </a:xfrm>
            <a:custGeom>
              <a:rect b="b" l="l" r="r" t="t"/>
              <a:pathLst>
                <a:path extrusionOk="0" h="45899" w="40985">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1"/>
            <p:cNvSpPr/>
            <p:nvPr/>
          </p:nvSpPr>
          <p:spPr>
            <a:xfrm>
              <a:off x="2054775" y="1420950"/>
              <a:ext cx="1012550" cy="1083875"/>
            </a:xfrm>
            <a:custGeom>
              <a:rect b="b" l="l" r="r" t="t"/>
              <a:pathLst>
                <a:path extrusionOk="0" h="43355" w="40502">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1"/>
            <p:cNvSpPr/>
            <p:nvPr/>
          </p:nvSpPr>
          <p:spPr>
            <a:xfrm>
              <a:off x="2027350" y="1430825"/>
              <a:ext cx="1003775" cy="1048775"/>
            </a:xfrm>
            <a:custGeom>
              <a:rect b="b" l="l" r="r" t="t"/>
              <a:pathLst>
                <a:path extrusionOk="0" h="41951" w="40151">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1"/>
            <p:cNvSpPr/>
            <p:nvPr/>
          </p:nvSpPr>
          <p:spPr>
            <a:xfrm>
              <a:off x="1999925" y="1430825"/>
              <a:ext cx="998300" cy="1023525"/>
            </a:xfrm>
            <a:custGeom>
              <a:rect b="b" l="l" r="r" t="t"/>
              <a:pathLst>
                <a:path extrusionOk="0" h="40941" w="39932">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1"/>
            <p:cNvSpPr/>
            <p:nvPr/>
          </p:nvSpPr>
          <p:spPr>
            <a:xfrm>
              <a:off x="1972500" y="1430825"/>
              <a:ext cx="995000" cy="999400"/>
            </a:xfrm>
            <a:custGeom>
              <a:rect b="b" l="l" r="r" t="t"/>
              <a:pathLst>
                <a:path extrusionOk="0" h="39976" w="3980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1"/>
            <p:cNvSpPr/>
            <p:nvPr/>
          </p:nvSpPr>
          <p:spPr>
            <a:xfrm>
              <a:off x="1917650" y="1488975"/>
              <a:ext cx="967575" cy="891875"/>
            </a:xfrm>
            <a:custGeom>
              <a:rect b="b" l="l" r="r" t="t"/>
              <a:pathLst>
                <a:path extrusionOk="0" h="35675" w="38703">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1"/>
            <p:cNvSpPr/>
            <p:nvPr/>
          </p:nvSpPr>
          <p:spPr>
            <a:xfrm>
              <a:off x="1893500" y="1524075"/>
              <a:ext cx="943450" cy="835950"/>
            </a:xfrm>
            <a:custGeom>
              <a:rect b="b" l="l" r="r" t="t"/>
              <a:pathLst>
                <a:path extrusionOk="0" h="33438" w="37738">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1"/>
            <p:cNvSpPr/>
            <p:nvPr/>
          </p:nvSpPr>
          <p:spPr>
            <a:xfrm>
              <a:off x="1870475" y="1528450"/>
              <a:ext cx="929200" cy="809625"/>
            </a:xfrm>
            <a:custGeom>
              <a:rect b="b" l="l" r="r" t="t"/>
              <a:pathLst>
                <a:path extrusionOk="0" h="32385" w="37168">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1"/>
            <p:cNvSpPr/>
            <p:nvPr/>
          </p:nvSpPr>
          <p:spPr>
            <a:xfrm>
              <a:off x="1846325" y="1555900"/>
              <a:ext cx="900675" cy="760250"/>
            </a:xfrm>
            <a:custGeom>
              <a:rect b="b" l="l" r="r" t="t"/>
              <a:pathLst>
                <a:path extrusionOk="0" h="30410" w="36027">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1"/>
            <p:cNvSpPr/>
            <p:nvPr/>
          </p:nvSpPr>
          <p:spPr>
            <a:xfrm>
              <a:off x="1799150" y="1626100"/>
              <a:ext cx="840350" cy="647250"/>
            </a:xfrm>
            <a:custGeom>
              <a:rect b="b" l="l" r="r" t="t"/>
              <a:pathLst>
                <a:path extrusionOk="0" h="25890" w="33614">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1"/>
            <p:cNvSpPr/>
            <p:nvPr/>
          </p:nvSpPr>
          <p:spPr>
            <a:xfrm>
              <a:off x="1775025" y="2163625"/>
              <a:ext cx="160200" cy="88875"/>
            </a:xfrm>
            <a:custGeom>
              <a:rect b="b" l="l" r="r" t="t"/>
              <a:pathLst>
                <a:path extrusionOk="0" h="3555" w="6408">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1"/>
            <p:cNvSpPr/>
            <p:nvPr/>
          </p:nvSpPr>
          <p:spPr>
            <a:xfrm>
              <a:off x="2327925" y="1808200"/>
              <a:ext cx="137150" cy="118500"/>
            </a:xfrm>
            <a:custGeom>
              <a:rect b="b" l="l" r="r" t="t"/>
              <a:pathLst>
                <a:path extrusionOk="0" h="4740" w="5486">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1"/>
            <p:cNvSpPr/>
            <p:nvPr/>
          </p:nvSpPr>
          <p:spPr>
            <a:xfrm>
              <a:off x="2313650" y="1698500"/>
              <a:ext cx="210675" cy="199675"/>
            </a:xfrm>
            <a:custGeom>
              <a:rect b="b" l="l" r="r" t="t"/>
              <a:pathLst>
                <a:path extrusionOk="0" h="7987" w="8427">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1"/>
            <p:cNvSpPr/>
            <p:nvPr/>
          </p:nvSpPr>
          <p:spPr>
            <a:xfrm>
              <a:off x="1726750" y="2143875"/>
              <a:ext cx="109725" cy="64750"/>
            </a:xfrm>
            <a:custGeom>
              <a:rect b="b" l="l" r="r" t="t"/>
              <a:pathLst>
                <a:path extrusionOk="0" h="2590" w="4389">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1"/>
            <p:cNvSpPr/>
            <p:nvPr/>
          </p:nvSpPr>
          <p:spPr>
            <a:xfrm>
              <a:off x="2462850" y="1368300"/>
              <a:ext cx="930300" cy="1502925"/>
            </a:xfrm>
            <a:custGeom>
              <a:rect b="b" l="l" r="r" t="t"/>
              <a:pathLst>
                <a:path extrusionOk="0" h="60117" w="37212">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1"/>
            <p:cNvSpPr/>
            <p:nvPr/>
          </p:nvSpPr>
          <p:spPr>
            <a:xfrm>
              <a:off x="2491375" y="1390250"/>
              <a:ext cx="930300" cy="1507300"/>
            </a:xfrm>
            <a:custGeom>
              <a:rect b="b" l="l" r="r" t="t"/>
              <a:pathLst>
                <a:path extrusionOk="0" h="60292" w="37212">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1"/>
            <p:cNvSpPr/>
            <p:nvPr/>
          </p:nvSpPr>
          <p:spPr>
            <a:xfrm>
              <a:off x="3740875" y="4014275"/>
              <a:ext cx="64750" cy="40625"/>
            </a:xfrm>
            <a:custGeom>
              <a:rect b="b" l="l" r="r" t="t"/>
              <a:pathLst>
                <a:path extrusionOk="0" h="1625" w="259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1"/>
            <p:cNvSpPr/>
            <p:nvPr/>
          </p:nvSpPr>
          <p:spPr>
            <a:xfrm>
              <a:off x="3707975" y="3983575"/>
              <a:ext cx="41700" cy="39500"/>
            </a:xfrm>
            <a:custGeom>
              <a:rect b="b" l="l" r="r" t="t"/>
              <a:pathLst>
                <a:path extrusionOk="0" h="1580" w="1668">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1"/>
            <p:cNvSpPr/>
            <p:nvPr/>
          </p:nvSpPr>
          <p:spPr>
            <a:xfrm>
              <a:off x="3532450" y="3825600"/>
              <a:ext cx="231500" cy="292925"/>
            </a:xfrm>
            <a:custGeom>
              <a:rect b="b" l="l" r="r" t="t"/>
              <a:pathLst>
                <a:path extrusionOk="0" h="11717" w="926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1"/>
            <p:cNvSpPr/>
            <p:nvPr/>
          </p:nvSpPr>
          <p:spPr>
            <a:xfrm>
              <a:off x="3401900" y="3726875"/>
              <a:ext cx="378500" cy="413600"/>
            </a:xfrm>
            <a:custGeom>
              <a:rect b="b" l="l" r="r" t="t"/>
              <a:pathLst>
                <a:path extrusionOk="0" h="16544" w="1514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1"/>
            <p:cNvSpPr/>
            <p:nvPr/>
          </p:nvSpPr>
          <p:spPr>
            <a:xfrm>
              <a:off x="3290000" y="3667625"/>
              <a:ext cx="453100" cy="490400"/>
            </a:xfrm>
            <a:custGeom>
              <a:rect b="b" l="l" r="r" t="t"/>
              <a:pathLst>
                <a:path extrusionOk="0" h="19616" w="18124">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1"/>
            <p:cNvSpPr/>
            <p:nvPr/>
          </p:nvSpPr>
          <p:spPr>
            <a:xfrm>
              <a:off x="3240650" y="3634725"/>
              <a:ext cx="515600" cy="540850"/>
            </a:xfrm>
            <a:custGeom>
              <a:rect b="b" l="l" r="r" t="t"/>
              <a:pathLst>
                <a:path extrusionOk="0" h="21634" w="20624">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1"/>
            <p:cNvSpPr/>
            <p:nvPr/>
          </p:nvSpPr>
          <p:spPr>
            <a:xfrm>
              <a:off x="3616925" y="3530500"/>
              <a:ext cx="99850" cy="461875"/>
            </a:xfrm>
            <a:custGeom>
              <a:rect b="b" l="l" r="r" t="t"/>
              <a:pathLst>
                <a:path extrusionOk="0" h="18475" w="3994">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1"/>
            <p:cNvSpPr/>
            <p:nvPr/>
          </p:nvSpPr>
          <p:spPr>
            <a:xfrm>
              <a:off x="3513800" y="3504175"/>
              <a:ext cx="102050" cy="330225"/>
            </a:xfrm>
            <a:custGeom>
              <a:rect b="b" l="l" r="r" t="t"/>
              <a:pathLst>
                <a:path extrusionOk="0" h="13209" w="4082">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1"/>
            <p:cNvSpPr/>
            <p:nvPr/>
          </p:nvSpPr>
          <p:spPr>
            <a:xfrm>
              <a:off x="3422750" y="3478950"/>
              <a:ext cx="183225" cy="256725"/>
            </a:xfrm>
            <a:custGeom>
              <a:rect b="b" l="l" r="r" t="t"/>
              <a:pathLst>
                <a:path extrusionOk="0" h="10269" w="7329">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1"/>
            <p:cNvSpPr/>
            <p:nvPr/>
          </p:nvSpPr>
          <p:spPr>
            <a:xfrm>
              <a:off x="3356925" y="3428475"/>
              <a:ext cx="228200" cy="247950"/>
            </a:xfrm>
            <a:custGeom>
              <a:rect b="b" l="l" r="r" t="t"/>
              <a:pathLst>
                <a:path extrusionOk="0" h="9918" w="9128">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1"/>
            <p:cNvSpPr/>
            <p:nvPr/>
          </p:nvSpPr>
          <p:spPr>
            <a:xfrm>
              <a:off x="906200" y="2307350"/>
              <a:ext cx="948925" cy="1026800"/>
            </a:xfrm>
            <a:custGeom>
              <a:rect b="b" l="l" r="r" t="t"/>
              <a:pathLst>
                <a:path extrusionOk="0" h="41072" w="37957">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1"/>
            <p:cNvSpPr/>
            <p:nvPr/>
          </p:nvSpPr>
          <p:spPr>
            <a:xfrm>
              <a:off x="970925" y="2329275"/>
              <a:ext cx="908350" cy="911650"/>
            </a:xfrm>
            <a:custGeom>
              <a:rect b="b" l="l" r="r" t="t"/>
              <a:pathLst>
                <a:path extrusionOk="0" h="36466" w="36334">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1"/>
            <p:cNvSpPr/>
            <p:nvPr/>
          </p:nvSpPr>
          <p:spPr>
            <a:xfrm>
              <a:off x="1070750" y="2351225"/>
              <a:ext cx="831550" cy="835950"/>
            </a:xfrm>
            <a:custGeom>
              <a:rect b="b" l="l" r="r" t="t"/>
              <a:pathLst>
                <a:path extrusionOk="0" h="33438" w="33262">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1"/>
            <p:cNvSpPr/>
            <p:nvPr/>
          </p:nvSpPr>
          <p:spPr>
            <a:xfrm>
              <a:off x="1213350" y="2372050"/>
              <a:ext cx="713100" cy="742700"/>
            </a:xfrm>
            <a:custGeom>
              <a:rect b="b" l="l" r="r" t="t"/>
              <a:pathLst>
                <a:path extrusionOk="0" h="29708" w="28524">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1"/>
            <p:cNvSpPr/>
            <p:nvPr/>
          </p:nvSpPr>
          <p:spPr>
            <a:xfrm>
              <a:off x="1438250" y="2649600"/>
              <a:ext cx="150300" cy="318150"/>
            </a:xfrm>
            <a:custGeom>
              <a:rect b="b" l="l" r="r" t="t"/>
              <a:pathLst>
                <a:path extrusionOk="0" h="12726" w="6012">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1"/>
            <p:cNvSpPr/>
            <p:nvPr/>
          </p:nvSpPr>
          <p:spPr>
            <a:xfrm>
              <a:off x="812950" y="2979800"/>
              <a:ext cx="295125" cy="758050"/>
            </a:xfrm>
            <a:custGeom>
              <a:rect b="b" l="l" r="r" t="t"/>
              <a:pathLst>
                <a:path extrusionOk="0" h="30322" w="11805">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1"/>
            <p:cNvSpPr/>
            <p:nvPr/>
          </p:nvSpPr>
          <p:spPr>
            <a:xfrm>
              <a:off x="752600" y="2734075"/>
              <a:ext cx="357675" cy="1117875"/>
            </a:xfrm>
            <a:custGeom>
              <a:rect b="b" l="l" r="r" t="t"/>
              <a:pathLst>
                <a:path extrusionOk="0" h="44715" w="14307">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1"/>
            <p:cNvSpPr/>
            <p:nvPr/>
          </p:nvSpPr>
          <p:spPr>
            <a:xfrm>
              <a:off x="699950" y="2628750"/>
              <a:ext cx="400450" cy="1287925"/>
            </a:xfrm>
            <a:custGeom>
              <a:rect b="b" l="l" r="r" t="t"/>
              <a:pathLst>
                <a:path extrusionOk="0" h="51517" w="16018">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1"/>
            <p:cNvSpPr/>
            <p:nvPr/>
          </p:nvSpPr>
          <p:spPr>
            <a:xfrm>
              <a:off x="651675" y="2566225"/>
              <a:ext cx="432250" cy="1407500"/>
            </a:xfrm>
            <a:custGeom>
              <a:rect b="b" l="l" r="r" t="t"/>
              <a:pathLst>
                <a:path extrusionOk="0" h="56300" w="1729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1"/>
            <p:cNvSpPr/>
            <p:nvPr/>
          </p:nvSpPr>
          <p:spPr>
            <a:xfrm>
              <a:off x="591350" y="2376450"/>
              <a:ext cx="593500" cy="1676250"/>
            </a:xfrm>
            <a:custGeom>
              <a:rect b="b" l="l" r="r" t="t"/>
              <a:pathLst>
                <a:path extrusionOk="0" h="67050" w="2374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1"/>
            <p:cNvSpPr/>
            <p:nvPr/>
          </p:nvSpPr>
          <p:spPr>
            <a:xfrm>
              <a:off x="576000" y="2354500"/>
              <a:ext cx="578150" cy="1726725"/>
            </a:xfrm>
            <a:custGeom>
              <a:rect b="b" l="l" r="r" t="t"/>
              <a:pathLst>
                <a:path extrusionOk="0" h="69069" w="23126">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1"/>
            <p:cNvSpPr/>
            <p:nvPr/>
          </p:nvSpPr>
          <p:spPr>
            <a:xfrm>
              <a:off x="549675" y="2291975"/>
              <a:ext cx="648350" cy="1851775"/>
            </a:xfrm>
            <a:custGeom>
              <a:rect b="b" l="l" r="r" t="t"/>
              <a:pathLst>
                <a:path extrusionOk="0" h="74071" w="25934">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1"/>
            <p:cNvSpPr/>
            <p:nvPr/>
          </p:nvSpPr>
          <p:spPr>
            <a:xfrm>
              <a:off x="520050" y="2414850"/>
              <a:ext cx="434425" cy="1781550"/>
            </a:xfrm>
            <a:custGeom>
              <a:rect b="b" l="l" r="r" t="t"/>
              <a:pathLst>
                <a:path extrusionOk="0" h="71262" w="17377">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1"/>
            <p:cNvSpPr/>
            <p:nvPr/>
          </p:nvSpPr>
          <p:spPr>
            <a:xfrm>
              <a:off x="1580850" y="2421425"/>
              <a:ext cx="400450" cy="236975"/>
            </a:xfrm>
            <a:custGeom>
              <a:rect b="b" l="l" r="r" t="t"/>
              <a:pathLst>
                <a:path extrusionOk="0" h="9479" w="16018">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1"/>
            <p:cNvSpPr/>
            <p:nvPr/>
          </p:nvSpPr>
          <p:spPr>
            <a:xfrm>
              <a:off x="1302225" y="2397300"/>
              <a:ext cx="651650" cy="660425"/>
            </a:xfrm>
            <a:custGeom>
              <a:rect b="b" l="l" r="r" t="t"/>
              <a:pathLst>
                <a:path extrusionOk="0" h="26417" w="26066">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1"/>
            <p:cNvSpPr/>
            <p:nvPr/>
          </p:nvSpPr>
          <p:spPr>
            <a:xfrm>
              <a:off x="853525" y="2286500"/>
              <a:ext cx="977475" cy="1079475"/>
            </a:xfrm>
            <a:custGeom>
              <a:rect b="b" l="l" r="r" t="t"/>
              <a:pathLst>
                <a:path extrusionOk="0" h="43179" w="39099">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1"/>
            <p:cNvSpPr/>
            <p:nvPr/>
          </p:nvSpPr>
          <p:spPr>
            <a:xfrm>
              <a:off x="805275" y="2264550"/>
              <a:ext cx="1002700" cy="724050"/>
            </a:xfrm>
            <a:custGeom>
              <a:rect b="b" l="l" r="r" t="t"/>
              <a:pathLst>
                <a:path extrusionOk="0" h="28962" w="40108">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1"/>
            <p:cNvSpPr/>
            <p:nvPr/>
          </p:nvSpPr>
          <p:spPr>
            <a:xfrm>
              <a:off x="814050" y="2243700"/>
              <a:ext cx="969775" cy="499175"/>
            </a:xfrm>
            <a:custGeom>
              <a:rect b="b" l="l" r="r" t="t"/>
              <a:pathLst>
                <a:path extrusionOk="0" h="19967" w="38791">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1"/>
            <p:cNvSpPr/>
            <p:nvPr/>
          </p:nvSpPr>
          <p:spPr>
            <a:xfrm>
              <a:off x="993950" y="2188850"/>
              <a:ext cx="823875" cy="448700"/>
            </a:xfrm>
            <a:custGeom>
              <a:rect b="b" l="l" r="r" t="t"/>
              <a:pathLst>
                <a:path extrusionOk="0" h="17948" w="32955">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1"/>
            <p:cNvSpPr/>
            <p:nvPr/>
          </p:nvSpPr>
          <p:spPr>
            <a:xfrm>
              <a:off x="1017000" y="2199825"/>
              <a:ext cx="718550" cy="375200"/>
            </a:xfrm>
            <a:custGeom>
              <a:rect b="b" l="l" r="r" t="t"/>
              <a:pathLst>
                <a:path extrusionOk="0" h="15008" w="28742">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1"/>
            <p:cNvSpPr/>
            <p:nvPr/>
          </p:nvSpPr>
          <p:spPr>
            <a:xfrm>
              <a:off x="1051000" y="2176800"/>
              <a:ext cx="657125" cy="330225"/>
            </a:xfrm>
            <a:custGeom>
              <a:rect b="b" l="l" r="r" t="t"/>
              <a:pathLst>
                <a:path extrusionOk="0" h="13209" w="26285">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1"/>
            <p:cNvSpPr/>
            <p:nvPr/>
          </p:nvSpPr>
          <p:spPr>
            <a:xfrm>
              <a:off x="1176050" y="2151575"/>
              <a:ext cx="504650" cy="233675"/>
            </a:xfrm>
            <a:custGeom>
              <a:rect b="b" l="l" r="r" t="t"/>
              <a:pathLst>
                <a:path extrusionOk="0" h="9347" w="20186">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1"/>
            <p:cNvSpPr/>
            <p:nvPr/>
          </p:nvSpPr>
          <p:spPr>
            <a:xfrm>
              <a:off x="1145350" y="2127425"/>
              <a:ext cx="509025" cy="235875"/>
            </a:xfrm>
            <a:custGeom>
              <a:rect b="b" l="l" r="r" t="t"/>
              <a:pathLst>
                <a:path extrusionOk="0" h="9435" w="20361">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1"/>
            <p:cNvSpPr/>
            <p:nvPr/>
          </p:nvSpPr>
          <p:spPr>
            <a:xfrm>
              <a:off x="1190325" y="2262350"/>
              <a:ext cx="66950" cy="38425"/>
            </a:xfrm>
            <a:custGeom>
              <a:rect b="b" l="l" r="r" t="t"/>
              <a:pathLst>
                <a:path extrusionOk="0" h="1537" w="2678">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1"/>
            <p:cNvSpPr/>
            <p:nvPr/>
          </p:nvSpPr>
          <p:spPr>
            <a:xfrm>
              <a:off x="916075" y="2376450"/>
              <a:ext cx="69125" cy="47200"/>
            </a:xfrm>
            <a:custGeom>
              <a:rect b="b" l="l" r="r" t="t"/>
              <a:pathLst>
                <a:path extrusionOk="0" h="1888" w="2765">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1"/>
            <p:cNvSpPr/>
            <p:nvPr/>
          </p:nvSpPr>
          <p:spPr>
            <a:xfrm>
              <a:off x="1008225" y="2288700"/>
              <a:ext cx="72425" cy="46100"/>
            </a:xfrm>
            <a:custGeom>
              <a:rect b="b" l="l" r="r" t="t"/>
              <a:pathLst>
                <a:path extrusionOk="0" h="1844" w="2897">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1"/>
            <p:cNvSpPr/>
            <p:nvPr/>
          </p:nvSpPr>
          <p:spPr>
            <a:xfrm>
              <a:off x="1671900" y="2078075"/>
              <a:ext cx="158000" cy="82300"/>
            </a:xfrm>
            <a:custGeom>
              <a:rect b="b" l="l" r="r" t="t"/>
              <a:pathLst>
                <a:path extrusionOk="0" h="3292" w="632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1"/>
            <p:cNvSpPr/>
            <p:nvPr/>
          </p:nvSpPr>
          <p:spPr>
            <a:xfrm>
              <a:off x="1645575" y="2080250"/>
              <a:ext cx="110825" cy="55975"/>
            </a:xfrm>
            <a:custGeom>
              <a:rect b="b" l="l" r="r" t="t"/>
              <a:pathLst>
                <a:path extrusionOk="0" h="2239" w="4433">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41"/>
          <p:cNvGrpSpPr/>
          <p:nvPr/>
        </p:nvGrpSpPr>
        <p:grpSpPr>
          <a:xfrm>
            <a:off x="5397752" y="-924485"/>
            <a:ext cx="4818459" cy="3041860"/>
            <a:chOff x="238125" y="602600"/>
            <a:chExt cx="7143750" cy="4509800"/>
          </a:xfrm>
        </p:grpSpPr>
        <p:sp>
          <p:nvSpPr>
            <p:cNvPr id="1592" name="Google Shape;1592;p41"/>
            <p:cNvSpPr/>
            <p:nvPr/>
          </p:nvSpPr>
          <p:spPr>
            <a:xfrm>
              <a:off x="2514425" y="1130250"/>
              <a:ext cx="218325" cy="579250"/>
            </a:xfrm>
            <a:custGeom>
              <a:rect b="b" l="l" r="r" t="t"/>
              <a:pathLst>
                <a:path extrusionOk="0" h="23170" w="8733">
                  <a:moveTo>
                    <a:pt x="8513" y="0"/>
                  </a:moveTo>
                  <a:lnTo>
                    <a:pt x="8469" y="44"/>
                  </a:lnTo>
                  <a:lnTo>
                    <a:pt x="8425" y="88"/>
                  </a:lnTo>
                  <a:lnTo>
                    <a:pt x="7416" y="1273"/>
                  </a:lnTo>
                  <a:lnTo>
                    <a:pt x="7372" y="1317"/>
                  </a:lnTo>
                  <a:lnTo>
                    <a:pt x="6231" y="3555"/>
                  </a:lnTo>
                  <a:lnTo>
                    <a:pt x="4081" y="7416"/>
                  </a:lnTo>
                  <a:lnTo>
                    <a:pt x="2633" y="10225"/>
                  </a:lnTo>
                  <a:lnTo>
                    <a:pt x="1492" y="12989"/>
                  </a:lnTo>
                  <a:lnTo>
                    <a:pt x="1492" y="13033"/>
                  </a:lnTo>
                  <a:lnTo>
                    <a:pt x="1009" y="15315"/>
                  </a:lnTo>
                  <a:lnTo>
                    <a:pt x="965" y="15359"/>
                  </a:lnTo>
                  <a:lnTo>
                    <a:pt x="1097" y="20010"/>
                  </a:lnTo>
                  <a:lnTo>
                    <a:pt x="614" y="21195"/>
                  </a:lnTo>
                  <a:lnTo>
                    <a:pt x="0" y="22906"/>
                  </a:lnTo>
                  <a:lnTo>
                    <a:pt x="0" y="22994"/>
                  </a:lnTo>
                  <a:lnTo>
                    <a:pt x="0" y="23038"/>
                  </a:lnTo>
                  <a:lnTo>
                    <a:pt x="44" y="23125"/>
                  </a:lnTo>
                  <a:lnTo>
                    <a:pt x="132" y="23125"/>
                  </a:lnTo>
                  <a:lnTo>
                    <a:pt x="176" y="23169"/>
                  </a:lnTo>
                  <a:lnTo>
                    <a:pt x="263" y="23125"/>
                  </a:lnTo>
                  <a:lnTo>
                    <a:pt x="351" y="23038"/>
                  </a:lnTo>
                  <a:lnTo>
                    <a:pt x="965" y="21282"/>
                  </a:lnTo>
                  <a:lnTo>
                    <a:pt x="1448" y="20142"/>
                  </a:lnTo>
                  <a:lnTo>
                    <a:pt x="1448" y="20054"/>
                  </a:lnTo>
                  <a:lnTo>
                    <a:pt x="1317" y="15359"/>
                  </a:lnTo>
                  <a:lnTo>
                    <a:pt x="1799" y="13121"/>
                  </a:lnTo>
                  <a:lnTo>
                    <a:pt x="2940" y="10356"/>
                  </a:lnTo>
                  <a:lnTo>
                    <a:pt x="4388" y="7592"/>
                  </a:lnTo>
                  <a:lnTo>
                    <a:pt x="6538" y="3730"/>
                  </a:lnTo>
                  <a:lnTo>
                    <a:pt x="7679" y="1492"/>
                  </a:lnTo>
                  <a:lnTo>
                    <a:pt x="8688" y="308"/>
                  </a:lnTo>
                  <a:lnTo>
                    <a:pt x="8732" y="220"/>
                  </a:lnTo>
                  <a:lnTo>
                    <a:pt x="8732" y="176"/>
                  </a:lnTo>
                  <a:lnTo>
                    <a:pt x="8688" y="88"/>
                  </a:lnTo>
                  <a:lnTo>
                    <a:pt x="8645" y="44"/>
                  </a:lnTo>
                  <a:lnTo>
                    <a:pt x="860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1"/>
            <p:cNvSpPr/>
            <p:nvPr/>
          </p:nvSpPr>
          <p:spPr>
            <a:xfrm>
              <a:off x="1900100" y="1539425"/>
              <a:ext cx="342275" cy="551825"/>
            </a:xfrm>
            <a:custGeom>
              <a:rect b="b" l="l" r="r" t="t"/>
              <a:pathLst>
                <a:path extrusionOk="0" h="22073" w="13691">
                  <a:moveTo>
                    <a:pt x="13427" y="1"/>
                  </a:moveTo>
                  <a:lnTo>
                    <a:pt x="13384" y="45"/>
                  </a:lnTo>
                  <a:lnTo>
                    <a:pt x="13340" y="89"/>
                  </a:lnTo>
                  <a:lnTo>
                    <a:pt x="12725" y="1405"/>
                  </a:lnTo>
                  <a:lnTo>
                    <a:pt x="8952" y="7504"/>
                  </a:lnTo>
                  <a:lnTo>
                    <a:pt x="8952" y="7548"/>
                  </a:lnTo>
                  <a:lnTo>
                    <a:pt x="8162" y="9698"/>
                  </a:lnTo>
                  <a:lnTo>
                    <a:pt x="6494" y="12112"/>
                  </a:lnTo>
                  <a:lnTo>
                    <a:pt x="3642" y="16412"/>
                  </a:lnTo>
                  <a:lnTo>
                    <a:pt x="2282" y="17334"/>
                  </a:lnTo>
                  <a:lnTo>
                    <a:pt x="2238" y="17377"/>
                  </a:lnTo>
                  <a:lnTo>
                    <a:pt x="1273" y="18913"/>
                  </a:lnTo>
                  <a:lnTo>
                    <a:pt x="1229" y="18913"/>
                  </a:lnTo>
                  <a:lnTo>
                    <a:pt x="0" y="21809"/>
                  </a:lnTo>
                  <a:lnTo>
                    <a:pt x="0" y="21897"/>
                  </a:lnTo>
                  <a:lnTo>
                    <a:pt x="0" y="21985"/>
                  </a:lnTo>
                  <a:lnTo>
                    <a:pt x="44" y="22029"/>
                  </a:lnTo>
                  <a:lnTo>
                    <a:pt x="88" y="22073"/>
                  </a:lnTo>
                  <a:lnTo>
                    <a:pt x="176" y="22073"/>
                  </a:lnTo>
                  <a:lnTo>
                    <a:pt x="263" y="22029"/>
                  </a:lnTo>
                  <a:lnTo>
                    <a:pt x="307" y="21985"/>
                  </a:lnTo>
                  <a:lnTo>
                    <a:pt x="1580" y="19089"/>
                  </a:lnTo>
                  <a:lnTo>
                    <a:pt x="2545" y="17597"/>
                  </a:lnTo>
                  <a:lnTo>
                    <a:pt x="3861" y="16675"/>
                  </a:lnTo>
                  <a:lnTo>
                    <a:pt x="3905" y="16631"/>
                  </a:lnTo>
                  <a:lnTo>
                    <a:pt x="6801" y="12287"/>
                  </a:lnTo>
                  <a:lnTo>
                    <a:pt x="8425" y="9874"/>
                  </a:lnTo>
                  <a:lnTo>
                    <a:pt x="8469" y="9830"/>
                  </a:lnTo>
                  <a:lnTo>
                    <a:pt x="9259" y="7680"/>
                  </a:lnTo>
                  <a:lnTo>
                    <a:pt x="13033" y="1580"/>
                  </a:lnTo>
                  <a:lnTo>
                    <a:pt x="13033" y="1537"/>
                  </a:lnTo>
                  <a:lnTo>
                    <a:pt x="13647" y="264"/>
                  </a:lnTo>
                  <a:lnTo>
                    <a:pt x="13691" y="176"/>
                  </a:lnTo>
                  <a:lnTo>
                    <a:pt x="13647" y="132"/>
                  </a:lnTo>
                  <a:lnTo>
                    <a:pt x="13647" y="89"/>
                  </a:lnTo>
                  <a:lnTo>
                    <a:pt x="13559" y="45"/>
                  </a:lnTo>
                  <a:lnTo>
                    <a:pt x="1351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1"/>
            <p:cNvSpPr/>
            <p:nvPr/>
          </p:nvSpPr>
          <p:spPr>
            <a:xfrm>
              <a:off x="2455175" y="1144500"/>
              <a:ext cx="289650" cy="673600"/>
            </a:xfrm>
            <a:custGeom>
              <a:rect b="b" l="l" r="r" t="t"/>
              <a:pathLst>
                <a:path extrusionOk="0" h="26944" w="11586">
                  <a:moveTo>
                    <a:pt x="11366" y="1"/>
                  </a:moveTo>
                  <a:lnTo>
                    <a:pt x="11278" y="45"/>
                  </a:lnTo>
                  <a:lnTo>
                    <a:pt x="11234" y="133"/>
                  </a:lnTo>
                  <a:lnTo>
                    <a:pt x="10093" y="2502"/>
                  </a:lnTo>
                  <a:lnTo>
                    <a:pt x="7197" y="7768"/>
                  </a:lnTo>
                  <a:lnTo>
                    <a:pt x="5881" y="10401"/>
                  </a:lnTo>
                  <a:lnTo>
                    <a:pt x="4827" y="13033"/>
                  </a:lnTo>
                  <a:lnTo>
                    <a:pt x="4432" y="15315"/>
                  </a:lnTo>
                  <a:lnTo>
                    <a:pt x="4432" y="15359"/>
                  </a:lnTo>
                  <a:lnTo>
                    <a:pt x="4652" y="20054"/>
                  </a:lnTo>
                  <a:lnTo>
                    <a:pt x="4301" y="20932"/>
                  </a:lnTo>
                  <a:lnTo>
                    <a:pt x="2195" y="24354"/>
                  </a:lnTo>
                  <a:lnTo>
                    <a:pt x="44" y="26680"/>
                  </a:lnTo>
                  <a:lnTo>
                    <a:pt x="1" y="26724"/>
                  </a:lnTo>
                  <a:lnTo>
                    <a:pt x="1" y="26812"/>
                  </a:lnTo>
                  <a:lnTo>
                    <a:pt x="44" y="26856"/>
                  </a:lnTo>
                  <a:lnTo>
                    <a:pt x="88" y="26900"/>
                  </a:lnTo>
                  <a:lnTo>
                    <a:pt x="176" y="26943"/>
                  </a:lnTo>
                  <a:lnTo>
                    <a:pt x="264" y="26943"/>
                  </a:lnTo>
                  <a:lnTo>
                    <a:pt x="308" y="26900"/>
                  </a:lnTo>
                  <a:lnTo>
                    <a:pt x="2458" y="24574"/>
                  </a:lnTo>
                  <a:lnTo>
                    <a:pt x="2502" y="24574"/>
                  </a:lnTo>
                  <a:lnTo>
                    <a:pt x="4608" y="21107"/>
                  </a:lnTo>
                  <a:lnTo>
                    <a:pt x="4608" y="21063"/>
                  </a:lnTo>
                  <a:lnTo>
                    <a:pt x="5003" y="20142"/>
                  </a:lnTo>
                  <a:lnTo>
                    <a:pt x="5003" y="20098"/>
                  </a:lnTo>
                  <a:lnTo>
                    <a:pt x="4784" y="15359"/>
                  </a:lnTo>
                  <a:lnTo>
                    <a:pt x="5178" y="13121"/>
                  </a:lnTo>
                  <a:lnTo>
                    <a:pt x="6188" y="10532"/>
                  </a:lnTo>
                  <a:lnTo>
                    <a:pt x="7504" y="7943"/>
                  </a:lnTo>
                  <a:lnTo>
                    <a:pt x="10444" y="2634"/>
                  </a:lnTo>
                  <a:lnTo>
                    <a:pt x="11585" y="264"/>
                  </a:lnTo>
                  <a:lnTo>
                    <a:pt x="11585" y="176"/>
                  </a:lnTo>
                  <a:lnTo>
                    <a:pt x="11585" y="133"/>
                  </a:lnTo>
                  <a:lnTo>
                    <a:pt x="11541" y="89"/>
                  </a:lnTo>
                  <a:lnTo>
                    <a:pt x="11497" y="45"/>
                  </a:lnTo>
                  <a:lnTo>
                    <a:pt x="1140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1"/>
            <p:cNvSpPr/>
            <p:nvPr/>
          </p:nvSpPr>
          <p:spPr>
            <a:xfrm>
              <a:off x="2189700" y="2124150"/>
              <a:ext cx="25" cy="25"/>
            </a:xfrm>
            <a:custGeom>
              <a:rect b="b" l="l" r="r" t="t"/>
              <a:pathLst>
                <a:path extrusionOk="0" h="1" w="1">
                  <a:moveTo>
                    <a:pt x="0" y="0"/>
                  </a:moveTo>
                  <a:lnTo>
                    <a:pt x="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1"/>
            <p:cNvSpPr/>
            <p:nvPr/>
          </p:nvSpPr>
          <p:spPr>
            <a:xfrm>
              <a:off x="2189700" y="2124150"/>
              <a:ext cx="25" cy="25"/>
            </a:xfrm>
            <a:custGeom>
              <a:rect b="b" l="l" r="r" t="t"/>
              <a:pathLst>
                <a:path extrusionOk="0" fill="none" h="1" w="1">
                  <a:moveTo>
                    <a:pt x="0" y="0"/>
                  </a:moveTo>
                  <a:lnTo>
                    <a:pt x="0" y="0"/>
                  </a:lnTo>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1"/>
            <p:cNvSpPr/>
            <p:nvPr/>
          </p:nvSpPr>
          <p:spPr>
            <a:xfrm>
              <a:off x="2390450" y="1169750"/>
              <a:ext cx="283050" cy="636275"/>
            </a:xfrm>
            <a:custGeom>
              <a:rect b="b" l="l" r="r" t="t"/>
              <a:pathLst>
                <a:path extrusionOk="0" h="25451" w="11322">
                  <a:moveTo>
                    <a:pt x="11058" y="0"/>
                  </a:moveTo>
                  <a:lnTo>
                    <a:pt x="11015" y="88"/>
                  </a:lnTo>
                  <a:lnTo>
                    <a:pt x="9698" y="2370"/>
                  </a:lnTo>
                  <a:lnTo>
                    <a:pt x="8338" y="4871"/>
                  </a:lnTo>
                  <a:lnTo>
                    <a:pt x="6714" y="7899"/>
                  </a:lnTo>
                  <a:lnTo>
                    <a:pt x="5442" y="10839"/>
                  </a:lnTo>
                  <a:lnTo>
                    <a:pt x="4871" y="13164"/>
                  </a:lnTo>
                  <a:lnTo>
                    <a:pt x="4827" y="13208"/>
                  </a:lnTo>
                  <a:lnTo>
                    <a:pt x="4871" y="17903"/>
                  </a:lnTo>
                  <a:lnTo>
                    <a:pt x="4389" y="19088"/>
                  </a:lnTo>
                  <a:lnTo>
                    <a:pt x="3467" y="20712"/>
                  </a:lnTo>
                  <a:lnTo>
                    <a:pt x="1800" y="23388"/>
                  </a:lnTo>
                  <a:lnTo>
                    <a:pt x="44" y="25144"/>
                  </a:lnTo>
                  <a:lnTo>
                    <a:pt x="1" y="25187"/>
                  </a:lnTo>
                  <a:lnTo>
                    <a:pt x="1" y="25275"/>
                  </a:lnTo>
                  <a:lnTo>
                    <a:pt x="1" y="25319"/>
                  </a:lnTo>
                  <a:lnTo>
                    <a:pt x="44" y="25363"/>
                  </a:lnTo>
                  <a:lnTo>
                    <a:pt x="132" y="25407"/>
                  </a:lnTo>
                  <a:lnTo>
                    <a:pt x="176" y="25451"/>
                  </a:lnTo>
                  <a:lnTo>
                    <a:pt x="264" y="25407"/>
                  </a:lnTo>
                  <a:lnTo>
                    <a:pt x="308" y="25363"/>
                  </a:lnTo>
                  <a:lnTo>
                    <a:pt x="2063" y="23608"/>
                  </a:lnTo>
                  <a:lnTo>
                    <a:pt x="3774" y="20887"/>
                  </a:lnTo>
                  <a:lnTo>
                    <a:pt x="4696" y="19220"/>
                  </a:lnTo>
                  <a:lnTo>
                    <a:pt x="5222" y="17991"/>
                  </a:lnTo>
                  <a:lnTo>
                    <a:pt x="5222" y="17947"/>
                  </a:lnTo>
                  <a:lnTo>
                    <a:pt x="5179" y="13208"/>
                  </a:lnTo>
                  <a:lnTo>
                    <a:pt x="5793" y="10970"/>
                  </a:lnTo>
                  <a:lnTo>
                    <a:pt x="7021" y="8030"/>
                  </a:lnTo>
                  <a:lnTo>
                    <a:pt x="8645" y="5046"/>
                  </a:lnTo>
                  <a:lnTo>
                    <a:pt x="10005" y="2545"/>
                  </a:lnTo>
                  <a:lnTo>
                    <a:pt x="11322" y="263"/>
                  </a:lnTo>
                  <a:lnTo>
                    <a:pt x="11322" y="176"/>
                  </a:lnTo>
                  <a:lnTo>
                    <a:pt x="11322" y="88"/>
                  </a:lnTo>
                  <a:lnTo>
                    <a:pt x="11278" y="44"/>
                  </a:lnTo>
                  <a:lnTo>
                    <a:pt x="1123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1"/>
            <p:cNvSpPr/>
            <p:nvPr/>
          </p:nvSpPr>
          <p:spPr>
            <a:xfrm>
              <a:off x="2312575" y="1160975"/>
              <a:ext cx="334600" cy="736100"/>
            </a:xfrm>
            <a:custGeom>
              <a:rect b="b" l="l" r="r" t="t"/>
              <a:pathLst>
                <a:path extrusionOk="0" h="29444" w="13384">
                  <a:moveTo>
                    <a:pt x="13164" y="0"/>
                  </a:moveTo>
                  <a:lnTo>
                    <a:pt x="13120" y="44"/>
                  </a:lnTo>
                  <a:lnTo>
                    <a:pt x="13076" y="88"/>
                  </a:lnTo>
                  <a:lnTo>
                    <a:pt x="11979" y="2019"/>
                  </a:lnTo>
                  <a:lnTo>
                    <a:pt x="10531" y="4564"/>
                  </a:lnTo>
                  <a:lnTo>
                    <a:pt x="8908" y="7679"/>
                  </a:lnTo>
                  <a:lnTo>
                    <a:pt x="7548" y="10663"/>
                  </a:lnTo>
                  <a:lnTo>
                    <a:pt x="6889" y="12945"/>
                  </a:lnTo>
                  <a:lnTo>
                    <a:pt x="6889" y="12989"/>
                  </a:lnTo>
                  <a:lnTo>
                    <a:pt x="6802" y="17684"/>
                  </a:lnTo>
                  <a:lnTo>
                    <a:pt x="6363" y="18913"/>
                  </a:lnTo>
                  <a:lnTo>
                    <a:pt x="5441" y="20404"/>
                  </a:lnTo>
                  <a:lnTo>
                    <a:pt x="3949" y="22906"/>
                  </a:lnTo>
                  <a:lnTo>
                    <a:pt x="0" y="29181"/>
                  </a:lnTo>
                  <a:lnTo>
                    <a:pt x="0" y="29224"/>
                  </a:lnTo>
                  <a:lnTo>
                    <a:pt x="0" y="29312"/>
                  </a:lnTo>
                  <a:lnTo>
                    <a:pt x="44" y="29356"/>
                  </a:lnTo>
                  <a:lnTo>
                    <a:pt x="88" y="29400"/>
                  </a:lnTo>
                  <a:lnTo>
                    <a:pt x="176" y="29444"/>
                  </a:lnTo>
                  <a:lnTo>
                    <a:pt x="263" y="29444"/>
                  </a:lnTo>
                  <a:lnTo>
                    <a:pt x="307" y="29356"/>
                  </a:lnTo>
                  <a:lnTo>
                    <a:pt x="4256" y="23125"/>
                  </a:lnTo>
                  <a:lnTo>
                    <a:pt x="5748" y="20624"/>
                  </a:lnTo>
                  <a:lnTo>
                    <a:pt x="6670" y="19088"/>
                  </a:lnTo>
                  <a:lnTo>
                    <a:pt x="6670" y="19044"/>
                  </a:lnTo>
                  <a:lnTo>
                    <a:pt x="7109" y="17772"/>
                  </a:lnTo>
                  <a:lnTo>
                    <a:pt x="7153" y="17684"/>
                  </a:lnTo>
                  <a:lnTo>
                    <a:pt x="7240" y="13033"/>
                  </a:lnTo>
                  <a:lnTo>
                    <a:pt x="7855" y="10795"/>
                  </a:lnTo>
                  <a:lnTo>
                    <a:pt x="9215" y="7811"/>
                  </a:lnTo>
                  <a:lnTo>
                    <a:pt x="10839" y="4695"/>
                  </a:lnTo>
                  <a:lnTo>
                    <a:pt x="12287" y="2194"/>
                  </a:lnTo>
                  <a:lnTo>
                    <a:pt x="13384" y="263"/>
                  </a:lnTo>
                  <a:lnTo>
                    <a:pt x="13384" y="176"/>
                  </a:lnTo>
                  <a:lnTo>
                    <a:pt x="13384" y="132"/>
                  </a:lnTo>
                  <a:lnTo>
                    <a:pt x="13340" y="44"/>
                  </a:lnTo>
                  <a:lnTo>
                    <a:pt x="1329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1"/>
            <p:cNvSpPr/>
            <p:nvPr/>
          </p:nvSpPr>
          <p:spPr>
            <a:xfrm>
              <a:off x="3607050" y="1646950"/>
              <a:ext cx="2156750" cy="843625"/>
            </a:xfrm>
            <a:custGeom>
              <a:rect b="b" l="l" r="r" t="t"/>
              <a:pathLst>
                <a:path extrusionOk="0" h="33745" w="86270">
                  <a:moveTo>
                    <a:pt x="77318" y="0"/>
                  </a:moveTo>
                  <a:lnTo>
                    <a:pt x="74027" y="658"/>
                  </a:lnTo>
                  <a:lnTo>
                    <a:pt x="70077" y="1053"/>
                  </a:lnTo>
                  <a:lnTo>
                    <a:pt x="67444" y="1492"/>
                  </a:lnTo>
                  <a:lnTo>
                    <a:pt x="67401" y="1492"/>
                  </a:lnTo>
                  <a:lnTo>
                    <a:pt x="66084" y="1931"/>
                  </a:lnTo>
                  <a:lnTo>
                    <a:pt x="66040" y="1975"/>
                  </a:lnTo>
                  <a:lnTo>
                    <a:pt x="65031" y="3116"/>
                  </a:lnTo>
                  <a:lnTo>
                    <a:pt x="63188" y="4695"/>
                  </a:lnTo>
                  <a:lnTo>
                    <a:pt x="57396" y="7416"/>
                  </a:lnTo>
                  <a:lnTo>
                    <a:pt x="53754" y="8776"/>
                  </a:lnTo>
                  <a:lnTo>
                    <a:pt x="48751" y="10312"/>
                  </a:lnTo>
                  <a:lnTo>
                    <a:pt x="48707" y="10312"/>
                  </a:lnTo>
                  <a:lnTo>
                    <a:pt x="46206" y="11453"/>
                  </a:lnTo>
                  <a:lnTo>
                    <a:pt x="39800" y="14832"/>
                  </a:lnTo>
                  <a:lnTo>
                    <a:pt x="36421" y="17113"/>
                  </a:lnTo>
                  <a:lnTo>
                    <a:pt x="32077" y="19878"/>
                  </a:lnTo>
                  <a:lnTo>
                    <a:pt x="28391" y="22028"/>
                  </a:lnTo>
                  <a:lnTo>
                    <a:pt x="26855" y="22686"/>
                  </a:lnTo>
                  <a:lnTo>
                    <a:pt x="22291" y="21501"/>
                  </a:lnTo>
                  <a:lnTo>
                    <a:pt x="20624" y="20975"/>
                  </a:lnTo>
                  <a:lnTo>
                    <a:pt x="20054" y="20975"/>
                  </a:lnTo>
                  <a:lnTo>
                    <a:pt x="19966" y="21019"/>
                  </a:lnTo>
                  <a:lnTo>
                    <a:pt x="19922" y="21107"/>
                  </a:lnTo>
                  <a:lnTo>
                    <a:pt x="18913" y="26241"/>
                  </a:lnTo>
                  <a:lnTo>
                    <a:pt x="18562" y="28917"/>
                  </a:lnTo>
                  <a:lnTo>
                    <a:pt x="17157" y="33174"/>
                  </a:lnTo>
                  <a:lnTo>
                    <a:pt x="16938" y="33393"/>
                  </a:lnTo>
                  <a:lnTo>
                    <a:pt x="16455" y="33393"/>
                  </a:lnTo>
                  <a:lnTo>
                    <a:pt x="11541" y="32164"/>
                  </a:lnTo>
                  <a:lnTo>
                    <a:pt x="10005" y="31769"/>
                  </a:lnTo>
                  <a:lnTo>
                    <a:pt x="9961" y="31769"/>
                  </a:lnTo>
                  <a:lnTo>
                    <a:pt x="7109" y="31857"/>
                  </a:lnTo>
                  <a:lnTo>
                    <a:pt x="3949" y="31857"/>
                  </a:lnTo>
                  <a:lnTo>
                    <a:pt x="176" y="31374"/>
                  </a:lnTo>
                  <a:lnTo>
                    <a:pt x="88" y="31374"/>
                  </a:lnTo>
                  <a:lnTo>
                    <a:pt x="44" y="31418"/>
                  </a:lnTo>
                  <a:lnTo>
                    <a:pt x="0" y="31462"/>
                  </a:lnTo>
                  <a:lnTo>
                    <a:pt x="0" y="31506"/>
                  </a:lnTo>
                  <a:lnTo>
                    <a:pt x="0" y="31594"/>
                  </a:lnTo>
                  <a:lnTo>
                    <a:pt x="0" y="31638"/>
                  </a:lnTo>
                  <a:lnTo>
                    <a:pt x="44" y="31682"/>
                  </a:lnTo>
                  <a:lnTo>
                    <a:pt x="132" y="31726"/>
                  </a:lnTo>
                  <a:lnTo>
                    <a:pt x="3905" y="32208"/>
                  </a:lnTo>
                  <a:lnTo>
                    <a:pt x="7109" y="32208"/>
                  </a:lnTo>
                  <a:lnTo>
                    <a:pt x="9961" y="32120"/>
                  </a:lnTo>
                  <a:lnTo>
                    <a:pt x="11453" y="32515"/>
                  </a:lnTo>
                  <a:lnTo>
                    <a:pt x="16368" y="33744"/>
                  </a:lnTo>
                  <a:lnTo>
                    <a:pt x="17026" y="33744"/>
                  </a:lnTo>
                  <a:lnTo>
                    <a:pt x="17114" y="33700"/>
                  </a:lnTo>
                  <a:lnTo>
                    <a:pt x="17421" y="33437"/>
                  </a:lnTo>
                  <a:lnTo>
                    <a:pt x="17465" y="33349"/>
                  </a:lnTo>
                  <a:lnTo>
                    <a:pt x="18913" y="29005"/>
                  </a:lnTo>
                  <a:lnTo>
                    <a:pt x="18913" y="28961"/>
                  </a:lnTo>
                  <a:lnTo>
                    <a:pt x="19264" y="26284"/>
                  </a:lnTo>
                  <a:lnTo>
                    <a:pt x="20229" y="21326"/>
                  </a:lnTo>
                  <a:lnTo>
                    <a:pt x="20536" y="21326"/>
                  </a:lnTo>
                  <a:lnTo>
                    <a:pt x="22204" y="21852"/>
                  </a:lnTo>
                  <a:lnTo>
                    <a:pt x="26855" y="23037"/>
                  </a:lnTo>
                  <a:lnTo>
                    <a:pt x="26943" y="23037"/>
                  </a:lnTo>
                  <a:lnTo>
                    <a:pt x="28522" y="22335"/>
                  </a:lnTo>
                  <a:lnTo>
                    <a:pt x="28566" y="22335"/>
                  </a:lnTo>
                  <a:lnTo>
                    <a:pt x="32252" y="20185"/>
                  </a:lnTo>
                  <a:lnTo>
                    <a:pt x="36596" y="17421"/>
                  </a:lnTo>
                  <a:lnTo>
                    <a:pt x="39975" y="15139"/>
                  </a:lnTo>
                  <a:lnTo>
                    <a:pt x="46382" y="11760"/>
                  </a:lnTo>
                  <a:lnTo>
                    <a:pt x="48839" y="10663"/>
                  </a:lnTo>
                  <a:lnTo>
                    <a:pt x="53842" y="9083"/>
                  </a:lnTo>
                  <a:lnTo>
                    <a:pt x="57527" y="7723"/>
                  </a:lnTo>
                  <a:lnTo>
                    <a:pt x="63364" y="5002"/>
                  </a:lnTo>
                  <a:lnTo>
                    <a:pt x="63407" y="5002"/>
                  </a:lnTo>
                  <a:lnTo>
                    <a:pt x="65294" y="3379"/>
                  </a:lnTo>
                  <a:lnTo>
                    <a:pt x="65294" y="3335"/>
                  </a:lnTo>
                  <a:lnTo>
                    <a:pt x="66260" y="2282"/>
                  </a:lnTo>
                  <a:lnTo>
                    <a:pt x="67532" y="1843"/>
                  </a:lnTo>
                  <a:lnTo>
                    <a:pt x="70121" y="1404"/>
                  </a:lnTo>
                  <a:lnTo>
                    <a:pt x="74070" y="1009"/>
                  </a:lnTo>
                  <a:lnTo>
                    <a:pt x="77405" y="351"/>
                  </a:lnTo>
                  <a:lnTo>
                    <a:pt x="81047" y="395"/>
                  </a:lnTo>
                  <a:lnTo>
                    <a:pt x="82715" y="746"/>
                  </a:lnTo>
                  <a:lnTo>
                    <a:pt x="83680" y="1624"/>
                  </a:lnTo>
                  <a:lnTo>
                    <a:pt x="84251" y="3159"/>
                  </a:lnTo>
                  <a:lnTo>
                    <a:pt x="84821" y="5880"/>
                  </a:lnTo>
                  <a:lnTo>
                    <a:pt x="85699" y="9829"/>
                  </a:lnTo>
                  <a:lnTo>
                    <a:pt x="85918" y="10839"/>
                  </a:lnTo>
                  <a:lnTo>
                    <a:pt x="85962" y="10926"/>
                  </a:lnTo>
                  <a:lnTo>
                    <a:pt x="86006" y="10970"/>
                  </a:lnTo>
                  <a:lnTo>
                    <a:pt x="86181" y="10970"/>
                  </a:lnTo>
                  <a:lnTo>
                    <a:pt x="86225" y="10926"/>
                  </a:lnTo>
                  <a:lnTo>
                    <a:pt x="86269" y="10839"/>
                  </a:lnTo>
                  <a:lnTo>
                    <a:pt x="86269" y="10795"/>
                  </a:lnTo>
                  <a:lnTo>
                    <a:pt x="86050" y="9742"/>
                  </a:lnTo>
                  <a:lnTo>
                    <a:pt x="85172" y="5792"/>
                  </a:lnTo>
                  <a:lnTo>
                    <a:pt x="84558" y="3072"/>
                  </a:lnTo>
                  <a:lnTo>
                    <a:pt x="83987" y="1448"/>
                  </a:lnTo>
                  <a:lnTo>
                    <a:pt x="83944" y="1360"/>
                  </a:lnTo>
                  <a:lnTo>
                    <a:pt x="82934" y="483"/>
                  </a:lnTo>
                  <a:lnTo>
                    <a:pt x="82847" y="439"/>
                  </a:lnTo>
                  <a:lnTo>
                    <a:pt x="81135" y="44"/>
                  </a:lnTo>
                  <a:lnTo>
                    <a:pt x="81091" y="44"/>
                  </a:lnTo>
                  <a:lnTo>
                    <a:pt x="7736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1"/>
            <p:cNvSpPr/>
            <p:nvPr/>
          </p:nvSpPr>
          <p:spPr>
            <a:xfrm>
              <a:off x="3588400" y="602600"/>
              <a:ext cx="724050" cy="816175"/>
            </a:xfrm>
            <a:custGeom>
              <a:rect b="b" l="l" r="r" t="t"/>
              <a:pathLst>
                <a:path extrusionOk="0" h="32647" w="28962">
                  <a:moveTo>
                    <a:pt x="28698" y="0"/>
                  </a:moveTo>
                  <a:lnTo>
                    <a:pt x="26943" y="570"/>
                  </a:lnTo>
                  <a:lnTo>
                    <a:pt x="25363" y="614"/>
                  </a:lnTo>
                  <a:lnTo>
                    <a:pt x="24091" y="483"/>
                  </a:lnTo>
                  <a:lnTo>
                    <a:pt x="23959" y="527"/>
                  </a:lnTo>
                  <a:lnTo>
                    <a:pt x="22774" y="1273"/>
                  </a:lnTo>
                  <a:lnTo>
                    <a:pt x="19659" y="3686"/>
                  </a:lnTo>
                  <a:lnTo>
                    <a:pt x="16543" y="6187"/>
                  </a:lnTo>
                  <a:lnTo>
                    <a:pt x="15139" y="7504"/>
                  </a:lnTo>
                  <a:lnTo>
                    <a:pt x="13735" y="8732"/>
                  </a:lnTo>
                  <a:lnTo>
                    <a:pt x="12945" y="9741"/>
                  </a:lnTo>
                  <a:lnTo>
                    <a:pt x="11014" y="12901"/>
                  </a:lnTo>
                  <a:lnTo>
                    <a:pt x="10400" y="13910"/>
                  </a:lnTo>
                  <a:lnTo>
                    <a:pt x="9347" y="15446"/>
                  </a:lnTo>
                  <a:lnTo>
                    <a:pt x="7284" y="18254"/>
                  </a:lnTo>
                  <a:lnTo>
                    <a:pt x="6012" y="20404"/>
                  </a:lnTo>
                  <a:lnTo>
                    <a:pt x="4300" y="23520"/>
                  </a:lnTo>
                  <a:lnTo>
                    <a:pt x="2501" y="27030"/>
                  </a:lnTo>
                  <a:lnTo>
                    <a:pt x="0" y="32384"/>
                  </a:lnTo>
                  <a:lnTo>
                    <a:pt x="0" y="32471"/>
                  </a:lnTo>
                  <a:lnTo>
                    <a:pt x="0" y="32515"/>
                  </a:lnTo>
                  <a:lnTo>
                    <a:pt x="44" y="32559"/>
                  </a:lnTo>
                  <a:lnTo>
                    <a:pt x="88" y="32603"/>
                  </a:lnTo>
                  <a:lnTo>
                    <a:pt x="176" y="32647"/>
                  </a:lnTo>
                  <a:lnTo>
                    <a:pt x="263" y="32603"/>
                  </a:lnTo>
                  <a:lnTo>
                    <a:pt x="307" y="32515"/>
                  </a:lnTo>
                  <a:lnTo>
                    <a:pt x="2808" y="27206"/>
                  </a:lnTo>
                  <a:lnTo>
                    <a:pt x="4608" y="23695"/>
                  </a:lnTo>
                  <a:lnTo>
                    <a:pt x="6319" y="20580"/>
                  </a:lnTo>
                  <a:lnTo>
                    <a:pt x="7548" y="18430"/>
                  </a:lnTo>
                  <a:lnTo>
                    <a:pt x="9654" y="15665"/>
                  </a:lnTo>
                  <a:lnTo>
                    <a:pt x="10707" y="14086"/>
                  </a:lnTo>
                  <a:lnTo>
                    <a:pt x="11321" y="13076"/>
                  </a:lnTo>
                  <a:lnTo>
                    <a:pt x="13208" y="9961"/>
                  </a:lnTo>
                  <a:lnTo>
                    <a:pt x="13998" y="8952"/>
                  </a:lnTo>
                  <a:lnTo>
                    <a:pt x="15358" y="7767"/>
                  </a:lnTo>
                  <a:lnTo>
                    <a:pt x="16806" y="6450"/>
                  </a:lnTo>
                  <a:lnTo>
                    <a:pt x="19878" y="3949"/>
                  </a:lnTo>
                  <a:lnTo>
                    <a:pt x="22950" y="1580"/>
                  </a:lnTo>
                  <a:lnTo>
                    <a:pt x="24091" y="878"/>
                  </a:lnTo>
                  <a:lnTo>
                    <a:pt x="25319" y="965"/>
                  </a:lnTo>
                  <a:lnTo>
                    <a:pt x="25363" y="965"/>
                  </a:lnTo>
                  <a:lnTo>
                    <a:pt x="26987" y="878"/>
                  </a:lnTo>
                  <a:lnTo>
                    <a:pt x="27031" y="878"/>
                  </a:lnTo>
                  <a:lnTo>
                    <a:pt x="28830" y="351"/>
                  </a:lnTo>
                  <a:lnTo>
                    <a:pt x="28874" y="307"/>
                  </a:lnTo>
                  <a:lnTo>
                    <a:pt x="28917" y="263"/>
                  </a:lnTo>
                  <a:lnTo>
                    <a:pt x="28961" y="219"/>
                  </a:lnTo>
                  <a:lnTo>
                    <a:pt x="28917" y="132"/>
                  </a:lnTo>
                  <a:lnTo>
                    <a:pt x="28917" y="88"/>
                  </a:lnTo>
                  <a:lnTo>
                    <a:pt x="28874" y="44"/>
                  </a:lnTo>
                  <a:lnTo>
                    <a:pt x="2878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1"/>
            <p:cNvSpPr/>
            <p:nvPr/>
          </p:nvSpPr>
          <p:spPr>
            <a:xfrm>
              <a:off x="3593875" y="1881700"/>
              <a:ext cx="2005375" cy="782200"/>
            </a:xfrm>
            <a:custGeom>
              <a:rect b="b" l="l" r="r" t="t"/>
              <a:pathLst>
                <a:path extrusionOk="0" h="31288" w="80215">
                  <a:moveTo>
                    <a:pt x="76528" y="0"/>
                  </a:moveTo>
                  <a:lnTo>
                    <a:pt x="74948" y="132"/>
                  </a:lnTo>
                  <a:lnTo>
                    <a:pt x="74905" y="132"/>
                  </a:lnTo>
                  <a:lnTo>
                    <a:pt x="72974" y="922"/>
                  </a:lnTo>
                  <a:lnTo>
                    <a:pt x="72930" y="966"/>
                  </a:lnTo>
                  <a:lnTo>
                    <a:pt x="71877" y="1800"/>
                  </a:lnTo>
                  <a:lnTo>
                    <a:pt x="70078" y="2677"/>
                  </a:lnTo>
                  <a:lnTo>
                    <a:pt x="64768" y="4564"/>
                  </a:lnTo>
                  <a:lnTo>
                    <a:pt x="61082" y="5924"/>
                  </a:lnTo>
                  <a:lnTo>
                    <a:pt x="57879" y="7065"/>
                  </a:lnTo>
                  <a:lnTo>
                    <a:pt x="54895" y="8031"/>
                  </a:lnTo>
                  <a:lnTo>
                    <a:pt x="51253" y="8250"/>
                  </a:lnTo>
                  <a:lnTo>
                    <a:pt x="51165" y="8294"/>
                  </a:lnTo>
                  <a:lnTo>
                    <a:pt x="48532" y="9566"/>
                  </a:lnTo>
                  <a:lnTo>
                    <a:pt x="45285" y="11234"/>
                  </a:lnTo>
                  <a:lnTo>
                    <a:pt x="42784" y="12726"/>
                  </a:lnTo>
                  <a:lnTo>
                    <a:pt x="40020" y="13867"/>
                  </a:lnTo>
                  <a:lnTo>
                    <a:pt x="33789" y="15139"/>
                  </a:lnTo>
                  <a:lnTo>
                    <a:pt x="28918" y="16017"/>
                  </a:lnTo>
                  <a:lnTo>
                    <a:pt x="28874" y="16017"/>
                  </a:lnTo>
                  <a:lnTo>
                    <a:pt x="26636" y="17070"/>
                  </a:lnTo>
                  <a:lnTo>
                    <a:pt x="24925" y="16851"/>
                  </a:lnTo>
                  <a:lnTo>
                    <a:pt x="24793" y="16851"/>
                  </a:lnTo>
                  <a:lnTo>
                    <a:pt x="24398" y="17114"/>
                  </a:lnTo>
                  <a:lnTo>
                    <a:pt x="24354" y="17158"/>
                  </a:lnTo>
                  <a:lnTo>
                    <a:pt x="24310" y="17202"/>
                  </a:lnTo>
                  <a:lnTo>
                    <a:pt x="23257" y="22028"/>
                  </a:lnTo>
                  <a:lnTo>
                    <a:pt x="22950" y="25363"/>
                  </a:lnTo>
                  <a:lnTo>
                    <a:pt x="22555" y="27206"/>
                  </a:lnTo>
                  <a:lnTo>
                    <a:pt x="21370" y="29883"/>
                  </a:lnTo>
                  <a:lnTo>
                    <a:pt x="20844" y="30717"/>
                  </a:lnTo>
                  <a:lnTo>
                    <a:pt x="20361" y="30936"/>
                  </a:lnTo>
                  <a:lnTo>
                    <a:pt x="15139" y="29795"/>
                  </a:lnTo>
                  <a:lnTo>
                    <a:pt x="11892" y="29049"/>
                  </a:lnTo>
                  <a:lnTo>
                    <a:pt x="8996" y="28435"/>
                  </a:lnTo>
                  <a:lnTo>
                    <a:pt x="7065" y="28172"/>
                  </a:lnTo>
                  <a:lnTo>
                    <a:pt x="7021" y="28172"/>
                  </a:lnTo>
                  <a:lnTo>
                    <a:pt x="5091" y="28216"/>
                  </a:lnTo>
                  <a:lnTo>
                    <a:pt x="220" y="26504"/>
                  </a:lnTo>
                  <a:lnTo>
                    <a:pt x="88" y="26504"/>
                  </a:lnTo>
                  <a:lnTo>
                    <a:pt x="44" y="26548"/>
                  </a:lnTo>
                  <a:lnTo>
                    <a:pt x="1" y="26592"/>
                  </a:lnTo>
                  <a:lnTo>
                    <a:pt x="1" y="26680"/>
                  </a:lnTo>
                  <a:lnTo>
                    <a:pt x="1" y="26724"/>
                  </a:lnTo>
                  <a:lnTo>
                    <a:pt x="44" y="26811"/>
                  </a:lnTo>
                  <a:lnTo>
                    <a:pt x="88" y="26811"/>
                  </a:lnTo>
                  <a:lnTo>
                    <a:pt x="5003" y="28567"/>
                  </a:lnTo>
                  <a:lnTo>
                    <a:pt x="5047" y="28567"/>
                  </a:lnTo>
                  <a:lnTo>
                    <a:pt x="7021" y="28523"/>
                  </a:lnTo>
                  <a:lnTo>
                    <a:pt x="8908" y="28786"/>
                  </a:lnTo>
                  <a:lnTo>
                    <a:pt x="11804" y="29356"/>
                  </a:lnTo>
                  <a:lnTo>
                    <a:pt x="15095" y="30146"/>
                  </a:lnTo>
                  <a:lnTo>
                    <a:pt x="20317" y="31287"/>
                  </a:lnTo>
                  <a:lnTo>
                    <a:pt x="20405" y="31287"/>
                  </a:lnTo>
                  <a:lnTo>
                    <a:pt x="21063" y="31024"/>
                  </a:lnTo>
                  <a:lnTo>
                    <a:pt x="21151" y="30936"/>
                  </a:lnTo>
                  <a:lnTo>
                    <a:pt x="21678" y="30058"/>
                  </a:lnTo>
                  <a:lnTo>
                    <a:pt x="21678" y="30015"/>
                  </a:lnTo>
                  <a:lnTo>
                    <a:pt x="22906" y="27338"/>
                  </a:lnTo>
                  <a:lnTo>
                    <a:pt x="22906" y="27294"/>
                  </a:lnTo>
                  <a:lnTo>
                    <a:pt x="23301" y="25451"/>
                  </a:lnTo>
                  <a:lnTo>
                    <a:pt x="23301" y="25407"/>
                  </a:lnTo>
                  <a:lnTo>
                    <a:pt x="23608" y="22072"/>
                  </a:lnTo>
                  <a:lnTo>
                    <a:pt x="24618" y="17377"/>
                  </a:lnTo>
                  <a:lnTo>
                    <a:pt x="24925" y="17202"/>
                  </a:lnTo>
                  <a:lnTo>
                    <a:pt x="26636" y="17421"/>
                  </a:lnTo>
                  <a:lnTo>
                    <a:pt x="26768" y="17377"/>
                  </a:lnTo>
                  <a:lnTo>
                    <a:pt x="29006" y="16368"/>
                  </a:lnTo>
                  <a:lnTo>
                    <a:pt x="33832" y="15446"/>
                  </a:lnTo>
                  <a:lnTo>
                    <a:pt x="40063" y="14218"/>
                  </a:lnTo>
                  <a:lnTo>
                    <a:pt x="40107" y="14218"/>
                  </a:lnTo>
                  <a:lnTo>
                    <a:pt x="42916" y="13033"/>
                  </a:lnTo>
                  <a:lnTo>
                    <a:pt x="42960" y="13033"/>
                  </a:lnTo>
                  <a:lnTo>
                    <a:pt x="45461" y="11541"/>
                  </a:lnTo>
                  <a:lnTo>
                    <a:pt x="48708" y="9874"/>
                  </a:lnTo>
                  <a:lnTo>
                    <a:pt x="51297" y="8601"/>
                  </a:lnTo>
                  <a:lnTo>
                    <a:pt x="54939" y="8338"/>
                  </a:lnTo>
                  <a:lnTo>
                    <a:pt x="54983" y="8338"/>
                  </a:lnTo>
                  <a:lnTo>
                    <a:pt x="57967" y="7372"/>
                  </a:lnTo>
                  <a:lnTo>
                    <a:pt x="61214" y="6231"/>
                  </a:lnTo>
                  <a:lnTo>
                    <a:pt x="64900" y="4915"/>
                  </a:lnTo>
                  <a:lnTo>
                    <a:pt x="70209" y="3028"/>
                  </a:lnTo>
                  <a:lnTo>
                    <a:pt x="70209" y="2984"/>
                  </a:lnTo>
                  <a:lnTo>
                    <a:pt x="72052" y="2107"/>
                  </a:lnTo>
                  <a:lnTo>
                    <a:pt x="72096" y="2107"/>
                  </a:lnTo>
                  <a:lnTo>
                    <a:pt x="73106" y="1273"/>
                  </a:lnTo>
                  <a:lnTo>
                    <a:pt x="75036" y="483"/>
                  </a:lnTo>
                  <a:lnTo>
                    <a:pt x="76440" y="352"/>
                  </a:lnTo>
                  <a:lnTo>
                    <a:pt x="76879" y="1010"/>
                  </a:lnTo>
                  <a:lnTo>
                    <a:pt x="77845" y="4345"/>
                  </a:lnTo>
                  <a:lnTo>
                    <a:pt x="79468" y="10356"/>
                  </a:lnTo>
                  <a:lnTo>
                    <a:pt x="79863" y="11848"/>
                  </a:lnTo>
                  <a:lnTo>
                    <a:pt x="79863" y="11892"/>
                  </a:lnTo>
                  <a:lnTo>
                    <a:pt x="79951" y="11936"/>
                  </a:lnTo>
                  <a:lnTo>
                    <a:pt x="79995" y="11980"/>
                  </a:lnTo>
                  <a:lnTo>
                    <a:pt x="80083" y="11936"/>
                  </a:lnTo>
                  <a:lnTo>
                    <a:pt x="80126" y="11936"/>
                  </a:lnTo>
                  <a:lnTo>
                    <a:pt x="80170" y="11892"/>
                  </a:lnTo>
                  <a:lnTo>
                    <a:pt x="80214" y="11804"/>
                  </a:lnTo>
                  <a:lnTo>
                    <a:pt x="80214" y="11760"/>
                  </a:lnTo>
                  <a:lnTo>
                    <a:pt x="78152" y="4257"/>
                  </a:lnTo>
                  <a:lnTo>
                    <a:pt x="77186" y="878"/>
                  </a:lnTo>
                  <a:lnTo>
                    <a:pt x="77186" y="834"/>
                  </a:lnTo>
                  <a:lnTo>
                    <a:pt x="76704" y="88"/>
                  </a:lnTo>
                  <a:lnTo>
                    <a:pt x="7661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1"/>
            <p:cNvSpPr/>
            <p:nvPr/>
          </p:nvSpPr>
          <p:spPr>
            <a:xfrm>
              <a:off x="3578525" y="772625"/>
              <a:ext cx="221625" cy="436625"/>
            </a:xfrm>
            <a:custGeom>
              <a:rect b="b" l="l" r="r" t="t"/>
              <a:pathLst>
                <a:path extrusionOk="0" h="17465" w="8865">
                  <a:moveTo>
                    <a:pt x="8601" y="0"/>
                  </a:moveTo>
                  <a:lnTo>
                    <a:pt x="8513" y="44"/>
                  </a:lnTo>
                  <a:lnTo>
                    <a:pt x="7811" y="1097"/>
                  </a:lnTo>
                  <a:lnTo>
                    <a:pt x="4959" y="6275"/>
                  </a:lnTo>
                  <a:lnTo>
                    <a:pt x="4564" y="6846"/>
                  </a:lnTo>
                  <a:lnTo>
                    <a:pt x="3686" y="8206"/>
                  </a:lnTo>
                  <a:lnTo>
                    <a:pt x="3642" y="8206"/>
                  </a:lnTo>
                  <a:lnTo>
                    <a:pt x="2896" y="9742"/>
                  </a:lnTo>
                  <a:lnTo>
                    <a:pt x="1448" y="13516"/>
                  </a:lnTo>
                  <a:lnTo>
                    <a:pt x="1229" y="14130"/>
                  </a:lnTo>
                  <a:lnTo>
                    <a:pt x="0" y="17202"/>
                  </a:lnTo>
                  <a:lnTo>
                    <a:pt x="0" y="17289"/>
                  </a:lnTo>
                  <a:lnTo>
                    <a:pt x="0" y="17333"/>
                  </a:lnTo>
                  <a:lnTo>
                    <a:pt x="44" y="17421"/>
                  </a:lnTo>
                  <a:lnTo>
                    <a:pt x="88" y="17421"/>
                  </a:lnTo>
                  <a:lnTo>
                    <a:pt x="176" y="17465"/>
                  </a:lnTo>
                  <a:lnTo>
                    <a:pt x="263" y="17421"/>
                  </a:lnTo>
                  <a:lnTo>
                    <a:pt x="307" y="17333"/>
                  </a:lnTo>
                  <a:lnTo>
                    <a:pt x="1536" y="14262"/>
                  </a:lnTo>
                  <a:lnTo>
                    <a:pt x="1755" y="13647"/>
                  </a:lnTo>
                  <a:lnTo>
                    <a:pt x="3203" y="9874"/>
                  </a:lnTo>
                  <a:lnTo>
                    <a:pt x="3949" y="8382"/>
                  </a:lnTo>
                  <a:lnTo>
                    <a:pt x="4827" y="7021"/>
                  </a:lnTo>
                  <a:lnTo>
                    <a:pt x="5266" y="6495"/>
                  </a:lnTo>
                  <a:lnTo>
                    <a:pt x="5266" y="6451"/>
                  </a:lnTo>
                  <a:lnTo>
                    <a:pt x="8118" y="1273"/>
                  </a:lnTo>
                  <a:lnTo>
                    <a:pt x="8820" y="264"/>
                  </a:lnTo>
                  <a:lnTo>
                    <a:pt x="8864" y="176"/>
                  </a:lnTo>
                  <a:lnTo>
                    <a:pt x="8864" y="132"/>
                  </a:lnTo>
                  <a:lnTo>
                    <a:pt x="8820" y="44"/>
                  </a:lnTo>
                  <a:lnTo>
                    <a:pt x="87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1"/>
            <p:cNvSpPr/>
            <p:nvPr/>
          </p:nvSpPr>
          <p:spPr>
            <a:xfrm>
              <a:off x="3094725" y="818700"/>
              <a:ext cx="223825" cy="558400"/>
            </a:xfrm>
            <a:custGeom>
              <a:rect b="b" l="l" r="r" t="t"/>
              <a:pathLst>
                <a:path extrusionOk="0" h="22336" w="8953">
                  <a:moveTo>
                    <a:pt x="8733" y="0"/>
                  </a:moveTo>
                  <a:lnTo>
                    <a:pt x="8689" y="44"/>
                  </a:lnTo>
                  <a:lnTo>
                    <a:pt x="8645" y="88"/>
                  </a:lnTo>
                  <a:lnTo>
                    <a:pt x="8601" y="132"/>
                  </a:lnTo>
                  <a:lnTo>
                    <a:pt x="7329" y="3774"/>
                  </a:lnTo>
                  <a:lnTo>
                    <a:pt x="6056" y="6670"/>
                  </a:lnTo>
                  <a:lnTo>
                    <a:pt x="5530" y="7548"/>
                  </a:lnTo>
                  <a:lnTo>
                    <a:pt x="5047" y="8425"/>
                  </a:lnTo>
                  <a:lnTo>
                    <a:pt x="4170" y="10225"/>
                  </a:lnTo>
                  <a:lnTo>
                    <a:pt x="3380" y="12024"/>
                  </a:lnTo>
                  <a:lnTo>
                    <a:pt x="2634" y="13910"/>
                  </a:lnTo>
                  <a:lnTo>
                    <a:pt x="1976" y="15841"/>
                  </a:lnTo>
                  <a:lnTo>
                    <a:pt x="1317" y="17860"/>
                  </a:lnTo>
                  <a:lnTo>
                    <a:pt x="659" y="19966"/>
                  </a:lnTo>
                  <a:lnTo>
                    <a:pt x="1" y="22116"/>
                  </a:lnTo>
                  <a:lnTo>
                    <a:pt x="1" y="22204"/>
                  </a:lnTo>
                  <a:lnTo>
                    <a:pt x="45" y="22248"/>
                  </a:lnTo>
                  <a:lnTo>
                    <a:pt x="89" y="22292"/>
                  </a:lnTo>
                  <a:lnTo>
                    <a:pt x="133" y="22336"/>
                  </a:lnTo>
                  <a:lnTo>
                    <a:pt x="176" y="22336"/>
                  </a:lnTo>
                  <a:lnTo>
                    <a:pt x="308" y="22292"/>
                  </a:lnTo>
                  <a:lnTo>
                    <a:pt x="352" y="22204"/>
                  </a:lnTo>
                  <a:lnTo>
                    <a:pt x="1010" y="20054"/>
                  </a:lnTo>
                  <a:lnTo>
                    <a:pt x="1624" y="17991"/>
                  </a:lnTo>
                  <a:lnTo>
                    <a:pt x="2283" y="15973"/>
                  </a:lnTo>
                  <a:lnTo>
                    <a:pt x="2985" y="14042"/>
                  </a:lnTo>
                  <a:lnTo>
                    <a:pt x="3687" y="12155"/>
                  </a:lnTo>
                  <a:lnTo>
                    <a:pt x="4521" y="10356"/>
                  </a:lnTo>
                  <a:lnTo>
                    <a:pt x="5398" y="8601"/>
                  </a:lnTo>
                  <a:lnTo>
                    <a:pt x="5837" y="7723"/>
                  </a:lnTo>
                  <a:lnTo>
                    <a:pt x="6364" y="6846"/>
                  </a:lnTo>
                  <a:lnTo>
                    <a:pt x="7680" y="3906"/>
                  </a:lnTo>
                  <a:lnTo>
                    <a:pt x="8909" y="264"/>
                  </a:lnTo>
                  <a:lnTo>
                    <a:pt x="8953" y="176"/>
                  </a:lnTo>
                  <a:lnTo>
                    <a:pt x="8909" y="132"/>
                  </a:lnTo>
                  <a:lnTo>
                    <a:pt x="8865" y="44"/>
                  </a:lnTo>
                  <a:lnTo>
                    <a:pt x="8821" y="44"/>
                  </a:lnTo>
                  <a:lnTo>
                    <a:pt x="873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1"/>
            <p:cNvSpPr/>
            <p:nvPr/>
          </p:nvSpPr>
          <p:spPr>
            <a:xfrm>
              <a:off x="2789775" y="804425"/>
              <a:ext cx="392750" cy="774525"/>
            </a:xfrm>
            <a:custGeom>
              <a:rect b="b" l="l" r="r" t="t"/>
              <a:pathLst>
                <a:path extrusionOk="0" h="30981" w="15710">
                  <a:moveTo>
                    <a:pt x="15446" y="1"/>
                  </a:moveTo>
                  <a:lnTo>
                    <a:pt x="15402" y="45"/>
                  </a:lnTo>
                  <a:lnTo>
                    <a:pt x="15358" y="89"/>
                  </a:lnTo>
                  <a:lnTo>
                    <a:pt x="13998" y="2985"/>
                  </a:lnTo>
                  <a:lnTo>
                    <a:pt x="12550" y="5925"/>
                  </a:lnTo>
                  <a:lnTo>
                    <a:pt x="12374" y="6232"/>
                  </a:lnTo>
                  <a:lnTo>
                    <a:pt x="11058" y="8777"/>
                  </a:lnTo>
                  <a:lnTo>
                    <a:pt x="9522" y="11893"/>
                  </a:lnTo>
                  <a:lnTo>
                    <a:pt x="8469" y="14920"/>
                  </a:lnTo>
                  <a:lnTo>
                    <a:pt x="7021" y="18211"/>
                  </a:lnTo>
                  <a:lnTo>
                    <a:pt x="4739" y="22248"/>
                  </a:lnTo>
                  <a:lnTo>
                    <a:pt x="3862" y="23126"/>
                  </a:lnTo>
                  <a:lnTo>
                    <a:pt x="3862" y="23170"/>
                  </a:lnTo>
                  <a:lnTo>
                    <a:pt x="2370" y="25890"/>
                  </a:lnTo>
                  <a:lnTo>
                    <a:pt x="44" y="30717"/>
                  </a:lnTo>
                  <a:lnTo>
                    <a:pt x="0" y="30805"/>
                  </a:lnTo>
                  <a:lnTo>
                    <a:pt x="0" y="30893"/>
                  </a:lnTo>
                  <a:lnTo>
                    <a:pt x="44" y="30937"/>
                  </a:lnTo>
                  <a:lnTo>
                    <a:pt x="88" y="30980"/>
                  </a:lnTo>
                  <a:lnTo>
                    <a:pt x="263" y="30980"/>
                  </a:lnTo>
                  <a:lnTo>
                    <a:pt x="351" y="30893"/>
                  </a:lnTo>
                  <a:lnTo>
                    <a:pt x="2677" y="26066"/>
                  </a:lnTo>
                  <a:lnTo>
                    <a:pt x="4125" y="23389"/>
                  </a:lnTo>
                  <a:lnTo>
                    <a:pt x="5002" y="22512"/>
                  </a:lnTo>
                  <a:lnTo>
                    <a:pt x="5002" y="22468"/>
                  </a:lnTo>
                  <a:lnTo>
                    <a:pt x="7328" y="18343"/>
                  </a:lnTo>
                  <a:lnTo>
                    <a:pt x="8776" y="15052"/>
                  </a:lnTo>
                  <a:lnTo>
                    <a:pt x="9829" y="12024"/>
                  </a:lnTo>
                  <a:lnTo>
                    <a:pt x="11365" y="8909"/>
                  </a:lnTo>
                  <a:lnTo>
                    <a:pt x="12682" y="6408"/>
                  </a:lnTo>
                  <a:lnTo>
                    <a:pt x="12857" y="6056"/>
                  </a:lnTo>
                  <a:lnTo>
                    <a:pt x="14349" y="3116"/>
                  </a:lnTo>
                  <a:lnTo>
                    <a:pt x="15665" y="264"/>
                  </a:lnTo>
                  <a:lnTo>
                    <a:pt x="15709" y="177"/>
                  </a:lnTo>
                  <a:lnTo>
                    <a:pt x="15665" y="89"/>
                  </a:lnTo>
                  <a:lnTo>
                    <a:pt x="15665" y="45"/>
                  </a:lnTo>
                  <a:lnTo>
                    <a:pt x="1557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1"/>
            <p:cNvSpPr/>
            <p:nvPr/>
          </p:nvSpPr>
          <p:spPr>
            <a:xfrm>
              <a:off x="2674575" y="1020550"/>
              <a:ext cx="230400" cy="590225"/>
            </a:xfrm>
            <a:custGeom>
              <a:rect b="b" l="l" r="r" t="t"/>
              <a:pathLst>
                <a:path extrusionOk="0" h="23609" w="9216">
                  <a:moveTo>
                    <a:pt x="8996" y="0"/>
                  </a:moveTo>
                  <a:lnTo>
                    <a:pt x="8952" y="44"/>
                  </a:lnTo>
                  <a:lnTo>
                    <a:pt x="8908" y="88"/>
                  </a:lnTo>
                  <a:lnTo>
                    <a:pt x="8865" y="132"/>
                  </a:lnTo>
                  <a:lnTo>
                    <a:pt x="7811" y="3774"/>
                  </a:lnTo>
                  <a:lnTo>
                    <a:pt x="6583" y="6231"/>
                  </a:lnTo>
                  <a:lnTo>
                    <a:pt x="3994" y="11541"/>
                  </a:lnTo>
                  <a:lnTo>
                    <a:pt x="2282" y="14744"/>
                  </a:lnTo>
                  <a:lnTo>
                    <a:pt x="527" y="18342"/>
                  </a:lnTo>
                  <a:lnTo>
                    <a:pt x="527" y="18386"/>
                  </a:lnTo>
                  <a:lnTo>
                    <a:pt x="1" y="20405"/>
                  </a:lnTo>
                  <a:lnTo>
                    <a:pt x="1" y="20449"/>
                  </a:lnTo>
                  <a:lnTo>
                    <a:pt x="176" y="23432"/>
                  </a:lnTo>
                  <a:lnTo>
                    <a:pt x="220" y="23564"/>
                  </a:lnTo>
                  <a:lnTo>
                    <a:pt x="352" y="23608"/>
                  </a:lnTo>
                  <a:lnTo>
                    <a:pt x="439" y="23564"/>
                  </a:lnTo>
                  <a:lnTo>
                    <a:pt x="483" y="23520"/>
                  </a:lnTo>
                  <a:lnTo>
                    <a:pt x="527" y="23476"/>
                  </a:lnTo>
                  <a:lnTo>
                    <a:pt x="527" y="23389"/>
                  </a:lnTo>
                  <a:lnTo>
                    <a:pt x="352" y="20449"/>
                  </a:lnTo>
                  <a:lnTo>
                    <a:pt x="834" y="18474"/>
                  </a:lnTo>
                  <a:lnTo>
                    <a:pt x="2590" y="14876"/>
                  </a:lnTo>
                  <a:lnTo>
                    <a:pt x="4301" y="11716"/>
                  </a:lnTo>
                  <a:lnTo>
                    <a:pt x="6890" y="6363"/>
                  </a:lnTo>
                  <a:lnTo>
                    <a:pt x="8162" y="3906"/>
                  </a:lnTo>
                  <a:lnTo>
                    <a:pt x="8162" y="3862"/>
                  </a:lnTo>
                  <a:lnTo>
                    <a:pt x="9216" y="264"/>
                  </a:lnTo>
                  <a:lnTo>
                    <a:pt x="9216" y="176"/>
                  </a:lnTo>
                  <a:lnTo>
                    <a:pt x="9172" y="88"/>
                  </a:lnTo>
                  <a:lnTo>
                    <a:pt x="9128" y="44"/>
                  </a:lnTo>
                  <a:lnTo>
                    <a:pt x="9084" y="44"/>
                  </a:lnTo>
                  <a:lnTo>
                    <a:pt x="899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1"/>
            <p:cNvSpPr/>
            <p:nvPr/>
          </p:nvSpPr>
          <p:spPr>
            <a:xfrm>
              <a:off x="2044900" y="1165350"/>
              <a:ext cx="481600" cy="961000"/>
            </a:xfrm>
            <a:custGeom>
              <a:rect b="b" l="l" r="r" t="t"/>
              <a:pathLst>
                <a:path extrusionOk="0" h="38440" w="19264">
                  <a:moveTo>
                    <a:pt x="19088" y="1"/>
                  </a:moveTo>
                  <a:lnTo>
                    <a:pt x="19001" y="44"/>
                  </a:lnTo>
                  <a:lnTo>
                    <a:pt x="18957" y="88"/>
                  </a:lnTo>
                  <a:lnTo>
                    <a:pt x="18957" y="132"/>
                  </a:lnTo>
                  <a:lnTo>
                    <a:pt x="18386" y="2326"/>
                  </a:lnTo>
                  <a:lnTo>
                    <a:pt x="16763" y="5530"/>
                  </a:lnTo>
                  <a:lnTo>
                    <a:pt x="14656" y="9786"/>
                  </a:lnTo>
                  <a:lnTo>
                    <a:pt x="14656" y="9830"/>
                  </a:lnTo>
                  <a:lnTo>
                    <a:pt x="14218" y="11366"/>
                  </a:lnTo>
                  <a:lnTo>
                    <a:pt x="14218" y="11409"/>
                  </a:lnTo>
                  <a:lnTo>
                    <a:pt x="14042" y="15095"/>
                  </a:lnTo>
                  <a:lnTo>
                    <a:pt x="13559" y="17114"/>
                  </a:lnTo>
                  <a:lnTo>
                    <a:pt x="11936" y="20098"/>
                  </a:lnTo>
                  <a:lnTo>
                    <a:pt x="9522" y="23915"/>
                  </a:lnTo>
                  <a:lnTo>
                    <a:pt x="7328" y="27557"/>
                  </a:lnTo>
                  <a:lnTo>
                    <a:pt x="7284" y="27601"/>
                  </a:lnTo>
                  <a:lnTo>
                    <a:pt x="6626" y="29927"/>
                  </a:lnTo>
                  <a:lnTo>
                    <a:pt x="5749" y="33876"/>
                  </a:lnTo>
                  <a:lnTo>
                    <a:pt x="5310" y="34754"/>
                  </a:lnTo>
                  <a:lnTo>
                    <a:pt x="4915" y="34885"/>
                  </a:lnTo>
                  <a:lnTo>
                    <a:pt x="3072" y="34973"/>
                  </a:lnTo>
                  <a:lnTo>
                    <a:pt x="3028" y="34973"/>
                  </a:lnTo>
                  <a:lnTo>
                    <a:pt x="1492" y="35280"/>
                  </a:lnTo>
                  <a:lnTo>
                    <a:pt x="1448" y="35324"/>
                  </a:lnTo>
                  <a:lnTo>
                    <a:pt x="658" y="35851"/>
                  </a:lnTo>
                  <a:lnTo>
                    <a:pt x="615" y="35939"/>
                  </a:lnTo>
                  <a:lnTo>
                    <a:pt x="132" y="37211"/>
                  </a:lnTo>
                  <a:lnTo>
                    <a:pt x="88" y="37255"/>
                  </a:lnTo>
                  <a:lnTo>
                    <a:pt x="0" y="38264"/>
                  </a:lnTo>
                  <a:lnTo>
                    <a:pt x="44" y="38352"/>
                  </a:lnTo>
                  <a:lnTo>
                    <a:pt x="44" y="38396"/>
                  </a:lnTo>
                  <a:lnTo>
                    <a:pt x="88" y="38440"/>
                  </a:lnTo>
                  <a:lnTo>
                    <a:pt x="176" y="38440"/>
                  </a:lnTo>
                  <a:lnTo>
                    <a:pt x="307" y="38396"/>
                  </a:lnTo>
                  <a:lnTo>
                    <a:pt x="351" y="38308"/>
                  </a:lnTo>
                  <a:lnTo>
                    <a:pt x="439" y="37299"/>
                  </a:lnTo>
                  <a:lnTo>
                    <a:pt x="922" y="36114"/>
                  </a:lnTo>
                  <a:lnTo>
                    <a:pt x="1624" y="35631"/>
                  </a:lnTo>
                  <a:lnTo>
                    <a:pt x="3072" y="35324"/>
                  </a:lnTo>
                  <a:lnTo>
                    <a:pt x="4959" y="35237"/>
                  </a:lnTo>
                  <a:lnTo>
                    <a:pt x="5003" y="35237"/>
                  </a:lnTo>
                  <a:lnTo>
                    <a:pt x="5485" y="35061"/>
                  </a:lnTo>
                  <a:lnTo>
                    <a:pt x="5573" y="35017"/>
                  </a:lnTo>
                  <a:lnTo>
                    <a:pt x="5617" y="34973"/>
                  </a:lnTo>
                  <a:lnTo>
                    <a:pt x="6056" y="34052"/>
                  </a:lnTo>
                  <a:lnTo>
                    <a:pt x="6056" y="34008"/>
                  </a:lnTo>
                  <a:lnTo>
                    <a:pt x="6977" y="29971"/>
                  </a:lnTo>
                  <a:lnTo>
                    <a:pt x="7635" y="27733"/>
                  </a:lnTo>
                  <a:lnTo>
                    <a:pt x="9829" y="24135"/>
                  </a:lnTo>
                  <a:lnTo>
                    <a:pt x="12243" y="20273"/>
                  </a:lnTo>
                  <a:lnTo>
                    <a:pt x="13866" y="17289"/>
                  </a:lnTo>
                  <a:lnTo>
                    <a:pt x="13910" y="17246"/>
                  </a:lnTo>
                  <a:lnTo>
                    <a:pt x="14393" y="15139"/>
                  </a:lnTo>
                  <a:lnTo>
                    <a:pt x="14393" y="15095"/>
                  </a:lnTo>
                  <a:lnTo>
                    <a:pt x="14569" y="11453"/>
                  </a:lnTo>
                  <a:lnTo>
                    <a:pt x="14963" y="9961"/>
                  </a:lnTo>
                  <a:lnTo>
                    <a:pt x="17070" y="5661"/>
                  </a:lnTo>
                  <a:lnTo>
                    <a:pt x="18693" y="2458"/>
                  </a:lnTo>
                  <a:lnTo>
                    <a:pt x="18693" y="2414"/>
                  </a:lnTo>
                  <a:lnTo>
                    <a:pt x="19264" y="220"/>
                  </a:lnTo>
                  <a:lnTo>
                    <a:pt x="19264" y="176"/>
                  </a:lnTo>
                  <a:lnTo>
                    <a:pt x="19264" y="88"/>
                  </a:lnTo>
                  <a:lnTo>
                    <a:pt x="19220" y="44"/>
                  </a:lnTo>
                  <a:lnTo>
                    <a:pt x="1913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1"/>
            <p:cNvSpPr/>
            <p:nvPr/>
          </p:nvSpPr>
          <p:spPr>
            <a:xfrm>
              <a:off x="3057425" y="781400"/>
              <a:ext cx="247950" cy="648350"/>
            </a:xfrm>
            <a:custGeom>
              <a:rect b="b" l="l" r="r" t="t"/>
              <a:pathLst>
                <a:path extrusionOk="0" h="25934" w="9918">
                  <a:moveTo>
                    <a:pt x="9742" y="0"/>
                  </a:moveTo>
                  <a:lnTo>
                    <a:pt x="9655" y="44"/>
                  </a:lnTo>
                  <a:lnTo>
                    <a:pt x="9611" y="88"/>
                  </a:lnTo>
                  <a:lnTo>
                    <a:pt x="9567" y="132"/>
                  </a:lnTo>
                  <a:lnTo>
                    <a:pt x="8514" y="3028"/>
                  </a:lnTo>
                  <a:lnTo>
                    <a:pt x="7110" y="6363"/>
                  </a:lnTo>
                  <a:lnTo>
                    <a:pt x="5486" y="9654"/>
                  </a:lnTo>
                  <a:lnTo>
                    <a:pt x="3073" y="14744"/>
                  </a:lnTo>
                  <a:lnTo>
                    <a:pt x="2458" y="16631"/>
                  </a:lnTo>
                  <a:lnTo>
                    <a:pt x="1537" y="19615"/>
                  </a:lnTo>
                  <a:lnTo>
                    <a:pt x="528" y="22950"/>
                  </a:lnTo>
                  <a:lnTo>
                    <a:pt x="1" y="25714"/>
                  </a:lnTo>
                  <a:lnTo>
                    <a:pt x="1" y="25802"/>
                  </a:lnTo>
                  <a:lnTo>
                    <a:pt x="45" y="25846"/>
                  </a:lnTo>
                  <a:lnTo>
                    <a:pt x="89" y="25890"/>
                  </a:lnTo>
                  <a:lnTo>
                    <a:pt x="133" y="25934"/>
                  </a:lnTo>
                  <a:lnTo>
                    <a:pt x="176" y="25934"/>
                  </a:lnTo>
                  <a:lnTo>
                    <a:pt x="264" y="25890"/>
                  </a:lnTo>
                  <a:lnTo>
                    <a:pt x="352" y="25802"/>
                  </a:lnTo>
                  <a:lnTo>
                    <a:pt x="879" y="23038"/>
                  </a:lnTo>
                  <a:lnTo>
                    <a:pt x="1888" y="19703"/>
                  </a:lnTo>
                  <a:lnTo>
                    <a:pt x="2809" y="16763"/>
                  </a:lnTo>
                  <a:lnTo>
                    <a:pt x="3424" y="14876"/>
                  </a:lnTo>
                  <a:lnTo>
                    <a:pt x="5793" y="9830"/>
                  </a:lnTo>
                  <a:lnTo>
                    <a:pt x="7461" y="6495"/>
                  </a:lnTo>
                  <a:lnTo>
                    <a:pt x="8821" y="3160"/>
                  </a:lnTo>
                  <a:lnTo>
                    <a:pt x="9918" y="264"/>
                  </a:lnTo>
                  <a:lnTo>
                    <a:pt x="9918" y="176"/>
                  </a:lnTo>
                  <a:lnTo>
                    <a:pt x="9918" y="132"/>
                  </a:lnTo>
                  <a:lnTo>
                    <a:pt x="9874" y="44"/>
                  </a:lnTo>
                  <a:lnTo>
                    <a:pt x="9786" y="44"/>
                  </a:lnTo>
                  <a:lnTo>
                    <a:pt x="974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1"/>
            <p:cNvSpPr/>
            <p:nvPr/>
          </p:nvSpPr>
          <p:spPr>
            <a:xfrm>
              <a:off x="3021225" y="785800"/>
              <a:ext cx="255650" cy="654925"/>
            </a:xfrm>
            <a:custGeom>
              <a:rect b="b" l="l" r="r" t="t"/>
              <a:pathLst>
                <a:path extrusionOk="0" h="26197" w="10226">
                  <a:moveTo>
                    <a:pt x="9962" y="0"/>
                  </a:moveTo>
                  <a:lnTo>
                    <a:pt x="9918" y="44"/>
                  </a:lnTo>
                  <a:lnTo>
                    <a:pt x="9874" y="132"/>
                  </a:lnTo>
                  <a:lnTo>
                    <a:pt x="8821" y="2852"/>
                  </a:lnTo>
                  <a:lnTo>
                    <a:pt x="7241" y="6407"/>
                  </a:lnTo>
                  <a:lnTo>
                    <a:pt x="5442" y="9961"/>
                  </a:lnTo>
                  <a:lnTo>
                    <a:pt x="3906" y="12989"/>
                  </a:lnTo>
                  <a:lnTo>
                    <a:pt x="3906" y="13032"/>
                  </a:lnTo>
                  <a:lnTo>
                    <a:pt x="2151" y="18210"/>
                  </a:lnTo>
                  <a:lnTo>
                    <a:pt x="484" y="23388"/>
                  </a:lnTo>
                  <a:lnTo>
                    <a:pt x="1" y="25977"/>
                  </a:lnTo>
                  <a:lnTo>
                    <a:pt x="1" y="26065"/>
                  </a:lnTo>
                  <a:lnTo>
                    <a:pt x="45" y="26109"/>
                  </a:lnTo>
                  <a:lnTo>
                    <a:pt x="89" y="26153"/>
                  </a:lnTo>
                  <a:lnTo>
                    <a:pt x="133" y="26197"/>
                  </a:lnTo>
                  <a:lnTo>
                    <a:pt x="176" y="26197"/>
                  </a:lnTo>
                  <a:lnTo>
                    <a:pt x="308" y="26153"/>
                  </a:lnTo>
                  <a:lnTo>
                    <a:pt x="352" y="26065"/>
                  </a:lnTo>
                  <a:lnTo>
                    <a:pt x="835" y="23476"/>
                  </a:lnTo>
                  <a:lnTo>
                    <a:pt x="2458" y="18342"/>
                  </a:lnTo>
                  <a:lnTo>
                    <a:pt x="4257" y="13164"/>
                  </a:lnTo>
                  <a:lnTo>
                    <a:pt x="5749" y="10136"/>
                  </a:lnTo>
                  <a:lnTo>
                    <a:pt x="7548" y="6538"/>
                  </a:lnTo>
                  <a:lnTo>
                    <a:pt x="9128" y="3028"/>
                  </a:lnTo>
                  <a:lnTo>
                    <a:pt x="10225" y="263"/>
                  </a:lnTo>
                  <a:lnTo>
                    <a:pt x="10225" y="176"/>
                  </a:lnTo>
                  <a:lnTo>
                    <a:pt x="10225" y="88"/>
                  </a:lnTo>
                  <a:lnTo>
                    <a:pt x="10181" y="44"/>
                  </a:lnTo>
                  <a:lnTo>
                    <a:pt x="1009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1"/>
            <p:cNvSpPr/>
            <p:nvPr/>
          </p:nvSpPr>
          <p:spPr>
            <a:xfrm>
              <a:off x="2918125" y="827475"/>
              <a:ext cx="313750" cy="633000"/>
            </a:xfrm>
            <a:custGeom>
              <a:rect b="b" l="l" r="r" t="t"/>
              <a:pathLst>
                <a:path extrusionOk="0" h="25320" w="12550">
                  <a:moveTo>
                    <a:pt x="12331" y="0"/>
                  </a:moveTo>
                  <a:lnTo>
                    <a:pt x="12243" y="44"/>
                  </a:lnTo>
                  <a:lnTo>
                    <a:pt x="12199" y="88"/>
                  </a:lnTo>
                  <a:lnTo>
                    <a:pt x="10531" y="3862"/>
                  </a:lnTo>
                  <a:lnTo>
                    <a:pt x="9259" y="6407"/>
                  </a:lnTo>
                  <a:lnTo>
                    <a:pt x="6538" y="11936"/>
                  </a:lnTo>
                  <a:lnTo>
                    <a:pt x="4037" y="19483"/>
                  </a:lnTo>
                  <a:lnTo>
                    <a:pt x="2896" y="22160"/>
                  </a:lnTo>
                  <a:lnTo>
                    <a:pt x="1711" y="23608"/>
                  </a:lnTo>
                  <a:lnTo>
                    <a:pt x="746" y="23652"/>
                  </a:lnTo>
                  <a:lnTo>
                    <a:pt x="658" y="23696"/>
                  </a:lnTo>
                  <a:lnTo>
                    <a:pt x="614" y="23784"/>
                  </a:lnTo>
                  <a:lnTo>
                    <a:pt x="44" y="25100"/>
                  </a:lnTo>
                  <a:lnTo>
                    <a:pt x="0" y="25144"/>
                  </a:lnTo>
                  <a:lnTo>
                    <a:pt x="44" y="25232"/>
                  </a:lnTo>
                  <a:lnTo>
                    <a:pt x="88" y="25276"/>
                  </a:lnTo>
                  <a:lnTo>
                    <a:pt x="132" y="25319"/>
                  </a:lnTo>
                  <a:lnTo>
                    <a:pt x="307" y="25319"/>
                  </a:lnTo>
                  <a:lnTo>
                    <a:pt x="351" y="25232"/>
                  </a:lnTo>
                  <a:lnTo>
                    <a:pt x="878" y="24003"/>
                  </a:lnTo>
                  <a:lnTo>
                    <a:pt x="1799" y="23959"/>
                  </a:lnTo>
                  <a:lnTo>
                    <a:pt x="1887" y="23915"/>
                  </a:lnTo>
                  <a:lnTo>
                    <a:pt x="1931" y="23871"/>
                  </a:lnTo>
                  <a:lnTo>
                    <a:pt x="3203" y="22379"/>
                  </a:lnTo>
                  <a:lnTo>
                    <a:pt x="3247" y="22336"/>
                  </a:lnTo>
                  <a:lnTo>
                    <a:pt x="4388" y="19615"/>
                  </a:lnTo>
                  <a:lnTo>
                    <a:pt x="6845" y="12068"/>
                  </a:lnTo>
                  <a:lnTo>
                    <a:pt x="9566" y="6539"/>
                  </a:lnTo>
                  <a:lnTo>
                    <a:pt x="10839" y="3994"/>
                  </a:lnTo>
                  <a:lnTo>
                    <a:pt x="12550" y="220"/>
                  </a:lnTo>
                  <a:lnTo>
                    <a:pt x="12550" y="176"/>
                  </a:lnTo>
                  <a:lnTo>
                    <a:pt x="12550" y="88"/>
                  </a:lnTo>
                  <a:lnTo>
                    <a:pt x="12506" y="44"/>
                  </a:lnTo>
                  <a:lnTo>
                    <a:pt x="1246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1"/>
            <p:cNvSpPr/>
            <p:nvPr/>
          </p:nvSpPr>
          <p:spPr>
            <a:xfrm>
              <a:off x="2828150" y="830775"/>
              <a:ext cx="373025" cy="702100"/>
            </a:xfrm>
            <a:custGeom>
              <a:rect b="b" l="l" r="r" t="t"/>
              <a:pathLst>
                <a:path extrusionOk="0" h="28084" w="14921">
                  <a:moveTo>
                    <a:pt x="14701" y="0"/>
                  </a:moveTo>
                  <a:lnTo>
                    <a:pt x="14613" y="44"/>
                  </a:lnTo>
                  <a:lnTo>
                    <a:pt x="14569" y="88"/>
                  </a:lnTo>
                  <a:lnTo>
                    <a:pt x="13297" y="2808"/>
                  </a:lnTo>
                  <a:lnTo>
                    <a:pt x="11893" y="5573"/>
                  </a:lnTo>
                  <a:lnTo>
                    <a:pt x="9962" y="9434"/>
                  </a:lnTo>
                  <a:lnTo>
                    <a:pt x="8602" y="12506"/>
                  </a:lnTo>
                  <a:lnTo>
                    <a:pt x="7592" y="15622"/>
                  </a:lnTo>
                  <a:lnTo>
                    <a:pt x="6144" y="19351"/>
                  </a:lnTo>
                  <a:lnTo>
                    <a:pt x="4389" y="22204"/>
                  </a:lnTo>
                  <a:lnTo>
                    <a:pt x="3555" y="22555"/>
                  </a:lnTo>
                  <a:lnTo>
                    <a:pt x="3511" y="22598"/>
                  </a:lnTo>
                  <a:lnTo>
                    <a:pt x="2809" y="23344"/>
                  </a:lnTo>
                  <a:lnTo>
                    <a:pt x="2765" y="23388"/>
                  </a:lnTo>
                  <a:lnTo>
                    <a:pt x="45" y="27820"/>
                  </a:lnTo>
                  <a:lnTo>
                    <a:pt x="1" y="27864"/>
                  </a:lnTo>
                  <a:lnTo>
                    <a:pt x="1" y="27952"/>
                  </a:lnTo>
                  <a:lnTo>
                    <a:pt x="45" y="27996"/>
                  </a:lnTo>
                  <a:lnTo>
                    <a:pt x="89" y="28040"/>
                  </a:lnTo>
                  <a:lnTo>
                    <a:pt x="176" y="28084"/>
                  </a:lnTo>
                  <a:lnTo>
                    <a:pt x="264" y="28084"/>
                  </a:lnTo>
                  <a:lnTo>
                    <a:pt x="352" y="27996"/>
                  </a:lnTo>
                  <a:lnTo>
                    <a:pt x="3073" y="23564"/>
                  </a:lnTo>
                  <a:lnTo>
                    <a:pt x="3731" y="22862"/>
                  </a:lnTo>
                  <a:lnTo>
                    <a:pt x="4565" y="22511"/>
                  </a:lnTo>
                  <a:lnTo>
                    <a:pt x="4652" y="22423"/>
                  </a:lnTo>
                  <a:lnTo>
                    <a:pt x="6451" y="19527"/>
                  </a:lnTo>
                  <a:lnTo>
                    <a:pt x="7943" y="15753"/>
                  </a:lnTo>
                  <a:lnTo>
                    <a:pt x="8953" y="12638"/>
                  </a:lnTo>
                  <a:lnTo>
                    <a:pt x="10269" y="9566"/>
                  </a:lnTo>
                  <a:lnTo>
                    <a:pt x="12200" y="5705"/>
                  </a:lnTo>
                  <a:lnTo>
                    <a:pt x="13648" y="2940"/>
                  </a:lnTo>
                  <a:lnTo>
                    <a:pt x="14920" y="220"/>
                  </a:lnTo>
                  <a:lnTo>
                    <a:pt x="14920" y="176"/>
                  </a:lnTo>
                  <a:lnTo>
                    <a:pt x="14920" y="88"/>
                  </a:lnTo>
                  <a:lnTo>
                    <a:pt x="14876" y="44"/>
                  </a:lnTo>
                  <a:lnTo>
                    <a:pt x="1483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1"/>
            <p:cNvSpPr/>
            <p:nvPr/>
          </p:nvSpPr>
          <p:spPr>
            <a:xfrm>
              <a:off x="2789775" y="802250"/>
              <a:ext cx="359825" cy="736100"/>
            </a:xfrm>
            <a:custGeom>
              <a:rect b="b" l="l" r="r" t="t"/>
              <a:pathLst>
                <a:path extrusionOk="0" h="29444" w="14393">
                  <a:moveTo>
                    <a:pt x="14174" y="0"/>
                  </a:moveTo>
                  <a:lnTo>
                    <a:pt x="14086" y="44"/>
                  </a:lnTo>
                  <a:lnTo>
                    <a:pt x="14086" y="132"/>
                  </a:lnTo>
                  <a:lnTo>
                    <a:pt x="13164" y="2150"/>
                  </a:lnTo>
                  <a:lnTo>
                    <a:pt x="11585" y="5266"/>
                  </a:lnTo>
                  <a:lnTo>
                    <a:pt x="9742" y="9040"/>
                  </a:lnTo>
                  <a:lnTo>
                    <a:pt x="7942" y="12769"/>
                  </a:lnTo>
                  <a:lnTo>
                    <a:pt x="6494" y="15841"/>
                  </a:lnTo>
                  <a:lnTo>
                    <a:pt x="4959" y="18913"/>
                  </a:lnTo>
                  <a:lnTo>
                    <a:pt x="3379" y="22028"/>
                  </a:lnTo>
                  <a:lnTo>
                    <a:pt x="1711" y="25144"/>
                  </a:lnTo>
                  <a:lnTo>
                    <a:pt x="0" y="29225"/>
                  </a:lnTo>
                  <a:lnTo>
                    <a:pt x="0" y="29268"/>
                  </a:lnTo>
                  <a:lnTo>
                    <a:pt x="0" y="29356"/>
                  </a:lnTo>
                  <a:lnTo>
                    <a:pt x="44" y="29400"/>
                  </a:lnTo>
                  <a:lnTo>
                    <a:pt x="132" y="29444"/>
                  </a:lnTo>
                  <a:lnTo>
                    <a:pt x="176" y="29444"/>
                  </a:lnTo>
                  <a:lnTo>
                    <a:pt x="263" y="29400"/>
                  </a:lnTo>
                  <a:lnTo>
                    <a:pt x="351" y="29356"/>
                  </a:lnTo>
                  <a:lnTo>
                    <a:pt x="2019" y="25319"/>
                  </a:lnTo>
                  <a:lnTo>
                    <a:pt x="3686" y="22204"/>
                  </a:lnTo>
                  <a:lnTo>
                    <a:pt x="5266" y="19088"/>
                  </a:lnTo>
                  <a:lnTo>
                    <a:pt x="6802" y="15973"/>
                  </a:lnTo>
                  <a:lnTo>
                    <a:pt x="8250" y="12901"/>
                  </a:lnTo>
                  <a:lnTo>
                    <a:pt x="10049" y="9171"/>
                  </a:lnTo>
                  <a:lnTo>
                    <a:pt x="11892" y="5441"/>
                  </a:lnTo>
                  <a:lnTo>
                    <a:pt x="13471" y="2326"/>
                  </a:lnTo>
                  <a:lnTo>
                    <a:pt x="14393" y="264"/>
                  </a:lnTo>
                  <a:lnTo>
                    <a:pt x="14393" y="176"/>
                  </a:lnTo>
                  <a:lnTo>
                    <a:pt x="14393" y="132"/>
                  </a:lnTo>
                  <a:lnTo>
                    <a:pt x="14349" y="88"/>
                  </a:lnTo>
                  <a:lnTo>
                    <a:pt x="14305" y="44"/>
                  </a:lnTo>
                  <a:lnTo>
                    <a:pt x="1421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1"/>
            <p:cNvSpPr/>
            <p:nvPr/>
          </p:nvSpPr>
          <p:spPr>
            <a:xfrm>
              <a:off x="2754650" y="825275"/>
              <a:ext cx="332425" cy="722950"/>
            </a:xfrm>
            <a:custGeom>
              <a:rect b="b" l="l" r="r" t="t"/>
              <a:pathLst>
                <a:path extrusionOk="0" h="28918" w="13297">
                  <a:moveTo>
                    <a:pt x="13033" y="1"/>
                  </a:moveTo>
                  <a:lnTo>
                    <a:pt x="12990" y="45"/>
                  </a:lnTo>
                  <a:lnTo>
                    <a:pt x="12946" y="88"/>
                  </a:lnTo>
                  <a:lnTo>
                    <a:pt x="11498" y="4608"/>
                  </a:lnTo>
                  <a:lnTo>
                    <a:pt x="9523" y="8601"/>
                  </a:lnTo>
                  <a:lnTo>
                    <a:pt x="7636" y="12419"/>
                  </a:lnTo>
                  <a:lnTo>
                    <a:pt x="5881" y="15973"/>
                  </a:lnTo>
                  <a:lnTo>
                    <a:pt x="4126" y="19484"/>
                  </a:lnTo>
                  <a:lnTo>
                    <a:pt x="2327" y="23038"/>
                  </a:lnTo>
                  <a:lnTo>
                    <a:pt x="352" y="26680"/>
                  </a:lnTo>
                  <a:lnTo>
                    <a:pt x="308" y="26768"/>
                  </a:lnTo>
                  <a:lnTo>
                    <a:pt x="1" y="28698"/>
                  </a:lnTo>
                  <a:lnTo>
                    <a:pt x="1" y="28786"/>
                  </a:lnTo>
                  <a:lnTo>
                    <a:pt x="1" y="28830"/>
                  </a:lnTo>
                  <a:lnTo>
                    <a:pt x="45" y="28874"/>
                  </a:lnTo>
                  <a:lnTo>
                    <a:pt x="133" y="28918"/>
                  </a:lnTo>
                  <a:lnTo>
                    <a:pt x="264" y="28874"/>
                  </a:lnTo>
                  <a:lnTo>
                    <a:pt x="308" y="28742"/>
                  </a:lnTo>
                  <a:lnTo>
                    <a:pt x="659" y="26855"/>
                  </a:lnTo>
                  <a:lnTo>
                    <a:pt x="2634" y="23170"/>
                  </a:lnTo>
                  <a:lnTo>
                    <a:pt x="4477" y="19615"/>
                  </a:lnTo>
                  <a:lnTo>
                    <a:pt x="6232" y="16105"/>
                  </a:lnTo>
                  <a:lnTo>
                    <a:pt x="7943" y="12550"/>
                  </a:lnTo>
                  <a:lnTo>
                    <a:pt x="9830" y="8733"/>
                  </a:lnTo>
                  <a:lnTo>
                    <a:pt x="11805" y="4784"/>
                  </a:lnTo>
                  <a:lnTo>
                    <a:pt x="11805" y="4740"/>
                  </a:lnTo>
                  <a:lnTo>
                    <a:pt x="13297" y="220"/>
                  </a:lnTo>
                  <a:lnTo>
                    <a:pt x="13297" y="132"/>
                  </a:lnTo>
                  <a:lnTo>
                    <a:pt x="13253" y="88"/>
                  </a:lnTo>
                  <a:lnTo>
                    <a:pt x="1325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1"/>
            <p:cNvSpPr/>
            <p:nvPr/>
          </p:nvSpPr>
          <p:spPr>
            <a:xfrm>
              <a:off x="2734925" y="958025"/>
              <a:ext cx="270975" cy="606675"/>
            </a:xfrm>
            <a:custGeom>
              <a:rect b="b" l="l" r="r" t="t"/>
              <a:pathLst>
                <a:path extrusionOk="0" h="24267" w="10839">
                  <a:moveTo>
                    <a:pt x="10619" y="0"/>
                  </a:moveTo>
                  <a:lnTo>
                    <a:pt x="10531" y="44"/>
                  </a:lnTo>
                  <a:lnTo>
                    <a:pt x="10531" y="88"/>
                  </a:lnTo>
                  <a:lnTo>
                    <a:pt x="9610" y="2326"/>
                  </a:lnTo>
                  <a:lnTo>
                    <a:pt x="8645" y="4520"/>
                  </a:lnTo>
                  <a:lnTo>
                    <a:pt x="7635" y="6714"/>
                  </a:lnTo>
                  <a:lnTo>
                    <a:pt x="6582" y="8864"/>
                  </a:lnTo>
                  <a:lnTo>
                    <a:pt x="4476" y="13164"/>
                  </a:lnTo>
                  <a:lnTo>
                    <a:pt x="2326" y="17333"/>
                  </a:lnTo>
                  <a:lnTo>
                    <a:pt x="351" y="21107"/>
                  </a:lnTo>
                  <a:lnTo>
                    <a:pt x="351" y="21151"/>
                  </a:lnTo>
                  <a:lnTo>
                    <a:pt x="0" y="22423"/>
                  </a:lnTo>
                  <a:lnTo>
                    <a:pt x="0" y="22467"/>
                  </a:lnTo>
                  <a:lnTo>
                    <a:pt x="88" y="24091"/>
                  </a:lnTo>
                  <a:lnTo>
                    <a:pt x="132" y="24222"/>
                  </a:lnTo>
                  <a:lnTo>
                    <a:pt x="263" y="24266"/>
                  </a:lnTo>
                  <a:lnTo>
                    <a:pt x="351" y="24266"/>
                  </a:lnTo>
                  <a:lnTo>
                    <a:pt x="395" y="24222"/>
                  </a:lnTo>
                  <a:lnTo>
                    <a:pt x="439" y="24134"/>
                  </a:lnTo>
                  <a:lnTo>
                    <a:pt x="439" y="24091"/>
                  </a:lnTo>
                  <a:lnTo>
                    <a:pt x="351" y="22511"/>
                  </a:lnTo>
                  <a:lnTo>
                    <a:pt x="658" y="21282"/>
                  </a:lnTo>
                  <a:lnTo>
                    <a:pt x="2633" y="17508"/>
                  </a:lnTo>
                  <a:lnTo>
                    <a:pt x="4783" y="13296"/>
                  </a:lnTo>
                  <a:lnTo>
                    <a:pt x="6889" y="9040"/>
                  </a:lnTo>
                  <a:lnTo>
                    <a:pt x="7942" y="6846"/>
                  </a:lnTo>
                  <a:lnTo>
                    <a:pt x="8952" y="4695"/>
                  </a:lnTo>
                  <a:lnTo>
                    <a:pt x="9917" y="2458"/>
                  </a:lnTo>
                  <a:lnTo>
                    <a:pt x="10839" y="220"/>
                  </a:lnTo>
                  <a:lnTo>
                    <a:pt x="10839" y="176"/>
                  </a:lnTo>
                  <a:lnTo>
                    <a:pt x="10839" y="88"/>
                  </a:lnTo>
                  <a:lnTo>
                    <a:pt x="10795" y="44"/>
                  </a:lnTo>
                  <a:lnTo>
                    <a:pt x="1075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1"/>
            <p:cNvSpPr/>
            <p:nvPr/>
          </p:nvSpPr>
          <p:spPr>
            <a:xfrm>
              <a:off x="2697625" y="973375"/>
              <a:ext cx="265500" cy="607775"/>
            </a:xfrm>
            <a:custGeom>
              <a:rect b="b" l="l" r="r" t="t"/>
              <a:pathLst>
                <a:path extrusionOk="0" h="24311" w="10620">
                  <a:moveTo>
                    <a:pt x="10444" y="1"/>
                  </a:moveTo>
                  <a:lnTo>
                    <a:pt x="10400" y="44"/>
                  </a:lnTo>
                  <a:lnTo>
                    <a:pt x="10312" y="88"/>
                  </a:lnTo>
                  <a:lnTo>
                    <a:pt x="10268" y="132"/>
                  </a:lnTo>
                  <a:lnTo>
                    <a:pt x="8206" y="5398"/>
                  </a:lnTo>
                  <a:lnTo>
                    <a:pt x="6758" y="8206"/>
                  </a:lnTo>
                  <a:lnTo>
                    <a:pt x="5266" y="11497"/>
                  </a:lnTo>
                  <a:lnTo>
                    <a:pt x="3862" y="14349"/>
                  </a:lnTo>
                  <a:lnTo>
                    <a:pt x="2019" y="17684"/>
                  </a:lnTo>
                  <a:lnTo>
                    <a:pt x="439" y="20888"/>
                  </a:lnTo>
                  <a:lnTo>
                    <a:pt x="395" y="20931"/>
                  </a:lnTo>
                  <a:lnTo>
                    <a:pt x="0" y="22599"/>
                  </a:lnTo>
                  <a:lnTo>
                    <a:pt x="0" y="22643"/>
                  </a:lnTo>
                  <a:lnTo>
                    <a:pt x="220" y="24179"/>
                  </a:lnTo>
                  <a:lnTo>
                    <a:pt x="263" y="24266"/>
                  </a:lnTo>
                  <a:lnTo>
                    <a:pt x="395" y="24310"/>
                  </a:lnTo>
                  <a:lnTo>
                    <a:pt x="483" y="24310"/>
                  </a:lnTo>
                  <a:lnTo>
                    <a:pt x="527" y="24266"/>
                  </a:lnTo>
                  <a:lnTo>
                    <a:pt x="571" y="24179"/>
                  </a:lnTo>
                  <a:lnTo>
                    <a:pt x="571" y="24135"/>
                  </a:lnTo>
                  <a:lnTo>
                    <a:pt x="351" y="22643"/>
                  </a:lnTo>
                  <a:lnTo>
                    <a:pt x="746" y="21019"/>
                  </a:lnTo>
                  <a:lnTo>
                    <a:pt x="2326" y="17816"/>
                  </a:lnTo>
                  <a:lnTo>
                    <a:pt x="4169" y="14481"/>
                  </a:lnTo>
                  <a:lnTo>
                    <a:pt x="5573" y="11673"/>
                  </a:lnTo>
                  <a:lnTo>
                    <a:pt x="7109" y="8382"/>
                  </a:lnTo>
                  <a:lnTo>
                    <a:pt x="8557" y="5573"/>
                  </a:lnTo>
                  <a:lnTo>
                    <a:pt x="8557" y="5529"/>
                  </a:lnTo>
                  <a:lnTo>
                    <a:pt x="10619" y="264"/>
                  </a:lnTo>
                  <a:lnTo>
                    <a:pt x="10619" y="176"/>
                  </a:lnTo>
                  <a:lnTo>
                    <a:pt x="10619" y="132"/>
                  </a:lnTo>
                  <a:lnTo>
                    <a:pt x="10575" y="44"/>
                  </a:lnTo>
                  <a:lnTo>
                    <a:pt x="10531" y="44"/>
                  </a:lnTo>
                  <a:lnTo>
                    <a:pt x="1044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1"/>
            <p:cNvSpPr/>
            <p:nvPr/>
          </p:nvSpPr>
          <p:spPr>
            <a:xfrm>
              <a:off x="2630700" y="1103925"/>
              <a:ext cx="223825" cy="530975"/>
            </a:xfrm>
            <a:custGeom>
              <a:rect b="b" l="l" r="r" t="t"/>
              <a:pathLst>
                <a:path extrusionOk="0" h="21239" w="8953">
                  <a:moveTo>
                    <a:pt x="8733" y="0"/>
                  </a:moveTo>
                  <a:lnTo>
                    <a:pt x="8689" y="44"/>
                  </a:lnTo>
                  <a:lnTo>
                    <a:pt x="8645" y="88"/>
                  </a:lnTo>
                  <a:lnTo>
                    <a:pt x="6451" y="4388"/>
                  </a:lnTo>
                  <a:lnTo>
                    <a:pt x="5003" y="7372"/>
                  </a:lnTo>
                  <a:lnTo>
                    <a:pt x="3379" y="10356"/>
                  </a:lnTo>
                  <a:lnTo>
                    <a:pt x="1405" y="14261"/>
                  </a:lnTo>
                  <a:lnTo>
                    <a:pt x="1405" y="14305"/>
                  </a:lnTo>
                  <a:lnTo>
                    <a:pt x="790" y="16455"/>
                  </a:lnTo>
                  <a:lnTo>
                    <a:pt x="0" y="21063"/>
                  </a:lnTo>
                  <a:lnTo>
                    <a:pt x="0" y="21107"/>
                  </a:lnTo>
                  <a:lnTo>
                    <a:pt x="44" y="21195"/>
                  </a:lnTo>
                  <a:lnTo>
                    <a:pt x="88" y="21238"/>
                  </a:lnTo>
                  <a:lnTo>
                    <a:pt x="176" y="21238"/>
                  </a:lnTo>
                  <a:lnTo>
                    <a:pt x="308" y="21195"/>
                  </a:lnTo>
                  <a:lnTo>
                    <a:pt x="351" y="21107"/>
                  </a:lnTo>
                  <a:lnTo>
                    <a:pt x="1141" y="16543"/>
                  </a:lnTo>
                  <a:lnTo>
                    <a:pt x="1712" y="14393"/>
                  </a:lnTo>
                  <a:lnTo>
                    <a:pt x="3686" y="10532"/>
                  </a:lnTo>
                  <a:lnTo>
                    <a:pt x="5310" y="7504"/>
                  </a:lnTo>
                  <a:lnTo>
                    <a:pt x="6802" y="4564"/>
                  </a:lnTo>
                  <a:lnTo>
                    <a:pt x="8952" y="264"/>
                  </a:lnTo>
                  <a:lnTo>
                    <a:pt x="8952" y="176"/>
                  </a:lnTo>
                  <a:lnTo>
                    <a:pt x="8952" y="132"/>
                  </a:lnTo>
                  <a:lnTo>
                    <a:pt x="8908" y="44"/>
                  </a:lnTo>
                  <a:lnTo>
                    <a:pt x="886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1"/>
            <p:cNvSpPr/>
            <p:nvPr/>
          </p:nvSpPr>
          <p:spPr>
            <a:xfrm>
              <a:off x="2619725" y="1124775"/>
              <a:ext cx="194200" cy="436625"/>
            </a:xfrm>
            <a:custGeom>
              <a:rect b="b" l="l" r="r" t="t"/>
              <a:pathLst>
                <a:path extrusionOk="0" h="17465" w="7768">
                  <a:moveTo>
                    <a:pt x="7548" y="0"/>
                  </a:moveTo>
                  <a:lnTo>
                    <a:pt x="7460" y="44"/>
                  </a:lnTo>
                  <a:lnTo>
                    <a:pt x="7416" y="88"/>
                  </a:lnTo>
                  <a:lnTo>
                    <a:pt x="6188" y="2501"/>
                  </a:lnTo>
                  <a:lnTo>
                    <a:pt x="4696" y="5661"/>
                  </a:lnTo>
                  <a:lnTo>
                    <a:pt x="3160" y="8469"/>
                  </a:lnTo>
                  <a:lnTo>
                    <a:pt x="966" y="12681"/>
                  </a:lnTo>
                  <a:lnTo>
                    <a:pt x="176" y="15007"/>
                  </a:lnTo>
                  <a:lnTo>
                    <a:pt x="176" y="15051"/>
                  </a:lnTo>
                  <a:lnTo>
                    <a:pt x="1" y="17245"/>
                  </a:lnTo>
                  <a:lnTo>
                    <a:pt x="1" y="17333"/>
                  </a:lnTo>
                  <a:lnTo>
                    <a:pt x="45" y="17377"/>
                  </a:lnTo>
                  <a:lnTo>
                    <a:pt x="88" y="17421"/>
                  </a:lnTo>
                  <a:lnTo>
                    <a:pt x="176" y="17464"/>
                  </a:lnTo>
                  <a:lnTo>
                    <a:pt x="308" y="17421"/>
                  </a:lnTo>
                  <a:lnTo>
                    <a:pt x="352" y="17289"/>
                  </a:lnTo>
                  <a:lnTo>
                    <a:pt x="527" y="15095"/>
                  </a:lnTo>
                  <a:lnTo>
                    <a:pt x="1273" y="12813"/>
                  </a:lnTo>
                  <a:lnTo>
                    <a:pt x="3467" y="8601"/>
                  </a:lnTo>
                  <a:lnTo>
                    <a:pt x="5003" y="5792"/>
                  </a:lnTo>
                  <a:lnTo>
                    <a:pt x="6539" y="2677"/>
                  </a:lnTo>
                  <a:lnTo>
                    <a:pt x="7767" y="263"/>
                  </a:lnTo>
                  <a:lnTo>
                    <a:pt x="7767" y="176"/>
                  </a:lnTo>
                  <a:lnTo>
                    <a:pt x="7767" y="132"/>
                  </a:lnTo>
                  <a:lnTo>
                    <a:pt x="7724" y="44"/>
                  </a:lnTo>
                  <a:lnTo>
                    <a:pt x="768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1"/>
            <p:cNvSpPr/>
            <p:nvPr/>
          </p:nvSpPr>
          <p:spPr>
            <a:xfrm>
              <a:off x="2592300" y="1141225"/>
              <a:ext cx="183225" cy="483800"/>
            </a:xfrm>
            <a:custGeom>
              <a:rect b="b" l="l" r="r" t="t"/>
              <a:pathLst>
                <a:path extrusionOk="0" h="19352" w="7329">
                  <a:moveTo>
                    <a:pt x="7153" y="0"/>
                  </a:moveTo>
                  <a:lnTo>
                    <a:pt x="7109" y="44"/>
                  </a:lnTo>
                  <a:lnTo>
                    <a:pt x="7022" y="44"/>
                  </a:lnTo>
                  <a:lnTo>
                    <a:pt x="7022" y="132"/>
                  </a:lnTo>
                  <a:lnTo>
                    <a:pt x="5749" y="2677"/>
                  </a:lnTo>
                  <a:lnTo>
                    <a:pt x="4476" y="5178"/>
                  </a:lnTo>
                  <a:lnTo>
                    <a:pt x="1229" y="11277"/>
                  </a:lnTo>
                  <a:lnTo>
                    <a:pt x="1229" y="11321"/>
                  </a:lnTo>
                  <a:lnTo>
                    <a:pt x="308" y="13735"/>
                  </a:lnTo>
                  <a:lnTo>
                    <a:pt x="308" y="13779"/>
                  </a:lnTo>
                  <a:lnTo>
                    <a:pt x="1" y="16017"/>
                  </a:lnTo>
                  <a:lnTo>
                    <a:pt x="1" y="16060"/>
                  </a:lnTo>
                  <a:lnTo>
                    <a:pt x="132" y="19176"/>
                  </a:lnTo>
                  <a:lnTo>
                    <a:pt x="132" y="19264"/>
                  </a:lnTo>
                  <a:lnTo>
                    <a:pt x="176" y="19308"/>
                  </a:lnTo>
                  <a:lnTo>
                    <a:pt x="308" y="19351"/>
                  </a:lnTo>
                  <a:lnTo>
                    <a:pt x="396" y="19351"/>
                  </a:lnTo>
                  <a:lnTo>
                    <a:pt x="439" y="19308"/>
                  </a:lnTo>
                  <a:lnTo>
                    <a:pt x="483" y="19264"/>
                  </a:lnTo>
                  <a:lnTo>
                    <a:pt x="483" y="19176"/>
                  </a:lnTo>
                  <a:lnTo>
                    <a:pt x="352" y="16060"/>
                  </a:lnTo>
                  <a:lnTo>
                    <a:pt x="659" y="13866"/>
                  </a:lnTo>
                  <a:lnTo>
                    <a:pt x="1536" y="11453"/>
                  </a:lnTo>
                  <a:lnTo>
                    <a:pt x="4827" y="5354"/>
                  </a:lnTo>
                  <a:lnTo>
                    <a:pt x="6100" y="2852"/>
                  </a:lnTo>
                  <a:lnTo>
                    <a:pt x="7329" y="264"/>
                  </a:lnTo>
                  <a:lnTo>
                    <a:pt x="7329" y="176"/>
                  </a:lnTo>
                  <a:lnTo>
                    <a:pt x="7329" y="132"/>
                  </a:lnTo>
                  <a:lnTo>
                    <a:pt x="7285" y="88"/>
                  </a:lnTo>
                  <a:lnTo>
                    <a:pt x="7241" y="44"/>
                  </a:lnTo>
                  <a:lnTo>
                    <a:pt x="715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1"/>
            <p:cNvSpPr/>
            <p:nvPr/>
          </p:nvSpPr>
          <p:spPr>
            <a:xfrm>
              <a:off x="2263200" y="1174125"/>
              <a:ext cx="342300" cy="810725"/>
            </a:xfrm>
            <a:custGeom>
              <a:rect b="b" l="l" r="r" t="t"/>
              <a:pathLst>
                <a:path extrusionOk="0" h="32429" w="13692">
                  <a:moveTo>
                    <a:pt x="13384" y="1"/>
                  </a:moveTo>
                  <a:lnTo>
                    <a:pt x="13340" y="88"/>
                  </a:lnTo>
                  <a:lnTo>
                    <a:pt x="11014" y="4389"/>
                  </a:lnTo>
                  <a:lnTo>
                    <a:pt x="9479" y="7241"/>
                  </a:lnTo>
                  <a:lnTo>
                    <a:pt x="8294" y="9918"/>
                  </a:lnTo>
                  <a:lnTo>
                    <a:pt x="7723" y="11980"/>
                  </a:lnTo>
                  <a:lnTo>
                    <a:pt x="7723" y="12024"/>
                  </a:lnTo>
                  <a:lnTo>
                    <a:pt x="7548" y="16544"/>
                  </a:lnTo>
                  <a:lnTo>
                    <a:pt x="7153" y="17816"/>
                  </a:lnTo>
                  <a:lnTo>
                    <a:pt x="5003" y="21502"/>
                  </a:lnTo>
                  <a:lnTo>
                    <a:pt x="1975" y="26329"/>
                  </a:lnTo>
                  <a:lnTo>
                    <a:pt x="0" y="31682"/>
                  </a:lnTo>
                  <a:lnTo>
                    <a:pt x="0" y="31770"/>
                  </a:lnTo>
                  <a:lnTo>
                    <a:pt x="0" y="31814"/>
                  </a:lnTo>
                  <a:lnTo>
                    <a:pt x="352" y="32340"/>
                  </a:lnTo>
                  <a:lnTo>
                    <a:pt x="395" y="32428"/>
                  </a:lnTo>
                  <a:lnTo>
                    <a:pt x="571" y="32428"/>
                  </a:lnTo>
                  <a:lnTo>
                    <a:pt x="615" y="32384"/>
                  </a:lnTo>
                  <a:lnTo>
                    <a:pt x="2897" y="30015"/>
                  </a:lnTo>
                  <a:lnTo>
                    <a:pt x="2940" y="29971"/>
                  </a:lnTo>
                  <a:lnTo>
                    <a:pt x="2940" y="29927"/>
                  </a:lnTo>
                  <a:lnTo>
                    <a:pt x="2940" y="29839"/>
                  </a:lnTo>
                  <a:lnTo>
                    <a:pt x="2897" y="29795"/>
                  </a:lnTo>
                  <a:lnTo>
                    <a:pt x="2853" y="29752"/>
                  </a:lnTo>
                  <a:lnTo>
                    <a:pt x="2721" y="29752"/>
                  </a:lnTo>
                  <a:lnTo>
                    <a:pt x="2633" y="29795"/>
                  </a:lnTo>
                  <a:lnTo>
                    <a:pt x="527" y="31989"/>
                  </a:lnTo>
                  <a:lnTo>
                    <a:pt x="352" y="31726"/>
                  </a:lnTo>
                  <a:lnTo>
                    <a:pt x="2282" y="26504"/>
                  </a:lnTo>
                  <a:lnTo>
                    <a:pt x="5310" y="21678"/>
                  </a:lnTo>
                  <a:lnTo>
                    <a:pt x="7460" y="17992"/>
                  </a:lnTo>
                  <a:lnTo>
                    <a:pt x="7504" y="17948"/>
                  </a:lnTo>
                  <a:lnTo>
                    <a:pt x="7899" y="16631"/>
                  </a:lnTo>
                  <a:lnTo>
                    <a:pt x="7899" y="16587"/>
                  </a:lnTo>
                  <a:lnTo>
                    <a:pt x="8074" y="12024"/>
                  </a:lnTo>
                  <a:lnTo>
                    <a:pt x="8645" y="10049"/>
                  </a:lnTo>
                  <a:lnTo>
                    <a:pt x="9830" y="7373"/>
                  </a:lnTo>
                  <a:lnTo>
                    <a:pt x="11322" y="4564"/>
                  </a:lnTo>
                  <a:lnTo>
                    <a:pt x="13647" y="264"/>
                  </a:lnTo>
                  <a:lnTo>
                    <a:pt x="13691" y="176"/>
                  </a:lnTo>
                  <a:lnTo>
                    <a:pt x="13691" y="88"/>
                  </a:lnTo>
                  <a:lnTo>
                    <a:pt x="13647" y="45"/>
                  </a:lnTo>
                  <a:lnTo>
                    <a:pt x="1360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1"/>
            <p:cNvSpPr/>
            <p:nvPr/>
          </p:nvSpPr>
          <p:spPr>
            <a:xfrm>
              <a:off x="3125450" y="769325"/>
              <a:ext cx="242475" cy="648375"/>
            </a:xfrm>
            <a:custGeom>
              <a:rect b="b" l="l" r="r" t="t"/>
              <a:pathLst>
                <a:path extrusionOk="0" h="25935" w="9699">
                  <a:moveTo>
                    <a:pt x="9479" y="1"/>
                  </a:moveTo>
                  <a:lnTo>
                    <a:pt x="9435" y="45"/>
                  </a:lnTo>
                  <a:lnTo>
                    <a:pt x="9391" y="89"/>
                  </a:lnTo>
                  <a:lnTo>
                    <a:pt x="8996" y="878"/>
                  </a:lnTo>
                  <a:lnTo>
                    <a:pt x="8952" y="878"/>
                  </a:lnTo>
                  <a:lnTo>
                    <a:pt x="8162" y="2941"/>
                  </a:lnTo>
                  <a:lnTo>
                    <a:pt x="6846" y="6846"/>
                  </a:lnTo>
                  <a:lnTo>
                    <a:pt x="5573" y="9742"/>
                  </a:lnTo>
                  <a:lnTo>
                    <a:pt x="4652" y="11410"/>
                  </a:lnTo>
                  <a:lnTo>
                    <a:pt x="3862" y="12989"/>
                  </a:lnTo>
                  <a:lnTo>
                    <a:pt x="3160" y="14525"/>
                  </a:lnTo>
                  <a:lnTo>
                    <a:pt x="2590" y="16017"/>
                  </a:lnTo>
                  <a:lnTo>
                    <a:pt x="2019" y="17553"/>
                  </a:lnTo>
                  <a:lnTo>
                    <a:pt x="1536" y="19089"/>
                  </a:lnTo>
                  <a:lnTo>
                    <a:pt x="483" y="22380"/>
                  </a:lnTo>
                  <a:lnTo>
                    <a:pt x="88" y="23696"/>
                  </a:lnTo>
                  <a:lnTo>
                    <a:pt x="88" y="23740"/>
                  </a:lnTo>
                  <a:lnTo>
                    <a:pt x="1" y="25759"/>
                  </a:lnTo>
                  <a:lnTo>
                    <a:pt x="1" y="25802"/>
                  </a:lnTo>
                  <a:lnTo>
                    <a:pt x="44" y="25846"/>
                  </a:lnTo>
                  <a:lnTo>
                    <a:pt x="88" y="25890"/>
                  </a:lnTo>
                  <a:lnTo>
                    <a:pt x="176" y="25934"/>
                  </a:lnTo>
                  <a:lnTo>
                    <a:pt x="308" y="25890"/>
                  </a:lnTo>
                  <a:lnTo>
                    <a:pt x="352" y="25759"/>
                  </a:lnTo>
                  <a:lnTo>
                    <a:pt x="439" y="23784"/>
                  </a:lnTo>
                  <a:lnTo>
                    <a:pt x="834" y="22511"/>
                  </a:lnTo>
                  <a:lnTo>
                    <a:pt x="1844" y="19220"/>
                  </a:lnTo>
                  <a:lnTo>
                    <a:pt x="2370" y="17685"/>
                  </a:lnTo>
                  <a:lnTo>
                    <a:pt x="2897" y="16149"/>
                  </a:lnTo>
                  <a:lnTo>
                    <a:pt x="3511" y="14657"/>
                  </a:lnTo>
                  <a:lnTo>
                    <a:pt x="4169" y="13121"/>
                  </a:lnTo>
                  <a:lnTo>
                    <a:pt x="4959" y="11541"/>
                  </a:lnTo>
                  <a:lnTo>
                    <a:pt x="5881" y="9874"/>
                  </a:lnTo>
                  <a:lnTo>
                    <a:pt x="7153" y="6978"/>
                  </a:lnTo>
                  <a:lnTo>
                    <a:pt x="8513" y="3029"/>
                  </a:lnTo>
                  <a:lnTo>
                    <a:pt x="9303" y="1010"/>
                  </a:lnTo>
                  <a:lnTo>
                    <a:pt x="9698" y="264"/>
                  </a:lnTo>
                  <a:lnTo>
                    <a:pt x="9698" y="176"/>
                  </a:lnTo>
                  <a:lnTo>
                    <a:pt x="9698" y="89"/>
                  </a:lnTo>
                  <a:lnTo>
                    <a:pt x="9698" y="45"/>
                  </a:lnTo>
                  <a:lnTo>
                    <a:pt x="961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1"/>
            <p:cNvSpPr/>
            <p:nvPr/>
          </p:nvSpPr>
          <p:spPr>
            <a:xfrm>
              <a:off x="3734300" y="758375"/>
              <a:ext cx="1192475" cy="1433800"/>
            </a:xfrm>
            <a:custGeom>
              <a:rect b="b" l="l" r="r" t="t"/>
              <a:pathLst>
                <a:path extrusionOk="0" h="57352" w="47699">
                  <a:moveTo>
                    <a:pt x="22906" y="0"/>
                  </a:moveTo>
                  <a:lnTo>
                    <a:pt x="22862" y="44"/>
                  </a:lnTo>
                  <a:lnTo>
                    <a:pt x="22818" y="88"/>
                  </a:lnTo>
                  <a:lnTo>
                    <a:pt x="21063" y="2764"/>
                  </a:lnTo>
                  <a:lnTo>
                    <a:pt x="21063" y="2808"/>
                  </a:lnTo>
                  <a:lnTo>
                    <a:pt x="19703" y="5968"/>
                  </a:lnTo>
                  <a:lnTo>
                    <a:pt x="19483" y="6582"/>
                  </a:lnTo>
                  <a:lnTo>
                    <a:pt x="19176" y="7196"/>
                  </a:lnTo>
                  <a:lnTo>
                    <a:pt x="18562" y="8337"/>
                  </a:lnTo>
                  <a:lnTo>
                    <a:pt x="17816" y="9434"/>
                  </a:lnTo>
                  <a:lnTo>
                    <a:pt x="17070" y="10487"/>
                  </a:lnTo>
                  <a:lnTo>
                    <a:pt x="16236" y="11497"/>
                  </a:lnTo>
                  <a:lnTo>
                    <a:pt x="15358" y="12506"/>
                  </a:lnTo>
                  <a:lnTo>
                    <a:pt x="13559" y="14437"/>
                  </a:lnTo>
                  <a:lnTo>
                    <a:pt x="11629" y="16543"/>
                  </a:lnTo>
                  <a:lnTo>
                    <a:pt x="10707" y="17596"/>
                  </a:lnTo>
                  <a:lnTo>
                    <a:pt x="9873" y="18693"/>
                  </a:lnTo>
                  <a:lnTo>
                    <a:pt x="7679" y="21326"/>
                  </a:lnTo>
                  <a:lnTo>
                    <a:pt x="7635" y="21414"/>
                  </a:lnTo>
                  <a:lnTo>
                    <a:pt x="7416" y="22423"/>
                  </a:lnTo>
                  <a:lnTo>
                    <a:pt x="7416" y="22467"/>
                  </a:lnTo>
                  <a:lnTo>
                    <a:pt x="7855" y="25670"/>
                  </a:lnTo>
                  <a:lnTo>
                    <a:pt x="7723" y="26591"/>
                  </a:lnTo>
                  <a:lnTo>
                    <a:pt x="6889" y="26284"/>
                  </a:lnTo>
                  <a:lnTo>
                    <a:pt x="6802" y="26240"/>
                  </a:lnTo>
                  <a:lnTo>
                    <a:pt x="6714" y="26284"/>
                  </a:lnTo>
                  <a:lnTo>
                    <a:pt x="4125" y="27645"/>
                  </a:lnTo>
                  <a:lnTo>
                    <a:pt x="4037" y="27732"/>
                  </a:lnTo>
                  <a:lnTo>
                    <a:pt x="3511" y="29268"/>
                  </a:lnTo>
                  <a:lnTo>
                    <a:pt x="3467" y="29312"/>
                  </a:lnTo>
                  <a:lnTo>
                    <a:pt x="3160" y="31243"/>
                  </a:lnTo>
                  <a:lnTo>
                    <a:pt x="3160" y="31287"/>
                  </a:lnTo>
                  <a:lnTo>
                    <a:pt x="3467" y="33788"/>
                  </a:lnTo>
                  <a:lnTo>
                    <a:pt x="3598" y="35017"/>
                  </a:lnTo>
                  <a:lnTo>
                    <a:pt x="3642" y="36157"/>
                  </a:lnTo>
                  <a:lnTo>
                    <a:pt x="3686" y="37167"/>
                  </a:lnTo>
                  <a:lnTo>
                    <a:pt x="3686" y="38088"/>
                  </a:lnTo>
                  <a:lnTo>
                    <a:pt x="3598" y="38966"/>
                  </a:lnTo>
                  <a:lnTo>
                    <a:pt x="3511" y="39712"/>
                  </a:lnTo>
                  <a:lnTo>
                    <a:pt x="3379" y="40414"/>
                  </a:lnTo>
                  <a:lnTo>
                    <a:pt x="3204" y="41028"/>
                  </a:lnTo>
                  <a:lnTo>
                    <a:pt x="3028" y="41599"/>
                  </a:lnTo>
                  <a:lnTo>
                    <a:pt x="2809" y="42081"/>
                  </a:lnTo>
                  <a:lnTo>
                    <a:pt x="2589" y="42520"/>
                  </a:lnTo>
                  <a:lnTo>
                    <a:pt x="2326" y="42871"/>
                  </a:lnTo>
                  <a:lnTo>
                    <a:pt x="2063" y="43178"/>
                  </a:lnTo>
                  <a:lnTo>
                    <a:pt x="1799" y="43442"/>
                  </a:lnTo>
                  <a:lnTo>
                    <a:pt x="1536" y="43705"/>
                  </a:lnTo>
                  <a:lnTo>
                    <a:pt x="1229" y="43880"/>
                  </a:lnTo>
                  <a:lnTo>
                    <a:pt x="1185" y="43924"/>
                  </a:lnTo>
                  <a:lnTo>
                    <a:pt x="44" y="45285"/>
                  </a:lnTo>
                  <a:lnTo>
                    <a:pt x="0" y="45372"/>
                  </a:lnTo>
                  <a:lnTo>
                    <a:pt x="0" y="45416"/>
                  </a:lnTo>
                  <a:lnTo>
                    <a:pt x="88" y="46118"/>
                  </a:lnTo>
                  <a:lnTo>
                    <a:pt x="1361" y="50638"/>
                  </a:lnTo>
                  <a:lnTo>
                    <a:pt x="2326" y="53446"/>
                  </a:lnTo>
                  <a:lnTo>
                    <a:pt x="2370" y="53446"/>
                  </a:lnTo>
                  <a:lnTo>
                    <a:pt x="3774" y="55728"/>
                  </a:lnTo>
                  <a:lnTo>
                    <a:pt x="5047" y="57176"/>
                  </a:lnTo>
                  <a:lnTo>
                    <a:pt x="5134" y="57220"/>
                  </a:lnTo>
                  <a:lnTo>
                    <a:pt x="5529" y="57352"/>
                  </a:lnTo>
                  <a:lnTo>
                    <a:pt x="5617" y="57352"/>
                  </a:lnTo>
                  <a:lnTo>
                    <a:pt x="6670" y="56957"/>
                  </a:lnTo>
                  <a:lnTo>
                    <a:pt x="6714" y="56913"/>
                  </a:lnTo>
                  <a:lnTo>
                    <a:pt x="7460" y="56035"/>
                  </a:lnTo>
                  <a:lnTo>
                    <a:pt x="7504" y="55991"/>
                  </a:lnTo>
                  <a:lnTo>
                    <a:pt x="7943" y="54850"/>
                  </a:lnTo>
                  <a:lnTo>
                    <a:pt x="7943" y="54807"/>
                  </a:lnTo>
                  <a:lnTo>
                    <a:pt x="8118" y="52261"/>
                  </a:lnTo>
                  <a:lnTo>
                    <a:pt x="8118" y="52174"/>
                  </a:lnTo>
                  <a:lnTo>
                    <a:pt x="7592" y="50726"/>
                  </a:lnTo>
                  <a:lnTo>
                    <a:pt x="4827" y="46118"/>
                  </a:lnTo>
                  <a:lnTo>
                    <a:pt x="4432" y="45241"/>
                  </a:lnTo>
                  <a:lnTo>
                    <a:pt x="4564" y="44933"/>
                  </a:lnTo>
                  <a:lnTo>
                    <a:pt x="5003" y="44626"/>
                  </a:lnTo>
                  <a:lnTo>
                    <a:pt x="8118" y="43793"/>
                  </a:lnTo>
                  <a:lnTo>
                    <a:pt x="11278" y="45460"/>
                  </a:lnTo>
                  <a:lnTo>
                    <a:pt x="12682" y="45987"/>
                  </a:lnTo>
                  <a:lnTo>
                    <a:pt x="14744" y="47347"/>
                  </a:lnTo>
                  <a:lnTo>
                    <a:pt x="14788" y="47347"/>
                  </a:lnTo>
                  <a:lnTo>
                    <a:pt x="18386" y="49102"/>
                  </a:lnTo>
                  <a:lnTo>
                    <a:pt x="20931" y="49936"/>
                  </a:lnTo>
                  <a:lnTo>
                    <a:pt x="21019" y="49936"/>
                  </a:lnTo>
                  <a:lnTo>
                    <a:pt x="25100" y="49234"/>
                  </a:lnTo>
                  <a:lnTo>
                    <a:pt x="26329" y="49321"/>
                  </a:lnTo>
                  <a:lnTo>
                    <a:pt x="26416" y="49321"/>
                  </a:lnTo>
                  <a:lnTo>
                    <a:pt x="27162" y="49102"/>
                  </a:lnTo>
                  <a:lnTo>
                    <a:pt x="27206" y="49102"/>
                  </a:lnTo>
                  <a:lnTo>
                    <a:pt x="30497" y="47127"/>
                  </a:lnTo>
                  <a:lnTo>
                    <a:pt x="32735" y="46689"/>
                  </a:lnTo>
                  <a:lnTo>
                    <a:pt x="35631" y="45855"/>
                  </a:lnTo>
                  <a:lnTo>
                    <a:pt x="35675" y="45811"/>
                  </a:lnTo>
                  <a:lnTo>
                    <a:pt x="36992" y="45065"/>
                  </a:lnTo>
                  <a:lnTo>
                    <a:pt x="39668" y="42959"/>
                  </a:lnTo>
                  <a:lnTo>
                    <a:pt x="39712" y="42915"/>
                  </a:lnTo>
                  <a:lnTo>
                    <a:pt x="41555" y="40896"/>
                  </a:lnTo>
                  <a:lnTo>
                    <a:pt x="42564" y="39448"/>
                  </a:lnTo>
                  <a:lnTo>
                    <a:pt x="42608" y="39405"/>
                  </a:lnTo>
                  <a:lnTo>
                    <a:pt x="43398" y="37474"/>
                  </a:lnTo>
                  <a:lnTo>
                    <a:pt x="43442" y="37430"/>
                  </a:lnTo>
                  <a:lnTo>
                    <a:pt x="44451" y="33349"/>
                  </a:lnTo>
                  <a:lnTo>
                    <a:pt x="45197" y="32120"/>
                  </a:lnTo>
                  <a:lnTo>
                    <a:pt x="45636" y="31067"/>
                  </a:lnTo>
                  <a:lnTo>
                    <a:pt x="46031" y="29926"/>
                  </a:lnTo>
                  <a:lnTo>
                    <a:pt x="46382" y="28654"/>
                  </a:lnTo>
                  <a:lnTo>
                    <a:pt x="46733" y="27381"/>
                  </a:lnTo>
                  <a:lnTo>
                    <a:pt x="47303" y="24968"/>
                  </a:lnTo>
                  <a:lnTo>
                    <a:pt x="47698" y="23125"/>
                  </a:lnTo>
                  <a:lnTo>
                    <a:pt x="47698" y="23037"/>
                  </a:lnTo>
                  <a:lnTo>
                    <a:pt x="47655" y="22993"/>
                  </a:lnTo>
                  <a:lnTo>
                    <a:pt x="47611" y="22906"/>
                  </a:lnTo>
                  <a:lnTo>
                    <a:pt x="47435" y="22906"/>
                  </a:lnTo>
                  <a:lnTo>
                    <a:pt x="47391" y="22993"/>
                  </a:lnTo>
                  <a:lnTo>
                    <a:pt x="47347" y="23037"/>
                  </a:lnTo>
                  <a:lnTo>
                    <a:pt x="46996" y="24880"/>
                  </a:lnTo>
                  <a:lnTo>
                    <a:pt x="46426" y="27250"/>
                  </a:lnTo>
                  <a:lnTo>
                    <a:pt x="46075" y="28522"/>
                  </a:lnTo>
                  <a:lnTo>
                    <a:pt x="45680" y="29795"/>
                  </a:lnTo>
                  <a:lnTo>
                    <a:pt x="45285" y="30936"/>
                  </a:lnTo>
                  <a:lnTo>
                    <a:pt x="44890" y="31989"/>
                  </a:lnTo>
                  <a:lnTo>
                    <a:pt x="44144" y="33217"/>
                  </a:lnTo>
                  <a:lnTo>
                    <a:pt x="44100" y="33261"/>
                  </a:lnTo>
                  <a:lnTo>
                    <a:pt x="43091" y="37342"/>
                  </a:lnTo>
                  <a:lnTo>
                    <a:pt x="42257" y="39273"/>
                  </a:lnTo>
                  <a:lnTo>
                    <a:pt x="41292" y="40677"/>
                  </a:lnTo>
                  <a:lnTo>
                    <a:pt x="39449" y="42696"/>
                  </a:lnTo>
                  <a:lnTo>
                    <a:pt x="36772" y="44802"/>
                  </a:lnTo>
                  <a:lnTo>
                    <a:pt x="35500" y="45504"/>
                  </a:lnTo>
                  <a:lnTo>
                    <a:pt x="32647" y="46382"/>
                  </a:lnTo>
                  <a:lnTo>
                    <a:pt x="30409" y="46820"/>
                  </a:lnTo>
                  <a:lnTo>
                    <a:pt x="30366" y="46820"/>
                  </a:lnTo>
                  <a:lnTo>
                    <a:pt x="27031" y="48795"/>
                  </a:lnTo>
                  <a:lnTo>
                    <a:pt x="26329" y="48970"/>
                  </a:lnTo>
                  <a:lnTo>
                    <a:pt x="25100" y="48883"/>
                  </a:lnTo>
                  <a:lnTo>
                    <a:pt x="25056" y="48883"/>
                  </a:lnTo>
                  <a:lnTo>
                    <a:pt x="20975" y="49585"/>
                  </a:lnTo>
                  <a:lnTo>
                    <a:pt x="18518" y="48795"/>
                  </a:lnTo>
                  <a:lnTo>
                    <a:pt x="14920" y="47040"/>
                  </a:lnTo>
                  <a:lnTo>
                    <a:pt x="12857" y="45679"/>
                  </a:lnTo>
                  <a:lnTo>
                    <a:pt x="11409" y="45109"/>
                  </a:lnTo>
                  <a:lnTo>
                    <a:pt x="8250" y="43442"/>
                  </a:lnTo>
                  <a:lnTo>
                    <a:pt x="8118" y="43442"/>
                  </a:lnTo>
                  <a:lnTo>
                    <a:pt x="4871" y="44275"/>
                  </a:lnTo>
                  <a:lnTo>
                    <a:pt x="4827" y="44319"/>
                  </a:lnTo>
                  <a:lnTo>
                    <a:pt x="4301" y="44670"/>
                  </a:lnTo>
                  <a:lnTo>
                    <a:pt x="4257" y="44714"/>
                  </a:lnTo>
                  <a:lnTo>
                    <a:pt x="4081" y="45197"/>
                  </a:lnTo>
                  <a:lnTo>
                    <a:pt x="4037" y="45285"/>
                  </a:lnTo>
                  <a:lnTo>
                    <a:pt x="4081" y="45328"/>
                  </a:lnTo>
                  <a:lnTo>
                    <a:pt x="4520" y="46294"/>
                  </a:lnTo>
                  <a:lnTo>
                    <a:pt x="7284" y="50901"/>
                  </a:lnTo>
                  <a:lnTo>
                    <a:pt x="7767" y="52261"/>
                  </a:lnTo>
                  <a:lnTo>
                    <a:pt x="7592" y="54763"/>
                  </a:lnTo>
                  <a:lnTo>
                    <a:pt x="7197" y="55816"/>
                  </a:lnTo>
                  <a:lnTo>
                    <a:pt x="6495" y="56650"/>
                  </a:lnTo>
                  <a:lnTo>
                    <a:pt x="5529" y="57001"/>
                  </a:lnTo>
                  <a:lnTo>
                    <a:pt x="5310" y="56913"/>
                  </a:lnTo>
                  <a:lnTo>
                    <a:pt x="4037" y="55509"/>
                  </a:lnTo>
                  <a:lnTo>
                    <a:pt x="2677" y="53271"/>
                  </a:lnTo>
                  <a:lnTo>
                    <a:pt x="1668" y="50506"/>
                  </a:lnTo>
                  <a:lnTo>
                    <a:pt x="439" y="46030"/>
                  </a:lnTo>
                  <a:lnTo>
                    <a:pt x="351" y="45460"/>
                  </a:lnTo>
                  <a:lnTo>
                    <a:pt x="1448" y="44144"/>
                  </a:lnTo>
                  <a:lnTo>
                    <a:pt x="1931" y="43793"/>
                  </a:lnTo>
                  <a:lnTo>
                    <a:pt x="2370" y="43398"/>
                  </a:lnTo>
                  <a:lnTo>
                    <a:pt x="2721" y="42915"/>
                  </a:lnTo>
                  <a:lnTo>
                    <a:pt x="3072" y="42345"/>
                  </a:lnTo>
                  <a:lnTo>
                    <a:pt x="3335" y="41774"/>
                  </a:lnTo>
                  <a:lnTo>
                    <a:pt x="3555" y="41116"/>
                  </a:lnTo>
                  <a:lnTo>
                    <a:pt x="3730" y="40458"/>
                  </a:lnTo>
                  <a:lnTo>
                    <a:pt x="3862" y="39756"/>
                  </a:lnTo>
                  <a:lnTo>
                    <a:pt x="3949" y="39010"/>
                  </a:lnTo>
                  <a:lnTo>
                    <a:pt x="3993" y="38264"/>
                  </a:lnTo>
                  <a:lnTo>
                    <a:pt x="4037" y="37518"/>
                  </a:lnTo>
                  <a:lnTo>
                    <a:pt x="4037" y="36772"/>
                  </a:lnTo>
                  <a:lnTo>
                    <a:pt x="3949" y="35236"/>
                  </a:lnTo>
                  <a:lnTo>
                    <a:pt x="3818" y="33744"/>
                  </a:lnTo>
                  <a:lnTo>
                    <a:pt x="3511" y="31287"/>
                  </a:lnTo>
                  <a:lnTo>
                    <a:pt x="3818" y="29400"/>
                  </a:lnTo>
                  <a:lnTo>
                    <a:pt x="4344" y="27908"/>
                  </a:lnTo>
                  <a:lnTo>
                    <a:pt x="6846" y="26635"/>
                  </a:lnTo>
                  <a:lnTo>
                    <a:pt x="7811" y="26986"/>
                  </a:lnTo>
                  <a:lnTo>
                    <a:pt x="7987" y="26986"/>
                  </a:lnTo>
                  <a:lnTo>
                    <a:pt x="8030" y="26943"/>
                  </a:lnTo>
                  <a:lnTo>
                    <a:pt x="8074" y="26855"/>
                  </a:lnTo>
                  <a:lnTo>
                    <a:pt x="8206" y="25714"/>
                  </a:lnTo>
                  <a:lnTo>
                    <a:pt x="8206" y="25670"/>
                  </a:lnTo>
                  <a:lnTo>
                    <a:pt x="7767" y="22423"/>
                  </a:lnTo>
                  <a:lnTo>
                    <a:pt x="7943" y="21501"/>
                  </a:lnTo>
                  <a:lnTo>
                    <a:pt x="10137" y="18912"/>
                  </a:lnTo>
                  <a:lnTo>
                    <a:pt x="11014" y="17815"/>
                  </a:lnTo>
                  <a:lnTo>
                    <a:pt x="11892" y="16762"/>
                  </a:lnTo>
                  <a:lnTo>
                    <a:pt x="13823" y="14700"/>
                  </a:lnTo>
                  <a:lnTo>
                    <a:pt x="15622" y="12725"/>
                  </a:lnTo>
                  <a:lnTo>
                    <a:pt x="16499" y="11716"/>
                  </a:lnTo>
                  <a:lnTo>
                    <a:pt x="17333" y="10707"/>
                  </a:lnTo>
                  <a:lnTo>
                    <a:pt x="18123" y="9610"/>
                  </a:lnTo>
                  <a:lnTo>
                    <a:pt x="18869" y="8513"/>
                  </a:lnTo>
                  <a:lnTo>
                    <a:pt x="19176" y="7942"/>
                  </a:lnTo>
                  <a:lnTo>
                    <a:pt x="19483" y="7328"/>
                  </a:lnTo>
                  <a:lnTo>
                    <a:pt x="19790" y="6714"/>
                  </a:lnTo>
                  <a:lnTo>
                    <a:pt x="20054" y="6099"/>
                  </a:lnTo>
                  <a:lnTo>
                    <a:pt x="21370" y="2940"/>
                  </a:lnTo>
                  <a:lnTo>
                    <a:pt x="23125" y="263"/>
                  </a:lnTo>
                  <a:lnTo>
                    <a:pt x="23125" y="219"/>
                  </a:lnTo>
                  <a:lnTo>
                    <a:pt x="23125" y="132"/>
                  </a:lnTo>
                  <a:lnTo>
                    <a:pt x="23125" y="88"/>
                  </a:lnTo>
                  <a:lnTo>
                    <a:pt x="23038" y="44"/>
                  </a:lnTo>
                  <a:lnTo>
                    <a:pt x="2299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1"/>
            <p:cNvSpPr/>
            <p:nvPr/>
          </p:nvSpPr>
          <p:spPr>
            <a:xfrm>
              <a:off x="3959175" y="763850"/>
              <a:ext cx="850225" cy="1129950"/>
            </a:xfrm>
            <a:custGeom>
              <a:rect b="b" l="l" r="r" t="t"/>
              <a:pathLst>
                <a:path extrusionOk="0" h="45198" w="34009">
                  <a:moveTo>
                    <a:pt x="17421" y="0"/>
                  </a:moveTo>
                  <a:lnTo>
                    <a:pt x="17377" y="44"/>
                  </a:lnTo>
                  <a:lnTo>
                    <a:pt x="17334" y="88"/>
                  </a:lnTo>
                  <a:lnTo>
                    <a:pt x="15666" y="2458"/>
                  </a:lnTo>
                  <a:lnTo>
                    <a:pt x="15666" y="2502"/>
                  </a:lnTo>
                  <a:lnTo>
                    <a:pt x="13823" y="5924"/>
                  </a:lnTo>
                  <a:lnTo>
                    <a:pt x="13779" y="5968"/>
                  </a:lnTo>
                  <a:lnTo>
                    <a:pt x="13516" y="7328"/>
                  </a:lnTo>
                  <a:lnTo>
                    <a:pt x="13516" y="7372"/>
                  </a:lnTo>
                  <a:lnTo>
                    <a:pt x="13253" y="11936"/>
                  </a:lnTo>
                  <a:lnTo>
                    <a:pt x="12946" y="12682"/>
                  </a:lnTo>
                  <a:lnTo>
                    <a:pt x="11059" y="15534"/>
                  </a:lnTo>
                  <a:lnTo>
                    <a:pt x="8952" y="18342"/>
                  </a:lnTo>
                  <a:lnTo>
                    <a:pt x="8909" y="18430"/>
                  </a:lnTo>
                  <a:lnTo>
                    <a:pt x="8865" y="18869"/>
                  </a:lnTo>
                  <a:lnTo>
                    <a:pt x="8865" y="18957"/>
                  </a:lnTo>
                  <a:lnTo>
                    <a:pt x="8952" y="19044"/>
                  </a:lnTo>
                  <a:lnTo>
                    <a:pt x="9260" y="19220"/>
                  </a:lnTo>
                  <a:lnTo>
                    <a:pt x="9391" y="19571"/>
                  </a:lnTo>
                  <a:lnTo>
                    <a:pt x="9084" y="20712"/>
                  </a:lnTo>
                  <a:lnTo>
                    <a:pt x="7548" y="23959"/>
                  </a:lnTo>
                  <a:lnTo>
                    <a:pt x="6407" y="25934"/>
                  </a:lnTo>
                  <a:lnTo>
                    <a:pt x="6012" y="26197"/>
                  </a:lnTo>
                  <a:lnTo>
                    <a:pt x="5749" y="26197"/>
                  </a:lnTo>
                  <a:lnTo>
                    <a:pt x="3511" y="24881"/>
                  </a:lnTo>
                  <a:lnTo>
                    <a:pt x="3423" y="24837"/>
                  </a:lnTo>
                  <a:lnTo>
                    <a:pt x="3336" y="24837"/>
                  </a:lnTo>
                  <a:lnTo>
                    <a:pt x="3292" y="24924"/>
                  </a:lnTo>
                  <a:lnTo>
                    <a:pt x="3248" y="24968"/>
                  </a:lnTo>
                  <a:lnTo>
                    <a:pt x="2809" y="26987"/>
                  </a:lnTo>
                  <a:lnTo>
                    <a:pt x="2239" y="28040"/>
                  </a:lnTo>
                  <a:lnTo>
                    <a:pt x="1142" y="28874"/>
                  </a:lnTo>
                  <a:lnTo>
                    <a:pt x="396" y="29576"/>
                  </a:lnTo>
                  <a:lnTo>
                    <a:pt x="352" y="29620"/>
                  </a:lnTo>
                  <a:lnTo>
                    <a:pt x="89" y="30102"/>
                  </a:lnTo>
                  <a:lnTo>
                    <a:pt x="89" y="30146"/>
                  </a:lnTo>
                  <a:lnTo>
                    <a:pt x="1" y="31594"/>
                  </a:lnTo>
                  <a:lnTo>
                    <a:pt x="1" y="31682"/>
                  </a:lnTo>
                  <a:lnTo>
                    <a:pt x="440" y="33349"/>
                  </a:lnTo>
                  <a:lnTo>
                    <a:pt x="1844" y="36597"/>
                  </a:lnTo>
                  <a:lnTo>
                    <a:pt x="2941" y="39186"/>
                  </a:lnTo>
                  <a:lnTo>
                    <a:pt x="2985" y="39273"/>
                  </a:lnTo>
                  <a:lnTo>
                    <a:pt x="4564" y="40414"/>
                  </a:lnTo>
                  <a:lnTo>
                    <a:pt x="6188" y="41950"/>
                  </a:lnTo>
                  <a:lnTo>
                    <a:pt x="6232" y="41950"/>
                  </a:lnTo>
                  <a:lnTo>
                    <a:pt x="8206" y="42871"/>
                  </a:lnTo>
                  <a:lnTo>
                    <a:pt x="11541" y="44056"/>
                  </a:lnTo>
                  <a:lnTo>
                    <a:pt x="14481" y="44846"/>
                  </a:lnTo>
                  <a:lnTo>
                    <a:pt x="14525" y="44890"/>
                  </a:lnTo>
                  <a:lnTo>
                    <a:pt x="15710" y="44758"/>
                  </a:lnTo>
                  <a:lnTo>
                    <a:pt x="18211" y="45197"/>
                  </a:lnTo>
                  <a:lnTo>
                    <a:pt x="19703" y="45197"/>
                  </a:lnTo>
                  <a:lnTo>
                    <a:pt x="21327" y="44714"/>
                  </a:lnTo>
                  <a:lnTo>
                    <a:pt x="23301" y="44495"/>
                  </a:lnTo>
                  <a:lnTo>
                    <a:pt x="23345" y="44451"/>
                  </a:lnTo>
                  <a:lnTo>
                    <a:pt x="25803" y="43881"/>
                  </a:lnTo>
                  <a:lnTo>
                    <a:pt x="25846" y="43837"/>
                  </a:lnTo>
                  <a:lnTo>
                    <a:pt x="27645" y="42871"/>
                  </a:lnTo>
                  <a:lnTo>
                    <a:pt x="29401" y="41467"/>
                  </a:lnTo>
                  <a:lnTo>
                    <a:pt x="29401" y="41423"/>
                  </a:lnTo>
                  <a:lnTo>
                    <a:pt x="31156" y="39317"/>
                  </a:lnTo>
                  <a:lnTo>
                    <a:pt x="31200" y="39317"/>
                  </a:lnTo>
                  <a:lnTo>
                    <a:pt x="31990" y="37781"/>
                  </a:lnTo>
                  <a:lnTo>
                    <a:pt x="31990" y="37737"/>
                  </a:lnTo>
                  <a:lnTo>
                    <a:pt x="32560" y="35061"/>
                  </a:lnTo>
                  <a:lnTo>
                    <a:pt x="32604" y="31550"/>
                  </a:lnTo>
                  <a:lnTo>
                    <a:pt x="33438" y="28830"/>
                  </a:lnTo>
                  <a:lnTo>
                    <a:pt x="33438" y="28742"/>
                  </a:lnTo>
                  <a:lnTo>
                    <a:pt x="32999" y="26241"/>
                  </a:lnTo>
                  <a:lnTo>
                    <a:pt x="32911" y="25714"/>
                  </a:lnTo>
                  <a:lnTo>
                    <a:pt x="33262" y="23520"/>
                  </a:lnTo>
                  <a:lnTo>
                    <a:pt x="34008" y="20580"/>
                  </a:lnTo>
                  <a:lnTo>
                    <a:pt x="34008" y="20493"/>
                  </a:lnTo>
                  <a:lnTo>
                    <a:pt x="33482" y="18211"/>
                  </a:lnTo>
                  <a:lnTo>
                    <a:pt x="33482" y="18167"/>
                  </a:lnTo>
                  <a:lnTo>
                    <a:pt x="33394" y="18123"/>
                  </a:lnTo>
                  <a:lnTo>
                    <a:pt x="33350" y="18079"/>
                  </a:lnTo>
                  <a:lnTo>
                    <a:pt x="33262" y="18079"/>
                  </a:lnTo>
                  <a:lnTo>
                    <a:pt x="33218" y="18123"/>
                  </a:lnTo>
                  <a:lnTo>
                    <a:pt x="33174" y="18167"/>
                  </a:lnTo>
                  <a:lnTo>
                    <a:pt x="33131" y="18211"/>
                  </a:lnTo>
                  <a:lnTo>
                    <a:pt x="33131" y="18299"/>
                  </a:lnTo>
                  <a:lnTo>
                    <a:pt x="33657" y="20536"/>
                  </a:lnTo>
                  <a:lnTo>
                    <a:pt x="32911" y="23476"/>
                  </a:lnTo>
                  <a:lnTo>
                    <a:pt x="32560" y="25670"/>
                  </a:lnTo>
                  <a:lnTo>
                    <a:pt x="32560" y="25758"/>
                  </a:lnTo>
                  <a:lnTo>
                    <a:pt x="32648" y="26329"/>
                  </a:lnTo>
                  <a:lnTo>
                    <a:pt x="33087" y="28742"/>
                  </a:lnTo>
                  <a:lnTo>
                    <a:pt x="32253" y="31506"/>
                  </a:lnTo>
                  <a:lnTo>
                    <a:pt x="32253" y="31550"/>
                  </a:lnTo>
                  <a:lnTo>
                    <a:pt x="32209" y="35017"/>
                  </a:lnTo>
                  <a:lnTo>
                    <a:pt x="31639" y="37606"/>
                  </a:lnTo>
                  <a:lnTo>
                    <a:pt x="30893" y="39142"/>
                  </a:lnTo>
                  <a:lnTo>
                    <a:pt x="29137" y="41204"/>
                  </a:lnTo>
                  <a:lnTo>
                    <a:pt x="27470" y="42564"/>
                  </a:lnTo>
                  <a:lnTo>
                    <a:pt x="25671" y="43530"/>
                  </a:lnTo>
                  <a:lnTo>
                    <a:pt x="23257" y="44144"/>
                  </a:lnTo>
                  <a:lnTo>
                    <a:pt x="21283" y="44363"/>
                  </a:lnTo>
                  <a:lnTo>
                    <a:pt x="21239" y="44363"/>
                  </a:lnTo>
                  <a:lnTo>
                    <a:pt x="19659" y="44846"/>
                  </a:lnTo>
                  <a:lnTo>
                    <a:pt x="18255" y="44846"/>
                  </a:lnTo>
                  <a:lnTo>
                    <a:pt x="15710" y="44407"/>
                  </a:lnTo>
                  <a:lnTo>
                    <a:pt x="15666" y="44407"/>
                  </a:lnTo>
                  <a:lnTo>
                    <a:pt x="14525" y="44539"/>
                  </a:lnTo>
                  <a:lnTo>
                    <a:pt x="11673" y="43705"/>
                  </a:lnTo>
                  <a:lnTo>
                    <a:pt x="8338" y="42520"/>
                  </a:lnTo>
                  <a:lnTo>
                    <a:pt x="6407" y="41643"/>
                  </a:lnTo>
                  <a:lnTo>
                    <a:pt x="4784" y="40151"/>
                  </a:lnTo>
                  <a:lnTo>
                    <a:pt x="3248" y="39010"/>
                  </a:lnTo>
                  <a:lnTo>
                    <a:pt x="2151" y="36465"/>
                  </a:lnTo>
                  <a:lnTo>
                    <a:pt x="747" y="33218"/>
                  </a:lnTo>
                  <a:lnTo>
                    <a:pt x="352" y="31594"/>
                  </a:lnTo>
                  <a:lnTo>
                    <a:pt x="440" y="30234"/>
                  </a:lnTo>
                  <a:lnTo>
                    <a:pt x="659" y="29795"/>
                  </a:lnTo>
                  <a:lnTo>
                    <a:pt x="1405" y="29137"/>
                  </a:lnTo>
                  <a:lnTo>
                    <a:pt x="2502" y="28303"/>
                  </a:lnTo>
                  <a:lnTo>
                    <a:pt x="2546" y="28259"/>
                  </a:lnTo>
                  <a:lnTo>
                    <a:pt x="3116" y="27118"/>
                  </a:lnTo>
                  <a:lnTo>
                    <a:pt x="3160" y="27075"/>
                  </a:lnTo>
                  <a:lnTo>
                    <a:pt x="3555" y="25275"/>
                  </a:lnTo>
                  <a:lnTo>
                    <a:pt x="5617" y="26504"/>
                  </a:lnTo>
                  <a:lnTo>
                    <a:pt x="5705" y="26548"/>
                  </a:lnTo>
                  <a:lnTo>
                    <a:pt x="6100" y="26548"/>
                  </a:lnTo>
                  <a:lnTo>
                    <a:pt x="6188" y="26504"/>
                  </a:lnTo>
                  <a:lnTo>
                    <a:pt x="6627" y="26197"/>
                  </a:lnTo>
                  <a:lnTo>
                    <a:pt x="6671" y="26109"/>
                  </a:lnTo>
                  <a:lnTo>
                    <a:pt x="7855" y="24135"/>
                  </a:lnTo>
                  <a:lnTo>
                    <a:pt x="9391" y="20844"/>
                  </a:lnTo>
                  <a:lnTo>
                    <a:pt x="9391" y="20800"/>
                  </a:lnTo>
                  <a:lnTo>
                    <a:pt x="9742" y="19615"/>
                  </a:lnTo>
                  <a:lnTo>
                    <a:pt x="9742" y="19483"/>
                  </a:lnTo>
                  <a:lnTo>
                    <a:pt x="9523" y="19001"/>
                  </a:lnTo>
                  <a:lnTo>
                    <a:pt x="9479" y="18913"/>
                  </a:lnTo>
                  <a:lnTo>
                    <a:pt x="9216" y="18781"/>
                  </a:lnTo>
                  <a:lnTo>
                    <a:pt x="9260" y="18518"/>
                  </a:lnTo>
                  <a:lnTo>
                    <a:pt x="11366" y="15710"/>
                  </a:lnTo>
                  <a:lnTo>
                    <a:pt x="13253" y="12857"/>
                  </a:lnTo>
                  <a:lnTo>
                    <a:pt x="13297" y="12857"/>
                  </a:lnTo>
                  <a:lnTo>
                    <a:pt x="13604" y="12024"/>
                  </a:lnTo>
                  <a:lnTo>
                    <a:pt x="13604" y="11980"/>
                  </a:lnTo>
                  <a:lnTo>
                    <a:pt x="13867" y="7372"/>
                  </a:lnTo>
                  <a:lnTo>
                    <a:pt x="14130" y="6056"/>
                  </a:lnTo>
                  <a:lnTo>
                    <a:pt x="15973" y="2677"/>
                  </a:lnTo>
                  <a:lnTo>
                    <a:pt x="17597" y="264"/>
                  </a:lnTo>
                  <a:lnTo>
                    <a:pt x="17641" y="220"/>
                  </a:lnTo>
                  <a:lnTo>
                    <a:pt x="17641" y="132"/>
                  </a:lnTo>
                  <a:lnTo>
                    <a:pt x="17597" y="88"/>
                  </a:lnTo>
                  <a:lnTo>
                    <a:pt x="17553" y="44"/>
                  </a:lnTo>
                  <a:lnTo>
                    <a:pt x="1750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1"/>
            <p:cNvSpPr/>
            <p:nvPr/>
          </p:nvSpPr>
          <p:spPr>
            <a:xfrm>
              <a:off x="4266350" y="884525"/>
              <a:ext cx="417975" cy="879825"/>
            </a:xfrm>
            <a:custGeom>
              <a:rect b="b" l="l" r="r" t="t"/>
              <a:pathLst>
                <a:path extrusionOk="0" h="35193" w="16719">
                  <a:moveTo>
                    <a:pt x="5485" y="0"/>
                  </a:moveTo>
                  <a:lnTo>
                    <a:pt x="5441" y="44"/>
                  </a:lnTo>
                  <a:lnTo>
                    <a:pt x="4520" y="1448"/>
                  </a:lnTo>
                  <a:lnTo>
                    <a:pt x="4476" y="1536"/>
                  </a:lnTo>
                  <a:lnTo>
                    <a:pt x="4476" y="2414"/>
                  </a:lnTo>
                  <a:lnTo>
                    <a:pt x="4476" y="2458"/>
                  </a:lnTo>
                  <a:lnTo>
                    <a:pt x="5398" y="4915"/>
                  </a:lnTo>
                  <a:lnTo>
                    <a:pt x="5266" y="7592"/>
                  </a:lnTo>
                  <a:lnTo>
                    <a:pt x="5398" y="10575"/>
                  </a:lnTo>
                  <a:lnTo>
                    <a:pt x="5222" y="12155"/>
                  </a:lnTo>
                  <a:lnTo>
                    <a:pt x="4344" y="15446"/>
                  </a:lnTo>
                  <a:lnTo>
                    <a:pt x="2589" y="21370"/>
                  </a:lnTo>
                  <a:lnTo>
                    <a:pt x="88" y="26811"/>
                  </a:lnTo>
                  <a:lnTo>
                    <a:pt x="44" y="26855"/>
                  </a:lnTo>
                  <a:lnTo>
                    <a:pt x="0" y="27294"/>
                  </a:lnTo>
                  <a:lnTo>
                    <a:pt x="0" y="27382"/>
                  </a:lnTo>
                  <a:lnTo>
                    <a:pt x="44" y="27469"/>
                  </a:lnTo>
                  <a:lnTo>
                    <a:pt x="922" y="28215"/>
                  </a:lnTo>
                  <a:lnTo>
                    <a:pt x="966" y="28215"/>
                  </a:lnTo>
                  <a:lnTo>
                    <a:pt x="3774" y="30102"/>
                  </a:lnTo>
                  <a:lnTo>
                    <a:pt x="5003" y="32647"/>
                  </a:lnTo>
                  <a:lnTo>
                    <a:pt x="5090" y="32691"/>
                  </a:lnTo>
                  <a:lnTo>
                    <a:pt x="8689" y="35192"/>
                  </a:lnTo>
                  <a:lnTo>
                    <a:pt x="8820" y="35192"/>
                  </a:lnTo>
                  <a:lnTo>
                    <a:pt x="11190" y="34841"/>
                  </a:lnTo>
                  <a:lnTo>
                    <a:pt x="11234" y="34797"/>
                  </a:lnTo>
                  <a:lnTo>
                    <a:pt x="12770" y="33832"/>
                  </a:lnTo>
                  <a:lnTo>
                    <a:pt x="12813" y="33788"/>
                  </a:lnTo>
                  <a:lnTo>
                    <a:pt x="14349" y="32516"/>
                  </a:lnTo>
                  <a:lnTo>
                    <a:pt x="15095" y="31462"/>
                  </a:lnTo>
                  <a:lnTo>
                    <a:pt x="15139" y="31419"/>
                  </a:lnTo>
                  <a:lnTo>
                    <a:pt x="15402" y="30541"/>
                  </a:lnTo>
                  <a:lnTo>
                    <a:pt x="15402" y="30453"/>
                  </a:lnTo>
                  <a:lnTo>
                    <a:pt x="15139" y="27031"/>
                  </a:lnTo>
                  <a:lnTo>
                    <a:pt x="15139" y="26943"/>
                  </a:lnTo>
                  <a:lnTo>
                    <a:pt x="14174" y="25144"/>
                  </a:lnTo>
                  <a:lnTo>
                    <a:pt x="14525" y="22818"/>
                  </a:lnTo>
                  <a:lnTo>
                    <a:pt x="15183" y="20317"/>
                  </a:lnTo>
                  <a:lnTo>
                    <a:pt x="16719" y="14788"/>
                  </a:lnTo>
                  <a:lnTo>
                    <a:pt x="16719" y="14700"/>
                  </a:lnTo>
                  <a:lnTo>
                    <a:pt x="16719" y="14612"/>
                  </a:lnTo>
                  <a:lnTo>
                    <a:pt x="16675" y="11892"/>
                  </a:lnTo>
                  <a:lnTo>
                    <a:pt x="16631" y="11848"/>
                  </a:lnTo>
                  <a:lnTo>
                    <a:pt x="16587" y="11804"/>
                  </a:lnTo>
                  <a:lnTo>
                    <a:pt x="16543" y="11760"/>
                  </a:lnTo>
                  <a:lnTo>
                    <a:pt x="16499" y="11716"/>
                  </a:lnTo>
                  <a:lnTo>
                    <a:pt x="16412" y="11760"/>
                  </a:lnTo>
                  <a:lnTo>
                    <a:pt x="16368" y="11804"/>
                  </a:lnTo>
                  <a:lnTo>
                    <a:pt x="16324" y="11848"/>
                  </a:lnTo>
                  <a:lnTo>
                    <a:pt x="16324" y="11936"/>
                  </a:lnTo>
                  <a:lnTo>
                    <a:pt x="16368" y="14612"/>
                  </a:lnTo>
                  <a:lnTo>
                    <a:pt x="16368" y="14656"/>
                  </a:lnTo>
                  <a:lnTo>
                    <a:pt x="16368" y="14744"/>
                  </a:lnTo>
                  <a:lnTo>
                    <a:pt x="14832" y="20229"/>
                  </a:lnTo>
                  <a:lnTo>
                    <a:pt x="14218" y="22730"/>
                  </a:lnTo>
                  <a:lnTo>
                    <a:pt x="13823" y="25144"/>
                  </a:lnTo>
                  <a:lnTo>
                    <a:pt x="13823" y="25231"/>
                  </a:lnTo>
                  <a:lnTo>
                    <a:pt x="14788" y="27074"/>
                  </a:lnTo>
                  <a:lnTo>
                    <a:pt x="15051" y="30453"/>
                  </a:lnTo>
                  <a:lnTo>
                    <a:pt x="14788" y="31287"/>
                  </a:lnTo>
                  <a:lnTo>
                    <a:pt x="14086" y="32296"/>
                  </a:lnTo>
                  <a:lnTo>
                    <a:pt x="12594" y="33525"/>
                  </a:lnTo>
                  <a:lnTo>
                    <a:pt x="11058" y="34490"/>
                  </a:lnTo>
                  <a:lnTo>
                    <a:pt x="8864" y="34841"/>
                  </a:lnTo>
                  <a:lnTo>
                    <a:pt x="5310" y="32428"/>
                  </a:lnTo>
                  <a:lnTo>
                    <a:pt x="4037" y="29927"/>
                  </a:lnTo>
                  <a:lnTo>
                    <a:pt x="3993" y="29839"/>
                  </a:lnTo>
                  <a:lnTo>
                    <a:pt x="1141" y="27952"/>
                  </a:lnTo>
                  <a:lnTo>
                    <a:pt x="351" y="27250"/>
                  </a:lnTo>
                  <a:lnTo>
                    <a:pt x="395" y="26943"/>
                  </a:lnTo>
                  <a:lnTo>
                    <a:pt x="2896" y="21502"/>
                  </a:lnTo>
                  <a:lnTo>
                    <a:pt x="2896" y="21458"/>
                  </a:lnTo>
                  <a:lnTo>
                    <a:pt x="4696" y="15534"/>
                  </a:lnTo>
                  <a:lnTo>
                    <a:pt x="5573" y="12243"/>
                  </a:lnTo>
                  <a:lnTo>
                    <a:pt x="5749" y="10619"/>
                  </a:lnTo>
                  <a:lnTo>
                    <a:pt x="5749" y="10575"/>
                  </a:lnTo>
                  <a:lnTo>
                    <a:pt x="5617" y="7592"/>
                  </a:lnTo>
                  <a:lnTo>
                    <a:pt x="5749" y="4871"/>
                  </a:lnTo>
                  <a:lnTo>
                    <a:pt x="5749" y="4827"/>
                  </a:lnTo>
                  <a:lnTo>
                    <a:pt x="4827" y="2370"/>
                  </a:lnTo>
                  <a:lnTo>
                    <a:pt x="4827" y="1624"/>
                  </a:lnTo>
                  <a:lnTo>
                    <a:pt x="5749" y="264"/>
                  </a:lnTo>
                  <a:lnTo>
                    <a:pt x="5749" y="176"/>
                  </a:lnTo>
                  <a:lnTo>
                    <a:pt x="5749" y="132"/>
                  </a:lnTo>
                  <a:lnTo>
                    <a:pt x="5705" y="44"/>
                  </a:lnTo>
                  <a:lnTo>
                    <a:pt x="566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1"/>
            <p:cNvSpPr/>
            <p:nvPr/>
          </p:nvSpPr>
          <p:spPr>
            <a:xfrm>
              <a:off x="3635575" y="1464825"/>
              <a:ext cx="1480975" cy="864475"/>
            </a:xfrm>
            <a:custGeom>
              <a:rect b="b" l="l" r="r" t="t"/>
              <a:pathLst>
                <a:path extrusionOk="0" h="34579" w="59239">
                  <a:moveTo>
                    <a:pt x="59019" y="1"/>
                  </a:moveTo>
                  <a:lnTo>
                    <a:pt x="58975" y="45"/>
                  </a:lnTo>
                  <a:lnTo>
                    <a:pt x="58932" y="89"/>
                  </a:lnTo>
                  <a:lnTo>
                    <a:pt x="58888" y="176"/>
                  </a:lnTo>
                  <a:lnTo>
                    <a:pt x="58844" y="1800"/>
                  </a:lnTo>
                  <a:lnTo>
                    <a:pt x="56167" y="4389"/>
                  </a:lnTo>
                  <a:lnTo>
                    <a:pt x="54763" y="5486"/>
                  </a:lnTo>
                  <a:lnTo>
                    <a:pt x="50068" y="7768"/>
                  </a:lnTo>
                  <a:lnTo>
                    <a:pt x="50024" y="7856"/>
                  </a:lnTo>
                  <a:lnTo>
                    <a:pt x="48137" y="11629"/>
                  </a:lnTo>
                  <a:lnTo>
                    <a:pt x="46557" y="13735"/>
                  </a:lnTo>
                  <a:lnTo>
                    <a:pt x="44495" y="15929"/>
                  </a:lnTo>
                  <a:lnTo>
                    <a:pt x="41730" y="18124"/>
                  </a:lnTo>
                  <a:lnTo>
                    <a:pt x="40282" y="19045"/>
                  </a:lnTo>
                  <a:lnTo>
                    <a:pt x="35412" y="20625"/>
                  </a:lnTo>
                  <a:lnTo>
                    <a:pt x="34666" y="20844"/>
                  </a:lnTo>
                  <a:lnTo>
                    <a:pt x="34622" y="20888"/>
                  </a:lnTo>
                  <a:lnTo>
                    <a:pt x="31111" y="23433"/>
                  </a:lnTo>
                  <a:lnTo>
                    <a:pt x="29356" y="24618"/>
                  </a:lnTo>
                  <a:lnTo>
                    <a:pt x="28303" y="24969"/>
                  </a:lnTo>
                  <a:lnTo>
                    <a:pt x="28259" y="24969"/>
                  </a:lnTo>
                  <a:lnTo>
                    <a:pt x="27908" y="25188"/>
                  </a:lnTo>
                  <a:lnTo>
                    <a:pt x="27820" y="25232"/>
                  </a:lnTo>
                  <a:lnTo>
                    <a:pt x="27820" y="25320"/>
                  </a:lnTo>
                  <a:lnTo>
                    <a:pt x="27820" y="25408"/>
                  </a:lnTo>
                  <a:lnTo>
                    <a:pt x="27820" y="25452"/>
                  </a:lnTo>
                  <a:lnTo>
                    <a:pt x="27996" y="25671"/>
                  </a:lnTo>
                  <a:lnTo>
                    <a:pt x="27864" y="25890"/>
                  </a:lnTo>
                  <a:lnTo>
                    <a:pt x="26723" y="26241"/>
                  </a:lnTo>
                  <a:lnTo>
                    <a:pt x="22730" y="25671"/>
                  </a:lnTo>
                  <a:lnTo>
                    <a:pt x="21458" y="25320"/>
                  </a:lnTo>
                  <a:lnTo>
                    <a:pt x="18035" y="23696"/>
                  </a:lnTo>
                  <a:lnTo>
                    <a:pt x="15973" y="22555"/>
                  </a:lnTo>
                  <a:lnTo>
                    <a:pt x="15929" y="22512"/>
                  </a:lnTo>
                  <a:lnTo>
                    <a:pt x="15095" y="22292"/>
                  </a:lnTo>
                  <a:lnTo>
                    <a:pt x="15007" y="22292"/>
                  </a:lnTo>
                  <a:lnTo>
                    <a:pt x="14349" y="22424"/>
                  </a:lnTo>
                  <a:lnTo>
                    <a:pt x="14261" y="22468"/>
                  </a:lnTo>
                  <a:lnTo>
                    <a:pt x="14217" y="22599"/>
                  </a:lnTo>
                  <a:lnTo>
                    <a:pt x="14700" y="26022"/>
                  </a:lnTo>
                  <a:lnTo>
                    <a:pt x="14217" y="28786"/>
                  </a:lnTo>
                  <a:lnTo>
                    <a:pt x="13252" y="31726"/>
                  </a:lnTo>
                  <a:lnTo>
                    <a:pt x="12769" y="33438"/>
                  </a:lnTo>
                  <a:lnTo>
                    <a:pt x="7109" y="34008"/>
                  </a:lnTo>
                  <a:lnTo>
                    <a:pt x="2326" y="34184"/>
                  </a:lnTo>
                  <a:lnTo>
                    <a:pt x="176" y="34228"/>
                  </a:lnTo>
                  <a:lnTo>
                    <a:pt x="88" y="34228"/>
                  </a:lnTo>
                  <a:lnTo>
                    <a:pt x="44" y="34271"/>
                  </a:lnTo>
                  <a:lnTo>
                    <a:pt x="0" y="34315"/>
                  </a:lnTo>
                  <a:lnTo>
                    <a:pt x="0" y="34403"/>
                  </a:lnTo>
                  <a:lnTo>
                    <a:pt x="0" y="34447"/>
                  </a:lnTo>
                  <a:lnTo>
                    <a:pt x="44" y="34535"/>
                  </a:lnTo>
                  <a:lnTo>
                    <a:pt x="88" y="34535"/>
                  </a:lnTo>
                  <a:lnTo>
                    <a:pt x="176" y="34579"/>
                  </a:lnTo>
                  <a:lnTo>
                    <a:pt x="2326" y="34535"/>
                  </a:lnTo>
                  <a:lnTo>
                    <a:pt x="7153" y="34359"/>
                  </a:lnTo>
                  <a:lnTo>
                    <a:pt x="12901" y="33789"/>
                  </a:lnTo>
                  <a:lnTo>
                    <a:pt x="12989" y="33745"/>
                  </a:lnTo>
                  <a:lnTo>
                    <a:pt x="13033" y="33657"/>
                  </a:lnTo>
                  <a:lnTo>
                    <a:pt x="13559" y="31814"/>
                  </a:lnTo>
                  <a:lnTo>
                    <a:pt x="14524" y="28874"/>
                  </a:lnTo>
                  <a:lnTo>
                    <a:pt x="14524" y="28830"/>
                  </a:lnTo>
                  <a:lnTo>
                    <a:pt x="15051" y="26066"/>
                  </a:lnTo>
                  <a:lnTo>
                    <a:pt x="15051" y="25978"/>
                  </a:lnTo>
                  <a:lnTo>
                    <a:pt x="14612" y="22731"/>
                  </a:lnTo>
                  <a:lnTo>
                    <a:pt x="15051" y="22643"/>
                  </a:lnTo>
                  <a:lnTo>
                    <a:pt x="15841" y="22863"/>
                  </a:lnTo>
                  <a:lnTo>
                    <a:pt x="17859" y="24003"/>
                  </a:lnTo>
                  <a:lnTo>
                    <a:pt x="21326" y="25671"/>
                  </a:lnTo>
                  <a:lnTo>
                    <a:pt x="21370" y="25671"/>
                  </a:lnTo>
                  <a:lnTo>
                    <a:pt x="22686" y="26022"/>
                  </a:lnTo>
                  <a:lnTo>
                    <a:pt x="26723" y="26592"/>
                  </a:lnTo>
                  <a:lnTo>
                    <a:pt x="26767" y="26549"/>
                  </a:lnTo>
                  <a:lnTo>
                    <a:pt x="27996" y="26197"/>
                  </a:lnTo>
                  <a:lnTo>
                    <a:pt x="28127" y="26154"/>
                  </a:lnTo>
                  <a:lnTo>
                    <a:pt x="28347" y="25759"/>
                  </a:lnTo>
                  <a:lnTo>
                    <a:pt x="28347" y="25671"/>
                  </a:lnTo>
                  <a:lnTo>
                    <a:pt x="28347" y="25583"/>
                  </a:lnTo>
                  <a:lnTo>
                    <a:pt x="28215" y="25408"/>
                  </a:lnTo>
                  <a:lnTo>
                    <a:pt x="28435" y="25320"/>
                  </a:lnTo>
                  <a:lnTo>
                    <a:pt x="29488" y="24969"/>
                  </a:lnTo>
                  <a:lnTo>
                    <a:pt x="29532" y="24925"/>
                  </a:lnTo>
                  <a:lnTo>
                    <a:pt x="31287" y="23696"/>
                  </a:lnTo>
                  <a:lnTo>
                    <a:pt x="34797" y="21195"/>
                  </a:lnTo>
                  <a:lnTo>
                    <a:pt x="35543" y="20976"/>
                  </a:lnTo>
                  <a:lnTo>
                    <a:pt x="40414" y="19352"/>
                  </a:lnTo>
                  <a:lnTo>
                    <a:pt x="40458" y="19352"/>
                  </a:lnTo>
                  <a:lnTo>
                    <a:pt x="41906" y="18387"/>
                  </a:lnTo>
                  <a:lnTo>
                    <a:pt x="44714" y="16193"/>
                  </a:lnTo>
                  <a:lnTo>
                    <a:pt x="44758" y="16193"/>
                  </a:lnTo>
                  <a:lnTo>
                    <a:pt x="46821" y="13999"/>
                  </a:lnTo>
                  <a:lnTo>
                    <a:pt x="46821" y="13955"/>
                  </a:lnTo>
                  <a:lnTo>
                    <a:pt x="48444" y="11849"/>
                  </a:lnTo>
                  <a:lnTo>
                    <a:pt x="48444" y="11805"/>
                  </a:lnTo>
                  <a:lnTo>
                    <a:pt x="50287" y="8031"/>
                  </a:lnTo>
                  <a:lnTo>
                    <a:pt x="54938" y="5793"/>
                  </a:lnTo>
                  <a:lnTo>
                    <a:pt x="54982" y="5793"/>
                  </a:lnTo>
                  <a:lnTo>
                    <a:pt x="56386" y="4696"/>
                  </a:lnTo>
                  <a:lnTo>
                    <a:pt x="56386" y="4652"/>
                  </a:lnTo>
                  <a:lnTo>
                    <a:pt x="59151" y="2019"/>
                  </a:lnTo>
                  <a:lnTo>
                    <a:pt x="59195" y="1888"/>
                  </a:lnTo>
                  <a:lnTo>
                    <a:pt x="59239" y="176"/>
                  </a:lnTo>
                  <a:lnTo>
                    <a:pt x="59239" y="133"/>
                  </a:lnTo>
                  <a:lnTo>
                    <a:pt x="59195" y="45"/>
                  </a:lnTo>
                  <a:lnTo>
                    <a:pt x="5915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1"/>
            <p:cNvSpPr/>
            <p:nvPr/>
          </p:nvSpPr>
          <p:spPr>
            <a:xfrm>
              <a:off x="3659700" y="642075"/>
              <a:ext cx="701025" cy="988425"/>
            </a:xfrm>
            <a:custGeom>
              <a:rect b="b" l="l" r="r" t="t"/>
              <a:pathLst>
                <a:path extrusionOk="0" h="39537" w="28041">
                  <a:moveTo>
                    <a:pt x="26767" y="1"/>
                  </a:moveTo>
                  <a:lnTo>
                    <a:pt x="25714" y="527"/>
                  </a:lnTo>
                  <a:lnTo>
                    <a:pt x="25627" y="571"/>
                  </a:lnTo>
                  <a:lnTo>
                    <a:pt x="24486" y="1712"/>
                  </a:lnTo>
                  <a:lnTo>
                    <a:pt x="24442" y="1712"/>
                  </a:lnTo>
                  <a:lnTo>
                    <a:pt x="23608" y="2809"/>
                  </a:lnTo>
                  <a:lnTo>
                    <a:pt x="22599" y="3555"/>
                  </a:lnTo>
                  <a:lnTo>
                    <a:pt x="20142" y="5442"/>
                  </a:lnTo>
                  <a:lnTo>
                    <a:pt x="20098" y="5442"/>
                  </a:lnTo>
                  <a:lnTo>
                    <a:pt x="18650" y="6934"/>
                  </a:lnTo>
                  <a:lnTo>
                    <a:pt x="18650" y="6978"/>
                  </a:lnTo>
                  <a:lnTo>
                    <a:pt x="18167" y="7680"/>
                  </a:lnTo>
                  <a:lnTo>
                    <a:pt x="16894" y="9567"/>
                  </a:lnTo>
                  <a:lnTo>
                    <a:pt x="14832" y="12287"/>
                  </a:lnTo>
                  <a:lnTo>
                    <a:pt x="13954" y="13516"/>
                  </a:lnTo>
                  <a:lnTo>
                    <a:pt x="13033" y="14701"/>
                  </a:lnTo>
                  <a:lnTo>
                    <a:pt x="12068" y="15841"/>
                  </a:lnTo>
                  <a:lnTo>
                    <a:pt x="11102" y="16938"/>
                  </a:lnTo>
                  <a:lnTo>
                    <a:pt x="9830" y="18387"/>
                  </a:lnTo>
                  <a:lnTo>
                    <a:pt x="8601" y="19878"/>
                  </a:lnTo>
                  <a:lnTo>
                    <a:pt x="8031" y="20624"/>
                  </a:lnTo>
                  <a:lnTo>
                    <a:pt x="7460" y="21414"/>
                  </a:lnTo>
                  <a:lnTo>
                    <a:pt x="6977" y="22248"/>
                  </a:lnTo>
                  <a:lnTo>
                    <a:pt x="6495" y="23082"/>
                  </a:lnTo>
                  <a:lnTo>
                    <a:pt x="6495" y="23126"/>
                  </a:lnTo>
                  <a:lnTo>
                    <a:pt x="6012" y="24661"/>
                  </a:lnTo>
                  <a:lnTo>
                    <a:pt x="5836" y="26548"/>
                  </a:lnTo>
                  <a:lnTo>
                    <a:pt x="5134" y="27601"/>
                  </a:lnTo>
                  <a:lnTo>
                    <a:pt x="3160" y="29313"/>
                  </a:lnTo>
                  <a:lnTo>
                    <a:pt x="3116" y="29357"/>
                  </a:lnTo>
                  <a:lnTo>
                    <a:pt x="2282" y="31068"/>
                  </a:lnTo>
                  <a:lnTo>
                    <a:pt x="2282" y="31112"/>
                  </a:lnTo>
                  <a:lnTo>
                    <a:pt x="1185" y="34183"/>
                  </a:lnTo>
                  <a:lnTo>
                    <a:pt x="1141" y="34227"/>
                  </a:lnTo>
                  <a:lnTo>
                    <a:pt x="0" y="39317"/>
                  </a:lnTo>
                  <a:lnTo>
                    <a:pt x="0" y="39405"/>
                  </a:lnTo>
                  <a:lnTo>
                    <a:pt x="0" y="39449"/>
                  </a:lnTo>
                  <a:lnTo>
                    <a:pt x="44" y="39493"/>
                  </a:lnTo>
                  <a:lnTo>
                    <a:pt x="132" y="39537"/>
                  </a:lnTo>
                  <a:lnTo>
                    <a:pt x="176" y="39537"/>
                  </a:lnTo>
                  <a:lnTo>
                    <a:pt x="264" y="39493"/>
                  </a:lnTo>
                  <a:lnTo>
                    <a:pt x="308" y="39405"/>
                  </a:lnTo>
                  <a:lnTo>
                    <a:pt x="1492" y="34315"/>
                  </a:lnTo>
                  <a:lnTo>
                    <a:pt x="2633" y="31243"/>
                  </a:lnTo>
                  <a:lnTo>
                    <a:pt x="3423" y="29532"/>
                  </a:lnTo>
                  <a:lnTo>
                    <a:pt x="5398" y="27865"/>
                  </a:lnTo>
                  <a:lnTo>
                    <a:pt x="5442" y="27821"/>
                  </a:lnTo>
                  <a:lnTo>
                    <a:pt x="6144" y="26724"/>
                  </a:lnTo>
                  <a:lnTo>
                    <a:pt x="6144" y="26636"/>
                  </a:lnTo>
                  <a:lnTo>
                    <a:pt x="6363" y="24705"/>
                  </a:lnTo>
                  <a:lnTo>
                    <a:pt x="6802" y="23257"/>
                  </a:lnTo>
                  <a:lnTo>
                    <a:pt x="7285" y="22424"/>
                  </a:lnTo>
                  <a:lnTo>
                    <a:pt x="7767" y="21634"/>
                  </a:lnTo>
                  <a:lnTo>
                    <a:pt x="8294" y="20844"/>
                  </a:lnTo>
                  <a:lnTo>
                    <a:pt x="8864" y="20098"/>
                  </a:lnTo>
                  <a:lnTo>
                    <a:pt x="10093" y="18650"/>
                  </a:lnTo>
                  <a:lnTo>
                    <a:pt x="11365" y="17158"/>
                  </a:lnTo>
                  <a:lnTo>
                    <a:pt x="12331" y="16061"/>
                  </a:lnTo>
                  <a:lnTo>
                    <a:pt x="13296" y="14920"/>
                  </a:lnTo>
                  <a:lnTo>
                    <a:pt x="14262" y="13735"/>
                  </a:lnTo>
                  <a:lnTo>
                    <a:pt x="15139" y="12507"/>
                  </a:lnTo>
                  <a:lnTo>
                    <a:pt x="17202" y="9742"/>
                  </a:lnTo>
                  <a:lnTo>
                    <a:pt x="18430" y="7899"/>
                  </a:lnTo>
                  <a:lnTo>
                    <a:pt x="18913" y="7153"/>
                  </a:lnTo>
                  <a:lnTo>
                    <a:pt x="20361" y="5705"/>
                  </a:lnTo>
                  <a:lnTo>
                    <a:pt x="22774" y="3862"/>
                  </a:lnTo>
                  <a:lnTo>
                    <a:pt x="23828" y="3072"/>
                  </a:lnTo>
                  <a:lnTo>
                    <a:pt x="23871" y="3072"/>
                  </a:lnTo>
                  <a:lnTo>
                    <a:pt x="24749" y="1975"/>
                  </a:lnTo>
                  <a:lnTo>
                    <a:pt x="25890" y="834"/>
                  </a:lnTo>
                  <a:lnTo>
                    <a:pt x="26899" y="352"/>
                  </a:lnTo>
                  <a:lnTo>
                    <a:pt x="27865" y="439"/>
                  </a:lnTo>
                  <a:lnTo>
                    <a:pt x="27908" y="439"/>
                  </a:lnTo>
                  <a:lnTo>
                    <a:pt x="27996" y="396"/>
                  </a:lnTo>
                  <a:lnTo>
                    <a:pt x="28040" y="352"/>
                  </a:lnTo>
                  <a:lnTo>
                    <a:pt x="28040" y="264"/>
                  </a:lnTo>
                  <a:lnTo>
                    <a:pt x="28040" y="220"/>
                  </a:lnTo>
                  <a:lnTo>
                    <a:pt x="27996" y="132"/>
                  </a:lnTo>
                  <a:lnTo>
                    <a:pt x="27952" y="88"/>
                  </a:lnTo>
                  <a:lnTo>
                    <a:pt x="27908" y="88"/>
                  </a:lnTo>
                  <a:lnTo>
                    <a:pt x="2685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1"/>
            <p:cNvSpPr/>
            <p:nvPr/>
          </p:nvSpPr>
          <p:spPr>
            <a:xfrm>
              <a:off x="3591675" y="2170200"/>
              <a:ext cx="1783775" cy="624225"/>
            </a:xfrm>
            <a:custGeom>
              <a:rect b="b" l="l" r="r" t="t"/>
              <a:pathLst>
                <a:path extrusionOk="0" h="24969" w="71351">
                  <a:moveTo>
                    <a:pt x="70297" y="1"/>
                  </a:moveTo>
                  <a:lnTo>
                    <a:pt x="68411" y="484"/>
                  </a:lnTo>
                  <a:lnTo>
                    <a:pt x="68367" y="528"/>
                  </a:lnTo>
                  <a:lnTo>
                    <a:pt x="63584" y="2853"/>
                  </a:lnTo>
                  <a:lnTo>
                    <a:pt x="61609" y="3687"/>
                  </a:lnTo>
                  <a:lnTo>
                    <a:pt x="58801" y="4345"/>
                  </a:lnTo>
                  <a:lnTo>
                    <a:pt x="55378" y="4345"/>
                  </a:lnTo>
                  <a:lnTo>
                    <a:pt x="55378" y="4389"/>
                  </a:lnTo>
                  <a:lnTo>
                    <a:pt x="53316" y="4828"/>
                  </a:lnTo>
                  <a:lnTo>
                    <a:pt x="53316" y="4872"/>
                  </a:lnTo>
                  <a:lnTo>
                    <a:pt x="49674" y="6232"/>
                  </a:lnTo>
                  <a:lnTo>
                    <a:pt x="47260" y="7241"/>
                  </a:lnTo>
                  <a:lnTo>
                    <a:pt x="40503" y="8382"/>
                  </a:lnTo>
                  <a:lnTo>
                    <a:pt x="36290" y="9040"/>
                  </a:lnTo>
                  <a:lnTo>
                    <a:pt x="32604" y="9611"/>
                  </a:lnTo>
                  <a:lnTo>
                    <a:pt x="30454" y="10050"/>
                  </a:lnTo>
                  <a:lnTo>
                    <a:pt x="28830" y="10488"/>
                  </a:lnTo>
                  <a:lnTo>
                    <a:pt x="28743" y="10532"/>
                  </a:lnTo>
                  <a:lnTo>
                    <a:pt x="28699" y="10576"/>
                  </a:lnTo>
                  <a:lnTo>
                    <a:pt x="26987" y="15798"/>
                  </a:lnTo>
                  <a:lnTo>
                    <a:pt x="25364" y="19177"/>
                  </a:lnTo>
                  <a:lnTo>
                    <a:pt x="23872" y="21678"/>
                  </a:lnTo>
                  <a:lnTo>
                    <a:pt x="22468" y="23872"/>
                  </a:lnTo>
                  <a:lnTo>
                    <a:pt x="21853" y="24486"/>
                  </a:lnTo>
                  <a:lnTo>
                    <a:pt x="21195" y="24618"/>
                  </a:lnTo>
                  <a:lnTo>
                    <a:pt x="19308" y="24530"/>
                  </a:lnTo>
                  <a:lnTo>
                    <a:pt x="15052" y="23696"/>
                  </a:lnTo>
                  <a:lnTo>
                    <a:pt x="10795" y="22731"/>
                  </a:lnTo>
                  <a:lnTo>
                    <a:pt x="7724" y="22161"/>
                  </a:lnTo>
                  <a:lnTo>
                    <a:pt x="4213" y="21897"/>
                  </a:lnTo>
                  <a:lnTo>
                    <a:pt x="264" y="20449"/>
                  </a:lnTo>
                  <a:lnTo>
                    <a:pt x="176" y="20405"/>
                  </a:lnTo>
                  <a:lnTo>
                    <a:pt x="89" y="20449"/>
                  </a:lnTo>
                  <a:lnTo>
                    <a:pt x="45" y="20493"/>
                  </a:lnTo>
                  <a:lnTo>
                    <a:pt x="1" y="20537"/>
                  </a:lnTo>
                  <a:lnTo>
                    <a:pt x="1" y="20581"/>
                  </a:lnTo>
                  <a:lnTo>
                    <a:pt x="45" y="20669"/>
                  </a:lnTo>
                  <a:lnTo>
                    <a:pt x="45" y="20712"/>
                  </a:lnTo>
                  <a:lnTo>
                    <a:pt x="132" y="20756"/>
                  </a:lnTo>
                  <a:lnTo>
                    <a:pt x="4126" y="22204"/>
                  </a:lnTo>
                  <a:lnTo>
                    <a:pt x="4169" y="22248"/>
                  </a:lnTo>
                  <a:lnTo>
                    <a:pt x="7680" y="22512"/>
                  </a:lnTo>
                  <a:lnTo>
                    <a:pt x="10752" y="23082"/>
                  </a:lnTo>
                  <a:lnTo>
                    <a:pt x="15008" y="24047"/>
                  </a:lnTo>
                  <a:lnTo>
                    <a:pt x="19264" y="24881"/>
                  </a:lnTo>
                  <a:lnTo>
                    <a:pt x="19308" y="24881"/>
                  </a:lnTo>
                  <a:lnTo>
                    <a:pt x="21195" y="24969"/>
                  </a:lnTo>
                  <a:lnTo>
                    <a:pt x="21239" y="24969"/>
                  </a:lnTo>
                  <a:lnTo>
                    <a:pt x="21985" y="24793"/>
                  </a:lnTo>
                  <a:lnTo>
                    <a:pt x="22029" y="24749"/>
                  </a:lnTo>
                  <a:lnTo>
                    <a:pt x="22731" y="24091"/>
                  </a:lnTo>
                  <a:lnTo>
                    <a:pt x="22775" y="24091"/>
                  </a:lnTo>
                  <a:lnTo>
                    <a:pt x="24135" y="21897"/>
                  </a:lnTo>
                  <a:lnTo>
                    <a:pt x="25671" y="19308"/>
                  </a:lnTo>
                  <a:lnTo>
                    <a:pt x="27294" y="15930"/>
                  </a:lnTo>
                  <a:lnTo>
                    <a:pt x="29006" y="10796"/>
                  </a:lnTo>
                  <a:lnTo>
                    <a:pt x="30542" y="10357"/>
                  </a:lnTo>
                  <a:lnTo>
                    <a:pt x="32648" y="9962"/>
                  </a:lnTo>
                  <a:lnTo>
                    <a:pt x="36334" y="9391"/>
                  </a:lnTo>
                  <a:lnTo>
                    <a:pt x="40546" y="8689"/>
                  </a:lnTo>
                  <a:lnTo>
                    <a:pt x="47348" y="7592"/>
                  </a:lnTo>
                  <a:lnTo>
                    <a:pt x="47392" y="7592"/>
                  </a:lnTo>
                  <a:lnTo>
                    <a:pt x="49805" y="6583"/>
                  </a:lnTo>
                  <a:lnTo>
                    <a:pt x="53403" y="5179"/>
                  </a:lnTo>
                  <a:lnTo>
                    <a:pt x="55422" y="4696"/>
                  </a:lnTo>
                  <a:lnTo>
                    <a:pt x="58888" y="4696"/>
                  </a:lnTo>
                  <a:lnTo>
                    <a:pt x="61697" y="3994"/>
                  </a:lnTo>
                  <a:lnTo>
                    <a:pt x="61741" y="3994"/>
                  </a:lnTo>
                  <a:lnTo>
                    <a:pt x="63715" y="3160"/>
                  </a:lnTo>
                  <a:lnTo>
                    <a:pt x="68498" y="835"/>
                  </a:lnTo>
                  <a:lnTo>
                    <a:pt x="70341" y="352"/>
                  </a:lnTo>
                  <a:lnTo>
                    <a:pt x="70780" y="440"/>
                  </a:lnTo>
                  <a:lnTo>
                    <a:pt x="70956" y="659"/>
                  </a:lnTo>
                  <a:lnTo>
                    <a:pt x="70999" y="1712"/>
                  </a:lnTo>
                  <a:lnTo>
                    <a:pt x="70868" y="5003"/>
                  </a:lnTo>
                  <a:lnTo>
                    <a:pt x="70692" y="11059"/>
                  </a:lnTo>
                  <a:lnTo>
                    <a:pt x="70692" y="11147"/>
                  </a:lnTo>
                  <a:lnTo>
                    <a:pt x="70736" y="11190"/>
                  </a:lnTo>
                  <a:lnTo>
                    <a:pt x="70780" y="11234"/>
                  </a:lnTo>
                  <a:lnTo>
                    <a:pt x="70868" y="11278"/>
                  </a:lnTo>
                  <a:lnTo>
                    <a:pt x="70912" y="11234"/>
                  </a:lnTo>
                  <a:lnTo>
                    <a:pt x="70999" y="11234"/>
                  </a:lnTo>
                  <a:lnTo>
                    <a:pt x="70999" y="11147"/>
                  </a:lnTo>
                  <a:lnTo>
                    <a:pt x="71043" y="11103"/>
                  </a:lnTo>
                  <a:lnTo>
                    <a:pt x="71219" y="5003"/>
                  </a:lnTo>
                  <a:lnTo>
                    <a:pt x="71351" y="1712"/>
                  </a:lnTo>
                  <a:lnTo>
                    <a:pt x="71351" y="1668"/>
                  </a:lnTo>
                  <a:lnTo>
                    <a:pt x="71263" y="571"/>
                  </a:lnTo>
                  <a:lnTo>
                    <a:pt x="71263" y="484"/>
                  </a:lnTo>
                  <a:lnTo>
                    <a:pt x="70999" y="177"/>
                  </a:lnTo>
                  <a:lnTo>
                    <a:pt x="70912" y="89"/>
                  </a:lnTo>
                  <a:lnTo>
                    <a:pt x="7038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1"/>
            <p:cNvSpPr/>
            <p:nvPr/>
          </p:nvSpPr>
          <p:spPr>
            <a:xfrm>
              <a:off x="3359125" y="762750"/>
              <a:ext cx="284150" cy="616550"/>
            </a:xfrm>
            <a:custGeom>
              <a:rect b="b" l="l" r="r" t="t"/>
              <a:pathLst>
                <a:path extrusionOk="0" h="24662" w="11366">
                  <a:moveTo>
                    <a:pt x="11146" y="1"/>
                  </a:moveTo>
                  <a:lnTo>
                    <a:pt x="11102" y="44"/>
                  </a:lnTo>
                  <a:lnTo>
                    <a:pt x="11058" y="88"/>
                  </a:lnTo>
                  <a:lnTo>
                    <a:pt x="9478" y="3292"/>
                  </a:lnTo>
                  <a:lnTo>
                    <a:pt x="9347" y="3599"/>
                  </a:lnTo>
                  <a:lnTo>
                    <a:pt x="7811" y="6144"/>
                  </a:lnTo>
                  <a:lnTo>
                    <a:pt x="7811" y="6188"/>
                  </a:lnTo>
                  <a:lnTo>
                    <a:pt x="6977" y="7987"/>
                  </a:lnTo>
                  <a:lnTo>
                    <a:pt x="6143" y="10400"/>
                  </a:lnTo>
                  <a:lnTo>
                    <a:pt x="6056" y="10620"/>
                  </a:lnTo>
                  <a:lnTo>
                    <a:pt x="4344" y="15841"/>
                  </a:lnTo>
                  <a:lnTo>
                    <a:pt x="2501" y="20888"/>
                  </a:lnTo>
                  <a:lnTo>
                    <a:pt x="1273" y="23564"/>
                  </a:lnTo>
                  <a:lnTo>
                    <a:pt x="88" y="24310"/>
                  </a:lnTo>
                  <a:lnTo>
                    <a:pt x="0" y="24398"/>
                  </a:lnTo>
                  <a:lnTo>
                    <a:pt x="0" y="24442"/>
                  </a:lnTo>
                  <a:lnTo>
                    <a:pt x="0" y="24486"/>
                  </a:lnTo>
                  <a:lnTo>
                    <a:pt x="0" y="24574"/>
                  </a:lnTo>
                  <a:lnTo>
                    <a:pt x="88" y="24617"/>
                  </a:lnTo>
                  <a:lnTo>
                    <a:pt x="176" y="24661"/>
                  </a:lnTo>
                  <a:lnTo>
                    <a:pt x="263" y="24617"/>
                  </a:lnTo>
                  <a:lnTo>
                    <a:pt x="1492" y="23828"/>
                  </a:lnTo>
                  <a:lnTo>
                    <a:pt x="1580" y="23784"/>
                  </a:lnTo>
                  <a:lnTo>
                    <a:pt x="2808" y="21019"/>
                  </a:lnTo>
                  <a:lnTo>
                    <a:pt x="4695" y="15973"/>
                  </a:lnTo>
                  <a:lnTo>
                    <a:pt x="6363" y="10751"/>
                  </a:lnTo>
                  <a:lnTo>
                    <a:pt x="6451" y="10532"/>
                  </a:lnTo>
                  <a:lnTo>
                    <a:pt x="7284" y="8118"/>
                  </a:lnTo>
                  <a:lnTo>
                    <a:pt x="8118" y="6319"/>
                  </a:lnTo>
                  <a:lnTo>
                    <a:pt x="9654" y="3774"/>
                  </a:lnTo>
                  <a:lnTo>
                    <a:pt x="9654" y="3730"/>
                  </a:lnTo>
                  <a:lnTo>
                    <a:pt x="9785" y="3423"/>
                  </a:lnTo>
                  <a:lnTo>
                    <a:pt x="11365" y="264"/>
                  </a:lnTo>
                  <a:lnTo>
                    <a:pt x="11365" y="176"/>
                  </a:lnTo>
                  <a:lnTo>
                    <a:pt x="11365" y="132"/>
                  </a:lnTo>
                  <a:lnTo>
                    <a:pt x="11321" y="44"/>
                  </a:lnTo>
                  <a:lnTo>
                    <a:pt x="1127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1"/>
            <p:cNvSpPr/>
            <p:nvPr/>
          </p:nvSpPr>
          <p:spPr>
            <a:xfrm>
              <a:off x="4291575" y="2578300"/>
              <a:ext cx="465150" cy="155800"/>
            </a:xfrm>
            <a:custGeom>
              <a:rect b="b" l="l" r="r" t="t"/>
              <a:pathLst>
                <a:path extrusionOk="0" h="6232" w="18606">
                  <a:moveTo>
                    <a:pt x="18255" y="0"/>
                  </a:moveTo>
                  <a:lnTo>
                    <a:pt x="14613" y="571"/>
                  </a:lnTo>
                  <a:lnTo>
                    <a:pt x="6758" y="1405"/>
                  </a:lnTo>
                  <a:lnTo>
                    <a:pt x="3555" y="1624"/>
                  </a:lnTo>
                  <a:lnTo>
                    <a:pt x="3511" y="1624"/>
                  </a:lnTo>
                  <a:lnTo>
                    <a:pt x="2633" y="1975"/>
                  </a:lnTo>
                  <a:lnTo>
                    <a:pt x="2546" y="1975"/>
                  </a:lnTo>
                  <a:lnTo>
                    <a:pt x="2063" y="2458"/>
                  </a:lnTo>
                  <a:lnTo>
                    <a:pt x="2019" y="2502"/>
                  </a:lnTo>
                  <a:lnTo>
                    <a:pt x="44" y="5968"/>
                  </a:lnTo>
                  <a:lnTo>
                    <a:pt x="1" y="6056"/>
                  </a:lnTo>
                  <a:lnTo>
                    <a:pt x="1" y="6100"/>
                  </a:lnTo>
                  <a:lnTo>
                    <a:pt x="44" y="6188"/>
                  </a:lnTo>
                  <a:lnTo>
                    <a:pt x="88" y="6231"/>
                  </a:lnTo>
                  <a:lnTo>
                    <a:pt x="264" y="6231"/>
                  </a:lnTo>
                  <a:lnTo>
                    <a:pt x="352" y="6144"/>
                  </a:lnTo>
                  <a:lnTo>
                    <a:pt x="2326" y="2677"/>
                  </a:lnTo>
                  <a:lnTo>
                    <a:pt x="2765" y="2282"/>
                  </a:lnTo>
                  <a:lnTo>
                    <a:pt x="3599" y="1975"/>
                  </a:lnTo>
                  <a:lnTo>
                    <a:pt x="6802" y="1756"/>
                  </a:lnTo>
                  <a:lnTo>
                    <a:pt x="14657" y="922"/>
                  </a:lnTo>
                  <a:lnTo>
                    <a:pt x="18167" y="352"/>
                  </a:lnTo>
                  <a:lnTo>
                    <a:pt x="18211" y="439"/>
                  </a:lnTo>
                  <a:lnTo>
                    <a:pt x="16412" y="1273"/>
                  </a:lnTo>
                  <a:lnTo>
                    <a:pt x="16368" y="1317"/>
                  </a:lnTo>
                  <a:lnTo>
                    <a:pt x="16324" y="1405"/>
                  </a:lnTo>
                  <a:lnTo>
                    <a:pt x="16324" y="1449"/>
                  </a:lnTo>
                  <a:lnTo>
                    <a:pt x="16324" y="1536"/>
                  </a:lnTo>
                  <a:lnTo>
                    <a:pt x="16368" y="1580"/>
                  </a:lnTo>
                  <a:lnTo>
                    <a:pt x="16412" y="1624"/>
                  </a:lnTo>
                  <a:lnTo>
                    <a:pt x="16544" y="1624"/>
                  </a:lnTo>
                  <a:lnTo>
                    <a:pt x="18518" y="703"/>
                  </a:lnTo>
                  <a:lnTo>
                    <a:pt x="18606" y="615"/>
                  </a:lnTo>
                  <a:lnTo>
                    <a:pt x="18606" y="483"/>
                  </a:lnTo>
                  <a:lnTo>
                    <a:pt x="18430" y="88"/>
                  </a:lnTo>
                  <a:lnTo>
                    <a:pt x="1834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1"/>
            <p:cNvSpPr/>
            <p:nvPr/>
          </p:nvSpPr>
          <p:spPr>
            <a:xfrm>
              <a:off x="3631175" y="2837200"/>
              <a:ext cx="446500" cy="66925"/>
            </a:xfrm>
            <a:custGeom>
              <a:rect b="b" l="l" r="r" t="t"/>
              <a:pathLst>
                <a:path extrusionOk="0" h="2677" w="17860">
                  <a:moveTo>
                    <a:pt x="88" y="0"/>
                  </a:moveTo>
                  <a:lnTo>
                    <a:pt x="44" y="44"/>
                  </a:lnTo>
                  <a:lnTo>
                    <a:pt x="0" y="132"/>
                  </a:lnTo>
                  <a:lnTo>
                    <a:pt x="0" y="176"/>
                  </a:lnTo>
                  <a:lnTo>
                    <a:pt x="44" y="263"/>
                  </a:lnTo>
                  <a:lnTo>
                    <a:pt x="88" y="307"/>
                  </a:lnTo>
                  <a:lnTo>
                    <a:pt x="132" y="351"/>
                  </a:lnTo>
                  <a:lnTo>
                    <a:pt x="2940" y="922"/>
                  </a:lnTo>
                  <a:lnTo>
                    <a:pt x="7987" y="1668"/>
                  </a:lnTo>
                  <a:lnTo>
                    <a:pt x="11102" y="2326"/>
                  </a:lnTo>
                  <a:lnTo>
                    <a:pt x="14262" y="2677"/>
                  </a:lnTo>
                  <a:lnTo>
                    <a:pt x="17728" y="2677"/>
                  </a:lnTo>
                  <a:lnTo>
                    <a:pt x="17772" y="2633"/>
                  </a:lnTo>
                  <a:lnTo>
                    <a:pt x="17816" y="2589"/>
                  </a:lnTo>
                  <a:lnTo>
                    <a:pt x="17860" y="2501"/>
                  </a:lnTo>
                  <a:lnTo>
                    <a:pt x="17816" y="2458"/>
                  </a:lnTo>
                  <a:lnTo>
                    <a:pt x="17772" y="2414"/>
                  </a:lnTo>
                  <a:lnTo>
                    <a:pt x="17728" y="2370"/>
                  </a:lnTo>
                  <a:lnTo>
                    <a:pt x="17684" y="2326"/>
                  </a:lnTo>
                  <a:lnTo>
                    <a:pt x="14306" y="2326"/>
                  </a:lnTo>
                  <a:lnTo>
                    <a:pt x="11146" y="1975"/>
                  </a:lnTo>
                  <a:lnTo>
                    <a:pt x="8074" y="1317"/>
                  </a:lnTo>
                  <a:lnTo>
                    <a:pt x="2984" y="615"/>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1"/>
            <p:cNvSpPr/>
            <p:nvPr/>
          </p:nvSpPr>
          <p:spPr>
            <a:xfrm>
              <a:off x="3229675" y="767150"/>
              <a:ext cx="275375" cy="654925"/>
            </a:xfrm>
            <a:custGeom>
              <a:rect b="b" l="l" r="r" t="t"/>
              <a:pathLst>
                <a:path extrusionOk="0" h="26197" w="11015">
                  <a:moveTo>
                    <a:pt x="10795" y="0"/>
                  </a:moveTo>
                  <a:lnTo>
                    <a:pt x="10707" y="44"/>
                  </a:lnTo>
                  <a:lnTo>
                    <a:pt x="9259" y="1536"/>
                  </a:lnTo>
                  <a:lnTo>
                    <a:pt x="9259" y="1580"/>
                  </a:lnTo>
                  <a:lnTo>
                    <a:pt x="7943" y="4564"/>
                  </a:lnTo>
                  <a:lnTo>
                    <a:pt x="7197" y="6319"/>
                  </a:lnTo>
                  <a:lnTo>
                    <a:pt x="5968" y="10180"/>
                  </a:lnTo>
                  <a:lnTo>
                    <a:pt x="4695" y="13384"/>
                  </a:lnTo>
                  <a:lnTo>
                    <a:pt x="3335" y="16104"/>
                  </a:lnTo>
                  <a:lnTo>
                    <a:pt x="2501" y="18210"/>
                  </a:lnTo>
                  <a:lnTo>
                    <a:pt x="1404" y="21896"/>
                  </a:lnTo>
                  <a:lnTo>
                    <a:pt x="0" y="25977"/>
                  </a:lnTo>
                  <a:lnTo>
                    <a:pt x="0" y="26065"/>
                  </a:lnTo>
                  <a:lnTo>
                    <a:pt x="0" y="26109"/>
                  </a:lnTo>
                  <a:lnTo>
                    <a:pt x="44" y="26153"/>
                  </a:lnTo>
                  <a:lnTo>
                    <a:pt x="88" y="26197"/>
                  </a:lnTo>
                  <a:lnTo>
                    <a:pt x="263" y="26197"/>
                  </a:lnTo>
                  <a:lnTo>
                    <a:pt x="307" y="26109"/>
                  </a:lnTo>
                  <a:lnTo>
                    <a:pt x="1755" y="21984"/>
                  </a:lnTo>
                  <a:lnTo>
                    <a:pt x="2852" y="18298"/>
                  </a:lnTo>
                  <a:lnTo>
                    <a:pt x="3642" y="16236"/>
                  </a:lnTo>
                  <a:lnTo>
                    <a:pt x="5046" y="13515"/>
                  </a:lnTo>
                  <a:lnTo>
                    <a:pt x="6143" y="10663"/>
                  </a:lnTo>
                  <a:lnTo>
                    <a:pt x="6275" y="10312"/>
                  </a:lnTo>
                  <a:lnTo>
                    <a:pt x="7548" y="6450"/>
                  </a:lnTo>
                  <a:lnTo>
                    <a:pt x="7548" y="6407"/>
                  </a:lnTo>
                  <a:lnTo>
                    <a:pt x="8294" y="4651"/>
                  </a:lnTo>
                  <a:lnTo>
                    <a:pt x="9566" y="1755"/>
                  </a:lnTo>
                  <a:lnTo>
                    <a:pt x="10970" y="307"/>
                  </a:lnTo>
                  <a:lnTo>
                    <a:pt x="11014" y="219"/>
                  </a:lnTo>
                  <a:lnTo>
                    <a:pt x="11014" y="176"/>
                  </a:lnTo>
                  <a:lnTo>
                    <a:pt x="11014" y="88"/>
                  </a:lnTo>
                  <a:lnTo>
                    <a:pt x="10970" y="44"/>
                  </a:lnTo>
                  <a:lnTo>
                    <a:pt x="1092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1"/>
            <p:cNvSpPr/>
            <p:nvPr/>
          </p:nvSpPr>
          <p:spPr>
            <a:xfrm>
              <a:off x="4717225" y="1245425"/>
              <a:ext cx="38425" cy="278675"/>
            </a:xfrm>
            <a:custGeom>
              <a:rect b="b" l="l" r="r" t="t"/>
              <a:pathLst>
                <a:path extrusionOk="0" h="11147" w="1537">
                  <a:moveTo>
                    <a:pt x="1317" y="1"/>
                  </a:moveTo>
                  <a:lnTo>
                    <a:pt x="1273" y="45"/>
                  </a:lnTo>
                  <a:lnTo>
                    <a:pt x="1229" y="89"/>
                  </a:lnTo>
                  <a:lnTo>
                    <a:pt x="1185" y="133"/>
                  </a:lnTo>
                  <a:lnTo>
                    <a:pt x="483" y="4126"/>
                  </a:lnTo>
                  <a:lnTo>
                    <a:pt x="0" y="7066"/>
                  </a:lnTo>
                  <a:lnTo>
                    <a:pt x="0" y="7109"/>
                  </a:lnTo>
                  <a:lnTo>
                    <a:pt x="132" y="8470"/>
                  </a:lnTo>
                  <a:lnTo>
                    <a:pt x="132" y="8514"/>
                  </a:lnTo>
                  <a:lnTo>
                    <a:pt x="878" y="10839"/>
                  </a:lnTo>
                  <a:lnTo>
                    <a:pt x="878" y="10971"/>
                  </a:lnTo>
                  <a:lnTo>
                    <a:pt x="878" y="11015"/>
                  </a:lnTo>
                  <a:lnTo>
                    <a:pt x="922" y="11103"/>
                  </a:lnTo>
                  <a:lnTo>
                    <a:pt x="1009" y="11146"/>
                  </a:lnTo>
                  <a:lnTo>
                    <a:pt x="1053" y="11146"/>
                  </a:lnTo>
                  <a:lnTo>
                    <a:pt x="1185" y="11103"/>
                  </a:lnTo>
                  <a:lnTo>
                    <a:pt x="1229" y="11059"/>
                  </a:lnTo>
                  <a:lnTo>
                    <a:pt x="1229" y="10971"/>
                  </a:lnTo>
                  <a:lnTo>
                    <a:pt x="1229" y="10795"/>
                  </a:lnTo>
                  <a:lnTo>
                    <a:pt x="1229" y="10752"/>
                  </a:lnTo>
                  <a:lnTo>
                    <a:pt x="483" y="8426"/>
                  </a:lnTo>
                  <a:lnTo>
                    <a:pt x="351" y="7109"/>
                  </a:lnTo>
                  <a:lnTo>
                    <a:pt x="834" y="4170"/>
                  </a:lnTo>
                  <a:lnTo>
                    <a:pt x="1536" y="220"/>
                  </a:lnTo>
                  <a:lnTo>
                    <a:pt x="1536" y="133"/>
                  </a:lnTo>
                  <a:lnTo>
                    <a:pt x="1492" y="89"/>
                  </a:lnTo>
                  <a:lnTo>
                    <a:pt x="1448" y="45"/>
                  </a:lnTo>
                  <a:lnTo>
                    <a:pt x="140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1"/>
            <p:cNvSpPr/>
            <p:nvPr/>
          </p:nvSpPr>
          <p:spPr>
            <a:xfrm>
              <a:off x="4744650" y="1146700"/>
              <a:ext cx="39500" cy="377400"/>
            </a:xfrm>
            <a:custGeom>
              <a:rect b="b" l="l" r="r" t="t"/>
              <a:pathLst>
                <a:path extrusionOk="0" h="15096" w="1580">
                  <a:moveTo>
                    <a:pt x="483" y="1"/>
                  </a:moveTo>
                  <a:lnTo>
                    <a:pt x="395" y="45"/>
                  </a:lnTo>
                  <a:lnTo>
                    <a:pt x="351" y="45"/>
                  </a:lnTo>
                  <a:lnTo>
                    <a:pt x="307" y="132"/>
                  </a:lnTo>
                  <a:lnTo>
                    <a:pt x="264" y="176"/>
                  </a:lnTo>
                  <a:lnTo>
                    <a:pt x="307" y="264"/>
                  </a:lnTo>
                  <a:lnTo>
                    <a:pt x="1185" y="3204"/>
                  </a:lnTo>
                  <a:lnTo>
                    <a:pt x="1229" y="5091"/>
                  </a:lnTo>
                  <a:lnTo>
                    <a:pt x="439" y="8075"/>
                  </a:lnTo>
                  <a:lnTo>
                    <a:pt x="0" y="10707"/>
                  </a:lnTo>
                  <a:lnTo>
                    <a:pt x="0" y="10751"/>
                  </a:lnTo>
                  <a:lnTo>
                    <a:pt x="88" y="11892"/>
                  </a:lnTo>
                  <a:lnTo>
                    <a:pt x="88" y="11936"/>
                  </a:lnTo>
                  <a:lnTo>
                    <a:pt x="615" y="13647"/>
                  </a:lnTo>
                  <a:lnTo>
                    <a:pt x="439" y="14876"/>
                  </a:lnTo>
                  <a:lnTo>
                    <a:pt x="439" y="14964"/>
                  </a:lnTo>
                  <a:lnTo>
                    <a:pt x="483" y="15008"/>
                  </a:lnTo>
                  <a:lnTo>
                    <a:pt x="527" y="15052"/>
                  </a:lnTo>
                  <a:lnTo>
                    <a:pt x="615" y="15095"/>
                  </a:lnTo>
                  <a:lnTo>
                    <a:pt x="746" y="15052"/>
                  </a:lnTo>
                  <a:lnTo>
                    <a:pt x="790" y="14920"/>
                  </a:lnTo>
                  <a:lnTo>
                    <a:pt x="966" y="13647"/>
                  </a:lnTo>
                  <a:lnTo>
                    <a:pt x="966" y="13560"/>
                  </a:lnTo>
                  <a:lnTo>
                    <a:pt x="439" y="11848"/>
                  </a:lnTo>
                  <a:lnTo>
                    <a:pt x="351" y="10751"/>
                  </a:lnTo>
                  <a:lnTo>
                    <a:pt x="790" y="8162"/>
                  </a:lnTo>
                  <a:lnTo>
                    <a:pt x="1580" y="5135"/>
                  </a:lnTo>
                  <a:lnTo>
                    <a:pt x="1580" y="5091"/>
                  </a:lnTo>
                  <a:lnTo>
                    <a:pt x="1536" y="3160"/>
                  </a:lnTo>
                  <a:lnTo>
                    <a:pt x="1536" y="3116"/>
                  </a:lnTo>
                  <a:lnTo>
                    <a:pt x="615" y="132"/>
                  </a:lnTo>
                  <a:lnTo>
                    <a:pt x="571" y="88"/>
                  </a:lnTo>
                  <a:lnTo>
                    <a:pt x="527" y="45"/>
                  </a:lnTo>
                  <a:lnTo>
                    <a:pt x="48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1"/>
            <p:cNvSpPr/>
            <p:nvPr/>
          </p:nvSpPr>
          <p:spPr>
            <a:xfrm>
              <a:off x="4788525" y="1242150"/>
              <a:ext cx="43900" cy="303900"/>
            </a:xfrm>
            <a:custGeom>
              <a:rect b="b" l="l" r="r" t="t"/>
              <a:pathLst>
                <a:path extrusionOk="0" h="12156" w="1756">
                  <a:moveTo>
                    <a:pt x="1229" y="0"/>
                  </a:moveTo>
                  <a:lnTo>
                    <a:pt x="1141" y="44"/>
                  </a:lnTo>
                  <a:lnTo>
                    <a:pt x="1097" y="88"/>
                  </a:lnTo>
                  <a:lnTo>
                    <a:pt x="1054" y="132"/>
                  </a:lnTo>
                  <a:lnTo>
                    <a:pt x="1054" y="220"/>
                  </a:lnTo>
                  <a:lnTo>
                    <a:pt x="1405" y="2106"/>
                  </a:lnTo>
                  <a:lnTo>
                    <a:pt x="790" y="4388"/>
                  </a:lnTo>
                  <a:lnTo>
                    <a:pt x="483" y="6231"/>
                  </a:lnTo>
                  <a:lnTo>
                    <a:pt x="483" y="6275"/>
                  </a:lnTo>
                  <a:lnTo>
                    <a:pt x="878" y="8996"/>
                  </a:lnTo>
                  <a:lnTo>
                    <a:pt x="308" y="11277"/>
                  </a:lnTo>
                  <a:lnTo>
                    <a:pt x="0" y="11892"/>
                  </a:lnTo>
                  <a:lnTo>
                    <a:pt x="0" y="11980"/>
                  </a:lnTo>
                  <a:lnTo>
                    <a:pt x="0" y="12067"/>
                  </a:lnTo>
                  <a:lnTo>
                    <a:pt x="44" y="12111"/>
                  </a:lnTo>
                  <a:lnTo>
                    <a:pt x="88" y="12155"/>
                  </a:lnTo>
                  <a:lnTo>
                    <a:pt x="264" y="12155"/>
                  </a:lnTo>
                  <a:lnTo>
                    <a:pt x="351" y="12067"/>
                  </a:lnTo>
                  <a:lnTo>
                    <a:pt x="659" y="11409"/>
                  </a:lnTo>
                  <a:lnTo>
                    <a:pt x="659" y="11365"/>
                  </a:lnTo>
                  <a:lnTo>
                    <a:pt x="1229" y="9040"/>
                  </a:lnTo>
                  <a:lnTo>
                    <a:pt x="1229" y="8952"/>
                  </a:lnTo>
                  <a:lnTo>
                    <a:pt x="834" y="6231"/>
                  </a:lnTo>
                  <a:lnTo>
                    <a:pt x="1141" y="4432"/>
                  </a:lnTo>
                  <a:lnTo>
                    <a:pt x="1756" y="2150"/>
                  </a:lnTo>
                  <a:lnTo>
                    <a:pt x="1756" y="2063"/>
                  </a:lnTo>
                  <a:lnTo>
                    <a:pt x="1405" y="132"/>
                  </a:lnTo>
                  <a:lnTo>
                    <a:pt x="1405" y="88"/>
                  </a:lnTo>
                  <a:lnTo>
                    <a:pt x="1361" y="44"/>
                  </a:lnTo>
                  <a:lnTo>
                    <a:pt x="127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1"/>
            <p:cNvSpPr/>
            <p:nvPr/>
          </p:nvSpPr>
          <p:spPr>
            <a:xfrm>
              <a:off x="4784125" y="1313450"/>
              <a:ext cx="79025" cy="276475"/>
            </a:xfrm>
            <a:custGeom>
              <a:rect b="b" l="l" r="r" t="t"/>
              <a:pathLst>
                <a:path extrusionOk="0" h="11059" w="3161">
                  <a:moveTo>
                    <a:pt x="2897" y="0"/>
                  </a:moveTo>
                  <a:lnTo>
                    <a:pt x="2853" y="44"/>
                  </a:lnTo>
                  <a:lnTo>
                    <a:pt x="2809" y="132"/>
                  </a:lnTo>
                  <a:lnTo>
                    <a:pt x="1976" y="2809"/>
                  </a:lnTo>
                  <a:lnTo>
                    <a:pt x="1624" y="4301"/>
                  </a:lnTo>
                  <a:lnTo>
                    <a:pt x="1624" y="4345"/>
                  </a:lnTo>
                  <a:lnTo>
                    <a:pt x="1712" y="6758"/>
                  </a:lnTo>
                  <a:lnTo>
                    <a:pt x="1098" y="8513"/>
                  </a:lnTo>
                  <a:lnTo>
                    <a:pt x="45" y="10795"/>
                  </a:lnTo>
                  <a:lnTo>
                    <a:pt x="1" y="10883"/>
                  </a:lnTo>
                  <a:lnTo>
                    <a:pt x="45" y="10927"/>
                  </a:lnTo>
                  <a:lnTo>
                    <a:pt x="45" y="11014"/>
                  </a:lnTo>
                  <a:lnTo>
                    <a:pt x="133" y="11058"/>
                  </a:lnTo>
                  <a:lnTo>
                    <a:pt x="176" y="11058"/>
                  </a:lnTo>
                  <a:lnTo>
                    <a:pt x="308" y="11014"/>
                  </a:lnTo>
                  <a:lnTo>
                    <a:pt x="352" y="10971"/>
                  </a:lnTo>
                  <a:lnTo>
                    <a:pt x="1449" y="8645"/>
                  </a:lnTo>
                  <a:lnTo>
                    <a:pt x="2063" y="6846"/>
                  </a:lnTo>
                  <a:lnTo>
                    <a:pt x="2063" y="6758"/>
                  </a:lnTo>
                  <a:lnTo>
                    <a:pt x="1976" y="4388"/>
                  </a:lnTo>
                  <a:lnTo>
                    <a:pt x="2327" y="2897"/>
                  </a:lnTo>
                  <a:lnTo>
                    <a:pt x="3160" y="220"/>
                  </a:lnTo>
                  <a:lnTo>
                    <a:pt x="3160" y="132"/>
                  </a:lnTo>
                  <a:lnTo>
                    <a:pt x="3160" y="88"/>
                  </a:lnTo>
                  <a:lnTo>
                    <a:pt x="3116" y="44"/>
                  </a:lnTo>
                  <a:lnTo>
                    <a:pt x="302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1"/>
            <p:cNvSpPr/>
            <p:nvPr/>
          </p:nvSpPr>
          <p:spPr>
            <a:xfrm>
              <a:off x="4800600" y="1323325"/>
              <a:ext cx="74600" cy="277575"/>
            </a:xfrm>
            <a:custGeom>
              <a:rect b="b" l="l" r="r" t="t"/>
              <a:pathLst>
                <a:path extrusionOk="0" h="11103" w="2984">
                  <a:moveTo>
                    <a:pt x="2721" y="0"/>
                  </a:moveTo>
                  <a:lnTo>
                    <a:pt x="2677" y="44"/>
                  </a:lnTo>
                  <a:lnTo>
                    <a:pt x="2677" y="132"/>
                  </a:lnTo>
                  <a:lnTo>
                    <a:pt x="2238" y="1756"/>
                  </a:lnTo>
                  <a:lnTo>
                    <a:pt x="2238" y="1799"/>
                  </a:lnTo>
                  <a:lnTo>
                    <a:pt x="2282" y="4388"/>
                  </a:lnTo>
                  <a:lnTo>
                    <a:pt x="1536" y="7285"/>
                  </a:lnTo>
                  <a:lnTo>
                    <a:pt x="44" y="10839"/>
                  </a:lnTo>
                  <a:lnTo>
                    <a:pt x="0" y="10927"/>
                  </a:lnTo>
                  <a:lnTo>
                    <a:pt x="44" y="10970"/>
                  </a:lnTo>
                  <a:lnTo>
                    <a:pt x="88" y="11014"/>
                  </a:lnTo>
                  <a:lnTo>
                    <a:pt x="132" y="11058"/>
                  </a:lnTo>
                  <a:lnTo>
                    <a:pt x="176" y="11102"/>
                  </a:lnTo>
                  <a:lnTo>
                    <a:pt x="307" y="11058"/>
                  </a:lnTo>
                  <a:lnTo>
                    <a:pt x="351" y="10970"/>
                  </a:lnTo>
                  <a:lnTo>
                    <a:pt x="1843" y="7372"/>
                  </a:lnTo>
                  <a:lnTo>
                    <a:pt x="1887" y="7372"/>
                  </a:lnTo>
                  <a:lnTo>
                    <a:pt x="2633" y="4432"/>
                  </a:lnTo>
                  <a:lnTo>
                    <a:pt x="2633" y="4388"/>
                  </a:lnTo>
                  <a:lnTo>
                    <a:pt x="2589" y="1843"/>
                  </a:lnTo>
                  <a:lnTo>
                    <a:pt x="2984" y="220"/>
                  </a:lnTo>
                  <a:lnTo>
                    <a:pt x="2984" y="132"/>
                  </a:lnTo>
                  <a:lnTo>
                    <a:pt x="2984" y="88"/>
                  </a:lnTo>
                  <a:lnTo>
                    <a:pt x="294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1"/>
            <p:cNvSpPr/>
            <p:nvPr/>
          </p:nvSpPr>
          <p:spPr>
            <a:xfrm>
              <a:off x="4826925" y="1334300"/>
              <a:ext cx="77900" cy="245750"/>
            </a:xfrm>
            <a:custGeom>
              <a:rect b="b" l="l" r="r" t="t"/>
              <a:pathLst>
                <a:path extrusionOk="0" h="9830" w="3116">
                  <a:moveTo>
                    <a:pt x="2896" y="0"/>
                  </a:moveTo>
                  <a:lnTo>
                    <a:pt x="2809" y="44"/>
                  </a:lnTo>
                  <a:lnTo>
                    <a:pt x="2765" y="88"/>
                  </a:lnTo>
                  <a:lnTo>
                    <a:pt x="2765" y="132"/>
                  </a:lnTo>
                  <a:lnTo>
                    <a:pt x="2019" y="4037"/>
                  </a:lnTo>
                  <a:lnTo>
                    <a:pt x="1097" y="7416"/>
                  </a:lnTo>
                  <a:lnTo>
                    <a:pt x="44" y="9522"/>
                  </a:lnTo>
                  <a:lnTo>
                    <a:pt x="0" y="9610"/>
                  </a:lnTo>
                  <a:lnTo>
                    <a:pt x="0" y="9654"/>
                  </a:lnTo>
                  <a:lnTo>
                    <a:pt x="0" y="9742"/>
                  </a:lnTo>
                  <a:lnTo>
                    <a:pt x="44" y="9785"/>
                  </a:lnTo>
                  <a:lnTo>
                    <a:pt x="176" y="9829"/>
                  </a:lnTo>
                  <a:lnTo>
                    <a:pt x="264" y="9785"/>
                  </a:lnTo>
                  <a:lnTo>
                    <a:pt x="307" y="9742"/>
                  </a:lnTo>
                  <a:lnTo>
                    <a:pt x="351" y="9698"/>
                  </a:lnTo>
                  <a:lnTo>
                    <a:pt x="1404" y="7548"/>
                  </a:lnTo>
                  <a:lnTo>
                    <a:pt x="2370" y="4125"/>
                  </a:lnTo>
                  <a:lnTo>
                    <a:pt x="3116" y="220"/>
                  </a:lnTo>
                  <a:lnTo>
                    <a:pt x="3116" y="132"/>
                  </a:lnTo>
                  <a:lnTo>
                    <a:pt x="3072" y="88"/>
                  </a:lnTo>
                  <a:lnTo>
                    <a:pt x="3028" y="44"/>
                  </a:lnTo>
                  <a:lnTo>
                    <a:pt x="294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1"/>
            <p:cNvSpPr/>
            <p:nvPr/>
          </p:nvSpPr>
          <p:spPr>
            <a:xfrm>
              <a:off x="4873000" y="1356225"/>
              <a:ext cx="89975" cy="206275"/>
            </a:xfrm>
            <a:custGeom>
              <a:rect b="b" l="l" r="r" t="t"/>
              <a:pathLst>
                <a:path extrusionOk="0" h="8251" w="3599">
                  <a:moveTo>
                    <a:pt x="3423" y="1"/>
                  </a:moveTo>
                  <a:lnTo>
                    <a:pt x="3335" y="45"/>
                  </a:lnTo>
                  <a:lnTo>
                    <a:pt x="3291" y="89"/>
                  </a:lnTo>
                  <a:lnTo>
                    <a:pt x="2326" y="1405"/>
                  </a:lnTo>
                  <a:lnTo>
                    <a:pt x="2326" y="1449"/>
                  </a:lnTo>
                  <a:lnTo>
                    <a:pt x="1361" y="4477"/>
                  </a:lnTo>
                  <a:lnTo>
                    <a:pt x="483" y="7109"/>
                  </a:lnTo>
                  <a:lnTo>
                    <a:pt x="0" y="7987"/>
                  </a:lnTo>
                  <a:lnTo>
                    <a:pt x="0" y="8075"/>
                  </a:lnTo>
                  <a:lnTo>
                    <a:pt x="0" y="8163"/>
                  </a:lnTo>
                  <a:lnTo>
                    <a:pt x="44" y="8206"/>
                  </a:lnTo>
                  <a:lnTo>
                    <a:pt x="88" y="8250"/>
                  </a:lnTo>
                  <a:lnTo>
                    <a:pt x="264" y="8250"/>
                  </a:lnTo>
                  <a:lnTo>
                    <a:pt x="307" y="8163"/>
                  </a:lnTo>
                  <a:lnTo>
                    <a:pt x="834" y="7285"/>
                  </a:lnTo>
                  <a:lnTo>
                    <a:pt x="834" y="7241"/>
                  </a:lnTo>
                  <a:lnTo>
                    <a:pt x="1712" y="4564"/>
                  </a:lnTo>
                  <a:lnTo>
                    <a:pt x="2633" y="1580"/>
                  </a:lnTo>
                  <a:lnTo>
                    <a:pt x="3598" y="308"/>
                  </a:lnTo>
                  <a:lnTo>
                    <a:pt x="3598" y="220"/>
                  </a:lnTo>
                  <a:lnTo>
                    <a:pt x="3598" y="176"/>
                  </a:lnTo>
                  <a:lnTo>
                    <a:pt x="3598" y="89"/>
                  </a:lnTo>
                  <a:lnTo>
                    <a:pt x="3555" y="45"/>
                  </a:lnTo>
                  <a:lnTo>
                    <a:pt x="346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1"/>
            <p:cNvSpPr/>
            <p:nvPr/>
          </p:nvSpPr>
          <p:spPr>
            <a:xfrm>
              <a:off x="4878475" y="1401200"/>
              <a:ext cx="130575" cy="183225"/>
            </a:xfrm>
            <a:custGeom>
              <a:rect b="b" l="l" r="r" t="t"/>
              <a:pathLst>
                <a:path extrusionOk="0" h="7329" w="5223">
                  <a:moveTo>
                    <a:pt x="5003" y="1"/>
                  </a:moveTo>
                  <a:lnTo>
                    <a:pt x="4915" y="45"/>
                  </a:lnTo>
                  <a:lnTo>
                    <a:pt x="1975" y="3204"/>
                  </a:lnTo>
                  <a:lnTo>
                    <a:pt x="1931" y="3292"/>
                  </a:lnTo>
                  <a:lnTo>
                    <a:pt x="1010" y="5442"/>
                  </a:lnTo>
                  <a:lnTo>
                    <a:pt x="45" y="7066"/>
                  </a:lnTo>
                  <a:lnTo>
                    <a:pt x="1" y="7153"/>
                  </a:lnTo>
                  <a:lnTo>
                    <a:pt x="1" y="7197"/>
                  </a:lnTo>
                  <a:lnTo>
                    <a:pt x="45" y="7285"/>
                  </a:lnTo>
                  <a:lnTo>
                    <a:pt x="88" y="7329"/>
                  </a:lnTo>
                  <a:lnTo>
                    <a:pt x="264" y="7329"/>
                  </a:lnTo>
                  <a:lnTo>
                    <a:pt x="352" y="7241"/>
                  </a:lnTo>
                  <a:lnTo>
                    <a:pt x="1317" y="5618"/>
                  </a:lnTo>
                  <a:lnTo>
                    <a:pt x="2239" y="3424"/>
                  </a:lnTo>
                  <a:lnTo>
                    <a:pt x="5179" y="264"/>
                  </a:lnTo>
                  <a:lnTo>
                    <a:pt x="5222" y="220"/>
                  </a:lnTo>
                  <a:lnTo>
                    <a:pt x="5222" y="133"/>
                  </a:lnTo>
                  <a:lnTo>
                    <a:pt x="5222" y="89"/>
                  </a:lnTo>
                  <a:lnTo>
                    <a:pt x="5179" y="45"/>
                  </a:lnTo>
                  <a:lnTo>
                    <a:pt x="513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1"/>
            <p:cNvSpPr/>
            <p:nvPr/>
          </p:nvSpPr>
          <p:spPr>
            <a:xfrm>
              <a:off x="4888350" y="1411075"/>
              <a:ext cx="178850" cy="188725"/>
            </a:xfrm>
            <a:custGeom>
              <a:rect b="b" l="l" r="r" t="t"/>
              <a:pathLst>
                <a:path extrusionOk="0" h="7549" w="7154">
                  <a:moveTo>
                    <a:pt x="6934" y="1"/>
                  </a:moveTo>
                  <a:lnTo>
                    <a:pt x="6846" y="45"/>
                  </a:lnTo>
                  <a:lnTo>
                    <a:pt x="5003" y="1493"/>
                  </a:lnTo>
                  <a:lnTo>
                    <a:pt x="4959" y="1537"/>
                  </a:lnTo>
                  <a:lnTo>
                    <a:pt x="2809" y="4345"/>
                  </a:lnTo>
                  <a:lnTo>
                    <a:pt x="2019" y="4915"/>
                  </a:lnTo>
                  <a:lnTo>
                    <a:pt x="1975" y="4959"/>
                  </a:lnTo>
                  <a:lnTo>
                    <a:pt x="44" y="7241"/>
                  </a:lnTo>
                  <a:lnTo>
                    <a:pt x="1" y="7329"/>
                  </a:lnTo>
                  <a:lnTo>
                    <a:pt x="1" y="7373"/>
                  </a:lnTo>
                  <a:lnTo>
                    <a:pt x="1" y="7460"/>
                  </a:lnTo>
                  <a:lnTo>
                    <a:pt x="44" y="7504"/>
                  </a:lnTo>
                  <a:lnTo>
                    <a:pt x="176" y="7548"/>
                  </a:lnTo>
                  <a:lnTo>
                    <a:pt x="220" y="7548"/>
                  </a:lnTo>
                  <a:lnTo>
                    <a:pt x="308" y="7504"/>
                  </a:lnTo>
                  <a:lnTo>
                    <a:pt x="2238" y="5179"/>
                  </a:lnTo>
                  <a:lnTo>
                    <a:pt x="3028" y="4652"/>
                  </a:lnTo>
                  <a:lnTo>
                    <a:pt x="3072" y="4608"/>
                  </a:lnTo>
                  <a:lnTo>
                    <a:pt x="5222" y="1756"/>
                  </a:lnTo>
                  <a:lnTo>
                    <a:pt x="7065" y="308"/>
                  </a:lnTo>
                  <a:lnTo>
                    <a:pt x="7109" y="264"/>
                  </a:lnTo>
                  <a:lnTo>
                    <a:pt x="7153" y="176"/>
                  </a:lnTo>
                  <a:lnTo>
                    <a:pt x="7153" y="132"/>
                  </a:lnTo>
                  <a:lnTo>
                    <a:pt x="7109" y="45"/>
                  </a:lnTo>
                  <a:lnTo>
                    <a:pt x="706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1"/>
            <p:cNvSpPr/>
            <p:nvPr/>
          </p:nvSpPr>
          <p:spPr>
            <a:xfrm>
              <a:off x="4890550" y="1412175"/>
              <a:ext cx="208450" cy="215050"/>
            </a:xfrm>
            <a:custGeom>
              <a:rect b="b" l="l" r="r" t="t"/>
              <a:pathLst>
                <a:path extrusionOk="0" h="8602" w="8338">
                  <a:moveTo>
                    <a:pt x="8074" y="1"/>
                  </a:moveTo>
                  <a:lnTo>
                    <a:pt x="8030" y="45"/>
                  </a:lnTo>
                  <a:lnTo>
                    <a:pt x="7987" y="132"/>
                  </a:lnTo>
                  <a:lnTo>
                    <a:pt x="7021" y="3774"/>
                  </a:lnTo>
                  <a:lnTo>
                    <a:pt x="5880" y="5179"/>
                  </a:lnTo>
                  <a:lnTo>
                    <a:pt x="4652" y="5705"/>
                  </a:lnTo>
                  <a:lnTo>
                    <a:pt x="571" y="7943"/>
                  </a:lnTo>
                  <a:lnTo>
                    <a:pt x="88" y="8294"/>
                  </a:lnTo>
                  <a:lnTo>
                    <a:pt x="44" y="8338"/>
                  </a:lnTo>
                  <a:lnTo>
                    <a:pt x="0" y="8426"/>
                  </a:lnTo>
                  <a:lnTo>
                    <a:pt x="0" y="8470"/>
                  </a:lnTo>
                  <a:lnTo>
                    <a:pt x="44" y="8557"/>
                  </a:lnTo>
                  <a:lnTo>
                    <a:pt x="132" y="8601"/>
                  </a:lnTo>
                  <a:lnTo>
                    <a:pt x="307" y="8601"/>
                  </a:lnTo>
                  <a:lnTo>
                    <a:pt x="746" y="8250"/>
                  </a:lnTo>
                  <a:lnTo>
                    <a:pt x="4783" y="6056"/>
                  </a:lnTo>
                  <a:lnTo>
                    <a:pt x="6056" y="5486"/>
                  </a:lnTo>
                  <a:lnTo>
                    <a:pt x="6144" y="5442"/>
                  </a:lnTo>
                  <a:lnTo>
                    <a:pt x="7328" y="3950"/>
                  </a:lnTo>
                  <a:lnTo>
                    <a:pt x="7328" y="3906"/>
                  </a:lnTo>
                  <a:lnTo>
                    <a:pt x="8338" y="220"/>
                  </a:lnTo>
                  <a:lnTo>
                    <a:pt x="8338" y="132"/>
                  </a:lnTo>
                  <a:lnTo>
                    <a:pt x="8338" y="88"/>
                  </a:lnTo>
                  <a:lnTo>
                    <a:pt x="8294" y="45"/>
                  </a:lnTo>
                  <a:lnTo>
                    <a:pt x="820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1"/>
            <p:cNvSpPr/>
            <p:nvPr/>
          </p:nvSpPr>
          <p:spPr>
            <a:xfrm>
              <a:off x="4878475" y="1464825"/>
              <a:ext cx="342300" cy="254550"/>
            </a:xfrm>
            <a:custGeom>
              <a:rect b="b" l="l" r="r" t="t"/>
              <a:pathLst>
                <a:path extrusionOk="0" h="10182" w="13692">
                  <a:moveTo>
                    <a:pt x="13560" y="1"/>
                  </a:moveTo>
                  <a:lnTo>
                    <a:pt x="13472" y="45"/>
                  </a:lnTo>
                  <a:lnTo>
                    <a:pt x="11805" y="571"/>
                  </a:lnTo>
                  <a:lnTo>
                    <a:pt x="11761" y="615"/>
                  </a:lnTo>
                  <a:lnTo>
                    <a:pt x="11410" y="879"/>
                  </a:lnTo>
                  <a:lnTo>
                    <a:pt x="11366" y="966"/>
                  </a:lnTo>
                  <a:lnTo>
                    <a:pt x="10795" y="2195"/>
                  </a:lnTo>
                  <a:lnTo>
                    <a:pt x="8119" y="5223"/>
                  </a:lnTo>
                  <a:lnTo>
                    <a:pt x="6890" y="6276"/>
                  </a:lnTo>
                  <a:lnTo>
                    <a:pt x="5266" y="7285"/>
                  </a:lnTo>
                  <a:lnTo>
                    <a:pt x="1142" y="9172"/>
                  </a:lnTo>
                  <a:lnTo>
                    <a:pt x="1098" y="9172"/>
                  </a:lnTo>
                  <a:lnTo>
                    <a:pt x="88" y="9874"/>
                  </a:lnTo>
                  <a:lnTo>
                    <a:pt x="45" y="9918"/>
                  </a:lnTo>
                  <a:lnTo>
                    <a:pt x="1" y="9962"/>
                  </a:lnTo>
                  <a:lnTo>
                    <a:pt x="1" y="10050"/>
                  </a:lnTo>
                  <a:lnTo>
                    <a:pt x="45" y="10093"/>
                  </a:lnTo>
                  <a:lnTo>
                    <a:pt x="88" y="10137"/>
                  </a:lnTo>
                  <a:lnTo>
                    <a:pt x="176" y="10181"/>
                  </a:lnTo>
                  <a:lnTo>
                    <a:pt x="264" y="10137"/>
                  </a:lnTo>
                  <a:lnTo>
                    <a:pt x="1273" y="9479"/>
                  </a:lnTo>
                  <a:lnTo>
                    <a:pt x="5442" y="7592"/>
                  </a:lnTo>
                  <a:lnTo>
                    <a:pt x="5486" y="7592"/>
                  </a:lnTo>
                  <a:lnTo>
                    <a:pt x="7065" y="6583"/>
                  </a:lnTo>
                  <a:lnTo>
                    <a:pt x="7109" y="6539"/>
                  </a:lnTo>
                  <a:lnTo>
                    <a:pt x="8382" y="5486"/>
                  </a:lnTo>
                  <a:lnTo>
                    <a:pt x="8382" y="5442"/>
                  </a:lnTo>
                  <a:lnTo>
                    <a:pt x="11102" y="2414"/>
                  </a:lnTo>
                  <a:lnTo>
                    <a:pt x="11102" y="2370"/>
                  </a:lnTo>
                  <a:lnTo>
                    <a:pt x="11673" y="1142"/>
                  </a:lnTo>
                  <a:lnTo>
                    <a:pt x="11936" y="922"/>
                  </a:lnTo>
                  <a:lnTo>
                    <a:pt x="13604" y="352"/>
                  </a:lnTo>
                  <a:lnTo>
                    <a:pt x="13647" y="308"/>
                  </a:lnTo>
                  <a:lnTo>
                    <a:pt x="13691" y="264"/>
                  </a:lnTo>
                  <a:lnTo>
                    <a:pt x="13691" y="220"/>
                  </a:lnTo>
                  <a:lnTo>
                    <a:pt x="13691" y="133"/>
                  </a:lnTo>
                  <a:lnTo>
                    <a:pt x="13647" y="89"/>
                  </a:lnTo>
                  <a:lnTo>
                    <a:pt x="13604" y="45"/>
                  </a:lnTo>
                  <a:lnTo>
                    <a:pt x="1356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1"/>
            <p:cNvSpPr/>
            <p:nvPr/>
          </p:nvSpPr>
          <p:spPr>
            <a:xfrm>
              <a:off x="5782425" y="1462650"/>
              <a:ext cx="54875" cy="228200"/>
            </a:xfrm>
            <a:custGeom>
              <a:rect b="b" l="l" r="r" t="t"/>
              <a:pathLst>
                <a:path extrusionOk="0" h="9128" w="2195">
                  <a:moveTo>
                    <a:pt x="88" y="0"/>
                  </a:moveTo>
                  <a:lnTo>
                    <a:pt x="44" y="44"/>
                  </a:lnTo>
                  <a:lnTo>
                    <a:pt x="0" y="88"/>
                  </a:lnTo>
                  <a:lnTo>
                    <a:pt x="0" y="176"/>
                  </a:lnTo>
                  <a:lnTo>
                    <a:pt x="0" y="263"/>
                  </a:lnTo>
                  <a:lnTo>
                    <a:pt x="44" y="307"/>
                  </a:lnTo>
                  <a:lnTo>
                    <a:pt x="1448" y="1755"/>
                  </a:lnTo>
                  <a:lnTo>
                    <a:pt x="1843" y="2940"/>
                  </a:lnTo>
                  <a:lnTo>
                    <a:pt x="1229" y="5924"/>
                  </a:lnTo>
                  <a:lnTo>
                    <a:pt x="1053" y="8908"/>
                  </a:lnTo>
                  <a:lnTo>
                    <a:pt x="1053" y="8996"/>
                  </a:lnTo>
                  <a:lnTo>
                    <a:pt x="1097" y="9040"/>
                  </a:lnTo>
                  <a:lnTo>
                    <a:pt x="1141" y="9083"/>
                  </a:lnTo>
                  <a:lnTo>
                    <a:pt x="1229" y="9127"/>
                  </a:lnTo>
                  <a:lnTo>
                    <a:pt x="1360" y="9083"/>
                  </a:lnTo>
                  <a:lnTo>
                    <a:pt x="1404" y="8952"/>
                  </a:lnTo>
                  <a:lnTo>
                    <a:pt x="1580" y="5968"/>
                  </a:lnTo>
                  <a:lnTo>
                    <a:pt x="2194" y="2984"/>
                  </a:lnTo>
                  <a:lnTo>
                    <a:pt x="2194" y="2896"/>
                  </a:lnTo>
                  <a:lnTo>
                    <a:pt x="1755" y="1624"/>
                  </a:lnTo>
                  <a:lnTo>
                    <a:pt x="1712" y="1536"/>
                  </a:lnTo>
                  <a:lnTo>
                    <a:pt x="307"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1"/>
            <p:cNvSpPr/>
            <p:nvPr/>
          </p:nvSpPr>
          <p:spPr>
            <a:xfrm>
              <a:off x="4857625" y="1459350"/>
              <a:ext cx="669225" cy="314875"/>
            </a:xfrm>
            <a:custGeom>
              <a:rect b="b" l="l" r="r" t="t"/>
              <a:pathLst>
                <a:path extrusionOk="0" h="12595" w="26769">
                  <a:moveTo>
                    <a:pt x="26549" y="1"/>
                  </a:moveTo>
                  <a:lnTo>
                    <a:pt x="22643" y="1054"/>
                  </a:lnTo>
                  <a:lnTo>
                    <a:pt x="18036" y="2238"/>
                  </a:lnTo>
                  <a:lnTo>
                    <a:pt x="16105" y="2633"/>
                  </a:lnTo>
                  <a:lnTo>
                    <a:pt x="16017" y="2677"/>
                  </a:lnTo>
                  <a:lnTo>
                    <a:pt x="14657" y="3994"/>
                  </a:lnTo>
                  <a:lnTo>
                    <a:pt x="12463" y="4345"/>
                  </a:lnTo>
                  <a:lnTo>
                    <a:pt x="12375" y="4389"/>
                  </a:lnTo>
                  <a:lnTo>
                    <a:pt x="10137" y="6934"/>
                  </a:lnTo>
                  <a:lnTo>
                    <a:pt x="8558" y="8162"/>
                  </a:lnTo>
                  <a:lnTo>
                    <a:pt x="6320" y="9391"/>
                  </a:lnTo>
                  <a:lnTo>
                    <a:pt x="1844" y="11409"/>
                  </a:lnTo>
                  <a:lnTo>
                    <a:pt x="220" y="12112"/>
                  </a:lnTo>
                  <a:lnTo>
                    <a:pt x="133" y="12155"/>
                  </a:lnTo>
                  <a:lnTo>
                    <a:pt x="1" y="12331"/>
                  </a:lnTo>
                  <a:lnTo>
                    <a:pt x="1" y="12375"/>
                  </a:lnTo>
                  <a:lnTo>
                    <a:pt x="1" y="12463"/>
                  </a:lnTo>
                  <a:lnTo>
                    <a:pt x="1" y="12506"/>
                  </a:lnTo>
                  <a:lnTo>
                    <a:pt x="45" y="12594"/>
                  </a:lnTo>
                  <a:lnTo>
                    <a:pt x="220" y="12594"/>
                  </a:lnTo>
                  <a:lnTo>
                    <a:pt x="308" y="12550"/>
                  </a:lnTo>
                  <a:lnTo>
                    <a:pt x="396" y="12419"/>
                  </a:lnTo>
                  <a:lnTo>
                    <a:pt x="1976" y="11760"/>
                  </a:lnTo>
                  <a:lnTo>
                    <a:pt x="6451" y="9742"/>
                  </a:lnTo>
                  <a:lnTo>
                    <a:pt x="8733" y="8469"/>
                  </a:lnTo>
                  <a:lnTo>
                    <a:pt x="8777" y="8426"/>
                  </a:lnTo>
                  <a:lnTo>
                    <a:pt x="10357" y="7197"/>
                  </a:lnTo>
                  <a:lnTo>
                    <a:pt x="10401" y="7197"/>
                  </a:lnTo>
                  <a:lnTo>
                    <a:pt x="12595" y="4696"/>
                  </a:lnTo>
                  <a:lnTo>
                    <a:pt x="14789" y="4301"/>
                  </a:lnTo>
                  <a:lnTo>
                    <a:pt x="14876" y="4257"/>
                  </a:lnTo>
                  <a:lnTo>
                    <a:pt x="16237" y="2984"/>
                  </a:lnTo>
                  <a:lnTo>
                    <a:pt x="18124" y="2546"/>
                  </a:lnTo>
                  <a:lnTo>
                    <a:pt x="22731" y="1405"/>
                  </a:lnTo>
                  <a:lnTo>
                    <a:pt x="26636" y="352"/>
                  </a:lnTo>
                  <a:lnTo>
                    <a:pt x="26680" y="308"/>
                  </a:lnTo>
                  <a:lnTo>
                    <a:pt x="26724" y="264"/>
                  </a:lnTo>
                  <a:lnTo>
                    <a:pt x="26768" y="176"/>
                  </a:lnTo>
                  <a:lnTo>
                    <a:pt x="26768" y="132"/>
                  </a:lnTo>
                  <a:lnTo>
                    <a:pt x="26724" y="44"/>
                  </a:lnTo>
                  <a:lnTo>
                    <a:pt x="2668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1"/>
            <p:cNvSpPr/>
            <p:nvPr/>
          </p:nvSpPr>
          <p:spPr>
            <a:xfrm>
              <a:off x="4825825" y="1509825"/>
              <a:ext cx="970875" cy="323625"/>
            </a:xfrm>
            <a:custGeom>
              <a:rect b="b" l="l" r="r" t="t"/>
              <a:pathLst>
                <a:path extrusionOk="0" h="12945" w="38835">
                  <a:moveTo>
                    <a:pt x="34403" y="0"/>
                  </a:moveTo>
                  <a:lnTo>
                    <a:pt x="31902" y="219"/>
                  </a:lnTo>
                  <a:lnTo>
                    <a:pt x="31858" y="219"/>
                  </a:lnTo>
                  <a:lnTo>
                    <a:pt x="27821" y="1185"/>
                  </a:lnTo>
                  <a:lnTo>
                    <a:pt x="23871" y="1931"/>
                  </a:lnTo>
                  <a:lnTo>
                    <a:pt x="21195" y="2282"/>
                  </a:lnTo>
                  <a:lnTo>
                    <a:pt x="21151" y="2282"/>
                  </a:lnTo>
                  <a:lnTo>
                    <a:pt x="19659" y="3159"/>
                  </a:lnTo>
                  <a:lnTo>
                    <a:pt x="15534" y="3861"/>
                  </a:lnTo>
                  <a:lnTo>
                    <a:pt x="15446" y="3905"/>
                  </a:lnTo>
                  <a:lnTo>
                    <a:pt x="12813" y="6407"/>
                  </a:lnTo>
                  <a:lnTo>
                    <a:pt x="11760" y="7153"/>
                  </a:lnTo>
                  <a:lnTo>
                    <a:pt x="10663" y="7855"/>
                  </a:lnTo>
                  <a:lnTo>
                    <a:pt x="9566" y="8513"/>
                  </a:lnTo>
                  <a:lnTo>
                    <a:pt x="8425" y="9083"/>
                  </a:lnTo>
                  <a:lnTo>
                    <a:pt x="7241" y="9610"/>
                  </a:lnTo>
                  <a:lnTo>
                    <a:pt x="6056" y="10136"/>
                  </a:lnTo>
                  <a:lnTo>
                    <a:pt x="3642" y="11058"/>
                  </a:lnTo>
                  <a:lnTo>
                    <a:pt x="1931" y="11760"/>
                  </a:lnTo>
                  <a:lnTo>
                    <a:pt x="176" y="12462"/>
                  </a:lnTo>
                  <a:lnTo>
                    <a:pt x="88" y="12550"/>
                  </a:lnTo>
                  <a:lnTo>
                    <a:pt x="0" y="12638"/>
                  </a:lnTo>
                  <a:lnTo>
                    <a:pt x="0" y="12725"/>
                  </a:lnTo>
                  <a:lnTo>
                    <a:pt x="0" y="12769"/>
                  </a:lnTo>
                  <a:lnTo>
                    <a:pt x="0" y="12857"/>
                  </a:lnTo>
                  <a:lnTo>
                    <a:pt x="44" y="12901"/>
                  </a:lnTo>
                  <a:lnTo>
                    <a:pt x="176" y="12945"/>
                  </a:lnTo>
                  <a:lnTo>
                    <a:pt x="220" y="12901"/>
                  </a:lnTo>
                  <a:lnTo>
                    <a:pt x="308" y="12857"/>
                  </a:lnTo>
                  <a:lnTo>
                    <a:pt x="351" y="12769"/>
                  </a:lnTo>
                  <a:lnTo>
                    <a:pt x="2063" y="12067"/>
                  </a:lnTo>
                  <a:lnTo>
                    <a:pt x="3774" y="11409"/>
                  </a:lnTo>
                  <a:lnTo>
                    <a:pt x="6188" y="10444"/>
                  </a:lnTo>
                  <a:lnTo>
                    <a:pt x="7372" y="9917"/>
                  </a:lnTo>
                  <a:lnTo>
                    <a:pt x="8557" y="9390"/>
                  </a:lnTo>
                  <a:lnTo>
                    <a:pt x="9742" y="8776"/>
                  </a:lnTo>
                  <a:lnTo>
                    <a:pt x="10883" y="8162"/>
                  </a:lnTo>
                  <a:lnTo>
                    <a:pt x="11980" y="7460"/>
                  </a:lnTo>
                  <a:lnTo>
                    <a:pt x="13033" y="6670"/>
                  </a:lnTo>
                  <a:lnTo>
                    <a:pt x="15622" y="4169"/>
                  </a:lnTo>
                  <a:lnTo>
                    <a:pt x="19747" y="3510"/>
                  </a:lnTo>
                  <a:lnTo>
                    <a:pt x="19790" y="3467"/>
                  </a:lnTo>
                  <a:lnTo>
                    <a:pt x="21282" y="2589"/>
                  </a:lnTo>
                  <a:lnTo>
                    <a:pt x="23915" y="2238"/>
                  </a:lnTo>
                  <a:lnTo>
                    <a:pt x="27908" y="1492"/>
                  </a:lnTo>
                  <a:lnTo>
                    <a:pt x="31945" y="570"/>
                  </a:lnTo>
                  <a:lnTo>
                    <a:pt x="34403" y="351"/>
                  </a:lnTo>
                  <a:lnTo>
                    <a:pt x="36816" y="746"/>
                  </a:lnTo>
                  <a:lnTo>
                    <a:pt x="38001" y="1273"/>
                  </a:lnTo>
                  <a:lnTo>
                    <a:pt x="38440" y="1843"/>
                  </a:lnTo>
                  <a:lnTo>
                    <a:pt x="38484" y="3598"/>
                  </a:lnTo>
                  <a:lnTo>
                    <a:pt x="38484" y="3686"/>
                  </a:lnTo>
                  <a:lnTo>
                    <a:pt x="38527" y="3730"/>
                  </a:lnTo>
                  <a:lnTo>
                    <a:pt x="38571" y="3774"/>
                  </a:lnTo>
                  <a:lnTo>
                    <a:pt x="38703" y="3774"/>
                  </a:lnTo>
                  <a:lnTo>
                    <a:pt x="38791" y="3730"/>
                  </a:lnTo>
                  <a:lnTo>
                    <a:pt x="38791" y="3686"/>
                  </a:lnTo>
                  <a:lnTo>
                    <a:pt x="38835" y="3598"/>
                  </a:lnTo>
                  <a:lnTo>
                    <a:pt x="38791" y="1799"/>
                  </a:lnTo>
                  <a:lnTo>
                    <a:pt x="38747" y="1711"/>
                  </a:lnTo>
                  <a:lnTo>
                    <a:pt x="38264" y="1009"/>
                  </a:lnTo>
                  <a:lnTo>
                    <a:pt x="38220" y="965"/>
                  </a:lnTo>
                  <a:lnTo>
                    <a:pt x="36948" y="439"/>
                  </a:lnTo>
                  <a:lnTo>
                    <a:pt x="36904" y="395"/>
                  </a:lnTo>
                  <a:lnTo>
                    <a:pt x="3444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1"/>
            <p:cNvSpPr/>
            <p:nvPr/>
          </p:nvSpPr>
          <p:spPr>
            <a:xfrm>
              <a:off x="4788525" y="1581125"/>
              <a:ext cx="993925" cy="304975"/>
            </a:xfrm>
            <a:custGeom>
              <a:rect b="b" l="l" r="r" t="t"/>
              <a:pathLst>
                <a:path extrusionOk="0" h="12199" w="39757">
                  <a:moveTo>
                    <a:pt x="35588" y="0"/>
                  </a:moveTo>
                  <a:lnTo>
                    <a:pt x="29883" y="790"/>
                  </a:lnTo>
                  <a:lnTo>
                    <a:pt x="26460" y="1009"/>
                  </a:lnTo>
                  <a:lnTo>
                    <a:pt x="26417" y="1009"/>
                  </a:lnTo>
                  <a:lnTo>
                    <a:pt x="24486" y="1712"/>
                  </a:lnTo>
                  <a:lnTo>
                    <a:pt x="19791" y="2326"/>
                  </a:lnTo>
                  <a:lnTo>
                    <a:pt x="18123" y="2677"/>
                  </a:lnTo>
                  <a:lnTo>
                    <a:pt x="18035" y="2721"/>
                  </a:lnTo>
                  <a:lnTo>
                    <a:pt x="15666" y="5046"/>
                  </a:lnTo>
                  <a:lnTo>
                    <a:pt x="15008" y="5573"/>
                  </a:lnTo>
                  <a:lnTo>
                    <a:pt x="14262" y="6056"/>
                  </a:lnTo>
                  <a:lnTo>
                    <a:pt x="13428" y="6538"/>
                  </a:lnTo>
                  <a:lnTo>
                    <a:pt x="12594" y="6977"/>
                  </a:lnTo>
                  <a:lnTo>
                    <a:pt x="11673" y="7416"/>
                  </a:lnTo>
                  <a:lnTo>
                    <a:pt x="10751" y="7855"/>
                  </a:lnTo>
                  <a:lnTo>
                    <a:pt x="8820" y="8689"/>
                  </a:lnTo>
                  <a:lnTo>
                    <a:pt x="6846" y="9478"/>
                  </a:lnTo>
                  <a:lnTo>
                    <a:pt x="4827" y="10180"/>
                  </a:lnTo>
                  <a:lnTo>
                    <a:pt x="1054" y="11497"/>
                  </a:lnTo>
                  <a:lnTo>
                    <a:pt x="176" y="11760"/>
                  </a:lnTo>
                  <a:lnTo>
                    <a:pt x="88" y="11848"/>
                  </a:lnTo>
                  <a:lnTo>
                    <a:pt x="0" y="11936"/>
                  </a:lnTo>
                  <a:lnTo>
                    <a:pt x="0" y="11980"/>
                  </a:lnTo>
                  <a:lnTo>
                    <a:pt x="0" y="12067"/>
                  </a:lnTo>
                  <a:lnTo>
                    <a:pt x="0" y="12111"/>
                  </a:lnTo>
                  <a:lnTo>
                    <a:pt x="44" y="12155"/>
                  </a:lnTo>
                  <a:lnTo>
                    <a:pt x="176" y="12199"/>
                  </a:lnTo>
                  <a:lnTo>
                    <a:pt x="220" y="12155"/>
                  </a:lnTo>
                  <a:lnTo>
                    <a:pt x="308" y="12111"/>
                  </a:lnTo>
                  <a:lnTo>
                    <a:pt x="1141" y="11804"/>
                  </a:lnTo>
                  <a:lnTo>
                    <a:pt x="4959" y="10532"/>
                  </a:lnTo>
                  <a:lnTo>
                    <a:pt x="6977" y="9786"/>
                  </a:lnTo>
                  <a:lnTo>
                    <a:pt x="8996" y="8996"/>
                  </a:lnTo>
                  <a:lnTo>
                    <a:pt x="10927" y="8162"/>
                  </a:lnTo>
                  <a:lnTo>
                    <a:pt x="11892" y="7723"/>
                  </a:lnTo>
                  <a:lnTo>
                    <a:pt x="12770" y="7284"/>
                  </a:lnTo>
                  <a:lnTo>
                    <a:pt x="13647" y="6802"/>
                  </a:lnTo>
                  <a:lnTo>
                    <a:pt x="14437" y="6319"/>
                  </a:lnTo>
                  <a:lnTo>
                    <a:pt x="15227" y="5836"/>
                  </a:lnTo>
                  <a:lnTo>
                    <a:pt x="15885" y="5354"/>
                  </a:lnTo>
                  <a:lnTo>
                    <a:pt x="15929" y="5310"/>
                  </a:lnTo>
                  <a:lnTo>
                    <a:pt x="18255" y="3028"/>
                  </a:lnTo>
                  <a:lnTo>
                    <a:pt x="19878" y="2677"/>
                  </a:lnTo>
                  <a:lnTo>
                    <a:pt x="24530" y="2063"/>
                  </a:lnTo>
                  <a:lnTo>
                    <a:pt x="24574" y="2063"/>
                  </a:lnTo>
                  <a:lnTo>
                    <a:pt x="26548" y="1361"/>
                  </a:lnTo>
                  <a:lnTo>
                    <a:pt x="29927" y="1141"/>
                  </a:lnTo>
                  <a:lnTo>
                    <a:pt x="35631" y="351"/>
                  </a:lnTo>
                  <a:lnTo>
                    <a:pt x="37387" y="439"/>
                  </a:lnTo>
                  <a:lnTo>
                    <a:pt x="38264" y="878"/>
                  </a:lnTo>
                  <a:lnTo>
                    <a:pt x="38308" y="1536"/>
                  </a:lnTo>
                  <a:lnTo>
                    <a:pt x="38396" y="4520"/>
                  </a:lnTo>
                  <a:lnTo>
                    <a:pt x="38396" y="4564"/>
                  </a:lnTo>
                  <a:lnTo>
                    <a:pt x="38703" y="6538"/>
                  </a:lnTo>
                  <a:lnTo>
                    <a:pt x="39361" y="9873"/>
                  </a:lnTo>
                  <a:lnTo>
                    <a:pt x="39449" y="10137"/>
                  </a:lnTo>
                  <a:lnTo>
                    <a:pt x="39449" y="10180"/>
                  </a:lnTo>
                  <a:lnTo>
                    <a:pt x="39493" y="10224"/>
                  </a:lnTo>
                  <a:lnTo>
                    <a:pt x="39581" y="10268"/>
                  </a:lnTo>
                  <a:lnTo>
                    <a:pt x="39625" y="10268"/>
                  </a:lnTo>
                  <a:lnTo>
                    <a:pt x="39712" y="10224"/>
                  </a:lnTo>
                  <a:lnTo>
                    <a:pt x="39756" y="10180"/>
                  </a:lnTo>
                  <a:lnTo>
                    <a:pt x="39756" y="10093"/>
                  </a:lnTo>
                  <a:lnTo>
                    <a:pt x="39756" y="10049"/>
                  </a:lnTo>
                  <a:lnTo>
                    <a:pt x="39054" y="6451"/>
                  </a:lnTo>
                  <a:lnTo>
                    <a:pt x="38747" y="4520"/>
                  </a:lnTo>
                  <a:lnTo>
                    <a:pt x="38659" y="1492"/>
                  </a:lnTo>
                  <a:lnTo>
                    <a:pt x="38571" y="746"/>
                  </a:lnTo>
                  <a:lnTo>
                    <a:pt x="38571" y="658"/>
                  </a:lnTo>
                  <a:lnTo>
                    <a:pt x="38484" y="571"/>
                  </a:lnTo>
                  <a:lnTo>
                    <a:pt x="37518" y="132"/>
                  </a:lnTo>
                  <a:lnTo>
                    <a:pt x="37474" y="88"/>
                  </a:lnTo>
                  <a:lnTo>
                    <a:pt x="3563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1"/>
            <p:cNvSpPr/>
            <p:nvPr/>
          </p:nvSpPr>
          <p:spPr>
            <a:xfrm>
              <a:off x="4156650" y="690350"/>
              <a:ext cx="140425" cy="190900"/>
            </a:xfrm>
            <a:custGeom>
              <a:rect b="b" l="l" r="r" t="t"/>
              <a:pathLst>
                <a:path extrusionOk="0" h="7636" w="5617">
                  <a:moveTo>
                    <a:pt x="5398" y="0"/>
                  </a:moveTo>
                  <a:lnTo>
                    <a:pt x="5354" y="44"/>
                  </a:lnTo>
                  <a:lnTo>
                    <a:pt x="5310" y="88"/>
                  </a:lnTo>
                  <a:lnTo>
                    <a:pt x="4959" y="615"/>
                  </a:lnTo>
                  <a:lnTo>
                    <a:pt x="3204" y="3642"/>
                  </a:lnTo>
                  <a:lnTo>
                    <a:pt x="44" y="7372"/>
                  </a:lnTo>
                  <a:lnTo>
                    <a:pt x="0" y="7416"/>
                  </a:lnTo>
                  <a:lnTo>
                    <a:pt x="0" y="7504"/>
                  </a:lnTo>
                  <a:lnTo>
                    <a:pt x="44" y="7548"/>
                  </a:lnTo>
                  <a:lnTo>
                    <a:pt x="44" y="7592"/>
                  </a:lnTo>
                  <a:lnTo>
                    <a:pt x="176" y="7636"/>
                  </a:lnTo>
                  <a:lnTo>
                    <a:pt x="264" y="7636"/>
                  </a:lnTo>
                  <a:lnTo>
                    <a:pt x="307" y="7592"/>
                  </a:lnTo>
                  <a:lnTo>
                    <a:pt x="3467" y="3862"/>
                  </a:lnTo>
                  <a:lnTo>
                    <a:pt x="3511" y="3818"/>
                  </a:lnTo>
                  <a:lnTo>
                    <a:pt x="5266" y="790"/>
                  </a:lnTo>
                  <a:lnTo>
                    <a:pt x="5617" y="264"/>
                  </a:lnTo>
                  <a:lnTo>
                    <a:pt x="5617" y="176"/>
                  </a:lnTo>
                  <a:lnTo>
                    <a:pt x="5617" y="132"/>
                  </a:lnTo>
                  <a:lnTo>
                    <a:pt x="5617" y="88"/>
                  </a:lnTo>
                  <a:lnTo>
                    <a:pt x="552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1"/>
            <p:cNvSpPr/>
            <p:nvPr/>
          </p:nvSpPr>
          <p:spPr>
            <a:xfrm>
              <a:off x="3612525" y="2067100"/>
              <a:ext cx="822775" cy="311575"/>
            </a:xfrm>
            <a:custGeom>
              <a:rect b="b" l="l" r="r" t="t"/>
              <a:pathLst>
                <a:path extrusionOk="0" h="12463" w="32911">
                  <a:moveTo>
                    <a:pt x="32648" y="0"/>
                  </a:moveTo>
                  <a:lnTo>
                    <a:pt x="32121" y="395"/>
                  </a:lnTo>
                  <a:lnTo>
                    <a:pt x="32077" y="395"/>
                  </a:lnTo>
                  <a:lnTo>
                    <a:pt x="30541" y="2019"/>
                  </a:lnTo>
                  <a:lnTo>
                    <a:pt x="28260" y="3291"/>
                  </a:lnTo>
                  <a:lnTo>
                    <a:pt x="27163" y="3642"/>
                  </a:lnTo>
                  <a:lnTo>
                    <a:pt x="22862" y="2721"/>
                  </a:lnTo>
                  <a:lnTo>
                    <a:pt x="18386" y="1053"/>
                  </a:lnTo>
                  <a:lnTo>
                    <a:pt x="18343" y="1053"/>
                  </a:lnTo>
                  <a:lnTo>
                    <a:pt x="17640" y="966"/>
                  </a:lnTo>
                  <a:lnTo>
                    <a:pt x="17553" y="966"/>
                  </a:lnTo>
                  <a:lnTo>
                    <a:pt x="17509" y="1009"/>
                  </a:lnTo>
                  <a:lnTo>
                    <a:pt x="17158" y="1317"/>
                  </a:lnTo>
                  <a:lnTo>
                    <a:pt x="17114" y="1448"/>
                  </a:lnTo>
                  <a:lnTo>
                    <a:pt x="17026" y="2809"/>
                  </a:lnTo>
                  <a:lnTo>
                    <a:pt x="16368" y="5485"/>
                  </a:lnTo>
                  <a:lnTo>
                    <a:pt x="15929" y="8557"/>
                  </a:lnTo>
                  <a:lnTo>
                    <a:pt x="15578" y="11541"/>
                  </a:lnTo>
                  <a:lnTo>
                    <a:pt x="15446" y="11936"/>
                  </a:lnTo>
                  <a:lnTo>
                    <a:pt x="13428" y="11716"/>
                  </a:lnTo>
                  <a:lnTo>
                    <a:pt x="10269" y="11760"/>
                  </a:lnTo>
                  <a:lnTo>
                    <a:pt x="5837" y="12067"/>
                  </a:lnTo>
                  <a:lnTo>
                    <a:pt x="2238" y="12111"/>
                  </a:lnTo>
                  <a:lnTo>
                    <a:pt x="176" y="11936"/>
                  </a:lnTo>
                  <a:lnTo>
                    <a:pt x="132" y="11980"/>
                  </a:lnTo>
                  <a:lnTo>
                    <a:pt x="44" y="11980"/>
                  </a:lnTo>
                  <a:lnTo>
                    <a:pt x="1" y="12067"/>
                  </a:lnTo>
                  <a:lnTo>
                    <a:pt x="1" y="12111"/>
                  </a:lnTo>
                  <a:lnTo>
                    <a:pt x="1" y="12199"/>
                  </a:lnTo>
                  <a:lnTo>
                    <a:pt x="44" y="12243"/>
                  </a:lnTo>
                  <a:lnTo>
                    <a:pt x="88" y="12287"/>
                  </a:lnTo>
                  <a:lnTo>
                    <a:pt x="176" y="12287"/>
                  </a:lnTo>
                  <a:lnTo>
                    <a:pt x="2238" y="12462"/>
                  </a:lnTo>
                  <a:lnTo>
                    <a:pt x="5837" y="12418"/>
                  </a:lnTo>
                  <a:lnTo>
                    <a:pt x="10269" y="12111"/>
                  </a:lnTo>
                  <a:lnTo>
                    <a:pt x="13428" y="12067"/>
                  </a:lnTo>
                  <a:lnTo>
                    <a:pt x="15534" y="12287"/>
                  </a:lnTo>
                  <a:lnTo>
                    <a:pt x="15622" y="12287"/>
                  </a:lnTo>
                  <a:lnTo>
                    <a:pt x="15710" y="12199"/>
                  </a:lnTo>
                  <a:lnTo>
                    <a:pt x="15929" y="11672"/>
                  </a:lnTo>
                  <a:lnTo>
                    <a:pt x="15929" y="11629"/>
                  </a:lnTo>
                  <a:lnTo>
                    <a:pt x="16280" y="8601"/>
                  </a:lnTo>
                  <a:lnTo>
                    <a:pt x="16719" y="5573"/>
                  </a:lnTo>
                  <a:lnTo>
                    <a:pt x="17377" y="2896"/>
                  </a:lnTo>
                  <a:lnTo>
                    <a:pt x="17377" y="2852"/>
                  </a:lnTo>
                  <a:lnTo>
                    <a:pt x="17465" y="1536"/>
                  </a:lnTo>
                  <a:lnTo>
                    <a:pt x="17684" y="1317"/>
                  </a:lnTo>
                  <a:lnTo>
                    <a:pt x="18299" y="1404"/>
                  </a:lnTo>
                  <a:lnTo>
                    <a:pt x="22731" y="3072"/>
                  </a:lnTo>
                  <a:lnTo>
                    <a:pt x="22775" y="3072"/>
                  </a:lnTo>
                  <a:lnTo>
                    <a:pt x="27119" y="3993"/>
                  </a:lnTo>
                  <a:lnTo>
                    <a:pt x="27206" y="3949"/>
                  </a:lnTo>
                  <a:lnTo>
                    <a:pt x="28391" y="3642"/>
                  </a:lnTo>
                  <a:lnTo>
                    <a:pt x="28435" y="3598"/>
                  </a:lnTo>
                  <a:lnTo>
                    <a:pt x="30717" y="2326"/>
                  </a:lnTo>
                  <a:lnTo>
                    <a:pt x="30761" y="2282"/>
                  </a:lnTo>
                  <a:lnTo>
                    <a:pt x="32340" y="658"/>
                  </a:lnTo>
                  <a:lnTo>
                    <a:pt x="32867" y="307"/>
                  </a:lnTo>
                  <a:lnTo>
                    <a:pt x="32911" y="264"/>
                  </a:lnTo>
                  <a:lnTo>
                    <a:pt x="32911" y="176"/>
                  </a:lnTo>
                  <a:lnTo>
                    <a:pt x="32911" y="132"/>
                  </a:lnTo>
                  <a:lnTo>
                    <a:pt x="32911" y="44"/>
                  </a:lnTo>
                  <a:lnTo>
                    <a:pt x="3286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1"/>
            <p:cNvSpPr/>
            <p:nvPr/>
          </p:nvSpPr>
          <p:spPr>
            <a:xfrm>
              <a:off x="3644350" y="658525"/>
              <a:ext cx="620925" cy="835950"/>
            </a:xfrm>
            <a:custGeom>
              <a:rect b="b" l="l" r="r" t="t"/>
              <a:pathLst>
                <a:path extrusionOk="0" h="33438" w="24837">
                  <a:moveTo>
                    <a:pt x="24573" y="1"/>
                  </a:moveTo>
                  <a:lnTo>
                    <a:pt x="23344" y="703"/>
                  </a:lnTo>
                  <a:lnTo>
                    <a:pt x="20887" y="2283"/>
                  </a:lnTo>
                  <a:lnTo>
                    <a:pt x="16982" y="5223"/>
                  </a:lnTo>
                  <a:lnTo>
                    <a:pt x="16938" y="5267"/>
                  </a:lnTo>
                  <a:lnTo>
                    <a:pt x="15402" y="7768"/>
                  </a:lnTo>
                  <a:lnTo>
                    <a:pt x="13735" y="10269"/>
                  </a:lnTo>
                  <a:lnTo>
                    <a:pt x="11760" y="12770"/>
                  </a:lnTo>
                  <a:lnTo>
                    <a:pt x="9961" y="14964"/>
                  </a:lnTo>
                  <a:lnTo>
                    <a:pt x="7635" y="17860"/>
                  </a:lnTo>
                  <a:lnTo>
                    <a:pt x="5485" y="21063"/>
                  </a:lnTo>
                  <a:lnTo>
                    <a:pt x="5485" y="21107"/>
                  </a:lnTo>
                  <a:lnTo>
                    <a:pt x="4827" y="22555"/>
                  </a:lnTo>
                  <a:lnTo>
                    <a:pt x="4344" y="24354"/>
                  </a:lnTo>
                  <a:lnTo>
                    <a:pt x="3598" y="25803"/>
                  </a:lnTo>
                  <a:lnTo>
                    <a:pt x="2150" y="27514"/>
                  </a:lnTo>
                  <a:lnTo>
                    <a:pt x="2106" y="27558"/>
                  </a:lnTo>
                  <a:lnTo>
                    <a:pt x="1053" y="29840"/>
                  </a:lnTo>
                  <a:lnTo>
                    <a:pt x="0" y="33218"/>
                  </a:lnTo>
                  <a:lnTo>
                    <a:pt x="0" y="33306"/>
                  </a:lnTo>
                  <a:lnTo>
                    <a:pt x="0" y="33350"/>
                  </a:lnTo>
                  <a:lnTo>
                    <a:pt x="44" y="33394"/>
                  </a:lnTo>
                  <a:lnTo>
                    <a:pt x="88" y="33438"/>
                  </a:lnTo>
                  <a:lnTo>
                    <a:pt x="176" y="33438"/>
                  </a:lnTo>
                  <a:lnTo>
                    <a:pt x="263" y="33394"/>
                  </a:lnTo>
                  <a:lnTo>
                    <a:pt x="307" y="33306"/>
                  </a:lnTo>
                  <a:lnTo>
                    <a:pt x="1360" y="29971"/>
                  </a:lnTo>
                  <a:lnTo>
                    <a:pt x="2413" y="27733"/>
                  </a:lnTo>
                  <a:lnTo>
                    <a:pt x="3905" y="26022"/>
                  </a:lnTo>
                  <a:lnTo>
                    <a:pt x="3905" y="25978"/>
                  </a:lnTo>
                  <a:lnTo>
                    <a:pt x="4651" y="24486"/>
                  </a:lnTo>
                  <a:lnTo>
                    <a:pt x="4695" y="24486"/>
                  </a:lnTo>
                  <a:lnTo>
                    <a:pt x="5178" y="22687"/>
                  </a:lnTo>
                  <a:lnTo>
                    <a:pt x="5792" y="21239"/>
                  </a:lnTo>
                  <a:lnTo>
                    <a:pt x="7899" y="18036"/>
                  </a:lnTo>
                  <a:lnTo>
                    <a:pt x="10224" y="15183"/>
                  </a:lnTo>
                  <a:lnTo>
                    <a:pt x="12023" y="12989"/>
                  </a:lnTo>
                  <a:lnTo>
                    <a:pt x="14042" y="10488"/>
                  </a:lnTo>
                  <a:lnTo>
                    <a:pt x="15709" y="7943"/>
                  </a:lnTo>
                  <a:lnTo>
                    <a:pt x="17245" y="5486"/>
                  </a:lnTo>
                  <a:lnTo>
                    <a:pt x="21107" y="2546"/>
                  </a:lnTo>
                  <a:lnTo>
                    <a:pt x="23520" y="1010"/>
                  </a:lnTo>
                  <a:lnTo>
                    <a:pt x="24749" y="308"/>
                  </a:lnTo>
                  <a:lnTo>
                    <a:pt x="24793" y="264"/>
                  </a:lnTo>
                  <a:lnTo>
                    <a:pt x="24793" y="220"/>
                  </a:lnTo>
                  <a:lnTo>
                    <a:pt x="24836" y="133"/>
                  </a:lnTo>
                  <a:lnTo>
                    <a:pt x="24793" y="89"/>
                  </a:lnTo>
                  <a:lnTo>
                    <a:pt x="24749" y="45"/>
                  </a:lnTo>
                  <a:lnTo>
                    <a:pt x="2470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1"/>
            <p:cNvSpPr/>
            <p:nvPr/>
          </p:nvSpPr>
          <p:spPr>
            <a:xfrm>
              <a:off x="3615825" y="2072575"/>
              <a:ext cx="833750" cy="351075"/>
            </a:xfrm>
            <a:custGeom>
              <a:rect b="b" l="l" r="r" t="t"/>
              <a:pathLst>
                <a:path extrusionOk="0" h="14043" w="33350">
                  <a:moveTo>
                    <a:pt x="33086" y="1"/>
                  </a:moveTo>
                  <a:lnTo>
                    <a:pt x="33042" y="45"/>
                  </a:lnTo>
                  <a:lnTo>
                    <a:pt x="32252" y="1098"/>
                  </a:lnTo>
                  <a:lnTo>
                    <a:pt x="31243" y="1931"/>
                  </a:lnTo>
                  <a:lnTo>
                    <a:pt x="28084" y="3730"/>
                  </a:lnTo>
                  <a:lnTo>
                    <a:pt x="26855" y="4169"/>
                  </a:lnTo>
                  <a:lnTo>
                    <a:pt x="22028" y="3028"/>
                  </a:lnTo>
                  <a:lnTo>
                    <a:pt x="19088" y="1800"/>
                  </a:lnTo>
                  <a:lnTo>
                    <a:pt x="19044" y="1800"/>
                  </a:lnTo>
                  <a:lnTo>
                    <a:pt x="18123" y="1580"/>
                  </a:lnTo>
                  <a:lnTo>
                    <a:pt x="17991" y="1580"/>
                  </a:lnTo>
                  <a:lnTo>
                    <a:pt x="17947" y="1624"/>
                  </a:lnTo>
                  <a:lnTo>
                    <a:pt x="17903" y="1712"/>
                  </a:lnTo>
                  <a:lnTo>
                    <a:pt x="17333" y="4213"/>
                  </a:lnTo>
                  <a:lnTo>
                    <a:pt x="16982" y="7285"/>
                  </a:lnTo>
                  <a:lnTo>
                    <a:pt x="16236" y="12814"/>
                  </a:lnTo>
                  <a:lnTo>
                    <a:pt x="16192" y="13472"/>
                  </a:lnTo>
                  <a:lnTo>
                    <a:pt x="16017" y="13647"/>
                  </a:lnTo>
                  <a:lnTo>
                    <a:pt x="12155" y="12594"/>
                  </a:lnTo>
                  <a:lnTo>
                    <a:pt x="12111" y="12594"/>
                  </a:lnTo>
                  <a:lnTo>
                    <a:pt x="5749" y="12858"/>
                  </a:lnTo>
                  <a:lnTo>
                    <a:pt x="2633" y="12858"/>
                  </a:lnTo>
                  <a:lnTo>
                    <a:pt x="176" y="12638"/>
                  </a:lnTo>
                  <a:lnTo>
                    <a:pt x="132" y="12638"/>
                  </a:lnTo>
                  <a:lnTo>
                    <a:pt x="44" y="12682"/>
                  </a:lnTo>
                  <a:lnTo>
                    <a:pt x="0" y="12726"/>
                  </a:lnTo>
                  <a:lnTo>
                    <a:pt x="0" y="12814"/>
                  </a:lnTo>
                  <a:lnTo>
                    <a:pt x="0" y="12858"/>
                  </a:lnTo>
                  <a:lnTo>
                    <a:pt x="44" y="12945"/>
                  </a:lnTo>
                  <a:lnTo>
                    <a:pt x="88" y="12989"/>
                  </a:lnTo>
                  <a:lnTo>
                    <a:pt x="132" y="12989"/>
                  </a:lnTo>
                  <a:lnTo>
                    <a:pt x="2633" y="13209"/>
                  </a:lnTo>
                  <a:lnTo>
                    <a:pt x="5792" y="13209"/>
                  </a:lnTo>
                  <a:lnTo>
                    <a:pt x="12111" y="12945"/>
                  </a:lnTo>
                  <a:lnTo>
                    <a:pt x="16017" y="14042"/>
                  </a:lnTo>
                  <a:lnTo>
                    <a:pt x="16060" y="14042"/>
                  </a:lnTo>
                  <a:lnTo>
                    <a:pt x="16148" y="13998"/>
                  </a:lnTo>
                  <a:lnTo>
                    <a:pt x="16192" y="13955"/>
                  </a:lnTo>
                  <a:lnTo>
                    <a:pt x="16499" y="13647"/>
                  </a:lnTo>
                  <a:lnTo>
                    <a:pt x="16543" y="13560"/>
                  </a:lnTo>
                  <a:lnTo>
                    <a:pt x="16587" y="12858"/>
                  </a:lnTo>
                  <a:lnTo>
                    <a:pt x="17333" y="7329"/>
                  </a:lnTo>
                  <a:lnTo>
                    <a:pt x="17684" y="4301"/>
                  </a:lnTo>
                  <a:lnTo>
                    <a:pt x="18211" y="1975"/>
                  </a:lnTo>
                  <a:lnTo>
                    <a:pt x="18957" y="2151"/>
                  </a:lnTo>
                  <a:lnTo>
                    <a:pt x="21897" y="3379"/>
                  </a:lnTo>
                  <a:lnTo>
                    <a:pt x="21940" y="3379"/>
                  </a:lnTo>
                  <a:lnTo>
                    <a:pt x="26811" y="4520"/>
                  </a:lnTo>
                  <a:lnTo>
                    <a:pt x="26943" y="4476"/>
                  </a:lnTo>
                  <a:lnTo>
                    <a:pt x="28215" y="4038"/>
                  </a:lnTo>
                  <a:lnTo>
                    <a:pt x="28259" y="4038"/>
                  </a:lnTo>
                  <a:lnTo>
                    <a:pt x="31419" y="2195"/>
                  </a:lnTo>
                  <a:lnTo>
                    <a:pt x="31462" y="2195"/>
                  </a:lnTo>
                  <a:lnTo>
                    <a:pt x="32516" y="1361"/>
                  </a:lnTo>
                  <a:lnTo>
                    <a:pt x="32516" y="1317"/>
                  </a:lnTo>
                  <a:lnTo>
                    <a:pt x="33305" y="264"/>
                  </a:lnTo>
                  <a:lnTo>
                    <a:pt x="33349" y="220"/>
                  </a:lnTo>
                  <a:lnTo>
                    <a:pt x="33349" y="132"/>
                  </a:lnTo>
                  <a:lnTo>
                    <a:pt x="33305" y="88"/>
                  </a:lnTo>
                  <a:lnTo>
                    <a:pt x="33262" y="45"/>
                  </a:lnTo>
                  <a:lnTo>
                    <a:pt x="3321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1"/>
            <p:cNvSpPr/>
            <p:nvPr/>
          </p:nvSpPr>
          <p:spPr>
            <a:xfrm>
              <a:off x="3615825" y="642075"/>
              <a:ext cx="642875" cy="845825"/>
            </a:xfrm>
            <a:custGeom>
              <a:rect b="b" l="l" r="r" t="t"/>
              <a:pathLst>
                <a:path extrusionOk="0" h="33833" w="25715">
                  <a:moveTo>
                    <a:pt x="25495" y="1"/>
                  </a:moveTo>
                  <a:lnTo>
                    <a:pt x="24134" y="483"/>
                  </a:lnTo>
                  <a:lnTo>
                    <a:pt x="24091" y="483"/>
                  </a:lnTo>
                  <a:lnTo>
                    <a:pt x="22862" y="1229"/>
                  </a:lnTo>
                  <a:lnTo>
                    <a:pt x="20273" y="3028"/>
                  </a:lnTo>
                  <a:lnTo>
                    <a:pt x="16982" y="5530"/>
                  </a:lnTo>
                  <a:lnTo>
                    <a:pt x="16938" y="5573"/>
                  </a:lnTo>
                  <a:lnTo>
                    <a:pt x="16236" y="6451"/>
                  </a:lnTo>
                  <a:lnTo>
                    <a:pt x="16236" y="6495"/>
                  </a:lnTo>
                  <a:lnTo>
                    <a:pt x="15007" y="8645"/>
                  </a:lnTo>
                  <a:lnTo>
                    <a:pt x="13559" y="10839"/>
                  </a:lnTo>
                  <a:lnTo>
                    <a:pt x="9742" y="15490"/>
                  </a:lnTo>
                  <a:lnTo>
                    <a:pt x="8162" y="17509"/>
                  </a:lnTo>
                  <a:lnTo>
                    <a:pt x="5836" y="21019"/>
                  </a:lnTo>
                  <a:lnTo>
                    <a:pt x="5792" y="21063"/>
                  </a:lnTo>
                  <a:lnTo>
                    <a:pt x="4476" y="24267"/>
                  </a:lnTo>
                  <a:lnTo>
                    <a:pt x="2414" y="27645"/>
                  </a:lnTo>
                  <a:lnTo>
                    <a:pt x="1360" y="29927"/>
                  </a:lnTo>
                  <a:lnTo>
                    <a:pt x="0" y="33569"/>
                  </a:lnTo>
                  <a:lnTo>
                    <a:pt x="0" y="33657"/>
                  </a:lnTo>
                  <a:lnTo>
                    <a:pt x="0" y="33701"/>
                  </a:lnTo>
                  <a:lnTo>
                    <a:pt x="44" y="33789"/>
                  </a:lnTo>
                  <a:lnTo>
                    <a:pt x="88" y="33832"/>
                  </a:lnTo>
                  <a:lnTo>
                    <a:pt x="176" y="33832"/>
                  </a:lnTo>
                  <a:lnTo>
                    <a:pt x="263" y="33789"/>
                  </a:lnTo>
                  <a:lnTo>
                    <a:pt x="307" y="33701"/>
                  </a:lnTo>
                  <a:lnTo>
                    <a:pt x="1668" y="30103"/>
                  </a:lnTo>
                  <a:lnTo>
                    <a:pt x="2721" y="27821"/>
                  </a:lnTo>
                  <a:lnTo>
                    <a:pt x="4783" y="24442"/>
                  </a:lnTo>
                  <a:lnTo>
                    <a:pt x="4783" y="24398"/>
                  </a:lnTo>
                  <a:lnTo>
                    <a:pt x="6143" y="21195"/>
                  </a:lnTo>
                  <a:lnTo>
                    <a:pt x="8469" y="17728"/>
                  </a:lnTo>
                  <a:lnTo>
                    <a:pt x="10005" y="15710"/>
                  </a:lnTo>
                  <a:lnTo>
                    <a:pt x="13823" y="11015"/>
                  </a:lnTo>
                  <a:lnTo>
                    <a:pt x="15314" y="8821"/>
                  </a:lnTo>
                  <a:lnTo>
                    <a:pt x="16499" y="6671"/>
                  </a:lnTo>
                  <a:lnTo>
                    <a:pt x="17201" y="5793"/>
                  </a:lnTo>
                  <a:lnTo>
                    <a:pt x="20492" y="3292"/>
                  </a:lnTo>
                  <a:lnTo>
                    <a:pt x="23037" y="1537"/>
                  </a:lnTo>
                  <a:lnTo>
                    <a:pt x="24266" y="791"/>
                  </a:lnTo>
                  <a:lnTo>
                    <a:pt x="25626" y="352"/>
                  </a:lnTo>
                  <a:lnTo>
                    <a:pt x="25670" y="308"/>
                  </a:lnTo>
                  <a:lnTo>
                    <a:pt x="25714" y="264"/>
                  </a:lnTo>
                  <a:lnTo>
                    <a:pt x="25714" y="176"/>
                  </a:lnTo>
                  <a:lnTo>
                    <a:pt x="25714" y="132"/>
                  </a:lnTo>
                  <a:lnTo>
                    <a:pt x="25670" y="45"/>
                  </a:lnTo>
                  <a:lnTo>
                    <a:pt x="2562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1"/>
            <p:cNvSpPr/>
            <p:nvPr/>
          </p:nvSpPr>
          <p:spPr>
            <a:xfrm>
              <a:off x="3589500" y="2073675"/>
              <a:ext cx="884200" cy="377400"/>
            </a:xfrm>
            <a:custGeom>
              <a:rect b="b" l="l" r="r" t="t"/>
              <a:pathLst>
                <a:path extrusionOk="0" h="15096" w="35368">
                  <a:moveTo>
                    <a:pt x="35192" y="1"/>
                  </a:moveTo>
                  <a:lnTo>
                    <a:pt x="35104" y="44"/>
                  </a:lnTo>
                  <a:lnTo>
                    <a:pt x="35061" y="88"/>
                  </a:lnTo>
                  <a:lnTo>
                    <a:pt x="34315" y="1141"/>
                  </a:lnTo>
                  <a:lnTo>
                    <a:pt x="31901" y="2721"/>
                  </a:lnTo>
                  <a:lnTo>
                    <a:pt x="29137" y="4301"/>
                  </a:lnTo>
                  <a:lnTo>
                    <a:pt x="27733" y="4871"/>
                  </a:lnTo>
                  <a:lnTo>
                    <a:pt x="22379" y="3511"/>
                  </a:lnTo>
                  <a:lnTo>
                    <a:pt x="19966" y="2414"/>
                  </a:lnTo>
                  <a:lnTo>
                    <a:pt x="19834" y="2414"/>
                  </a:lnTo>
                  <a:lnTo>
                    <a:pt x="19790" y="2502"/>
                  </a:lnTo>
                  <a:lnTo>
                    <a:pt x="19746" y="2546"/>
                  </a:lnTo>
                  <a:lnTo>
                    <a:pt x="19264" y="5486"/>
                  </a:lnTo>
                  <a:lnTo>
                    <a:pt x="18737" y="8996"/>
                  </a:lnTo>
                  <a:lnTo>
                    <a:pt x="18342" y="12024"/>
                  </a:lnTo>
                  <a:lnTo>
                    <a:pt x="18079" y="13340"/>
                  </a:lnTo>
                  <a:lnTo>
                    <a:pt x="17508" y="14305"/>
                  </a:lnTo>
                  <a:lnTo>
                    <a:pt x="17026" y="14613"/>
                  </a:lnTo>
                  <a:lnTo>
                    <a:pt x="16367" y="14744"/>
                  </a:lnTo>
                  <a:lnTo>
                    <a:pt x="15578" y="14613"/>
                  </a:lnTo>
                  <a:lnTo>
                    <a:pt x="11979" y="13647"/>
                  </a:lnTo>
                  <a:lnTo>
                    <a:pt x="11936" y="13647"/>
                  </a:lnTo>
                  <a:lnTo>
                    <a:pt x="8996" y="13691"/>
                  </a:lnTo>
                  <a:lnTo>
                    <a:pt x="5529" y="13867"/>
                  </a:lnTo>
                  <a:lnTo>
                    <a:pt x="2808" y="13691"/>
                  </a:lnTo>
                  <a:lnTo>
                    <a:pt x="176" y="13296"/>
                  </a:lnTo>
                  <a:lnTo>
                    <a:pt x="132" y="13296"/>
                  </a:lnTo>
                  <a:lnTo>
                    <a:pt x="44" y="13340"/>
                  </a:lnTo>
                  <a:lnTo>
                    <a:pt x="0" y="13384"/>
                  </a:lnTo>
                  <a:lnTo>
                    <a:pt x="0" y="13472"/>
                  </a:lnTo>
                  <a:lnTo>
                    <a:pt x="0" y="13516"/>
                  </a:lnTo>
                  <a:lnTo>
                    <a:pt x="44" y="13603"/>
                  </a:lnTo>
                  <a:lnTo>
                    <a:pt x="88" y="13647"/>
                  </a:lnTo>
                  <a:lnTo>
                    <a:pt x="132" y="13647"/>
                  </a:lnTo>
                  <a:lnTo>
                    <a:pt x="2764" y="14042"/>
                  </a:lnTo>
                  <a:lnTo>
                    <a:pt x="5529" y="14174"/>
                  </a:lnTo>
                  <a:lnTo>
                    <a:pt x="8996" y="14042"/>
                  </a:lnTo>
                  <a:lnTo>
                    <a:pt x="11892" y="13998"/>
                  </a:lnTo>
                  <a:lnTo>
                    <a:pt x="15490" y="14964"/>
                  </a:lnTo>
                  <a:lnTo>
                    <a:pt x="16324" y="15095"/>
                  </a:lnTo>
                  <a:lnTo>
                    <a:pt x="16411" y="15095"/>
                  </a:lnTo>
                  <a:lnTo>
                    <a:pt x="17113" y="14964"/>
                  </a:lnTo>
                  <a:lnTo>
                    <a:pt x="17201" y="14920"/>
                  </a:lnTo>
                  <a:lnTo>
                    <a:pt x="17728" y="14569"/>
                  </a:lnTo>
                  <a:lnTo>
                    <a:pt x="17816" y="14525"/>
                  </a:lnTo>
                  <a:lnTo>
                    <a:pt x="18386" y="13472"/>
                  </a:lnTo>
                  <a:lnTo>
                    <a:pt x="18430" y="13428"/>
                  </a:lnTo>
                  <a:lnTo>
                    <a:pt x="18693" y="12068"/>
                  </a:lnTo>
                  <a:lnTo>
                    <a:pt x="19088" y="9040"/>
                  </a:lnTo>
                  <a:lnTo>
                    <a:pt x="19615" y="5529"/>
                  </a:lnTo>
                  <a:lnTo>
                    <a:pt x="20053" y="2853"/>
                  </a:lnTo>
                  <a:lnTo>
                    <a:pt x="22247" y="3862"/>
                  </a:lnTo>
                  <a:lnTo>
                    <a:pt x="22291" y="3862"/>
                  </a:lnTo>
                  <a:lnTo>
                    <a:pt x="27689" y="5222"/>
                  </a:lnTo>
                  <a:lnTo>
                    <a:pt x="27820" y="5222"/>
                  </a:lnTo>
                  <a:lnTo>
                    <a:pt x="29268" y="4608"/>
                  </a:lnTo>
                  <a:lnTo>
                    <a:pt x="32121" y="3028"/>
                  </a:lnTo>
                  <a:lnTo>
                    <a:pt x="34534" y="1405"/>
                  </a:lnTo>
                  <a:lnTo>
                    <a:pt x="34578" y="1361"/>
                  </a:lnTo>
                  <a:lnTo>
                    <a:pt x="35324" y="308"/>
                  </a:lnTo>
                  <a:lnTo>
                    <a:pt x="35368" y="220"/>
                  </a:lnTo>
                  <a:lnTo>
                    <a:pt x="35368" y="176"/>
                  </a:lnTo>
                  <a:lnTo>
                    <a:pt x="35368" y="88"/>
                  </a:lnTo>
                  <a:lnTo>
                    <a:pt x="35324" y="44"/>
                  </a:lnTo>
                  <a:lnTo>
                    <a:pt x="3523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1"/>
            <p:cNvSpPr/>
            <p:nvPr/>
          </p:nvSpPr>
          <p:spPr>
            <a:xfrm>
              <a:off x="3598275" y="630025"/>
              <a:ext cx="656025" cy="832650"/>
            </a:xfrm>
            <a:custGeom>
              <a:rect b="b" l="l" r="r" t="t"/>
              <a:pathLst>
                <a:path extrusionOk="0" h="33306" w="26241">
                  <a:moveTo>
                    <a:pt x="26021" y="0"/>
                  </a:moveTo>
                  <a:lnTo>
                    <a:pt x="25626" y="132"/>
                  </a:lnTo>
                  <a:lnTo>
                    <a:pt x="24090" y="263"/>
                  </a:lnTo>
                  <a:lnTo>
                    <a:pt x="24003" y="263"/>
                  </a:lnTo>
                  <a:lnTo>
                    <a:pt x="20141" y="2984"/>
                  </a:lnTo>
                  <a:lnTo>
                    <a:pt x="17377" y="5310"/>
                  </a:lnTo>
                  <a:lnTo>
                    <a:pt x="14832" y="7811"/>
                  </a:lnTo>
                  <a:lnTo>
                    <a:pt x="13691" y="9303"/>
                  </a:lnTo>
                  <a:lnTo>
                    <a:pt x="13647" y="9390"/>
                  </a:lnTo>
                  <a:lnTo>
                    <a:pt x="13384" y="10619"/>
                  </a:lnTo>
                  <a:lnTo>
                    <a:pt x="11672" y="12725"/>
                  </a:lnTo>
                  <a:lnTo>
                    <a:pt x="10839" y="13735"/>
                  </a:lnTo>
                  <a:lnTo>
                    <a:pt x="9961" y="14744"/>
                  </a:lnTo>
                  <a:lnTo>
                    <a:pt x="9127" y="15841"/>
                  </a:lnTo>
                  <a:lnTo>
                    <a:pt x="8293" y="17026"/>
                  </a:lnTo>
                  <a:lnTo>
                    <a:pt x="7460" y="18210"/>
                  </a:lnTo>
                  <a:lnTo>
                    <a:pt x="6626" y="19483"/>
                  </a:lnTo>
                  <a:lnTo>
                    <a:pt x="5836" y="20755"/>
                  </a:lnTo>
                  <a:lnTo>
                    <a:pt x="5090" y="22072"/>
                  </a:lnTo>
                  <a:lnTo>
                    <a:pt x="4344" y="23388"/>
                  </a:lnTo>
                  <a:lnTo>
                    <a:pt x="3598" y="24749"/>
                  </a:lnTo>
                  <a:lnTo>
                    <a:pt x="2896" y="26153"/>
                  </a:lnTo>
                  <a:lnTo>
                    <a:pt x="2238" y="27513"/>
                  </a:lnTo>
                  <a:lnTo>
                    <a:pt x="1624" y="28917"/>
                  </a:lnTo>
                  <a:lnTo>
                    <a:pt x="1053" y="30321"/>
                  </a:lnTo>
                  <a:lnTo>
                    <a:pt x="483" y="31682"/>
                  </a:lnTo>
                  <a:lnTo>
                    <a:pt x="0" y="33086"/>
                  </a:lnTo>
                  <a:lnTo>
                    <a:pt x="0" y="33130"/>
                  </a:lnTo>
                  <a:lnTo>
                    <a:pt x="0" y="33217"/>
                  </a:lnTo>
                  <a:lnTo>
                    <a:pt x="44" y="33261"/>
                  </a:lnTo>
                  <a:lnTo>
                    <a:pt x="132" y="33305"/>
                  </a:lnTo>
                  <a:lnTo>
                    <a:pt x="176" y="33305"/>
                  </a:lnTo>
                  <a:lnTo>
                    <a:pt x="263" y="33261"/>
                  </a:lnTo>
                  <a:lnTo>
                    <a:pt x="351" y="33217"/>
                  </a:lnTo>
                  <a:lnTo>
                    <a:pt x="834" y="31813"/>
                  </a:lnTo>
                  <a:lnTo>
                    <a:pt x="1360" y="30453"/>
                  </a:lnTo>
                  <a:lnTo>
                    <a:pt x="1931" y="29049"/>
                  </a:lnTo>
                  <a:lnTo>
                    <a:pt x="2589" y="27688"/>
                  </a:lnTo>
                  <a:lnTo>
                    <a:pt x="3247" y="26284"/>
                  </a:lnTo>
                  <a:lnTo>
                    <a:pt x="3905" y="24924"/>
                  </a:lnTo>
                  <a:lnTo>
                    <a:pt x="4651" y="23564"/>
                  </a:lnTo>
                  <a:lnTo>
                    <a:pt x="5397" y="22247"/>
                  </a:lnTo>
                  <a:lnTo>
                    <a:pt x="6143" y="20931"/>
                  </a:lnTo>
                  <a:lnTo>
                    <a:pt x="6933" y="19658"/>
                  </a:lnTo>
                  <a:lnTo>
                    <a:pt x="7767" y="18430"/>
                  </a:lnTo>
                  <a:lnTo>
                    <a:pt x="8557" y="17201"/>
                  </a:lnTo>
                  <a:lnTo>
                    <a:pt x="9390" y="16060"/>
                  </a:lnTo>
                  <a:lnTo>
                    <a:pt x="10268" y="14963"/>
                  </a:lnTo>
                  <a:lnTo>
                    <a:pt x="11102" y="13954"/>
                  </a:lnTo>
                  <a:lnTo>
                    <a:pt x="11936" y="12945"/>
                  </a:lnTo>
                  <a:lnTo>
                    <a:pt x="13691" y="10795"/>
                  </a:lnTo>
                  <a:lnTo>
                    <a:pt x="13735" y="10751"/>
                  </a:lnTo>
                  <a:lnTo>
                    <a:pt x="13998" y="9478"/>
                  </a:lnTo>
                  <a:lnTo>
                    <a:pt x="15095" y="8030"/>
                  </a:lnTo>
                  <a:lnTo>
                    <a:pt x="17596" y="5573"/>
                  </a:lnTo>
                  <a:lnTo>
                    <a:pt x="20361" y="3291"/>
                  </a:lnTo>
                  <a:lnTo>
                    <a:pt x="24134" y="614"/>
                  </a:lnTo>
                  <a:lnTo>
                    <a:pt x="25670" y="483"/>
                  </a:lnTo>
                  <a:lnTo>
                    <a:pt x="26109" y="351"/>
                  </a:lnTo>
                  <a:lnTo>
                    <a:pt x="26153" y="307"/>
                  </a:lnTo>
                  <a:lnTo>
                    <a:pt x="26197" y="263"/>
                  </a:lnTo>
                  <a:lnTo>
                    <a:pt x="26241" y="176"/>
                  </a:lnTo>
                  <a:lnTo>
                    <a:pt x="26241" y="132"/>
                  </a:lnTo>
                  <a:lnTo>
                    <a:pt x="26197" y="88"/>
                  </a:lnTo>
                  <a:lnTo>
                    <a:pt x="26153" y="44"/>
                  </a:lnTo>
                  <a:lnTo>
                    <a:pt x="2606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1"/>
            <p:cNvSpPr/>
            <p:nvPr/>
          </p:nvSpPr>
          <p:spPr>
            <a:xfrm>
              <a:off x="3611425" y="1686425"/>
              <a:ext cx="2121650" cy="846925"/>
            </a:xfrm>
            <a:custGeom>
              <a:rect b="b" l="l" r="r" t="t"/>
              <a:pathLst>
                <a:path extrusionOk="0" h="33877" w="84866">
                  <a:moveTo>
                    <a:pt x="80478" y="1"/>
                  </a:moveTo>
                  <a:lnTo>
                    <a:pt x="76923" y="483"/>
                  </a:lnTo>
                  <a:lnTo>
                    <a:pt x="73632" y="834"/>
                  </a:lnTo>
                  <a:lnTo>
                    <a:pt x="70824" y="1098"/>
                  </a:lnTo>
                  <a:lnTo>
                    <a:pt x="68849" y="1405"/>
                  </a:lnTo>
                  <a:lnTo>
                    <a:pt x="68805" y="1405"/>
                  </a:lnTo>
                  <a:lnTo>
                    <a:pt x="67533" y="1888"/>
                  </a:lnTo>
                  <a:lnTo>
                    <a:pt x="67489" y="1931"/>
                  </a:lnTo>
                  <a:lnTo>
                    <a:pt x="65558" y="3731"/>
                  </a:lnTo>
                  <a:lnTo>
                    <a:pt x="63145" y="5266"/>
                  </a:lnTo>
                  <a:lnTo>
                    <a:pt x="59239" y="6934"/>
                  </a:lnTo>
                  <a:lnTo>
                    <a:pt x="54939" y="8514"/>
                  </a:lnTo>
                  <a:lnTo>
                    <a:pt x="51824" y="9611"/>
                  </a:lnTo>
                  <a:lnTo>
                    <a:pt x="48752" y="10269"/>
                  </a:lnTo>
                  <a:lnTo>
                    <a:pt x="48708" y="10313"/>
                  </a:lnTo>
                  <a:lnTo>
                    <a:pt x="41292" y="13999"/>
                  </a:lnTo>
                  <a:lnTo>
                    <a:pt x="41248" y="14042"/>
                  </a:lnTo>
                  <a:lnTo>
                    <a:pt x="37475" y="16456"/>
                  </a:lnTo>
                  <a:lnTo>
                    <a:pt x="35105" y="17816"/>
                  </a:lnTo>
                  <a:lnTo>
                    <a:pt x="32999" y="18387"/>
                  </a:lnTo>
                  <a:lnTo>
                    <a:pt x="32955" y="18387"/>
                  </a:lnTo>
                  <a:lnTo>
                    <a:pt x="29181" y="20537"/>
                  </a:lnTo>
                  <a:lnTo>
                    <a:pt x="26987" y="21722"/>
                  </a:lnTo>
                  <a:lnTo>
                    <a:pt x="26153" y="21853"/>
                  </a:lnTo>
                  <a:lnTo>
                    <a:pt x="23170" y="21063"/>
                  </a:lnTo>
                  <a:lnTo>
                    <a:pt x="21634" y="20756"/>
                  </a:lnTo>
                  <a:lnTo>
                    <a:pt x="21546" y="20800"/>
                  </a:lnTo>
                  <a:lnTo>
                    <a:pt x="20888" y="21107"/>
                  </a:lnTo>
                  <a:lnTo>
                    <a:pt x="20800" y="21151"/>
                  </a:lnTo>
                  <a:lnTo>
                    <a:pt x="20273" y="21941"/>
                  </a:lnTo>
                  <a:lnTo>
                    <a:pt x="20273" y="21985"/>
                  </a:lnTo>
                  <a:lnTo>
                    <a:pt x="19747" y="24047"/>
                  </a:lnTo>
                  <a:lnTo>
                    <a:pt x="19747" y="24091"/>
                  </a:lnTo>
                  <a:lnTo>
                    <a:pt x="19308" y="27382"/>
                  </a:lnTo>
                  <a:lnTo>
                    <a:pt x="18430" y="30234"/>
                  </a:lnTo>
                  <a:lnTo>
                    <a:pt x="18036" y="32955"/>
                  </a:lnTo>
                  <a:lnTo>
                    <a:pt x="17816" y="33438"/>
                  </a:lnTo>
                  <a:lnTo>
                    <a:pt x="17553" y="33525"/>
                  </a:lnTo>
                  <a:lnTo>
                    <a:pt x="14788" y="32955"/>
                  </a:lnTo>
                  <a:lnTo>
                    <a:pt x="11848" y="32121"/>
                  </a:lnTo>
                  <a:lnTo>
                    <a:pt x="9172" y="31419"/>
                  </a:lnTo>
                  <a:lnTo>
                    <a:pt x="9128" y="31419"/>
                  </a:lnTo>
                  <a:lnTo>
                    <a:pt x="6144" y="31331"/>
                  </a:lnTo>
                  <a:lnTo>
                    <a:pt x="2897" y="31068"/>
                  </a:lnTo>
                  <a:lnTo>
                    <a:pt x="220" y="30629"/>
                  </a:lnTo>
                  <a:lnTo>
                    <a:pt x="132" y="30629"/>
                  </a:lnTo>
                  <a:lnTo>
                    <a:pt x="88" y="30673"/>
                  </a:lnTo>
                  <a:lnTo>
                    <a:pt x="45" y="30717"/>
                  </a:lnTo>
                  <a:lnTo>
                    <a:pt x="1" y="30761"/>
                  </a:lnTo>
                  <a:lnTo>
                    <a:pt x="1" y="30849"/>
                  </a:lnTo>
                  <a:lnTo>
                    <a:pt x="45" y="30893"/>
                  </a:lnTo>
                  <a:lnTo>
                    <a:pt x="88" y="30980"/>
                  </a:lnTo>
                  <a:lnTo>
                    <a:pt x="132" y="30980"/>
                  </a:lnTo>
                  <a:lnTo>
                    <a:pt x="2853" y="31419"/>
                  </a:lnTo>
                  <a:lnTo>
                    <a:pt x="6144" y="31682"/>
                  </a:lnTo>
                  <a:lnTo>
                    <a:pt x="9128" y="31770"/>
                  </a:lnTo>
                  <a:lnTo>
                    <a:pt x="11761" y="32472"/>
                  </a:lnTo>
                  <a:lnTo>
                    <a:pt x="14701" y="33306"/>
                  </a:lnTo>
                  <a:lnTo>
                    <a:pt x="17553" y="33876"/>
                  </a:lnTo>
                  <a:lnTo>
                    <a:pt x="17641" y="33876"/>
                  </a:lnTo>
                  <a:lnTo>
                    <a:pt x="18036" y="33701"/>
                  </a:lnTo>
                  <a:lnTo>
                    <a:pt x="18123" y="33613"/>
                  </a:lnTo>
                  <a:lnTo>
                    <a:pt x="18387" y="33043"/>
                  </a:lnTo>
                  <a:lnTo>
                    <a:pt x="18387" y="32999"/>
                  </a:lnTo>
                  <a:lnTo>
                    <a:pt x="18781" y="30322"/>
                  </a:lnTo>
                  <a:lnTo>
                    <a:pt x="19659" y="27470"/>
                  </a:lnTo>
                  <a:lnTo>
                    <a:pt x="20098" y="24135"/>
                  </a:lnTo>
                  <a:lnTo>
                    <a:pt x="20624" y="22116"/>
                  </a:lnTo>
                  <a:lnTo>
                    <a:pt x="21063" y="21414"/>
                  </a:lnTo>
                  <a:lnTo>
                    <a:pt x="21634" y="21107"/>
                  </a:lnTo>
                  <a:lnTo>
                    <a:pt x="23082" y="21414"/>
                  </a:lnTo>
                  <a:lnTo>
                    <a:pt x="26110" y="22204"/>
                  </a:lnTo>
                  <a:lnTo>
                    <a:pt x="26197" y="22204"/>
                  </a:lnTo>
                  <a:lnTo>
                    <a:pt x="27031" y="22073"/>
                  </a:lnTo>
                  <a:lnTo>
                    <a:pt x="27119" y="22029"/>
                  </a:lnTo>
                  <a:lnTo>
                    <a:pt x="29357" y="20844"/>
                  </a:lnTo>
                  <a:lnTo>
                    <a:pt x="33130" y="18738"/>
                  </a:lnTo>
                  <a:lnTo>
                    <a:pt x="35193" y="18123"/>
                  </a:lnTo>
                  <a:lnTo>
                    <a:pt x="35237" y="18123"/>
                  </a:lnTo>
                  <a:lnTo>
                    <a:pt x="37650" y="16763"/>
                  </a:lnTo>
                  <a:lnTo>
                    <a:pt x="41424" y="14306"/>
                  </a:lnTo>
                  <a:lnTo>
                    <a:pt x="48840" y="10620"/>
                  </a:lnTo>
                  <a:lnTo>
                    <a:pt x="51911" y="9918"/>
                  </a:lnTo>
                  <a:lnTo>
                    <a:pt x="55071" y="8821"/>
                  </a:lnTo>
                  <a:lnTo>
                    <a:pt x="59371" y="7241"/>
                  </a:lnTo>
                  <a:lnTo>
                    <a:pt x="63276" y="5574"/>
                  </a:lnTo>
                  <a:lnTo>
                    <a:pt x="63320" y="5574"/>
                  </a:lnTo>
                  <a:lnTo>
                    <a:pt x="65778" y="4038"/>
                  </a:lnTo>
                  <a:lnTo>
                    <a:pt x="65778" y="3994"/>
                  </a:lnTo>
                  <a:lnTo>
                    <a:pt x="67708" y="2195"/>
                  </a:lnTo>
                  <a:lnTo>
                    <a:pt x="68893" y="1756"/>
                  </a:lnTo>
                  <a:lnTo>
                    <a:pt x="70868" y="1405"/>
                  </a:lnTo>
                  <a:lnTo>
                    <a:pt x="73676" y="1186"/>
                  </a:lnTo>
                  <a:lnTo>
                    <a:pt x="76967" y="834"/>
                  </a:lnTo>
                  <a:lnTo>
                    <a:pt x="80478" y="352"/>
                  </a:lnTo>
                  <a:lnTo>
                    <a:pt x="81882" y="571"/>
                  </a:lnTo>
                  <a:lnTo>
                    <a:pt x="82233" y="834"/>
                  </a:lnTo>
                  <a:lnTo>
                    <a:pt x="82672" y="2458"/>
                  </a:lnTo>
                  <a:lnTo>
                    <a:pt x="83461" y="6144"/>
                  </a:lnTo>
                  <a:lnTo>
                    <a:pt x="84558" y="11059"/>
                  </a:lnTo>
                  <a:lnTo>
                    <a:pt x="84558" y="11146"/>
                  </a:lnTo>
                  <a:lnTo>
                    <a:pt x="84602" y="11190"/>
                  </a:lnTo>
                  <a:lnTo>
                    <a:pt x="84822" y="11190"/>
                  </a:lnTo>
                  <a:lnTo>
                    <a:pt x="84866" y="11146"/>
                  </a:lnTo>
                  <a:lnTo>
                    <a:pt x="84866" y="11059"/>
                  </a:lnTo>
                  <a:lnTo>
                    <a:pt x="84866" y="11015"/>
                  </a:lnTo>
                  <a:lnTo>
                    <a:pt x="83812" y="6056"/>
                  </a:lnTo>
                  <a:lnTo>
                    <a:pt x="82979" y="2370"/>
                  </a:lnTo>
                  <a:lnTo>
                    <a:pt x="82540" y="703"/>
                  </a:lnTo>
                  <a:lnTo>
                    <a:pt x="82496" y="615"/>
                  </a:lnTo>
                  <a:lnTo>
                    <a:pt x="82101" y="264"/>
                  </a:lnTo>
                  <a:lnTo>
                    <a:pt x="82013" y="220"/>
                  </a:lnTo>
                  <a:lnTo>
                    <a:pt x="8052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1"/>
            <p:cNvSpPr/>
            <p:nvPr/>
          </p:nvSpPr>
          <p:spPr>
            <a:xfrm>
              <a:off x="3555475" y="722150"/>
              <a:ext cx="443225" cy="703225"/>
            </a:xfrm>
            <a:custGeom>
              <a:rect b="b" l="l" r="r" t="t"/>
              <a:pathLst>
                <a:path extrusionOk="0" h="28129" w="17729">
                  <a:moveTo>
                    <a:pt x="17509" y="1"/>
                  </a:moveTo>
                  <a:lnTo>
                    <a:pt x="17465" y="45"/>
                  </a:lnTo>
                  <a:lnTo>
                    <a:pt x="14174" y="3248"/>
                  </a:lnTo>
                  <a:lnTo>
                    <a:pt x="14130" y="3248"/>
                  </a:lnTo>
                  <a:lnTo>
                    <a:pt x="9742" y="10225"/>
                  </a:lnTo>
                  <a:lnTo>
                    <a:pt x="7680" y="13121"/>
                  </a:lnTo>
                  <a:lnTo>
                    <a:pt x="7636" y="13121"/>
                  </a:lnTo>
                  <a:lnTo>
                    <a:pt x="6363" y="15710"/>
                  </a:lnTo>
                  <a:lnTo>
                    <a:pt x="4608" y="18913"/>
                  </a:lnTo>
                  <a:lnTo>
                    <a:pt x="3028" y="22073"/>
                  </a:lnTo>
                  <a:lnTo>
                    <a:pt x="1361" y="24969"/>
                  </a:lnTo>
                  <a:lnTo>
                    <a:pt x="1" y="27909"/>
                  </a:lnTo>
                  <a:lnTo>
                    <a:pt x="1" y="27953"/>
                  </a:lnTo>
                  <a:lnTo>
                    <a:pt x="1" y="28040"/>
                  </a:lnTo>
                  <a:lnTo>
                    <a:pt x="45" y="28084"/>
                  </a:lnTo>
                  <a:lnTo>
                    <a:pt x="88" y="28128"/>
                  </a:lnTo>
                  <a:lnTo>
                    <a:pt x="264" y="28128"/>
                  </a:lnTo>
                  <a:lnTo>
                    <a:pt x="352" y="28040"/>
                  </a:lnTo>
                  <a:lnTo>
                    <a:pt x="1668" y="25144"/>
                  </a:lnTo>
                  <a:lnTo>
                    <a:pt x="3336" y="22204"/>
                  </a:lnTo>
                  <a:lnTo>
                    <a:pt x="4915" y="19089"/>
                  </a:lnTo>
                  <a:lnTo>
                    <a:pt x="6671" y="15886"/>
                  </a:lnTo>
                  <a:lnTo>
                    <a:pt x="7943" y="13297"/>
                  </a:lnTo>
                  <a:lnTo>
                    <a:pt x="10005" y="10401"/>
                  </a:lnTo>
                  <a:lnTo>
                    <a:pt x="14437" y="3468"/>
                  </a:lnTo>
                  <a:lnTo>
                    <a:pt x="17685" y="308"/>
                  </a:lnTo>
                  <a:lnTo>
                    <a:pt x="17728" y="264"/>
                  </a:lnTo>
                  <a:lnTo>
                    <a:pt x="17728" y="176"/>
                  </a:lnTo>
                  <a:lnTo>
                    <a:pt x="17728" y="133"/>
                  </a:lnTo>
                  <a:lnTo>
                    <a:pt x="17685" y="45"/>
                  </a:lnTo>
                  <a:lnTo>
                    <a:pt x="1764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1"/>
            <p:cNvSpPr/>
            <p:nvPr/>
          </p:nvSpPr>
          <p:spPr>
            <a:xfrm>
              <a:off x="3597175" y="1741275"/>
              <a:ext cx="2098600" cy="818400"/>
            </a:xfrm>
            <a:custGeom>
              <a:rect b="b" l="l" r="r" t="t"/>
              <a:pathLst>
                <a:path extrusionOk="0" h="32736" w="83944">
                  <a:moveTo>
                    <a:pt x="77976" y="1"/>
                  </a:moveTo>
                  <a:lnTo>
                    <a:pt x="74773" y="264"/>
                  </a:lnTo>
                  <a:lnTo>
                    <a:pt x="72052" y="571"/>
                  </a:lnTo>
                  <a:lnTo>
                    <a:pt x="70121" y="1054"/>
                  </a:lnTo>
                  <a:lnTo>
                    <a:pt x="70077" y="1054"/>
                  </a:lnTo>
                  <a:lnTo>
                    <a:pt x="69068" y="1537"/>
                  </a:lnTo>
                  <a:lnTo>
                    <a:pt x="69024" y="1537"/>
                  </a:lnTo>
                  <a:lnTo>
                    <a:pt x="66742" y="3599"/>
                  </a:lnTo>
                  <a:lnTo>
                    <a:pt x="63934" y="5003"/>
                  </a:lnTo>
                  <a:lnTo>
                    <a:pt x="59371" y="6671"/>
                  </a:lnTo>
                  <a:lnTo>
                    <a:pt x="54719" y="8338"/>
                  </a:lnTo>
                  <a:lnTo>
                    <a:pt x="52306" y="9172"/>
                  </a:lnTo>
                  <a:lnTo>
                    <a:pt x="49410" y="9654"/>
                  </a:lnTo>
                  <a:lnTo>
                    <a:pt x="49322" y="9654"/>
                  </a:lnTo>
                  <a:lnTo>
                    <a:pt x="43486" y="12682"/>
                  </a:lnTo>
                  <a:lnTo>
                    <a:pt x="40283" y="14569"/>
                  </a:lnTo>
                  <a:lnTo>
                    <a:pt x="37430" y="16236"/>
                  </a:lnTo>
                  <a:lnTo>
                    <a:pt x="36202" y="16675"/>
                  </a:lnTo>
                  <a:lnTo>
                    <a:pt x="33174" y="17334"/>
                  </a:lnTo>
                  <a:lnTo>
                    <a:pt x="33130" y="17377"/>
                  </a:lnTo>
                  <a:lnTo>
                    <a:pt x="30453" y="18562"/>
                  </a:lnTo>
                  <a:lnTo>
                    <a:pt x="27996" y="19922"/>
                  </a:lnTo>
                  <a:lnTo>
                    <a:pt x="26899" y="20449"/>
                  </a:lnTo>
                  <a:lnTo>
                    <a:pt x="23696" y="19615"/>
                  </a:lnTo>
                  <a:lnTo>
                    <a:pt x="22599" y="19440"/>
                  </a:lnTo>
                  <a:lnTo>
                    <a:pt x="22467" y="19440"/>
                  </a:lnTo>
                  <a:lnTo>
                    <a:pt x="22028" y="19659"/>
                  </a:lnTo>
                  <a:lnTo>
                    <a:pt x="21940" y="19703"/>
                  </a:lnTo>
                  <a:lnTo>
                    <a:pt x="21633" y="20186"/>
                  </a:lnTo>
                  <a:lnTo>
                    <a:pt x="21589" y="20273"/>
                  </a:lnTo>
                  <a:lnTo>
                    <a:pt x="20712" y="25539"/>
                  </a:lnTo>
                  <a:lnTo>
                    <a:pt x="20010" y="28040"/>
                  </a:lnTo>
                  <a:lnTo>
                    <a:pt x="20010" y="28084"/>
                  </a:lnTo>
                  <a:lnTo>
                    <a:pt x="19571" y="31419"/>
                  </a:lnTo>
                  <a:lnTo>
                    <a:pt x="19176" y="32077"/>
                  </a:lnTo>
                  <a:lnTo>
                    <a:pt x="18123" y="32384"/>
                  </a:lnTo>
                  <a:lnTo>
                    <a:pt x="16236" y="32253"/>
                  </a:lnTo>
                  <a:lnTo>
                    <a:pt x="11848" y="31200"/>
                  </a:lnTo>
                  <a:lnTo>
                    <a:pt x="9303" y="30498"/>
                  </a:lnTo>
                  <a:lnTo>
                    <a:pt x="9303" y="30454"/>
                  </a:lnTo>
                  <a:lnTo>
                    <a:pt x="6319" y="30147"/>
                  </a:lnTo>
                  <a:lnTo>
                    <a:pt x="2282" y="29576"/>
                  </a:lnTo>
                  <a:lnTo>
                    <a:pt x="220" y="29225"/>
                  </a:lnTo>
                  <a:lnTo>
                    <a:pt x="132" y="29225"/>
                  </a:lnTo>
                  <a:lnTo>
                    <a:pt x="88" y="29269"/>
                  </a:lnTo>
                  <a:lnTo>
                    <a:pt x="44" y="29313"/>
                  </a:lnTo>
                  <a:lnTo>
                    <a:pt x="0" y="29357"/>
                  </a:lnTo>
                  <a:lnTo>
                    <a:pt x="0" y="29444"/>
                  </a:lnTo>
                  <a:lnTo>
                    <a:pt x="44" y="29488"/>
                  </a:lnTo>
                  <a:lnTo>
                    <a:pt x="88" y="29532"/>
                  </a:lnTo>
                  <a:lnTo>
                    <a:pt x="132" y="29576"/>
                  </a:lnTo>
                  <a:lnTo>
                    <a:pt x="2238" y="29883"/>
                  </a:lnTo>
                  <a:lnTo>
                    <a:pt x="6275" y="30498"/>
                  </a:lnTo>
                  <a:lnTo>
                    <a:pt x="9259" y="30805"/>
                  </a:lnTo>
                  <a:lnTo>
                    <a:pt x="11760" y="31507"/>
                  </a:lnTo>
                  <a:lnTo>
                    <a:pt x="16148" y="32604"/>
                  </a:lnTo>
                  <a:lnTo>
                    <a:pt x="16192" y="32604"/>
                  </a:lnTo>
                  <a:lnTo>
                    <a:pt x="18167" y="32735"/>
                  </a:lnTo>
                  <a:lnTo>
                    <a:pt x="18211" y="32735"/>
                  </a:lnTo>
                  <a:lnTo>
                    <a:pt x="19308" y="32384"/>
                  </a:lnTo>
                  <a:lnTo>
                    <a:pt x="19395" y="32341"/>
                  </a:lnTo>
                  <a:lnTo>
                    <a:pt x="19878" y="31595"/>
                  </a:lnTo>
                  <a:lnTo>
                    <a:pt x="19922" y="31507"/>
                  </a:lnTo>
                  <a:lnTo>
                    <a:pt x="20317" y="28128"/>
                  </a:lnTo>
                  <a:lnTo>
                    <a:pt x="21063" y="25627"/>
                  </a:lnTo>
                  <a:lnTo>
                    <a:pt x="21940" y="20361"/>
                  </a:lnTo>
                  <a:lnTo>
                    <a:pt x="22204" y="19922"/>
                  </a:lnTo>
                  <a:lnTo>
                    <a:pt x="22555" y="19791"/>
                  </a:lnTo>
                  <a:lnTo>
                    <a:pt x="23608" y="19966"/>
                  </a:lnTo>
                  <a:lnTo>
                    <a:pt x="26899" y="20800"/>
                  </a:lnTo>
                  <a:lnTo>
                    <a:pt x="26987" y="20756"/>
                  </a:lnTo>
                  <a:lnTo>
                    <a:pt x="28171" y="20230"/>
                  </a:lnTo>
                  <a:lnTo>
                    <a:pt x="30629" y="18869"/>
                  </a:lnTo>
                  <a:lnTo>
                    <a:pt x="33262" y="17685"/>
                  </a:lnTo>
                  <a:lnTo>
                    <a:pt x="36289" y="17026"/>
                  </a:lnTo>
                  <a:lnTo>
                    <a:pt x="37562" y="16544"/>
                  </a:lnTo>
                  <a:lnTo>
                    <a:pt x="37606" y="16544"/>
                  </a:lnTo>
                  <a:lnTo>
                    <a:pt x="40458" y="14876"/>
                  </a:lnTo>
                  <a:lnTo>
                    <a:pt x="43661" y="12989"/>
                  </a:lnTo>
                  <a:lnTo>
                    <a:pt x="49454" y="10005"/>
                  </a:lnTo>
                  <a:lnTo>
                    <a:pt x="52350" y="9523"/>
                  </a:lnTo>
                  <a:lnTo>
                    <a:pt x="52394" y="9523"/>
                  </a:lnTo>
                  <a:lnTo>
                    <a:pt x="54851" y="8689"/>
                  </a:lnTo>
                  <a:lnTo>
                    <a:pt x="59502" y="7022"/>
                  </a:lnTo>
                  <a:lnTo>
                    <a:pt x="64066" y="5310"/>
                  </a:lnTo>
                  <a:lnTo>
                    <a:pt x="66918" y="3906"/>
                  </a:lnTo>
                  <a:lnTo>
                    <a:pt x="66962" y="3906"/>
                  </a:lnTo>
                  <a:lnTo>
                    <a:pt x="69200" y="1844"/>
                  </a:lnTo>
                  <a:lnTo>
                    <a:pt x="70209" y="1405"/>
                  </a:lnTo>
                  <a:lnTo>
                    <a:pt x="72140" y="922"/>
                  </a:lnTo>
                  <a:lnTo>
                    <a:pt x="74773" y="571"/>
                  </a:lnTo>
                  <a:lnTo>
                    <a:pt x="78020" y="352"/>
                  </a:lnTo>
                  <a:lnTo>
                    <a:pt x="79556" y="571"/>
                  </a:lnTo>
                  <a:lnTo>
                    <a:pt x="80828" y="1537"/>
                  </a:lnTo>
                  <a:lnTo>
                    <a:pt x="81837" y="3423"/>
                  </a:lnTo>
                  <a:lnTo>
                    <a:pt x="82583" y="5925"/>
                  </a:lnTo>
                  <a:lnTo>
                    <a:pt x="83505" y="10795"/>
                  </a:lnTo>
                  <a:lnTo>
                    <a:pt x="83593" y="11410"/>
                  </a:lnTo>
                  <a:lnTo>
                    <a:pt x="83636" y="11454"/>
                  </a:lnTo>
                  <a:lnTo>
                    <a:pt x="83680" y="11497"/>
                  </a:lnTo>
                  <a:lnTo>
                    <a:pt x="83768" y="11541"/>
                  </a:lnTo>
                  <a:lnTo>
                    <a:pt x="83812" y="11541"/>
                  </a:lnTo>
                  <a:lnTo>
                    <a:pt x="83900" y="11497"/>
                  </a:lnTo>
                  <a:lnTo>
                    <a:pt x="83944" y="11454"/>
                  </a:lnTo>
                  <a:lnTo>
                    <a:pt x="83944" y="11410"/>
                  </a:lnTo>
                  <a:lnTo>
                    <a:pt x="83944" y="11322"/>
                  </a:lnTo>
                  <a:lnTo>
                    <a:pt x="83856" y="10708"/>
                  </a:lnTo>
                  <a:lnTo>
                    <a:pt x="82891" y="5837"/>
                  </a:lnTo>
                  <a:lnTo>
                    <a:pt x="82145" y="3292"/>
                  </a:lnTo>
                  <a:lnTo>
                    <a:pt x="82145" y="3248"/>
                  </a:lnTo>
                  <a:lnTo>
                    <a:pt x="81135" y="1317"/>
                  </a:lnTo>
                  <a:lnTo>
                    <a:pt x="81091" y="1273"/>
                  </a:lnTo>
                  <a:lnTo>
                    <a:pt x="79731" y="264"/>
                  </a:lnTo>
                  <a:lnTo>
                    <a:pt x="79643" y="220"/>
                  </a:lnTo>
                  <a:lnTo>
                    <a:pt x="780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1"/>
            <p:cNvSpPr/>
            <p:nvPr/>
          </p:nvSpPr>
          <p:spPr>
            <a:xfrm>
              <a:off x="3524775" y="759450"/>
              <a:ext cx="388350" cy="654950"/>
            </a:xfrm>
            <a:custGeom>
              <a:rect b="b" l="l" r="r" t="t"/>
              <a:pathLst>
                <a:path extrusionOk="0" h="26198" w="15534">
                  <a:moveTo>
                    <a:pt x="15358" y="1"/>
                  </a:moveTo>
                  <a:lnTo>
                    <a:pt x="15270" y="45"/>
                  </a:lnTo>
                  <a:lnTo>
                    <a:pt x="15227" y="89"/>
                  </a:lnTo>
                  <a:lnTo>
                    <a:pt x="11672" y="5442"/>
                  </a:lnTo>
                  <a:lnTo>
                    <a:pt x="10005" y="8250"/>
                  </a:lnTo>
                  <a:lnTo>
                    <a:pt x="7899" y="11278"/>
                  </a:lnTo>
                  <a:lnTo>
                    <a:pt x="7855" y="11278"/>
                  </a:lnTo>
                  <a:lnTo>
                    <a:pt x="6407" y="14613"/>
                  </a:lnTo>
                  <a:lnTo>
                    <a:pt x="4871" y="17685"/>
                  </a:lnTo>
                  <a:lnTo>
                    <a:pt x="2501" y="22204"/>
                  </a:lnTo>
                  <a:lnTo>
                    <a:pt x="0" y="25934"/>
                  </a:lnTo>
                  <a:lnTo>
                    <a:pt x="0" y="26022"/>
                  </a:lnTo>
                  <a:lnTo>
                    <a:pt x="0" y="26066"/>
                  </a:lnTo>
                  <a:lnTo>
                    <a:pt x="0" y="26154"/>
                  </a:lnTo>
                  <a:lnTo>
                    <a:pt x="88" y="26197"/>
                  </a:lnTo>
                  <a:lnTo>
                    <a:pt x="263" y="26197"/>
                  </a:lnTo>
                  <a:lnTo>
                    <a:pt x="307" y="26154"/>
                  </a:lnTo>
                  <a:lnTo>
                    <a:pt x="2808" y="22380"/>
                  </a:lnTo>
                  <a:lnTo>
                    <a:pt x="5178" y="17816"/>
                  </a:lnTo>
                  <a:lnTo>
                    <a:pt x="6714" y="14789"/>
                  </a:lnTo>
                  <a:lnTo>
                    <a:pt x="8206" y="11454"/>
                  </a:lnTo>
                  <a:lnTo>
                    <a:pt x="10268" y="8426"/>
                  </a:lnTo>
                  <a:lnTo>
                    <a:pt x="11936" y="5618"/>
                  </a:lnTo>
                  <a:lnTo>
                    <a:pt x="15534" y="264"/>
                  </a:lnTo>
                  <a:lnTo>
                    <a:pt x="15534" y="220"/>
                  </a:lnTo>
                  <a:lnTo>
                    <a:pt x="15534" y="133"/>
                  </a:lnTo>
                  <a:lnTo>
                    <a:pt x="15534" y="89"/>
                  </a:lnTo>
                  <a:lnTo>
                    <a:pt x="15490" y="45"/>
                  </a:lnTo>
                  <a:lnTo>
                    <a:pt x="1540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1"/>
            <p:cNvSpPr/>
            <p:nvPr/>
          </p:nvSpPr>
          <p:spPr>
            <a:xfrm>
              <a:off x="3586200" y="1781875"/>
              <a:ext cx="2077775" cy="817300"/>
            </a:xfrm>
            <a:custGeom>
              <a:rect b="b" l="l" r="r" t="t"/>
              <a:pathLst>
                <a:path extrusionOk="0" h="32692" w="83111">
                  <a:moveTo>
                    <a:pt x="79907" y="0"/>
                  </a:moveTo>
                  <a:lnTo>
                    <a:pt x="74246" y="483"/>
                  </a:lnTo>
                  <a:lnTo>
                    <a:pt x="74202" y="483"/>
                  </a:lnTo>
                  <a:lnTo>
                    <a:pt x="72008" y="1053"/>
                  </a:lnTo>
                  <a:lnTo>
                    <a:pt x="71964" y="1053"/>
                  </a:lnTo>
                  <a:lnTo>
                    <a:pt x="70780" y="1580"/>
                  </a:lnTo>
                  <a:lnTo>
                    <a:pt x="70736" y="1624"/>
                  </a:lnTo>
                  <a:lnTo>
                    <a:pt x="68761" y="3335"/>
                  </a:lnTo>
                  <a:lnTo>
                    <a:pt x="66392" y="4476"/>
                  </a:lnTo>
                  <a:lnTo>
                    <a:pt x="61565" y="6231"/>
                  </a:lnTo>
                  <a:lnTo>
                    <a:pt x="58669" y="7284"/>
                  </a:lnTo>
                  <a:lnTo>
                    <a:pt x="53579" y="9040"/>
                  </a:lnTo>
                  <a:lnTo>
                    <a:pt x="50902" y="9303"/>
                  </a:lnTo>
                  <a:lnTo>
                    <a:pt x="49849" y="9654"/>
                  </a:lnTo>
                  <a:lnTo>
                    <a:pt x="46865" y="11234"/>
                  </a:lnTo>
                  <a:lnTo>
                    <a:pt x="41511" y="14174"/>
                  </a:lnTo>
                  <a:lnTo>
                    <a:pt x="38703" y="15666"/>
                  </a:lnTo>
                  <a:lnTo>
                    <a:pt x="35719" y="16499"/>
                  </a:lnTo>
                  <a:lnTo>
                    <a:pt x="33218" y="16982"/>
                  </a:lnTo>
                  <a:lnTo>
                    <a:pt x="31199" y="17509"/>
                  </a:lnTo>
                  <a:lnTo>
                    <a:pt x="31156" y="17552"/>
                  </a:lnTo>
                  <a:lnTo>
                    <a:pt x="27996" y="19176"/>
                  </a:lnTo>
                  <a:lnTo>
                    <a:pt x="27162" y="19571"/>
                  </a:lnTo>
                  <a:lnTo>
                    <a:pt x="23652" y="18649"/>
                  </a:lnTo>
                  <a:lnTo>
                    <a:pt x="23608" y="18649"/>
                  </a:lnTo>
                  <a:lnTo>
                    <a:pt x="23082" y="18737"/>
                  </a:lnTo>
                  <a:lnTo>
                    <a:pt x="22994" y="18781"/>
                  </a:lnTo>
                  <a:lnTo>
                    <a:pt x="22950" y="18825"/>
                  </a:lnTo>
                  <a:lnTo>
                    <a:pt x="22643" y="19922"/>
                  </a:lnTo>
                  <a:lnTo>
                    <a:pt x="22599" y="19922"/>
                  </a:lnTo>
                  <a:lnTo>
                    <a:pt x="22160" y="23476"/>
                  </a:lnTo>
                  <a:lnTo>
                    <a:pt x="21282" y="27952"/>
                  </a:lnTo>
                  <a:lnTo>
                    <a:pt x="21282" y="27996"/>
                  </a:lnTo>
                  <a:lnTo>
                    <a:pt x="20975" y="31199"/>
                  </a:lnTo>
                  <a:lnTo>
                    <a:pt x="20931" y="31857"/>
                  </a:lnTo>
                  <a:lnTo>
                    <a:pt x="20668" y="32340"/>
                  </a:lnTo>
                  <a:lnTo>
                    <a:pt x="18913" y="32340"/>
                  </a:lnTo>
                  <a:lnTo>
                    <a:pt x="13823" y="31155"/>
                  </a:lnTo>
                  <a:lnTo>
                    <a:pt x="8382" y="29795"/>
                  </a:lnTo>
                  <a:lnTo>
                    <a:pt x="5047" y="29181"/>
                  </a:lnTo>
                  <a:lnTo>
                    <a:pt x="1273" y="28566"/>
                  </a:lnTo>
                  <a:lnTo>
                    <a:pt x="220" y="28391"/>
                  </a:lnTo>
                  <a:lnTo>
                    <a:pt x="132" y="28391"/>
                  </a:lnTo>
                  <a:lnTo>
                    <a:pt x="88" y="28435"/>
                  </a:lnTo>
                  <a:lnTo>
                    <a:pt x="44" y="28479"/>
                  </a:lnTo>
                  <a:lnTo>
                    <a:pt x="0" y="28566"/>
                  </a:lnTo>
                  <a:lnTo>
                    <a:pt x="0" y="28610"/>
                  </a:lnTo>
                  <a:lnTo>
                    <a:pt x="44" y="28698"/>
                  </a:lnTo>
                  <a:lnTo>
                    <a:pt x="88" y="28742"/>
                  </a:lnTo>
                  <a:lnTo>
                    <a:pt x="132" y="28742"/>
                  </a:lnTo>
                  <a:lnTo>
                    <a:pt x="1229" y="28917"/>
                  </a:lnTo>
                  <a:lnTo>
                    <a:pt x="4959" y="29532"/>
                  </a:lnTo>
                  <a:lnTo>
                    <a:pt x="8294" y="30146"/>
                  </a:lnTo>
                  <a:lnTo>
                    <a:pt x="13735" y="31506"/>
                  </a:lnTo>
                  <a:lnTo>
                    <a:pt x="18825" y="32647"/>
                  </a:lnTo>
                  <a:lnTo>
                    <a:pt x="18869" y="32691"/>
                  </a:lnTo>
                  <a:lnTo>
                    <a:pt x="20756" y="32691"/>
                  </a:lnTo>
                  <a:lnTo>
                    <a:pt x="20844" y="32647"/>
                  </a:lnTo>
                  <a:lnTo>
                    <a:pt x="20931" y="32603"/>
                  </a:lnTo>
                  <a:lnTo>
                    <a:pt x="21239" y="32033"/>
                  </a:lnTo>
                  <a:lnTo>
                    <a:pt x="21239" y="31945"/>
                  </a:lnTo>
                  <a:lnTo>
                    <a:pt x="21326" y="31243"/>
                  </a:lnTo>
                  <a:lnTo>
                    <a:pt x="21633" y="28040"/>
                  </a:lnTo>
                  <a:lnTo>
                    <a:pt x="22467" y="23564"/>
                  </a:lnTo>
                  <a:lnTo>
                    <a:pt x="22950" y="20010"/>
                  </a:lnTo>
                  <a:lnTo>
                    <a:pt x="23257" y="19044"/>
                  </a:lnTo>
                  <a:lnTo>
                    <a:pt x="23608" y="19001"/>
                  </a:lnTo>
                  <a:lnTo>
                    <a:pt x="27119" y="19966"/>
                  </a:lnTo>
                  <a:lnTo>
                    <a:pt x="27250" y="19922"/>
                  </a:lnTo>
                  <a:lnTo>
                    <a:pt x="28172" y="19527"/>
                  </a:lnTo>
                  <a:lnTo>
                    <a:pt x="31287" y="17860"/>
                  </a:lnTo>
                  <a:lnTo>
                    <a:pt x="33306" y="17333"/>
                  </a:lnTo>
                  <a:lnTo>
                    <a:pt x="35807" y="16850"/>
                  </a:lnTo>
                  <a:lnTo>
                    <a:pt x="38791" y="15973"/>
                  </a:lnTo>
                  <a:lnTo>
                    <a:pt x="38835" y="15973"/>
                  </a:lnTo>
                  <a:lnTo>
                    <a:pt x="41643" y="14481"/>
                  </a:lnTo>
                  <a:lnTo>
                    <a:pt x="46996" y="11541"/>
                  </a:lnTo>
                  <a:lnTo>
                    <a:pt x="49980" y="10005"/>
                  </a:lnTo>
                  <a:lnTo>
                    <a:pt x="50990" y="9654"/>
                  </a:lnTo>
                  <a:lnTo>
                    <a:pt x="53622" y="9347"/>
                  </a:lnTo>
                  <a:lnTo>
                    <a:pt x="53666" y="9347"/>
                  </a:lnTo>
                  <a:lnTo>
                    <a:pt x="58800" y="7592"/>
                  </a:lnTo>
                  <a:lnTo>
                    <a:pt x="61696" y="6539"/>
                  </a:lnTo>
                  <a:lnTo>
                    <a:pt x="66523" y="4783"/>
                  </a:lnTo>
                  <a:lnTo>
                    <a:pt x="68937" y="3642"/>
                  </a:lnTo>
                  <a:lnTo>
                    <a:pt x="68981" y="3642"/>
                  </a:lnTo>
                  <a:lnTo>
                    <a:pt x="70911" y="1887"/>
                  </a:lnTo>
                  <a:lnTo>
                    <a:pt x="72096" y="1361"/>
                  </a:lnTo>
                  <a:lnTo>
                    <a:pt x="74290" y="834"/>
                  </a:lnTo>
                  <a:lnTo>
                    <a:pt x="79863" y="351"/>
                  </a:lnTo>
                  <a:lnTo>
                    <a:pt x="80126" y="527"/>
                  </a:lnTo>
                  <a:lnTo>
                    <a:pt x="80390" y="1010"/>
                  </a:lnTo>
                  <a:lnTo>
                    <a:pt x="80872" y="3247"/>
                  </a:lnTo>
                  <a:lnTo>
                    <a:pt x="82276" y="10137"/>
                  </a:lnTo>
                  <a:lnTo>
                    <a:pt x="82759" y="12375"/>
                  </a:lnTo>
                  <a:lnTo>
                    <a:pt x="82803" y="12462"/>
                  </a:lnTo>
                  <a:lnTo>
                    <a:pt x="82847" y="12506"/>
                  </a:lnTo>
                  <a:lnTo>
                    <a:pt x="83066" y="12506"/>
                  </a:lnTo>
                  <a:lnTo>
                    <a:pt x="83110" y="12462"/>
                  </a:lnTo>
                  <a:lnTo>
                    <a:pt x="83110" y="12375"/>
                  </a:lnTo>
                  <a:lnTo>
                    <a:pt x="83110" y="12331"/>
                  </a:lnTo>
                  <a:lnTo>
                    <a:pt x="82584" y="10049"/>
                  </a:lnTo>
                  <a:lnTo>
                    <a:pt x="81223" y="3160"/>
                  </a:lnTo>
                  <a:lnTo>
                    <a:pt x="80741" y="922"/>
                  </a:lnTo>
                  <a:lnTo>
                    <a:pt x="80697" y="878"/>
                  </a:lnTo>
                  <a:lnTo>
                    <a:pt x="80433" y="351"/>
                  </a:lnTo>
                  <a:lnTo>
                    <a:pt x="80390" y="264"/>
                  </a:lnTo>
                  <a:lnTo>
                    <a:pt x="8003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1"/>
            <p:cNvSpPr/>
            <p:nvPr/>
          </p:nvSpPr>
          <p:spPr>
            <a:xfrm>
              <a:off x="3491850" y="750675"/>
              <a:ext cx="392750" cy="747100"/>
            </a:xfrm>
            <a:custGeom>
              <a:rect b="b" l="l" r="r" t="t"/>
              <a:pathLst>
                <a:path extrusionOk="0" h="29884" w="15710">
                  <a:moveTo>
                    <a:pt x="15490" y="1"/>
                  </a:moveTo>
                  <a:lnTo>
                    <a:pt x="15447" y="45"/>
                  </a:lnTo>
                  <a:lnTo>
                    <a:pt x="15403" y="89"/>
                  </a:lnTo>
                  <a:lnTo>
                    <a:pt x="13165" y="3380"/>
                  </a:lnTo>
                  <a:lnTo>
                    <a:pt x="10356" y="8119"/>
                  </a:lnTo>
                  <a:lnTo>
                    <a:pt x="8996" y="10006"/>
                  </a:lnTo>
                  <a:lnTo>
                    <a:pt x="8996" y="10049"/>
                  </a:lnTo>
                  <a:lnTo>
                    <a:pt x="7636" y="12682"/>
                  </a:lnTo>
                  <a:lnTo>
                    <a:pt x="6100" y="16456"/>
                  </a:lnTo>
                  <a:lnTo>
                    <a:pt x="3072" y="22160"/>
                  </a:lnTo>
                  <a:lnTo>
                    <a:pt x="878" y="25232"/>
                  </a:lnTo>
                  <a:lnTo>
                    <a:pt x="352" y="25846"/>
                  </a:lnTo>
                  <a:lnTo>
                    <a:pt x="88" y="26197"/>
                  </a:lnTo>
                  <a:lnTo>
                    <a:pt x="1" y="26373"/>
                  </a:lnTo>
                  <a:lnTo>
                    <a:pt x="1" y="26461"/>
                  </a:lnTo>
                  <a:lnTo>
                    <a:pt x="264" y="27865"/>
                  </a:lnTo>
                  <a:lnTo>
                    <a:pt x="308" y="27953"/>
                  </a:lnTo>
                  <a:lnTo>
                    <a:pt x="2370" y="29839"/>
                  </a:lnTo>
                  <a:lnTo>
                    <a:pt x="2458" y="29883"/>
                  </a:lnTo>
                  <a:lnTo>
                    <a:pt x="2546" y="29883"/>
                  </a:lnTo>
                  <a:lnTo>
                    <a:pt x="2590" y="29839"/>
                  </a:lnTo>
                  <a:lnTo>
                    <a:pt x="2633" y="29752"/>
                  </a:lnTo>
                  <a:lnTo>
                    <a:pt x="2633" y="29708"/>
                  </a:lnTo>
                  <a:lnTo>
                    <a:pt x="2633" y="29620"/>
                  </a:lnTo>
                  <a:lnTo>
                    <a:pt x="2590" y="29576"/>
                  </a:lnTo>
                  <a:lnTo>
                    <a:pt x="615" y="27733"/>
                  </a:lnTo>
                  <a:lnTo>
                    <a:pt x="352" y="26461"/>
                  </a:lnTo>
                  <a:lnTo>
                    <a:pt x="659" y="26022"/>
                  </a:lnTo>
                  <a:lnTo>
                    <a:pt x="1142" y="25408"/>
                  </a:lnTo>
                  <a:lnTo>
                    <a:pt x="3379" y="22380"/>
                  </a:lnTo>
                  <a:lnTo>
                    <a:pt x="3379" y="22336"/>
                  </a:lnTo>
                  <a:lnTo>
                    <a:pt x="6407" y="16631"/>
                  </a:lnTo>
                  <a:lnTo>
                    <a:pt x="6451" y="16588"/>
                  </a:lnTo>
                  <a:lnTo>
                    <a:pt x="7943" y="12814"/>
                  </a:lnTo>
                  <a:lnTo>
                    <a:pt x="9303" y="10225"/>
                  </a:lnTo>
                  <a:lnTo>
                    <a:pt x="10664" y="8294"/>
                  </a:lnTo>
                  <a:lnTo>
                    <a:pt x="13472" y="3555"/>
                  </a:lnTo>
                  <a:lnTo>
                    <a:pt x="15666" y="264"/>
                  </a:lnTo>
                  <a:lnTo>
                    <a:pt x="15710" y="220"/>
                  </a:lnTo>
                  <a:lnTo>
                    <a:pt x="15710" y="132"/>
                  </a:lnTo>
                  <a:lnTo>
                    <a:pt x="15666" y="89"/>
                  </a:lnTo>
                  <a:lnTo>
                    <a:pt x="15622" y="45"/>
                  </a:lnTo>
                  <a:lnTo>
                    <a:pt x="1557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1"/>
            <p:cNvSpPr/>
            <p:nvPr/>
          </p:nvSpPr>
          <p:spPr>
            <a:xfrm>
              <a:off x="3630075" y="1825750"/>
              <a:ext cx="1999875" cy="810725"/>
            </a:xfrm>
            <a:custGeom>
              <a:rect b="b" l="l" r="r" t="t"/>
              <a:pathLst>
                <a:path extrusionOk="0" h="32429" w="79995">
                  <a:moveTo>
                    <a:pt x="76484" y="1"/>
                  </a:moveTo>
                  <a:lnTo>
                    <a:pt x="73676" y="264"/>
                  </a:lnTo>
                  <a:lnTo>
                    <a:pt x="73632" y="264"/>
                  </a:lnTo>
                  <a:lnTo>
                    <a:pt x="70824" y="1185"/>
                  </a:lnTo>
                  <a:lnTo>
                    <a:pt x="70780" y="1229"/>
                  </a:lnTo>
                  <a:lnTo>
                    <a:pt x="68586" y="2897"/>
                  </a:lnTo>
                  <a:lnTo>
                    <a:pt x="61565" y="5661"/>
                  </a:lnTo>
                  <a:lnTo>
                    <a:pt x="58274" y="6802"/>
                  </a:lnTo>
                  <a:lnTo>
                    <a:pt x="55422" y="7855"/>
                  </a:lnTo>
                  <a:lnTo>
                    <a:pt x="52613" y="8777"/>
                  </a:lnTo>
                  <a:lnTo>
                    <a:pt x="49235" y="9084"/>
                  </a:lnTo>
                  <a:lnTo>
                    <a:pt x="49191" y="9084"/>
                  </a:lnTo>
                  <a:lnTo>
                    <a:pt x="46075" y="10663"/>
                  </a:lnTo>
                  <a:lnTo>
                    <a:pt x="43311" y="12112"/>
                  </a:lnTo>
                  <a:lnTo>
                    <a:pt x="40546" y="13647"/>
                  </a:lnTo>
                  <a:lnTo>
                    <a:pt x="37738" y="15052"/>
                  </a:lnTo>
                  <a:lnTo>
                    <a:pt x="32604" y="16149"/>
                  </a:lnTo>
                  <a:lnTo>
                    <a:pt x="28435" y="16982"/>
                  </a:lnTo>
                  <a:lnTo>
                    <a:pt x="28391" y="17026"/>
                  </a:lnTo>
                  <a:lnTo>
                    <a:pt x="25846" y="18299"/>
                  </a:lnTo>
                  <a:lnTo>
                    <a:pt x="25188" y="18562"/>
                  </a:lnTo>
                  <a:lnTo>
                    <a:pt x="22906" y="18211"/>
                  </a:lnTo>
                  <a:lnTo>
                    <a:pt x="22775" y="18255"/>
                  </a:lnTo>
                  <a:lnTo>
                    <a:pt x="22204" y="18562"/>
                  </a:lnTo>
                  <a:lnTo>
                    <a:pt x="22160" y="18606"/>
                  </a:lnTo>
                  <a:lnTo>
                    <a:pt x="21809" y="19396"/>
                  </a:lnTo>
                  <a:lnTo>
                    <a:pt x="21809" y="19440"/>
                  </a:lnTo>
                  <a:lnTo>
                    <a:pt x="21546" y="20405"/>
                  </a:lnTo>
                  <a:lnTo>
                    <a:pt x="20624" y="25671"/>
                  </a:lnTo>
                  <a:lnTo>
                    <a:pt x="20317" y="28830"/>
                  </a:lnTo>
                  <a:lnTo>
                    <a:pt x="19352" y="31551"/>
                  </a:lnTo>
                  <a:lnTo>
                    <a:pt x="18913" y="32033"/>
                  </a:lnTo>
                  <a:lnTo>
                    <a:pt x="13911" y="30980"/>
                  </a:lnTo>
                  <a:lnTo>
                    <a:pt x="10576" y="30190"/>
                  </a:lnTo>
                  <a:lnTo>
                    <a:pt x="7504" y="29576"/>
                  </a:lnTo>
                  <a:lnTo>
                    <a:pt x="5442" y="29269"/>
                  </a:lnTo>
                  <a:lnTo>
                    <a:pt x="3687" y="29313"/>
                  </a:lnTo>
                  <a:lnTo>
                    <a:pt x="220" y="28172"/>
                  </a:lnTo>
                  <a:lnTo>
                    <a:pt x="88" y="28172"/>
                  </a:lnTo>
                  <a:lnTo>
                    <a:pt x="44" y="28216"/>
                  </a:lnTo>
                  <a:lnTo>
                    <a:pt x="1" y="28259"/>
                  </a:lnTo>
                  <a:lnTo>
                    <a:pt x="1" y="28347"/>
                  </a:lnTo>
                  <a:lnTo>
                    <a:pt x="1" y="28391"/>
                  </a:lnTo>
                  <a:lnTo>
                    <a:pt x="44" y="28479"/>
                  </a:lnTo>
                  <a:lnTo>
                    <a:pt x="88" y="28479"/>
                  </a:lnTo>
                  <a:lnTo>
                    <a:pt x="3643" y="29664"/>
                  </a:lnTo>
                  <a:lnTo>
                    <a:pt x="3687" y="29664"/>
                  </a:lnTo>
                  <a:lnTo>
                    <a:pt x="5442" y="29620"/>
                  </a:lnTo>
                  <a:lnTo>
                    <a:pt x="7460" y="29927"/>
                  </a:lnTo>
                  <a:lnTo>
                    <a:pt x="10488" y="30541"/>
                  </a:lnTo>
                  <a:lnTo>
                    <a:pt x="13823" y="31331"/>
                  </a:lnTo>
                  <a:lnTo>
                    <a:pt x="18913" y="32428"/>
                  </a:lnTo>
                  <a:lnTo>
                    <a:pt x="18957" y="32428"/>
                  </a:lnTo>
                  <a:lnTo>
                    <a:pt x="19045" y="32384"/>
                  </a:lnTo>
                  <a:lnTo>
                    <a:pt x="19089" y="32340"/>
                  </a:lnTo>
                  <a:lnTo>
                    <a:pt x="19659" y="31726"/>
                  </a:lnTo>
                  <a:lnTo>
                    <a:pt x="19703" y="31682"/>
                  </a:lnTo>
                  <a:lnTo>
                    <a:pt x="20668" y="28918"/>
                  </a:lnTo>
                  <a:lnTo>
                    <a:pt x="20668" y="28874"/>
                  </a:lnTo>
                  <a:lnTo>
                    <a:pt x="20975" y="25714"/>
                  </a:lnTo>
                  <a:lnTo>
                    <a:pt x="21897" y="20493"/>
                  </a:lnTo>
                  <a:lnTo>
                    <a:pt x="22116" y="19527"/>
                  </a:lnTo>
                  <a:lnTo>
                    <a:pt x="22467" y="18825"/>
                  </a:lnTo>
                  <a:lnTo>
                    <a:pt x="22906" y="18562"/>
                  </a:lnTo>
                  <a:lnTo>
                    <a:pt x="25188" y="18913"/>
                  </a:lnTo>
                  <a:lnTo>
                    <a:pt x="25276" y="18913"/>
                  </a:lnTo>
                  <a:lnTo>
                    <a:pt x="25978" y="18606"/>
                  </a:lnTo>
                  <a:lnTo>
                    <a:pt x="28523" y="17333"/>
                  </a:lnTo>
                  <a:lnTo>
                    <a:pt x="32692" y="16500"/>
                  </a:lnTo>
                  <a:lnTo>
                    <a:pt x="37826" y="15359"/>
                  </a:lnTo>
                  <a:lnTo>
                    <a:pt x="37869" y="15359"/>
                  </a:lnTo>
                  <a:lnTo>
                    <a:pt x="40678" y="13955"/>
                  </a:lnTo>
                  <a:lnTo>
                    <a:pt x="43442" y="12419"/>
                  </a:lnTo>
                  <a:lnTo>
                    <a:pt x="46251" y="10971"/>
                  </a:lnTo>
                  <a:lnTo>
                    <a:pt x="49322" y="9435"/>
                  </a:lnTo>
                  <a:lnTo>
                    <a:pt x="52657" y="9128"/>
                  </a:lnTo>
                  <a:lnTo>
                    <a:pt x="52701" y="9128"/>
                  </a:lnTo>
                  <a:lnTo>
                    <a:pt x="55553" y="8206"/>
                  </a:lnTo>
                  <a:lnTo>
                    <a:pt x="58362" y="7153"/>
                  </a:lnTo>
                  <a:lnTo>
                    <a:pt x="61697" y="5968"/>
                  </a:lnTo>
                  <a:lnTo>
                    <a:pt x="68761" y="3248"/>
                  </a:lnTo>
                  <a:lnTo>
                    <a:pt x="68805" y="3204"/>
                  </a:lnTo>
                  <a:lnTo>
                    <a:pt x="70999" y="1536"/>
                  </a:lnTo>
                  <a:lnTo>
                    <a:pt x="73764" y="615"/>
                  </a:lnTo>
                  <a:lnTo>
                    <a:pt x="76440" y="352"/>
                  </a:lnTo>
                  <a:lnTo>
                    <a:pt x="76660" y="527"/>
                  </a:lnTo>
                  <a:lnTo>
                    <a:pt x="77143" y="2019"/>
                  </a:lnTo>
                  <a:lnTo>
                    <a:pt x="78108" y="6144"/>
                  </a:lnTo>
                  <a:lnTo>
                    <a:pt x="79688" y="12331"/>
                  </a:lnTo>
                  <a:lnTo>
                    <a:pt x="79688" y="12375"/>
                  </a:lnTo>
                  <a:lnTo>
                    <a:pt x="79732" y="12419"/>
                  </a:lnTo>
                  <a:lnTo>
                    <a:pt x="79819" y="12463"/>
                  </a:lnTo>
                  <a:lnTo>
                    <a:pt x="79907" y="12463"/>
                  </a:lnTo>
                  <a:lnTo>
                    <a:pt x="79951" y="12419"/>
                  </a:lnTo>
                  <a:lnTo>
                    <a:pt x="79995" y="12375"/>
                  </a:lnTo>
                  <a:lnTo>
                    <a:pt x="79995" y="12287"/>
                  </a:lnTo>
                  <a:lnTo>
                    <a:pt x="79995" y="12243"/>
                  </a:lnTo>
                  <a:lnTo>
                    <a:pt x="78459" y="6056"/>
                  </a:lnTo>
                  <a:lnTo>
                    <a:pt x="77494" y="1931"/>
                  </a:lnTo>
                  <a:lnTo>
                    <a:pt x="76967" y="352"/>
                  </a:lnTo>
                  <a:lnTo>
                    <a:pt x="76923" y="264"/>
                  </a:lnTo>
                  <a:lnTo>
                    <a:pt x="76616" y="44"/>
                  </a:lnTo>
                  <a:lnTo>
                    <a:pt x="7648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1"/>
            <p:cNvSpPr/>
            <p:nvPr/>
          </p:nvSpPr>
          <p:spPr>
            <a:xfrm>
              <a:off x="3466625" y="829675"/>
              <a:ext cx="329125" cy="579250"/>
            </a:xfrm>
            <a:custGeom>
              <a:rect b="b" l="l" r="r" t="t"/>
              <a:pathLst>
                <a:path extrusionOk="0" h="23170" w="13165">
                  <a:moveTo>
                    <a:pt x="12901" y="0"/>
                  </a:moveTo>
                  <a:lnTo>
                    <a:pt x="12857" y="88"/>
                  </a:lnTo>
                  <a:lnTo>
                    <a:pt x="11014" y="3467"/>
                  </a:lnTo>
                  <a:lnTo>
                    <a:pt x="9786" y="5310"/>
                  </a:lnTo>
                  <a:lnTo>
                    <a:pt x="8338" y="7767"/>
                  </a:lnTo>
                  <a:lnTo>
                    <a:pt x="6977" y="11102"/>
                  </a:lnTo>
                  <a:lnTo>
                    <a:pt x="5573" y="14568"/>
                  </a:lnTo>
                  <a:lnTo>
                    <a:pt x="3467" y="18562"/>
                  </a:lnTo>
                  <a:lnTo>
                    <a:pt x="1624" y="21107"/>
                  </a:lnTo>
                  <a:lnTo>
                    <a:pt x="44" y="22862"/>
                  </a:lnTo>
                  <a:lnTo>
                    <a:pt x="44" y="22950"/>
                  </a:lnTo>
                  <a:lnTo>
                    <a:pt x="0" y="22994"/>
                  </a:lnTo>
                  <a:lnTo>
                    <a:pt x="44" y="23081"/>
                  </a:lnTo>
                  <a:lnTo>
                    <a:pt x="88" y="23125"/>
                  </a:lnTo>
                  <a:lnTo>
                    <a:pt x="176" y="23169"/>
                  </a:lnTo>
                  <a:lnTo>
                    <a:pt x="264" y="23125"/>
                  </a:lnTo>
                  <a:lnTo>
                    <a:pt x="308" y="23081"/>
                  </a:lnTo>
                  <a:lnTo>
                    <a:pt x="1887" y="21326"/>
                  </a:lnTo>
                  <a:lnTo>
                    <a:pt x="3730" y="18737"/>
                  </a:lnTo>
                  <a:lnTo>
                    <a:pt x="3774" y="18737"/>
                  </a:lnTo>
                  <a:lnTo>
                    <a:pt x="5880" y="14700"/>
                  </a:lnTo>
                  <a:lnTo>
                    <a:pt x="7328" y="11234"/>
                  </a:lnTo>
                  <a:lnTo>
                    <a:pt x="8645" y="7943"/>
                  </a:lnTo>
                  <a:lnTo>
                    <a:pt x="10093" y="5485"/>
                  </a:lnTo>
                  <a:lnTo>
                    <a:pt x="11322" y="3642"/>
                  </a:lnTo>
                  <a:lnTo>
                    <a:pt x="13165" y="220"/>
                  </a:lnTo>
                  <a:lnTo>
                    <a:pt x="13165" y="176"/>
                  </a:lnTo>
                  <a:lnTo>
                    <a:pt x="13165" y="88"/>
                  </a:lnTo>
                  <a:lnTo>
                    <a:pt x="13165" y="44"/>
                  </a:lnTo>
                  <a:lnTo>
                    <a:pt x="1307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1"/>
            <p:cNvSpPr/>
            <p:nvPr/>
          </p:nvSpPr>
          <p:spPr>
            <a:xfrm>
              <a:off x="3663000" y="692550"/>
              <a:ext cx="735000" cy="1528150"/>
            </a:xfrm>
            <a:custGeom>
              <a:rect b="b" l="l" r="r" t="t"/>
              <a:pathLst>
                <a:path extrusionOk="0" h="61126" w="29400">
                  <a:moveTo>
                    <a:pt x="25977" y="0"/>
                  </a:moveTo>
                  <a:lnTo>
                    <a:pt x="25933" y="44"/>
                  </a:lnTo>
                  <a:lnTo>
                    <a:pt x="25890" y="88"/>
                  </a:lnTo>
                  <a:lnTo>
                    <a:pt x="25275" y="1492"/>
                  </a:lnTo>
                  <a:lnTo>
                    <a:pt x="24880" y="2896"/>
                  </a:lnTo>
                  <a:lnTo>
                    <a:pt x="23476" y="4959"/>
                  </a:lnTo>
                  <a:lnTo>
                    <a:pt x="23476" y="5003"/>
                  </a:lnTo>
                  <a:lnTo>
                    <a:pt x="21501" y="8776"/>
                  </a:lnTo>
                  <a:lnTo>
                    <a:pt x="18737" y="12682"/>
                  </a:lnTo>
                  <a:lnTo>
                    <a:pt x="15709" y="16324"/>
                  </a:lnTo>
                  <a:lnTo>
                    <a:pt x="12067" y="20317"/>
                  </a:lnTo>
                  <a:lnTo>
                    <a:pt x="9741" y="23169"/>
                  </a:lnTo>
                  <a:lnTo>
                    <a:pt x="9741" y="23257"/>
                  </a:lnTo>
                  <a:lnTo>
                    <a:pt x="9434" y="24529"/>
                  </a:lnTo>
                  <a:lnTo>
                    <a:pt x="9434" y="24617"/>
                  </a:lnTo>
                  <a:lnTo>
                    <a:pt x="9873" y="27162"/>
                  </a:lnTo>
                  <a:lnTo>
                    <a:pt x="9741" y="27776"/>
                  </a:lnTo>
                  <a:lnTo>
                    <a:pt x="6933" y="29137"/>
                  </a:lnTo>
                  <a:lnTo>
                    <a:pt x="6889" y="29137"/>
                  </a:lnTo>
                  <a:lnTo>
                    <a:pt x="6099" y="29795"/>
                  </a:lnTo>
                  <a:lnTo>
                    <a:pt x="6012" y="29883"/>
                  </a:lnTo>
                  <a:lnTo>
                    <a:pt x="5441" y="31418"/>
                  </a:lnTo>
                  <a:lnTo>
                    <a:pt x="5441" y="31462"/>
                  </a:lnTo>
                  <a:lnTo>
                    <a:pt x="4607" y="34753"/>
                  </a:lnTo>
                  <a:lnTo>
                    <a:pt x="4344" y="36684"/>
                  </a:lnTo>
                  <a:lnTo>
                    <a:pt x="4344" y="36728"/>
                  </a:lnTo>
                  <a:lnTo>
                    <a:pt x="4520" y="39975"/>
                  </a:lnTo>
                  <a:lnTo>
                    <a:pt x="4388" y="41028"/>
                  </a:lnTo>
                  <a:lnTo>
                    <a:pt x="4081" y="41950"/>
                  </a:lnTo>
                  <a:lnTo>
                    <a:pt x="3554" y="42520"/>
                  </a:lnTo>
                  <a:lnTo>
                    <a:pt x="2808" y="42784"/>
                  </a:lnTo>
                  <a:lnTo>
                    <a:pt x="658" y="43003"/>
                  </a:lnTo>
                  <a:lnTo>
                    <a:pt x="614" y="43003"/>
                  </a:lnTo>
                  <a:lnTo>
                    <a:pt x="527" y="43047"/>
                  </a:lnTo>
                  <a:lnTo>
                    <a:pt x="527" y="43135"/>
                  </a:lnTo>
                  <a:lnTo>
                    <a:pt x="527" y="43222"/>
                  </a:lnTo>
                  <a:lnTo>
                    <a:pt x="1053" y="46996"/>
                  </a:lnTo>
                  <a:lnTo>
                    <a:pt x="702" y="49453"/>
                  </a:lnTo>
                  <a:lnTo>
                    <a:pt x="0" y="52262"/>
                  </a:lnTo>
                  <a:lnTo>
                    <a:pt x="0" y="52393"/>
                  </a:lnTo>
                  <a:lnTo>
                    <a:pt x="219" y="52964"/>
                  </a:lnTo>
                  <a:lnTo>
                    <a:pt x="219" y="53008"/>
                  </a:lnTo>
                  <a:lnTo>
                    <a:pt x="1536" y="54938"/>
                  </a:lnTo>
                  <a:lnTo>
                    <a:pt x="1580" y="54982"/>
                  </a:lnTo>
                  <a:lnTo>
                    <a:pt x="5485" y="58098"/>
                  </a:lnTo>
                  <a:lnTo>
                    <a:pt x="8030" y="61082"/>
                  </a:lnTo>
                  <a:lnTo>
                    <a:pt x="8074" y="61125"/>
                  </a:lnTo>
                  <a:lnTo>
                    <a:pt x="8206" y="61125"/>
                  </a:lnTo>
                  <a:lnTo>
                    <a:pt x="9610" y="60643"/>
                  </a:lnTo>
                  <a:lnTo>
                    <a:pt x="9654" y="60599"/>
                  </a:lnTo>
                  <a:lnTo>
                    <a:pt x="10268" y="60116"/>
                  </a:lnTo>
                  <a:lnTo>
                    <a:pt x="10268" y="60072"/>
                  </a:lnTo>
                  <a:lnTo>
                    <a:pt x="11190" y="58449"/>
                  </a:lnTo>
                  <a:lnTo>
                    <a:pt x="11190" y="58405"/>
                  </a:lnTo>
                  <a:lnTo>
                    <a:pt x="11453" y="57045"/>
                  </a:lnTo>
                  <a:lnTo>
                    <a:pt x="11453" y="57001"/>
                  </a:lnTo>
                  <a:lnTo>
                    <a:pt x="11233" y="54061"/>
                  </a:lnTo>
                  <a:lnTo>
                    <a:pt x="11233" y="53973"/>
                  </a:lnTo>
                  <a:lnTo>
                    <a:pt x="9829" y="51033"/>
                  </a:lnTo>
                  <a:lnTo>
                    <a:pt x="9610" y="49673"/>
                  </a:lnTo>
                  <a:lnTo>
                    <a:pt x="9785" y="49058"/>
                  </a:lnTo>
                  <a:lnTo>
                    <a:pt x="10049" y="48488"/>
                  </a:lnTo>
                  <a:lnTo>
                    <a:pt x="10531" y="48137"/>
                  </a:lnTo>
                  <a:lnTo>
                    <a:pt x="11058" y="48005"/>
                  </a:lnTo>
                  <a:lnTo>
                    <a:pt x="13822" y="49146"/>
                  </a:lnTo>
                  <a:lnTo>
                    <a:pt x="15314" y="49629"/>
                  </a:lnTo>
                  <a:lnTo>
                    <a:pt x="17508" y="50989"/>
                  </a:lnTo>
                  <a:lnTo>
                    <a:pt x="21107" y="52876"/>
                  </a:lnTo>
                  <a:lnTo>
                    <a:pt x="21150" y="52876"/>
                  </a:lnTo>
                  <a:lnTo>
                    <a:pt x="22862" y="53490"/>
                  </a:lnTo>
                  <a:lnTo>
                    <a:pt x="22950" y="53490"/>
                  </a:lnTo>
                  <a:lnTo>
                    <a:pt x="24047" y="53446"/>
                  </a:lnTo>
                  <a:lnTo>
                    <a:pt x="24090" y="53446"/>
                  </a:lnTo>
                  <a:lnTo>
                    <a:pt x="27689" y="52700"/>
                  </a:lnTo>
                  <a:lnTo>
                    <a:pt x="29268" y="52525"/>
                  </a:lnTo>
                  <a:lnTo>
                    <a:pt x="29312" y="52525"/>
                  </a:lnTo>
                  <a:lnTo>
                    <a:pt x="29356" y="52481"/>
                  </a:lnTo>
                  <a:lnTo>
                    <a:pt x="29400" y="52393"/>
                  </a:lnTo>
                  <a:lnTo>
                    <a:pt x="29400" y="52349"/>
                  </a:lnTo>
                  <a:lnTo>
                    <a:pt x="29400" y="52262"/>
                  </a:lnTo>
                  <a:lnTo>
                    <a:pt x="29356" y="52218"/>
                  </a:lnTo>
                  <a:lnTo>
                    <a:pt x="29268" y="52174"/>
                  </a:lnTo>
                  <a:lnTo>
                    <a:pt x="29224" y="52174"/>
                  </a:lnTo>
                  <a:lnTo>
                    <a:pt x="27645" y="52349"/>
                  </a:lnTo>
                  <a:lnTo>
                    <a:pt x="27601" y="52349"/>
                  </a:lnTo>
                  <a:lnTo>
                    <a:pt x="24047" y="53095"/>
                  </a:lnTo>
                  <a:lnTo>
                    <a:pt x="22950" y="53139"/>
                  </a:lnTo>
                  <a:lnTo>
                    <a:pt x="21282" y="52525"/>
                  </a:lnTo>
                  <a:lnTo>
                    <a:pt x="17684" y="50682"/>
                  </a:lnTo>
                  <a:lnTo>
                    <a:pt x="15490" y="49322"/>
                  </a:lnTo>
                  <a:lnTo>
                    <a:pt x="15446" y="49278"/>
                  </a:lnTo>
                  <a:lnTo>
                    <a:pt x="13910" y="48795"/>
                  </a:lnTo>
                  <a:lnTo>
                    <a:pt x="11146" y="47654"/>
                  </a:lnTo>
                  <a:lnTo>
                    <a:pt x="11014" y="47654"/>
                  </a:lnTo>
                  <a:lnTo>
                    <a:pt x="10400" y="47786"/>
                  </a:lnTo>
                  <a:lnTo>
                    <a:pt x="10356" y="47830"/>
                  </a:lnTo>
                  <a:lnTo>
                    <a:pt x="9829" y="48269"/>
                  </a:lnTo>
                  <a:lnTo>
                    <a:pt x="9785" y="48312"/>
                  </a:lnTo>
                  <a:lnTo>
                    <a:pt x="9434" y="48883"/>
                  </a:lnTo>
                  <a:lnTo>
                    <a:pt x="9434" y="48927"/>
                  </a:lnTo>
                  <a:lnTo>
                    <a:pt x="9259" y="49629"/>
                  </a:lnTo>
                  <a:lnTo>
                    <a:pt x="9259" y="49673"/>
                  </a:lnTo>
                  <a:lnTo>
                    <a:pt x="9478" y="51121"/>
                  </a:lnTo>
                  <a:lnTo>
                    <a:pt x="9478" y="51165"/>
                  </a:lnTo>
                  <a:lnTo>
                    <a:pt x="10882" y="54105"/>
                  </a:lnTo>
                  <a:lnTo>
                    <a:pt x="11102" y="57001"/>
                  </a:lnTo>
                  <a:lnTo>
                    <a:pt x="10839" y="58317"/>
                  </a:lnTo>
                  <a:lnTo>
                    <a:pt x="10005" y="59853"/>
                  </a:lnTo>
                  <a:lnTo>
                    <a:pt x="9478" y="60336"/>
                  </a:lnTo>
                  <a:lnTo>
                    <a:pt x="8206" y="60774"/>
                  </a:lnTo>
                  <a:lnTo>
                    <a:pt x="5748" y="57878"/>
                  </a:lnTo>
                  <a:lnTo>
                    <a:pt x="5704" y="57834"/>
                  </a:lnTo>
                  <a:lnTo>
                    <a:pt x="1799" y="54719"/>
                  </a:lnTo>
                  <a:lnTo>
                    <a:pt x="527" y="52832"/>
                  </a:lnTo>
                  <a:lnTo>
                    <a:pt x="351" y="52306"/>
                  </a:lnTo>
                  <a:lnTo>
                    <a:pt x="1009" y="49541"/>
                  </a:lnTo>
                  <a:lnTo>
                    <a:pt x="1404" y="47040"/>
                  </a:lnTo>
                  <a:lnTo>
                    <a:pt x="1404" y="46996"/>
                  </a:lnTo>
                  <a:lnTo>
                    <a:pt x="878" y="43354"/>
                  </a:lnTo>
                  <a:lnTo>
                    <a:pt x="2852" y="43135"/>
                  </a:lnTo>
                  <a:lnTo>
                    <a:pt x="2896" y="43135"/>
                  </a:lnTo>
                  <a:lnTo>
                    <a:pt x="3730" y="42827"/>
                  </a:lnTo>
                  <a:lnTo>
                    <a:pt x="3774" y="42784"/>
                  </a:lnTo>
                  <a:lnTo>
                    <a:pt x="4388" y="42125"/>
                  </a:lnTo>
                  <a:lnTo>
                    <a:pt x="4388" y="42081"/>
                  </a:lnTo>
                  <a:lnTo>
                    <a:pt x="4739" y="41116"/>
                  </a:lnTo>
                  <a:lnTo>
                    <a:pt x="4739" y="41072"/>
                  </a:lnTo>
                  <a:lnTo>
                    <a:pt x="4871" y="39975"/>
                  </a:lnTo>
                  <a:lnTo>
                    <a:pt x="4695" y="36728"/>
                  </a:lnTo>
                  <a:lnTo>
                    <a:pt x="4959" y="34841"/>
                  </a:lnTo>
                  <a:lnTo>
                    <a:pt x="5792" y="31550"/>
                  </a:lnTo>
                  <a:lnTo>
                    <a:pt x="6319" y="30058"/>
                  </a:lnTo>
                  <a:lnTo>
                    <a:pt x="7109" y="29444"/>
                  </a:lnTo>
                  <a:lnTo>
                    <a:pt x="10005" y="28040"/>
                  </a:lnTo>
                  <a:lnTo>
                    <a:pt x="10049" y="27996"/>
                  </a:lnTo>
                  <a:lnTo>
                    <a:pt x="10093" y="27908"/>
                  </a:lnTo>
                  <a:lnTo>
                    <a:pt x="10224" y="27162"/>
                  </a:lnTo>
                  <a:lnTo>
                    <a:pt x="10224" y="27118"/>
                  </a:lnTo>
                  <a:lnTo>
                    <a:pt x="9785" y="24573"/>
                  </a:lnTo>
                  <a:lnTo>
                    <a:pt x="10049" y="23388"/>
                  </a:lnTo>
                  <a:lnTo>
                    <a:pt x="12330" y="20536"/>
                  </a:lnTo>
                  <a:lnTo>
                    <a:pt x="15973" y="16543"/>
                  </a:lnTo>
                  <a:lnTo>
                    <a:pt x="19000" y="12901"/>
                  </a:lnTo>
                  <a:lnTo>
                    <a:pt x="21809" y="8996"/>
                  </a:lnTo>
                  <a:lnTo>
                    <a:pt x="21809" y="8952"/>
                  </a:lnTo>
                  <a:lnTo>
                    <a:pt x="23783" y="5178"/>
                  </a:lnTo>
                  <a:lnTo>
                    <a:pt x="25187" y="3072"/>
                  </a:lnTo>
                  <a:lnTo>
                    <a:pt x="25231" y="3028"/>
                  </a:lnTo>
                  <a:lnTo>
                    <a:pt x="25582" y="1624"/>
                  </a:lnTo>
                  <a:lnTo>
                    <a:pt x="26241" y="220"/>
                  </a:lnTo>
                  <a:lnTo>
                    <a:pt x="26241" y="176"/>
                  </a:lnTo>
                  <a:lnTo>
                    <a:pt x="26241" y="88"/>
                  </a:lnTo>
                  <a:lnTo>
                    <a:pt x="26197" y="44"/>
                  </a:lnTo>
                  <a:lnTo>
                    <a:pt x="2615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1"/>
            <p:cNvSpPr/>
            <p:nvPr/>
          </p:nvSpPr>
          <p:spPr>
            <a:xfrm>
              <a:off x="3625700" y="691450"/>
              <a:ext cx="766825" cy="1557775"/>
            </a:xfrm>
            <a:custGeom>
              <a:rect b="b" l="l" r="r" t="t"/>
              <a:pathLst>
                <a:path extrusionOk="0" h="62311" w="30673">
                  <a:moveTo>
                    <a:pt x="27030" y="0"/>
                  </a:moveTo>
                  <a:lnTo>
                    <a:pt x="26987" y="44"/>
                  </a:lnTo>
                  <a:lnTo>
                    <a:pt x="26943" y="88"/>
                  </a:lnTo>
                  <a:lnTo>
                    <a:pt x="26416" y="922"/>
                  </a:lnTo>
                  <a:lnTo>
                    <a:pt x="26416" y="966"/>
                  </a:lnTo>
                  <a:lnTo>
                    <a:pt x="25626" y="3028"/>
                  </a:lnTo>
                  <a:lnTo>
                    <a:pt x="23081" y="6846"/>
                  </a:lnTo>
                  <a:lnTo>
                    <a:pt x="21502" y="8952"/>
                  </a:lnTo>
                  <a:lnTo>
                    <a:pt x="19615" y="11629"/>
                  </a:lnTo>
                  <a:lnTo>
                    <a:pt x="17772" y="13998"/>
                  </a:lnTo>
                  <a:lnTo>
                    <a:pt x="14481" y="17684"/>
                  </a:lnTo>
                  <a:lnTo>
                    <a:pt x="10531" y="22511"/>
                  </a:lnTo>
                  <a:lnTo>
                    <a:pt x="10531" y="22555"/>
                  </a:lnTo>
                  <a:lnTo>
                    <a:pt x="10049" y="23915"/>
                  </a:lnTo>
                  <a:lnTo>
                    <a:pt x="10049" y="23959"/>
                  </a:lnTo>
                  <a:lnTo>
                    <a:pt x="10136" y="27162"/>
                  </a:lnTo>
                  <a:lnTo>
                    <a:pt x="7065" y="28961"/>
                  </a:lnTo>
                  <a:lnTo>
                    <a:pt x="6977" y="29005"/>
                  </a:lnTo>
                  <a:lnTo>
                    <a:pt x="6451" y="29971"/>
                  </a:lnTo>
                  <a:lnTo>
                    <a:pt x="6407" y="30014"/>
                  </a:lnTo>
                  <a:lnTo>
                    <a:pt x="5310" y="33393"/>
                  </a:lnTo>
                  <a:lnTo>
                    <a:pt x="4608" y="36377"/>
                  </a:lnTo>
                  <a:lnTo>
                    <a:pt x="3905" y="40239"/>
                  </a:lnTo>
                  <a:lnTo>
                    <a:pt x="3554" y="40414"/>
                  </a:lnTo>
                  <a:lnTo>
                    <a:pt x="1009" y="40941"/>
                  </a:lnTo>
                  <a:lnTo>
                    <a:pt x="878" y="41028"/>
                  </a:lnTo>
                  <a:lnTo>
                    <a:pt x="527" y="41467"/>
                  </a:lnTo>
                  <a:lnTo>
                    <a:pt x="483" y="41555"/>
                  </a:lnTo>
                  <a:lnTo>
                    <a:pt x="395" y="43003"/>
                  </a:lnTo>
                  <a:lnTo>
                    <a:pt x="395" y="43091"/>
                  </a:lnTo>
                  <a:lnTo>
                    <a:pt x="1316" y="45241"/>
                  </a:lnTo>
                  <a:lnTo>
                    <a:pt x="1360" y="46689"/>
                  </a:lnTo>
                  <a:lnTo>
                    <a:pt x="527" y="51998"/>
                  </a:lnTo>
                  <a:lnTo>
                    <a:pt x="0" y="53798"/>
                  </a:lnTo>
                  <a:lnTo>
                    <a:pt x="0" y="53841"/>
                  </a:lnTo>
                  <a:lnTo>
                    <a:pt x="219" y="56518"/>
                  </a:lnTo>
                  <a:lnTo>
                    <a:pt x="307" y="56650"/>
                  </a:lnTo>
                  <a:lnTo>
                    <a:pt x="1843" y="58054"/>
                  </a:lnTo>
                  <a:lnTo>
                    <a:pt x="4608" y="60424"/>
                  </a:lnTo>
                  <a:lnTo>
                    <a:pt x="5354" y="61521"/>
                  </a:lnTo>
                  <a:lnTo>
                    <a:pt x="5397" y="61564"/>
                  </a:lnTo>
                  <a:lnTo>
                    <a:pt x="6451" y="62179"/>
                  </a:lnTo>
                  <a:lnTo>
                    <a:pt x="6494" y="62179"/>
                  </a:lnTo>
                  <a:lnTo>
                    <a:pt x="8118" y="62310"/>
                  </a:lnTo>
                  <a:lnTo>
                    <a:pt x="9127" y="62310"/>
                  </a:lnTo>
                  <a:lnTo>
                    <a:pt x="9742" y="62223"/>
                  </a:lnTo>
                  <a:lnTo>
                    <a:pt x="10268" y="62135"/>
                  </a:lnTo>
                  <a:lnTo>
                    <a:pt x="10707" y="62003"/>
                  </a:lnTo>
                  <a:lnTo>
                    <a:pt x="11146" y="61828"/>
                  </a:lnTo>
                  <a:lnTo>
                    <a:pt x="11497" y="61608"/>
                  </a:lnTo>
                  <a:lnTo>
                    <a:pt x="11848" y="61389"/>
                  </a:lnTo>
                  <a:lnTo>
                    <a:pt x="12155" y="61082"/>
                  </a:lnTo>
                  <a:lnTo>
                    <a:pt x="12418" y="60731"/>
                  </a:lnTo>
                  <a:lnTo>
                    <a:pt x="12638" y="60336"/>
                  </a:lnTo>
                  <a:lnTo>
                    <a:pt x="12813" y="59897"/>
                  </a:lnTo>
                  <a:lnTo>
                    <a:pt x="13033" y="59458"/>
                  </a:lnTo>
                  <a:lnTo>
                    <a:pt x="13164" y="58932"/>
                  </a:lnTo>
                  <a:lnTo>
                    <a:pt x="13296" y="58361"/>
                  </a:lnTo>
                  <a:lnTo>
                    <a:pt x="13559" y="57089"/>
                  </a:lnTo>
                  <a:lnTo>
                    <a:pt x="13559" y="57045"/>
                  </a:lnTo>
                  <a:lnTo>
                    <a:pt x="13428" y="54456"/>
                  </a:lnTo>
                  <a:lnTo>
                    <a:pt x="13384" y="54368"/>
                  </a:lnTo>
                  <a:lnTo>
                    <a:pt x="11936" y="50901"/>
                  </a:lnTo>
                  <a:lnTo>
                    <a:pt x="12023" y="50068"/>
                  </a:lnTo>
                  <a:lnTo>
                    <a:pt x="12462" y="49497"/>
                  </a:lnTo>
                  <a:lnTo>
                    <a:pt x="12769" y="49453"/>
                  </a:lnTo>
                  <a:lnTo>
                    <a:pt x="15007" y="50199"/>
                  </a:lnTo>
                  <a:lnTo>
                    <a:pt x="16587" y="50682"/>
                  </a:lnTo>
                  <a:lnTo>
                    <a:pt x="18913" y="52042"/>
                  </a:lnTo>
                  <a:lnTo>
                    <a:pt x="22511" y="53973"/>
                  </a:lnTo>
                  <a:lnTo>
                    <a:pt x="22555" y="53973"/>
                  </a:lnTo>
                  <a:lnTo>
                    <a:pt x="23871" y="54456"/>
                  </a:lnTo>
                  <a:lnTo>
                    <a:pt x="23959" y="54500"/>
                  </a:lnTo>
                  <a:lnTo>
                    <a:pt x="25144" y="54412"/>
                  </a:lnTo>
                  <a:lnTo>
                    <a:pt x="29663" y="53578"/>
                  </a:lnTo>
                  <a:lnTo>
                    <a:pt x="30365" y="53534"/>
                  </a:lnTo>
                  <a:lnTo>
                    <a:pt x="30409" y="53534"/>
                  </a:lnTo>
                  <a:lnTo>
                    <a:pt x="30541" y="53490"/>
                  </a:lnTo>
                  <a:lnTo>
                    <a:pt x="30629" y="53447"/>
                  </a:lnTo>
                  <a:lnTo>
                    <a:pt x="30629" y="53403"/>
                  </a:lnTo>
                  <a:lnTo>
                    <a:pt x="30673" y="53315"/>
                  </a:lnTo>
                  <a:lnTo>
                    <a:pt x="30673" y="53271"/>
                  </a:lnTo>
                  <a:lnTo>
                    <a:pt x="30629" y="53183"/>
                  </a:lnTo>
                  <a:lnTo>
                    <a:pt x="30541" y="53139"/>
                  </a:lnTo>
                  <a:lnTo>
                    <a:pt x="30409" y="53139"/>
                  </a:lnTo>
                  <a:lnTo>
                    <a:pt x="30322" y="53183"/>
                  </a:lnTo>
                  <a:lnTo>
                    <a:pt x="29663" y="53227"/>
                  </a:lnTo>
                  <a:lnTo>
                    <a:pt x="29619" y="53227"/>
                  </a:lnTo>
                  <a:lnTo>
                    <a:pt x="25100" y="54061"/>
                  </a:lnTo>
                  <a:lnTo>
                    <a:pt x="23959" y="54149"/>
                  </a:lnTo>
                  <a:lnTo>
                    <a:pt x="22686" y="53666"/>
                  </a:lnTo>
                  <a:lnTo>
                    <a:pt x="19088" y="51735"/>
                  </a:lnTo>
                  <a:lnTo>
                    <a:pt x="16719" y="50375"/>
                  </a:lnTo>
                  <a:lnTo>
                    <a:pt x="16719" y="50331"/>
                  </a:lnTo>
                  <a:lnTo>
                    <a:pt x="15095" y="49892"/>
                  </a:lnTo>
                  <a:lnTo>
                    <a:pt x="12813" y="49102"/>
                  </a:lnTo>
                  <a:lnTo>
                    <a:pt x="12725" y="49102"/>
                  </a:lnTo>
                  <a:lnTo>
                    <a:pt x="12331" y="49190"/>
                  </a:lnTo>
                  <a:lnTo>
                    <a:pt x="12243" y="49234"/>
                  </a:lnTo>
                  <a:lnTo>
                    <a:pt x="11716" y="49892"/>
                  </a:lnTo>
                  <a:lnTo>
                    <a:pt x="11672" y="49980"/>
                  </a:lnTo>
                  <a:lnTo>
                    <a:pt x="11585" y="50901"/>
                  </a:lnTo>
                  <a:lnTo>
                    <a:pt x="11628" y="50989"/>
                  </a:lnTo>
                  <a:lnTo>
                    <a:pt x="13076" y="54500"/>
                  </a:lnTo>
                  <a:lnTo>
                    <a:pt x="13208" y="57045"/>
                  </a:lnTo>
                  <a:lnTo>
                    <a:pt x="12989" y="58273"/>
                  </a:lnTo>
                  <a:lnTo>
                    <a:pt x="12857" y="58800"/>
                  </a:lnTo>
                  <a:lnTo>
                    <a:pt x="12725" y="59327"/>
                  </a:lnTo>
                  <a:lnTo>
                    <a:pt x="12550" y="59765"/>
                  </a:lnTo>
                  <a:lnTo>
                    <a:pt x="12331" y="60160"/>
                  </a:lnTo>
                  <a:lnTo>
                    <a:pt x="12111" y="60555"/>
                  </a:lnTo>
                  <a:lnTo>
                    <a:pt x="11892" y="60862"/>
                  </a:lnTo>
                  <a:lnTo>
                    <a:pt x="11585" y="61126"/>
                  </a:lnTo>
                  <a:lnTo>
                    <a:pt x="11277" y="61389"/>
                  </a:lnTo>
                  <a:lnTo>
                    <a:pt x="10882" y="61564"/>
                  </a:lnTo>
                  <a:lnTo>
                    <a:pt x="10444" y="61740"/>
                  </a:lnTo>
                  <a:lnTo>
                    <a:pt x="9961" y="61828"/>
                  </a:lnTo>
                  <a:lnTo>
                    <a:pt x="9434" y="61915"/>
                  </a:lnTo>
                  <a:lnTo>
                    <a:pt x="8820" y="61959"/>
                  </a:lnTo>
                  <a:lnTo>
                    <a:pt x="8118" y="61959"/>
                  </a:lnTo>
                  <a:lnTo>
                    <a:pt x="6582" y="61828"/>
                  </a:lnTo>
                  <a:lnTo>
                    <a:pt x="5617" y="61301"/>
                  </a:lnTo>
                  <a:lnTo>
                    <a:pt x="4871" y="60204"/>
                  </a:lnTo>
                  <a:lnTo>
                    <a:pt x="4827" y="60160"/>
                  </a:lnTo>
                  <a:lnTo>
                    <a:pt x="2062" y="57791"/>
                  </a:lnTo>
                  <a:lnTo>
                    <a:pt x="571" y="56430"/>
                  </a:lnTo>
                  <a:lnTo>
                    <a:pt x="351" y="53841"/>
                  </a:lnTo>
                  <a:lnTo>
                    <a:pt x="878" y="52086"/>
                  </a:lnTo>
                  <a:lnTo>
                    <a:pt x="1711" y="46733"/>
                  </a:lnTo>
                  <a:lnTo>
                    <a:pt x="1668" y="45197"/>
                  </a:lnTo>
                  <a:lnTo>
                    <a:pt x="1624" y="45153"/>
                  </a:lnTo>
                  <a:lnTo>
                    <a:pt x="746" y="43003"/>
                  </a:lnTo>
                  <a:lnTo>
                    <a:pt x="834" y="41643"/>
                  </a:lnTo>
                  <a:lnTo>
                    <a:pt x="1141" y="41292"/>
                  </a:lnTo>
                  <a:lnTo>
                    <a:pt x="3642" y="40765"/>
                  </a:lnTo>
                  <a:lnTo>
                    <a:pt x="3686" y="40721"/>
                  </a:lnTo>
                  <a:lnTo>
                    <a:pt x="4125" y="40502"/>
                  </a:lnTo>
                  <a:lnTo>
                    <a:pt x="4169" y="40458"/>
                  </a:lnTo>
                  <a:lnTo>
                    <a:pt x="4213" y="40370"/>
                  </a:lnTo>
                  <a:lnTo>
                    <a:pt x="4959" y="36465"/>
                  </a:lnTo>
                  <a:lnTo>
                    <a:pt x="5661" y="33525"/>
                  </a:lnTo>
                  <a:lnTo>
                    <a:pt x="6758" y="30146"/>
                  </a:lnTo>
                  <a:lnTo>
                    <a:pt x="7284" y="29225"/>
                  </a:lnTo>
                  <a:lnTo>
                    <a:pt x="10444" y="27382"/>
                  </a:lnTo>
                  <a:lnTo>
                    <a:pt x="10488" y="27338"/>
                  </a:lnTo>
                  <a:lnTo>
                    <a:pt x="10531" y="27250"/>
                  </a:lnTo>
                  <a:lnTo>
                    <a:pt x="10400" y="24003"/>
                  </a:lnTo>
                  <a:lnTo>
                    <a:pt x="10839" y="22686"/>
                  </a:lnTo>
                  <a:lnTo>
                    <a:pt x="14744" y="17903"/>
                  </a:lnTo>
                  <a:lnTo>
                    <a:pt x="18035" y="14218"/>
                  </a:lnTo>
                  <a:lnTo>
                    <a:pt x="19922" y="11804"/>
                  </a:lnTo>
                  <a:lnTo>
                    <a:pt x="21765" y="9171"/>
                  </a:lnTo>
                  <a:lnTo>
                    <a:pt x="23388" y="7065"/>
                  </a:lnTo>
                  <a:lnTo>
                    <a:pt x="25933" y="3204"/>
                  </a:lnTo>
                  <a:lnTo>
                    <a:pt x="25933" y="3160"/>
                  </a:lnTo>
                  <a:lnTo>
                    <a:pt x="26723" y="1097"/>
                  </a:lnTo>
                  <a:lnTo>
                    <a:pt x="27250" y="264"/>
                  </a:lnTo>
                  <a:lnTo>
                    <a:pt x="27250" y="220"/>
                  </a:lnTo>
                  <a:lnTo>
                    <a:pt x="27250" y="132"/>
                  </a:lnTo>
                  <a:lnTo>
                    <a:pt x="27206" y="88"/>
                  </a:lnTo>
                  <a:lnTo>
                    <a:pt x="27162" y="44"/>
                  </a:lnTo>
                  <a:lnTo>
                    <a:pt x="2711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1"/>
            <p:cNvSpPr/>
            <p:nvPr/>
          </p:nvSpPr>
          <p:spPr>
            <a:xfrm>
              <a:off x="3681625" y="1993600"/>
              <a:ext cx="702125" cy="310475"/>
            </a:xfrm>
            <a:custGeom>
              <a:rect b="b" l="l" r="r" t="t"/>
              <a:pathLst>
                <a:path extrusionOk="0" h="12419" w="28085">
                  <a:moveTo>
                    <a:pt x="12288" y="0"/>
                  </a:moveTo>
                  <a:lnTo>
                    <a:pt x="12200" y="44"/>
                  </a:lnTo>
                  <a:lnTo>
                    <a:pt x="11717" y="307"/>
                  </a:lnTo>
                  <a:lnTo>
                    <a:pt x="11673" y="351"/>
                  </a:lnTo>
                  <a:lnTo>
                    <a:pt x="11629" y="395"/>
                  </a:lnTo>
                  <a:lnTo>
                    <a:pt x="11542" y="922"/>
                  </a:lnTo>
                  <a:lnTo>
                    <a:pt x="11542" y="1009"/>
                  </a:lnTo>
                  <a:lnTo>
                    <a:pt x="12200" y="4169"/>
                  </a:lnTo>
                  <a:lnTo>
                    <a:pt x="12068" y="6056"/>
                  </a:lnTo>
                  <a:lnTo>
                    <a:pt x="11191" y="9127"/>
                  </a:lnTo>
                  <a:lnTo>
                    <a:pt x="10313" y="11102"/>
                  </a:lnTo>
                  <a:lnTo>
                    <a:pt x="10050" y="11409"/>
                  </a:lnTo>
                  <a:lnTo>
                    <a:pt x="5267" y="11892"/>
                  </a:lnTo>
                  <a:lnTo>
                    <a:pt x="133" y="12067"/>
                  </a:lnTo>
                  <a:lnTo>
                    <a:pt x="89" y="12067"/>
                  </a:lnTo>
                  <a:lnTo>
                    <a:pt x="45" y="12111"/>
                  </a:lnTo>
                  <a:lnTo>
                    <a:pt x="1" y="12155"/>
                  </a:lnTo>
                  <a:lnTo>
                    <a:pt x="1" y="12243"/>
                  </a:lnTo>
                  <a:lnTo>
                    <a:pt x="1" y="12287"/>
                  </a:lnTo>
                  <a:lnTo>
                    <a:pt x="45" y="12375"/>
                  </a:lnTo>
                  <a:lnTo>
                    <a:pt x="89" y="12418"/>
                  </a:lnTo>
                  <a:lnTo>
                    <a:pt x="177" y="12418"/>
                  </a:lnTo>
                  <a:lnTo>
                    <a:pt x="5311" y="12243"/>
                  </a:lnTo>
                  <a:lnTo>
                    <a:pt x="10137" y="11716"/>
                  </a:lnTo>
                  <a:lnTo>
                    <a:pt x="10225" y="11672"/>
                  </a:lnTo>
                  <a:lnTo>
                    <a:pt x="10576" y="11365"/>
                  </a:lnTo>
                  <a:lnTo>
                    <a:pt x="10620" y="11277"/>
                  </a:lnTo>
                  <a:lnTo>
                    <a:pt x="11498" y="9259"/>
                  </a:lnTo>
                  <a:lnTo>
                    <a:pt x="12419" y="6143"/>
                  </a:lnTo>
                  <a:lnTo>
                    <a:pt x="12419" y="6100"/>
                  </a:lnTo>
                  <a:lnTo>
                    <a:pt x="12551" y="4169"/>
                  </a:lnTo>
                  <a:lnTo>
                    <a:pt x="12507" y="4125"/>
                  </a:lnTo>
                  <a:lnTo>
                    <a:pt x="11893" y="966"/>
                  </a:lnTo>
                  <a:lnTo>
                    <a:pt x="11980" y="571"/>
                  </a:lnTo>
                  <a:lnTo>
                    <a:pt x="12288" y="351"/>
                  </a:lnTo>
                  <a:lnTo>
                    <a:pt x="13516" y="483"/>
                  </a:lnTo>
                  <a:lnTo>
                    <a:pt x="14306" y="790"/>
                  </a:lnTo>
                  <a:lnTo>
                    <a:pt x="16281" y="1931"/>
                  </a:lnTo>
                  <a:lnTo>
                    <a:pt x="20054" y="3993"/>
                  </a:lnTo>
                  <a:lnTo>
                    <a:pt x="20098" y="4037"/>
                  </a:lnTo>
                  <a:lnTo>
                    <a:pt x="21371" y="4432"/>
                  </a:lnTo>
                  <a:lnTo>
                    <a:pt x="21415" y="4432"/>
                  </a:lnTo>
                  <a:lnTo>
                    <a:pt x="22205" y="4476"/>
                  </a:lnTo>
                  <a:lnTo>
                    <a:pt x="22292" y="4432"/>
                  </a:lnTo>
                  <a:lnTo>
                    <a:pt x="23082" y="4169"/>
                  </a:lnTo>
                  <a:lnTo>
                    <a:pt x="27821" y="3028"/>
                  </a:lnTo>
                  <a:lnTo>
                    <a:pt x="27865" y="2984"/>
                  </a:lnTo>
                  <a:lnTo>
                    <a:pt x="27997" y="2896"/>
                  </a:lnTo>
                  <a:lnTo>
                    <a:pt x="28041" y="2852"/>
                  </a:lnTo>
                  <a:lnTo>
                    <a:pt x="28085" y="2809"/>
                  </a:lnTo>
                  <a:lnTo>
                    <a:pt x="28085" y="2721"/>
                  </a:lnTo>
                  <a:lnTo>
                    <a:pt x="28041" y="2677"/>
                  </a:lnTo>
                  <a:lnTo>
                    <a:pt x="27997" y="2633"/>
                  </a:lnTo>
                  <a:lnTo>
                    <a:pt x="27909" y="2589"/>
                  </a:lnTo>
                  <a:lnTo>
                    <a:pt x="27865" y="2589"/>
                  </a:lnTo>
                  <a:lnTo>
                    <a:pt x="27777" y="2633"/>
                  </a:lnTo>
                  <a:lnTo>
                    <a:pt x="27690" y="2677"/>
                  </a:lnTo>
                  <a:lnTo>
                    <a:pt x="22994" y="3818"/>
                  </a:lnTo>
                  <a:lnTo>
                    <a:pt x="22951" y="3818"/>
                  </a:lnTo>
                  <a:lnTo>
                    <a:pt x="22205" y="4125"/>
                  </a:lnTo>
                  <a:lnTo>
                    <a:pt x="21459" y="4081"/>
                  </a:lnTo>
                  <a:lnTo>
                    <a:pt x="20230" y="3686"/>
                  </a:lnTo>
                  <a:lnTo>
                    <a:pt x="16456" y="1624"/>
                  </a:lnTo>
                  <a:lnTo>
                    <a:pt x="14482" y="483"/>
                  </a:lnTo>
                  <a:lnTo>
                    <a:pt x="14438" y="483"/>
                  </a:lnTo>
                  <a:lnTo>
                    <a:pt x="13604" y="132"/>
                  </a:lnTo>
                  <a:lnTo>
                    <a:pt x="13560" y="132"/>
                  </a:lnTo>
                  <a:lnTo>
                    <a:pt x="1228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1"/>
            <p:cNvSpPr/>
            <p:nvPr/>
          </p:nvSpPr>
          <p:spPr>
            <a:xfrm>
              <a:off x="3646525" y="689250"/>
              <a:ext cx="639600" cy="988425"/>
            </a:xfrm>
            <a:custGeom>
              <a:rect b="b" l="l" r="r" t="t"/>
              <a:pathLst>
                <a:path extrusionOk="0" h="39537" w="25584">
                  <a:moveTo>
                    <a:pt x="25320" y="1"/>
                  </a:moveTo>
                  <a:lnTo>
                    <a:pt x="25276" y="44"/>
                  </a:lnTo>
                  <a:lnTo>
                    <a:pt x="23828" y="2326"/>
                  </a:lnTo>
                  <a:lnTo>
                    <a:pt x="22687" y="3248"/>
                  </a:lnTo>
                  <a:lnTo>
                    <a:pt x="20317" y="5529"/>
                  </a:lnTo>
                  <a:lnTo>
                    <a:pt x="20274" y="5573"/>
                  </a:lnTo>
                  <a:lnTo>
                    <a:pt x="18782" y="7767"/>
                  </a:lnTo>
                  <a:lnTo>
                    <a:pt x="15359" y="12375"/>
                  </a:lnTo>
                  <a:lnTo>
                    <a:pt x="13428" y="14744"/>
                  </a:lnTo>
                  <a:lnTo>
                    <a:pt x="10927" y="17553"/>
                  </a:lnTo>
                  <a:lnTo>
                    <a:pt x="8733" y="20273"/>
                  </a:lnTo>
                  <a:lnTo>
                    <a:pt x="8689" y="20317"/>
                  </a:lnTo>
                  <a:lnTo>
                    <a:pt x="7768" y="21853"/>
                  </a:lnTo>
                  <a:lnTo>
                    <a:pt x="7768" y="21941"/>
                  </a:lnTo>
                  <a:lnTo>
                    <a:pt x="7460" y="23433"/>
                  </a:lnTo>
                  <a:lnTo>
                    <a:pt x="7460" y="23477"/>
                  </a:lnTo>
                  <a:lnTo>
                    <a:pt x="7417" y="25451"/>
                  </a:lnTo>
                  <a:lnTo>
                    <a:pt x="6758" y="26285"/>
                  </a:lnTo>
                  <a:lnTo>
                    <a:pt x="4564" y="27952"/>
                  </a:lnTo>
                  <a:lnTo>
                    <a:pt x="4477" y="28040"/>
                  </a:lnTo>
                  <a:lnTo>
                    <a:pt x="3731" y="29488"/>
                  </a:lnTo>
                  <a:lnTo>
                    <a:pt x="2809" y="32165"/>
                  </a:lnTo>
                  <a:lnTo>
                    <a:pt x="966" y="38703"/>
                  </a:lnTo>
                  <a:lnTo>
                    <a:pt x="440" y="39186"/>
                  </a:lnTo>
                  <a:lnTo>
                    <a:pt x="220" y="39142"/>
                  </a:lnTo>
                  <a:lnTo>
                    <a:pt x="89" y="39142"/>
                  </a:lnTo>
                  <a:lnTo>
                    <a:pt x="45" y="39230"/>
                  </a:lnTo>
                  <a:lnTo>
                    <a:pt x="1" y="39273"/>
                  </a:lnTo>
                  <a:lnTo>
                    <a:pt x="1" y="39361"/>
                  </a:lnTo>
                  <a:lnTo>
                    <a:pt x="45" y="39405"/>
                  </a:lnTo>
                  <a:lnTo>
                    <a:pt x="89" y="39449"/>
                  </a:lnTo>
                  <a:lnTo>
                    <a:pt x="132" y="39493"/>
                  </a:lnTo>
                  <a:lnTo>
                    <a:pt x="440" y="39537"/>
                  </a:lnTo>
                  <a:lnTo>
                    <a:pt x="483" y="39537"/>
                  </a:lnTo>
                  <a:lnTo>
                    <a:pt x="571" y="39493"/>
                  </a:lnTo>
                  <a:lnTo>
                    <a:pt x="1229" y="38966"/>
                  </a:lnTo>
                  <a:lnTo>
                    <a:pt x="1317" y="38835"/>
                  </a:lnTo>
                  <a:lnTo>
                    <a:pt x="3116" y="32253"/>
                  </a:lnTo>
                  <a:lnTo>
                    <a:pt x="4082" y="29620"/>
                  </a:lnTo>
                  <a:lnTo>
                    <a:pt x="4784" y="28216"/>
                  </a:lnTo>
                  <a:lnTo>
                    <a:pt x="7022" y="26548"/>
                  </a:lnTo>
                  <a:lnTo>
                    <a:pt x="7066" y="26548"/>
                  </a:lnTo>
                  <a:lnTo>
                    <a:pt x="7724" y="25627"/>
                  </a:lnTo>
                  <a:lnTo>
                    <a:pt x="7768" y="25495"/>
                  </a:lnTo>
                  <a:lnTo>
                    <a:pt x="7812" y="23520"/>
                  </a:lnTo>
                  <a:lnTo>
                    <a:pt x="8119" y="22028"/>
                  </a:lnTo>
                  <a:lnTo>
                    <a:pt x="8996" y="20493"/>
                  </a:lnTo>
                  <a:lnTo>
                    <a:pt x="11190" y="17772"/>
                  </a:lnTo>
                  <a:lnTo>
                    <a:pt x="13692" y="14964"/>
                  </a:lnTo>
                  <a:lnTo>
                    <a:pt x="15622" y="12594"/>
                  </a:lnTo>
                  <a:lnTo>
                    <a:pt x="19045" y="7987"/>
                  </a:lnTo>
                  <a:lnTo>
                    <a:pt x="20537" y="5749"/>
                  </a:lnTo>
                  <a:lnTo>
                    <a:pt x="22906" y="3511"/>
                  </a:lnTo>
                  <a:lnTo>
                    <a:pt x="24047" y="2589"/>
                  </a:lnTo>
                  <a:lnTo>
                    <a:pt x="24091" y="2546"/>
                  </a:lnTo>
                  <a:lnTo>
                    <a:pt x="25539" y="264"/>
                  </a:lnTo>
                  <a:lnTo>
                    <a:pt x="25583" y="176"/>
                  </a:lnTo>
                  <a:lnTo>
                    <a:pt x="25583" y="132"/>
                  </a:lnTo>
                  <a:lnTo>
                    <a:pt x="25539" y="44"/>
                  </a:lnTo>
                  <a:lnTo>
                    <a:pt x="2549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1"/>
            <p:cNvSpPr/>
            <p:nvPr/>
          </p:nvSpPr>
          <p:spPr>
            <a:xfrm>
              <a:off x="3650925" y="2049550"/>
              <a:ext cx="763550" cy="304975"/>
            </a:xfrm>
            <a:custGeom>
              <a:rect b="b" l="l" r="r" t="t"/>
              <a:pathLst>
                <a:path extrusionOk="0" h="12199" w="30542">
                  <a:moveTo>
                    <a:pt x="14569" y="0"/>
                  </a:moveTo>
                  <a:lnTo>
                    <a:pt x="14481" y="44"/>
                  </a:lnTo>
                  <a:lnTo>
                    <a:pt x="14437" y="88"/>
                  </a:lnTo>
                  <a:lnTo>
                    <a:pt x="14437" y="176"/>
                  </a:lnTo>
                  <a:lnTo>
                    <a:pt x="14656" y="1668"/>
                  </a:lnTo>
                  <a:lnTo>
                    <a:pt x="14700" y="3598"/>
                  </a:lnTo>
                  <a:lnTo>
                    <a:pt x="13735" y="7240"/>
                  </a:lnTo>
                  <a:lnTo>
                    <a:pt x="13121" y="10444"/>
                  </a:lnTo>
                  <a:lnTo>
                    <a:pt x="12813" y="10926"/>
                  </a:lnTo>
                  <a:lnTo>
                    <a:pt x="12287" y="11190"/>
                  </a:lnTo>
                  <a:lnTo>
                    <a:pt x="7987" y="11541"/>
                  </a:lnTo>
                  <a:lnTo>
                    <a:pt x="4213" y="11760"/>
                  </a:lnTo>
                  <a:lnTo>
                    <a:pt x="176" y="11848"/>
                  </a:lnTo>
                  <a:lnTo>
                    <a:pt x="132" y="11848"/>
                  </a:lnTo>
                  <a:lnTo>
                    <a:pt x="44" y="11892"/>
                  </a:lnTo>
                  <a:lnTo>
                    <a:pt x="44" y="11936"/>
                  </a:lnTo>
                  <a:lnTo>
                    <a:pt x="0" y="12023"/>
                  </a:lnTo>
                  <a:lnTo>
                    <a:pt x="44" y="12067"/>
                  </a:lnTo>
                  <a:lnTo>
                    <a:pt x="88" y="12155"/>
                  </a:lnTo>
                  <a:lnTo>
                    <a:pt x="132" y="12155"/>
                  </a:lnTo>
                  <a:lnTo>
                    <a:pt x="176" y="12199"/>
                  </a:lnTo>
                  <a:lnTo>
                    <a:pt x="4213" y="12111"/>
                  </a:lnTo>
                  <a:lnTo>
                    <a:pt x="8030" y="11892"/>
                  </a:lnTo>
                  <a:lnTo>
                    <a:pt x="12375" y="11541"/>
                  </a:lnTo>
                  <a:lnTo>
                    <a:pt x="12419" y="11541"/>
                  </a:lnTo>
                  <a:lnTo>
                    <a:pt x="13033" y="11234"/>
                  </a:lnTo>
                  <a:lnTo>
                    <a:pt x="13077" y="11190"/>
                  </a:lnTo>
                  <a:lnTo>
                    <a:pt x="13428" y="10619"/>
                  </a:lnTo>
                  <a:lnTo>
                    <a:pt x="13472" y="10575"/>
                  </a:lnTo>
                  <a:lnTo>
                    <a:pt x="14086" y="7328"/>
                  </a:lnTo>
                  <a:lnTo>
                    <a:pt x="15051" y="3686"/>
                  </a:lnTo>
                  <a:lnTo>
                    <a:pt x="15051" y="3642"/>
                  </a:lnTo>
                  <a:lnTo>
                    <a:pt x="15007" y="1624"/>
                  </a:lnTo>
                  <a:lnTo>
                    <a:pt x="14832" y="395"/>
                  </a:lnTo>
                  <a:lnTo>
                    <a:pt x="14832" y="395"/>
                  </a:lnTo>
                  <a:lnTo>
                    <a:pt x="14920" y="439"/>
                  </a:lnTo>
                  <a:lnTo>
                    <a:pt x="17158" y="1492"/>
                  </a:lnTo>
                  <a:lnTo>
                    <a:pt x="20887" y="3028"/>
                  </a:lnTo>
                  <a:lnTo>
                    <a:pt x="20887" y="3072"/>
                  </a:lnTo>
                  <a:lnTo>
                    <a:pt x="25802" y="3905"/>
                  </a:lnTo>
                  <a:lnTo>
                    <a:pt x="25890" y="3905"/>
                  </a:lnTo>
                  <a:lnTo>
                    <a:pt x="26855" y="3686"/>
                  </a:lnTo>
                  <a:lnTo>
                    <a:pt x="26899" y="3686"/>
                  </a:lnTo>
                  <a:lnTo>
                    <a:pt x="28347" y="2808"/>
                  </a:lnTo>
                  <a:lnTo>
                    <a:pt x="28391" y="2808"/>
                  </a:lnTo>
                  <a:lnTo>
                    <a:pt x="30190" y="1229"/>
                  </a:lnTo>
                  <a:lnTo>
                    <a:pt x="30453" y="1053"/>
                  </a:lnTo>
                  <a:lnTo>
                    <a:pt x="30497" y="1009"/>
                  </a:lnTo>
                  <a:lnTo>
                    <a:pt x="30541" y="922"/>
                  </a:lnTo>
                  <a:lnTo>
                    <a:pt x="30541" y="878"/>
                  </a:lnTo>
                  <a:lnTo>
                    <a:pt x="30541" y="790"/>
                  </a:lnTo>
                  <a:lnTo>
                    <a:pt x="30497" y="746"/>
                  </a:lnTo>
                  <a:lnTo>
                    <a:pt x="30410" y="746"/>
                  </a:lnTo>
                  <a:lnTo>
                    <a:pt x="30366" y="702"/>
                  </a:lnTo>
                  <a:lnTo>
                    <a:pt x="30278" y="746"/>
                  </a:lnTo>
                  <a:lnTo>
                    <a:pt x="30015" y="922"/>
                  </a:lnTo>
                  <a:lnTo>
                    <a:pt x="29971" y="922"/>
                  </a:lnTo>
                  <a:lnTo>
                    <a:pt x="28172" y="2545"/>
                  </a:lnTo>
                  <a:lnTo>
                    <a:pt x="26767" y="3379"/>
                  </a:lnTo>
                  <a:lnTo>
                    <a:pt x="25846" y="3554"/>
                  </a:lnTo>
                  <a:lnTo>
                    <a:pt x="20975" y="2721"/>
                  </a:lnTo>
                  <a:lnTo>
                    <a:pt x="17289" y="1141"/>
                  </a:lnTo>
                  <a:lnTo>
                    <a:pt x="15051" y="132"/>
                  </a:lnTo>
                  <a:lnTo>
                    <a:pt x="1465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1"/>
            <p:cNvSpPr/>
            <p:nvPr/>
          </p:nvSpPr>
          <p:spPr>
            <a:xfrm>
              <a:off x="3678350" y="670600"/>
              <a:ext cx="591300" cy="788775"/>
            </a:xfrm>
            <a:custGeom>
              <a:rect b="b" l="l" r="r" t="t"/>
              <a:pathLst>
                <a:path extrusionOk="0" h="31551" w="23652">
                  <a:moveTo>
                    <a:pt x="23433" y="1"/>
                  </a:moveTo>
                  <a:lnTo>
                    <a:pt x="23345" y="44"/>
                  </a:lnTo>
                  <a:lnTo>
                    <a:pt x="22204" y="1098"/>
                  </a:lnTo>
                  <a:lnTo>
                    <a:pt x="20449" y="2282"/>
                  </a:lnTo>
                  <a:lnTo>
                    <a:pt x="17421" y="4520"/>
                  </a:lnTo>
                  <a:lnTo>
                    <a:pt x="17377" y="4564"/>
                  </a:lnTo>
                  <a:lnTo>
                    <a:pt x="16763" y="5310"/>
                  </a:lnTo>
                  <a:lnTo>
                    <a:pt x="16719" y="5310"/>
                  </a:lnTo>
                  <a:lnTo>
                    <a:pt x="15315" y="7460"/>
                  </a:lnTo>
                  <a:lnTo>
                    <a:pt x="13691" y="9918"/>
                  </a:lnTo>
                  <a:lnTo>
                    <a:pt x="10181" y="14306"/>
                  </a:lnTo>
                  <a:lnTo>
                    <a:pt x="7592" y="17289"/>
                  </a:lnTo>
                  <a:lnTo>
                    <a:pt x="5485" y="20317"/>
                  </a:lnTo>
                  <a:lnTo>
                    <a:pt x="5442" y="20317"/>
                  </a:lnTo>
                  <a:lnTo>
                    <a:pt x="4520" y="22116"/>
                  </a:lnTo>
                  <a:lnTo>
                    <a:pt x="4520" y="22160"/>
                  </a:lnTo>
                  <a:lnTo>
                    <a:pt x="3730" y="25320"/>
                  </a:lnTo>
                  <a:lnTo>
                    <a:pt x="2896" y="26285"/>
                  </a:lnTo>
                  <a:lnTo>
                    <a:pt x="2019" y="27031"/>
                  </a:lnTo>
                  <a:lnTo>
                    <a:pt x="1975" y="27075"/>
                  </a:lnTo>
                  <a:lnTo>
                    <a:pt x="1141" y="28435"/>
                  </a:lnTo>
                  <a:lnTo>
                    <a:pt x="1097" y="28435"/>
                  </a:lnTo>
                  <a:lnTo>
                    <a:pt x="0" y="31331"/>
                  </a:lnTo>
                  <a:lnTo>
                    <a:pt x="0" y="31419"/>
                  </a:lnTo>
                  <a:lnTo>
                    <a:pt x="0" y="31463"/>
                  </a:lnTo>
                  <a:lnTo>
                    <a:pt x="44" y="31507"/>
                  </a:lnTo>
                  <a:lnTo>
                    <a:pt x="88" y="31551"/>
                  </a:lnTo>
                  <a:lnTo>
                    <a:pt x="264" y="31551"/>
                  </a:lnTo>
                  <a:lnTo>
                    <a:pt x="308" y="31463"/>
                  </a:lnTo>
                  <a:lnTo>
                    <a:pt x="1448" y="28611"/>
                  </a:lnTo>
                  <a:lnTo>
                    <a:pt x="2282" y="27294"/>
                  </a:lnTo>
                  <a:lnTo>
                    <a:pt x="3160" y="26548"/>
                  </a:lnTo>
                  <a:lnTo>
                    <a:pt x="3993" y="25495"/>
                  </a:lnTo>
                  <a:lnTo>
                    <a:pt x="4037" y="25451"/>
                  </a:lnTo>
                  <a:lnTo>
                    <a:pt x="4871" y="22248"/>
                  </a:lnTo>
                  <a:lnTo>
                    <a:pt x="5749" y="20493"/>
                  </a:lnTo>
                  <a:lnTo>
                    <a:pt x="7899" y="17509"/>
                  </a:lnTo>
                  <a:lnTo>
                    <a:pt x="10444" y="14525"/>
                  </a:lnTo>
                  <a:lnTo>
                    <a:pt x="13998" y="10137"/>
                  </a:lnTo>
                  <a:lnTo>
                    <a:pt x="15622" y="7680"/>
                  </a:lnTo>
                  <a:lnTo>
                    <a:pt x="17026" y="5530"/>
                  </a:lnTo>
                  <a:lnTo>
                    <a:pt x="17640" y="4784"/>
                  </a:lnTo>
                  <a:lnTo>
                    <a:pt x="20624" y="2546"/>
                  </a:lnTo>
                  <a:lnTo>
                    <a:pt x="22379" y="1405"/>
                  </a:lnTo>
                  <a:lnTo>
                    <a:pt x="22423" y="1361"/>
                  </a:lnTo>
                  <a:lnTo>
                    <a:pt x="23608" y="264"/>
                  </a:lnTo>
                  <a:lnTo>
                    <a:pt x="23652" y="220"/>
                  </a:lnTo>
                  <a:lnTo>
                    <a:pt x="23652" y="176"/>
                  </a:lnTo>
                  <a:lnTo>
                    <a:pt x="23652" y="88"/>
                  </a:lnTo>
                  <a:lnTo>
                    <a:pt x="23608" y="44"/>
                  </a:lnTo>
                  <a:lnTo>
                    <a:pt x="235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1"/>
            <p:cNvSpPr/>
            <p:nvPr/>
          </p:nvSpPr>
          <p:spPr>
            <a:xfrm>
              <a:off x="4188450" y="866975"/>
              <a:ext cx="520025" cy="931375"/>
            </a:xfrm>
            <a:custGeom>
              <a:rect b="b" l="l" r="r" t="t"/>
              <a:pathLst>
                <a:path extrusionOk="0" h="37255" w="20801">
                  <a:moveTo>
                    <a:pt x="8338" y="0"/>
                  </a:moveTo>
                  <a:lnTo>
                    <a:pt x="8250" y="44"/>
                  </a:lnTo>
                  <a:lnTo>
                    <a:pt x="8206" y="88"/>
                  </a:lnTo>
                  <a:lnTo>
                    <a:pt x="6978" y="2238"/>
                  </a:lnTo>
                  <a:lnTo>
                    <a:pt x="6978" y="2326"/>
                  </a:lnTo>
                  <a:lnTo>
                    <a:pt x="6934" y="3511"/>
                  </a:lnTo>
                  <a:lnTo>
                    <a:pt x="6934" y="3554"/>
                  </a:lnTo>
                  <a:lnTo>
                    <a:pt x="7636" y="6100"/>
                  </a:lnTo>
                  <a:lnTo>
                    <a:pt x="7329" y="11979"/>
                  </a:lnTo>
                  <a:lnTo>
                    <a:pt x="6012" y="16631"/>
                  </a:lnTo>
                  <a:lnTo>
                    <a:pt x="5091" y="19746"/>
                  </a:lnTo>
                  <a:lnTo>
                    <a:pt x="3599" y="22862"/>
                  </a:lnTo>
                  <a:lnTo>
                    <a:pt x="1054" y="28742"/>
                  </a:lnTo>
                  <a:lnTo>
                    <a:pt x="1054" y="28830"/>
                  </a:lnTo>
                  <a:lnTo>
                    <a:pt x="1098" y="29093"/>
                  </a:lnTo>
                  <a:lnTo>
                    <a:pt x="1" y="31199"/>
                  </a:lnTo>
                  <a:lnTo>
                    <a:pt x="1" y="31331"/>
                  </a:lnTo>
                  <a:lnTo>
                    <a:pt x="220" y="32077"/>
                  </a:lnTo>
                  <a:lnTo>
                    <a:pt x="220" y="32164"/>
                  </a:lnTo>
                  <a:lnTo>
                    <a:pt x="308" y="32208"/>
                  </a:lnTo>
                  <a:lnTo>
                    <a:pt x="1449" y="32647"/>
                  </a:lnTo>
                  <a:lnTo>
                    <a:pt x="1493" y="32647"/>
                  </a:lnTo>
                  <a:lnTo>
                    <a:pt x="5661" y="33130"/>
                  </a:lnTo>
                  <a:lnTo>
                    <a:pt x="6495" y="33656"/>
                  </a:lnTo>
                  <a:lnTo>
                    <a:pt x="7548" y="35236"/>
                  </a:lnTo>
                  <a:lnTo>
                    <a:pt x="7592" y="35280"/>
                  </a:lnTo>
                  <a:lnTo>
                    <a:pt x="8382" y="35763"/>
                  </a:lnTo>
                  <a:lnTo>
                    <a:pt x="8426" y="35807"/>
                  </a:lnTo>
                  <a:lnTo>
                    <a:pt x="9830" y="36201"/>
                  </a:lnTo>
                  <a:lnTo>
                    <a:pt x="11629" y="37211"/>
                  </a:lnTo>
                  <a:lnTo>
                    <a:pt x="11717" y="37255"/>
                  </a:lnTo>
                  <a:lnTo>
                    <a:pt x="13209" y="37255"/>
                  </a:lnTo>
                  <a:lnTo>
                    <a:pt x="14876" y="36947"/>
                  </a:lnTo>
                  <a:lnTo>
                    <a:pt x="14876" y="36904"/>
                  </a:lnTo>
                  <a:lnTo>
                    <a:pt x="16017" y="36421"/>
                  </a:lnTo>
                  <a:lnTo>
                    <a:pt x="16061" y="36421"/>
                  </a:lnTo>
                  <a:lnTo>
                    <a:pt x="17992" y="34929"/>
                  </a:lnTo>
                  <a:lnTo>
                    <a:pt x="18036" y="34929"/>
                  </a:lnTo>
                  <a:lnTo>
                    <a:pt x="19484" y="33130"/>
                  </a:lnTo>
                  <a:lnTo>
                    <a:pt x="19484" y="33086"/>
                  </a:lnTo>
                  <a:lnTo>
                    <a:pt x="19966" y="31857"/>
                  </a:lnTo>
                  <a:lnTo>
                    <a:pt x="19966" y="31813"/>
                  </a:lnTo>
                  <a:lnTo>
                    <a:pt x="20010" y="30409"/>
                  </a:lnTo>
                  <a:lnTo>
                    <a:pt x="19747" y="27206"/>
                  </a:lnTo>
                  <a:lnTo>
                    <a:pt x="19703" y="27162"/>
                  </a:lnTo>
                  <a:lnTo>
                    <a:pt x="19264" y="25977"/>
                  </a:lnTo>
                  <a:lnTo>
                    <a:pt x="19308" y="25056"/>
                  </a:lnTo>
                  <a:lnTo>
                    <a:pt x="19308" y="25012"/>
                  </a:lnTo>
                  <a:lnTo>
                    <a:pt x="19045" y="23652"/>
                  </a:lnTo>
                  <a:lnTo>
                    <a:pt x="19133" y="22511"/>
                  </a:lnTo>
                  <a:lnTo>
                    <a:pt x="19879" y="19220"/>
                  </a:lnTo>
                  <a:lnTo>
                    <a:pt x="20800" y="15534"/>
                  </a:lnTo>
                  <a:lnTo>
                    <a:pt x="20800" y="15490"/>
                  </a:lnTo>
                  <a:lnTo>
                    <a:pt x="20537" y="13647"/>
                  </a:lnTo>
                  <a:lnTo>
                    <a:pt x="20493" y="13603"/>
                  </a:lnTo>
                  <a:lnTo>
                    <a:pt x="20449" y="13559"/>
                  </a:lnTo>
                  <a:lnTo>
                    <a:pt x="20405" y="13515"/>
                  </a:lnTo>
                  <a:lnTo>
                    <a:pt x="20317" y="13515"/>
                  </a:lnTo>
                  <a:lnTo>
                    <a:pt x="20274" y="13559"/>
                  </a:lnTo>
                  <a:lnTo>
                    <a:pt x="20230" y="13603"/>
                  </a:lnTo>
                  <a:lnTo>
                    <a:pt x="20186" y="13647"/>
                  </a:lnTo>
                  <a:lnTo>
                    <a:pt x="20186" y="13735"/>
                  </a:lnTo>
                  <a:lnTo>
                    <a:pt x="20449" y="15490"/>
                  </a:lnTo>
                  <a:lnTo>
                    <a:pt x="19528" y="19132"/>
                  </a:lnTo>
                  <a:lnTo>
                    <a:pt x="18782" y="22423"/>
                  </a:lnTo>
                  <a:lnTo>
                    <a:pt x="18782" y="22467"/>
                  </a:lnTo>
                  <a:lnTo>
                    <a:pt x="18694" y="23652"/>
                  </a:lnTo>
                  <a:lnTo>
                    <a:pt x="18694" y="23696"/>
                  </a:lnTo>
                  <a:lnTo>
                    <a:pt x="18957" y="25056"/>
                  </a:lnTo>
                  <a:lnTo>
                    <a:pt x="18913" y="25977"/>
                  </a:lnTo>
                  <a:lnTo>
                    <a:pt x="18913" y="26065"/>
                  </a:lnTo>
                  <a:lnTo>
                    <a:pt x="19396" y="27250"/>
                  </a:lnTo>
                  <a:lnTo>
                    <a:pt x="19659" y="30409"/>
                  </a:lnTo>
                  <a:lnTo>
                    <a:pt x="19615" y="31770"/>
                  </a:lnTo>
                  <a:lnTo>
                    <a:pt x="19177" y="32954"/>
                  </a:lnTo>
                  <a:lnTo>
                    <a:pt x="17772" y="34666"/>
                  </a:lnTo>
                  <a:lnTo>
                    <a:pt x="15842" y="36114"/>
                  </a:lnTo>
                  <a:lnTo>
                    <a:pt x="14789" y="36596"/>
                  </a:lnTo>
                  <a:lnTo>
                    <a:pt x="13165" y="36904"/>
                  </a:lnTo>
                  <a:lnTo>
                    <a:pt x="11761" y="36904"/>
                  </a:lnTo>
                  <a:lnTo>
                    <a:pt x="9962" y="35894"/>
                  </a:lnTo>
                  <a:lnTo>
                    <a:pt x="8557" y="35455"/>
                  </a:lnTo>
                  <a:lnTo>
                    <a:pt x="7812" y="35017"/>
                  </a:lnTo>
                  <a:lnTo>
                    <a:pt x="6758" y="33437"/>
                  </a:lnTo>
                  <a:lnTo>
                    <a:pt x="6715" y="33393"/>
                  </a:lnTo>
                  <a:lnTo>
                    <a:pt x="5837" y="32823"/>
                  </a:lnTo>
                  <a:lnTo>
                    <a:pt x="5749" y="32779"/>
                  </a:lnTo>
                  <a:lnTo>
                    <a:pt x="1537" y="32340"/>
                  </a:lnTo>
                  <a:lnTo>
                    <a:pt x="527" y="31901"/>
                  </a:lnTo>
                  <a:lnTo>
                    <a:pt x="352" y="31331"/>
                  </a:lnTo>
                  <a:lnTo>
                    <a:pt x="1449" y="29224"/>
                  </a:lnTo>
                  <a:lnTo>
                    <a:pt x="1449" y="29093"/>
                  </a:lnTo>
                  <a:lnTo>
                    <a:pt x="1405" y="28830"/>
                  </a:lnTo>
                  <a:lnTo>
                    <a:pt x="3906" y="22993"/>
                  </a:lnTo>
                  <a:lnTo>
                    <a:pt x="5398" y="19922"/>
                  </a:lnTo>
                  <a:lnTo>
                    <a:pt x="5398" y="19878"/>
                  </a:lnTo>
                  <a:lnTo>
                    <a:pt x="6363" y="16762"/>
                  </a:lnTo>
                  <a:lnTo>
                    <a:pt x="7680" y="12067"/>
                  </a:lnTo>
                  <a:lnTo>
                    <a:pt x="7680" y="12023"/>
                  </a:lnTo>
                  <a:lnTo>
                    <a:pt x="7987" y="6100"/>
                  </a:lnTo>
                  <a:lnTo>
                    <a:pt x="7987" y="6056"/>
                  </a:lnTo>
                  <a:lnTo>
                    <a:pt x="7285" y="3467"/>
                  </a:lnTo>
                  <a:lnTo>
                    <a:pt x="7329" y="2370"/>
                  </a:lnTo>
                  <a:lnTo>
                    <a:pt x="8514" y="263"/>
                  </a:lnTo>
                  <a:lnTo>
                    <a:pt x="8557" y="220"/>
                  </a:lnTo>
                  <a:lnTo>
                    <a:pt x="8557" y="132"/>
                  </a:lnTo>
                  <a:lnTo>
                    <a:pt x="8514" y="88"/>
                  </a:lnTo>
                  <a:lnTo>
                    <a:pt x="8470" y="44"/>
                  </a:lnTo>
                  <a:lnTo>
                    <a:pt x="838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1"/>
            <p:cNvSpPr/>
            <p:nvPr/>
          </p:nvSpPr>
          <p:spPr>
            <a:xfrm>
              <a:off x="4063400" y="858200"/>
              <a:ext cx="670300" cy="974150"/>
            </a:xfrm>
            <a:custGeom>
              <a:rect b="b" l="l" r="r" t="t"/>
              <a:pathLst>
                <a:path extrusionOk="0" h="38966" w="26812">
                  <a:moveTo>
                    <a:pt x="12857" y="0"/>
                  </a:moveTo>
                  <a:lnTo>
                    <a:pt x="12814" y="44"/>
                  </a:lnTo>
                  <a:lnTo>
                    <a:pt x="12770" y="88"/>
                  </a:lnTo>
                  <a:lnTo>
                    <a:pt x="11365" y="2633"/>
                  </a:lnTo>
                  <a:lnTo>
                    <a:pt x="11322" y="2721"/>
                  </a:lnTo>
                  <a:lnTo>
                    <a:pt x="11234" y="4257"/>
                  </a:lnTo>
                  <a:lnTo>
                    <a:pt x="11234" y="4300"/>
                  </a:lnTo>
                  <a:lnTo>
                    <a:pt x="11717" y="6451"/>
                  </a:lnTo>
                  <a:lnTo>
                    <a:pt x="11322" y="11585"/>
                  </a:lnTo>
                  <a:lnTo>
                    <a:pt x="10751" y="13779"/>
                  </a:lnTo>
                  <a:lnTo>
                    <a:pt x="9522" y="17640"/>
                  </a:lnTo>
                  <a:lnTo>
                    <a:pt x="7899" y="20624"/>
                  </a:lnTo>
                  <a:lnTo>
                    <a:pt x="5749" y="24529"/>
                  </a:lnTo>
                  <a:lnTo>
                    <a:pt x="4564" y="26284"/>
                  </a:lnTo>
                  <a:lnTo>
                    <a:pt x="3511" y="27294"/>
                  </a:lnTo>
                  <a:lnTo>
                    <a:pt x="483" y="28347"/>
                  </a:lnTo>
                  <a:lnTo>
                    <a:pt x="395" y="28435"/>
                  </a:lnTo>
                  <a:lnTo>
                    <a:pt x="88" y="28786"/>
                  </a:lnTo>
                  <a:lnTo>
                    <a:pt x="44" y="28873"/>
                  </a:lnTo>
                  <a:lnTo>
                    <a:pt x="0" y="29883"/>
                  </a:lnTo>
                  <a:lnTo>
                    <a:pt x="44" y="29926"/>
                  </a:lnTo>
                  <a:lnTo>
                    <a:pt x="1843" y="33700"/>
                  </a:lnTo>
                  <a:lnTo>
                    <a:pt x="1887" y="34490"/>
                  </a:lnTo>
                  <a:lnTo>
                    <a:pt x="1887" y="34578"/>
                  </a:lnTo>
                  <a:lnTo>
                    <a:pt x="2282" y="35104"/>
                  </a:lnTo>
                  <a:lnTo>
                    <a:pt x="2370" y="35192"/>
                  </a:lnTo>
                  <a:lnTo>
                    <a:pt x="3950" y="35763"/>
                  </a:lnTo>
                  <a:lnTo>
                    <a:pt x="6714" y="36509"/>
                  </a:lnTo>
                  <a:lnTo>
                    <a:pt x="6758" y="36552"/>
                  </a:lnTo>
                  <a:lnTo>
                    <a:pt x="11190" y="36816"/>
                  </a:lnTo>
                  <a:lnTo>
                    <a:pt x="12375" y="37869"/>
                  </a:lnTo>
                  <a:lnTo>
                    <a:pt x="12462" y="37913"/>
                  </a:lnTo>
                  <a:lnTo>
                    <a:pt x="16807" y="38966"/>
                  </a:lnTo>
                  <a:lnTo>
                    <a:pt x="16851" y="38966"/>
                  </a:lnTo>
                  <a:lnTo>
                    <a:pt x="18957" y="38922"/>
                  </a:lnTo>
                  <a:lnTo>
                    <a:pt x="19001" y="38922"/>
                  </a:lnTo>
                  <a:lnTo>
                    <a:pt x="20712" y="38571"/>
                  </a:lnTo>
                  <a:lnTo>
                    <a:pt x="20756" y="38571"/>
                  </a:lnTo>
                  <a:lnTo>
                    <a:pt x="22423" y="37869"/>
                  </a:lnTo>
                  <a:lnTo>
                    <a:pt x="22467" y="37825"/>
                  </a:lnTo>
                  <a:lnTo>
                    <a:pt x="24047" y="36509"/>
                  </a:lnTo>
                  <a:lnTo>
                    <a:pt x="24091" y="36465"/>
                  </a:lnTo>
                  <a:lnTo>
                    <a:pt x="25802" y="34446"/>
                  </a:lnTo>
                  <a:lnTo>
                    <a:pt x="25802" y="34402"/>
                  </a:lnTo>
                  <a:lnTo>
                    <a:pt x="26416" y="32823"/>
                  </a:lnTo>
                  <a:lnTo>
                    <a:pt x="26416" y="32779"/>
                  </a:lnTo>
                  <a:lnTo>
                    <a:pt x="26548" y="31726"/>
                  </a:lnTo>
                  <a:lnTo>
                    <a:pt x="26153" y="26460"/>
                  </a:lnTo>
                  <a:lnTo>
                    <a:pt x="25451" y="24178"/>
                  </a:lnTo>
                  <a:lnTo>
                    <a:pt x="25363" y="22818"/>
                  </a:lnTo>
                  <a:lnTo>
                    <a:pt x="25934" y="19615"/>
                  </a:lnTo>
                  <a:lnTo>
                    <a:pt x="26811" y="15929"/>
                  </a:lnTo>
                  <a:lnTo>
                    <a:pt x="26811" y="15797"/>
                  </a:lnTo>
                  <a:lnTo>
                    <a:pt x="26109" y="14525"/>
                  </a:lnTo>
                  <a:lnTo>
                    <a:pt x="26065" y="14481"/>
                  </a:lnTo>
                  <a:lnTo>
                    <a:pt x="25978" y="14437"/>
                  </a:lnTo>
                  <a:lnTo>
                    <a:pt x="25934" y="14437"/>
                  </a:lnTo>
                  <a:lnTo>
                    <a:pt x="25846" y="14481"/>
                  </a:lnTo>
                  <a:lnTo>
                    <a:pt x="25802" y="14525"/>
                  </a:lnTo>
                  <a:lnTo>
                    <a:pt x="25758" y="14568"/>
                  </a:lnTo>
                  <a:lnTo>
                    <a:pt x="25758" y="14656"/>
                  </a:lnTo>
                  <a:lnTo>
                    <a:pt x="25802" y="14700"/>
                  </a:lnTo>
                  <a:lnTo>
                    <a:pt x="26460" y="15929"/>
                  </a:lnTo>
                  <a:lnTo>
                    <a:pt x="25583" y="19527"/>
                  </a:lnTo>
                  <a:lnTo>
                    <a:pt x="25012" y="22774"/>
                  </a:lnTo>
                  <a:lnTo>
                    <a:pt x="25012" y="22818"/>
                  </a:lnTo>
                  <a:lnTo>
                    <a:pt x="25100" y="24222"/>
                  </a:lnTo>
                  <a:lnTo>
                    <a:pt x="25100" y="24266"/>
                  </a:lnTo>
                  <a:lnTo>
                    <a:pt x="25802" y="26548"/>
                  </a:lnTo>
                  <a:lnTo>
                    <a:pt x="26197" y="31726"/>
                  </a:lnTo>
                  <a:lnTo>
                    <a:pt x="26065" y="32735"/>
                  </a:lnTo>
                  <a:lnTo>
                    <a:pt x="25495" y="34271"/>
                  </a:lnTo>
                  <a:lnTo>
                    <a:pt x="23828" y="36245"/>
                  </a:lnTo>
                  <a:lnTo>
                    <a:pt x="22248" y="37562"/>
                  </a:lnTo>
                  <a:lnTo>
                    <a:pt x="20624" y="38220"/>
                  </a:lnTo>
                  <a:lnTo>
                    <a:pt x="18913" y="38571"/>
                  </a:lnTo>
                  <a:lnTo>
                    <a:pt x="16851" y="38615"/>
                  </a:lnTo>
                  <a:lnTo>
                    <a:pt x="12594" y="37606"/>
                  </a:lnTo>
                  <a:lnTo>
                    <a:pt x="11365" y="36509"/>
                  </a:lnTo>
                  <a:lnTo>
                    <a:pt x="11278" y="36465"/>
                  </a:lnTo>
                  <a:lnTo>
                    <a:pt x="6802" y="36201"/>
                  </a:lnTo>
                  <a:lnTo>
                    <a:pt x="4081" y="35412"/>
                  </a:lnTo>
                  <a:lnTo>
                    <a:pt x="2545" y="34885"/>
                  </a:lnTo>
                  <a:lnTo>
                    <a:pt x="2238" y="34446"/>
                  </a:lnTo>
                  <a:lnTo>
                    <a:pt x="2194" y="33656"/>
                  </a:lnTo>
                  <a:lnTo>
                    <a:pt x="2151" y="33569"/>
                  </a:lnTo>
                  <a:lnTo>
                    <a:pt x="351" y="29839"/>
                  </a:lnTo>
                  <a:lnTo>
                    <a:pt x="395" y="28961"/>
                  </a:lnTo>
                  <a:lnTo>
                    <a:pt x="615" y="28698"/>
                  </a:lnTo>
                  <a:lnTo>
                    <a:pt x="3642" y="27601"/>
                  </a:lnTo>
                  <a:lnTo>
                    <a:pt x="3730" y="27557"/>
                  </a:lnTo>
                  <a:lnTo>
                    <a:pt x="4827" y="26548"/>
                  </a:lnTo>
                  <a:lnTo>
                    <a:pt x="4827" y="26504"/>
                  </a:lnTo>
                  <a:lnTo>
                    <a:pt x="6056" y="24749"/>
                  </a:lnTo>
                  <a:lnTo>
                    <a:pt x="6056" y="24705"/>
                  </a:lnTo>
                  <a:lnTo>
                    <a:pt x="8206" y="20799"/>
                  </a:lnTo>
                  <a:lnTo>
                    <a:pt x="9830" y="17772"/>
                  </a:lnTo>
                  <a:lnTo>
                    <a:pt x="9830" y="17728"/>
                  </a:lnTo>
                  <a:lnTo>
                    <a:pt x="11058" y="13910"/>
                  </a:lnTo>
                  <a:lnTo>
                    <a:pt x="11673" y="11672"/>
                  </a:lnTo>
                  <a:lnTo>
                    <a:pt x="11673" y="11628"/>
                  </a:lnTo>
                  <a:lnTo>
                    <a:pt x="11936" y="8206"/>
                  </a:lnTo>
                  <a:lnTo>
                    <a:pt x="12068" y="6451"/>
                  </a:lnTo>
                  <a:lnTo>
                    <a:pt x="12068" y="6407"/>
                  </a:lnTo>
                  <a:lnTo>
                    <a:pt x="11585" y="4257"/>
                  </a:lnTo>
                  <a:lnTo>
                    <a:pt x="11673" y="2765"/>
                  </a:lnTo>
                  <a:lnTo>
                    <a:pt x="13077" y="263"/>
                  </a:lnTo>
                  <a:lnTo>
                    <a:pt x="13077" y="220"/>
                  </a:lnTo>
                  <a:lnTo>
                    <a:pt x="13077" y="132"/>
                  </a:lnTo>
                  <a:lnTo>
                    <a:pt x="13077" y="88"/>
                  </a:lnTo>
                  <a:lnTo>
                    <a:pt x="12989" y="44"/>
                  </a:lnTo>
                  <a:lnTo>
                    <a:pt x="1294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1"/>
            <p:cNvSpPr/>
            <p:nvPr/>
          </p:nvSpPr>
          <p:spPr>
            <a:xfrm>
              <a:off x="4019525" y="841725"/>
              <a:ext cx="410300" cy="1012575"/>
            </a:xfrm>
            <a:custGeom>
              <a:rect b="b" l="l" r="r" t="t"/>
              <a:pathLst>
                <a:path extrusionOk="0" h="40503" w="16412">
                  <a:moveTo>
                    <a:pt x="14349" y="1"/>
                  </a:moveTo>
                  <a:lnTo>
                    <a:pt x="14305" y="45"/>
                  </a:lnTo>
                  <a:lnTo>
                    <a:pt x="14261" y="89"/>
                  </a:lnTo>
                  <a:lnTo>
                    <a:pt x="12638" y="2809"/>
                  </a:lnTo>
                  <a:lnTo>
                    <a:pt x="12594" y="2897"/>
                  </a:lnTo>
                  <a:lnTo>
                    <a:pt x="12418" y="3906"/>
                  </a:lnTo>
                  <a:lnTo>
                    <a:pt x="12418" y="3950"/>
                  </a:lnTo>
                  <a:lnTo>
                    <a:pt x="12331" y="6013"/>
                  </a:lnTo>
                  <a:lnTo>
                    <a:pt x="12331" y="6056"/>
                  </a:lnTo>
                  <a:lnTo>
                    <a:pt x="12594" y="8119"/>
                  </a:lnTo>
                  <a:lnTo>
                    <a:pt x="12243" y="11234"/>
                  </a:lnTo>
                  <a:lnTo>
                    <a:pt x="11804" y="13165"/>
                  </a:lnTo>
                  <a:lnTo>
                    <a:pt x="10926" y="15578"/>
                  </a:lnTo>
                  <a:lnTo>
                    <a:pt x="9127" y="19440"/>
                  </a:lnTo>
                  <a:lnTo>
                    <a:pt x="7899" y="21415"/>
                  </a:lnTo>
                  <a:lnTo>
                    <a:pt x="4344" y="26549"/>
                  </a:lnTo>
                  <a:lnTo>
                    <a:pt x="3511" y="26724"/>
                  </a:lnTo>
                  <a:lnTo>
                    <a:pt x="3203" y="26505"/>
                  </a:lnTo>
                  <a:lnTo>
                    <a:pt x="2457" y="25539"/>
                  </a:lnTo>
                  <a:lnTo>
                    <a:pt x="2370" y="25451"/>
                  </a:lnTo>
                  <a:lnTo>
                    <a:pt x="1975" y="25276"/>
                  </a:lnTo>
                  <a:lnTo>
                    <a:pt x="1843" y="25276"/>
                  </a:lnTo>
                  <a:lnTo>
                    <a:pt x="1755" y="25364"/>
                  </a:lnTo>
                  <a:lnTo>
                    <a:pt x="44" y="28435"/>
                  </a:lnTo>
                  <a:lnTo>
                    <a:pt x="0" y="28567"/>
                  </a:lnTo>
                  <a:lnTo>
                    <a:pt x="220" y="29488"/>
                  </a:lnTo>
                  <a:lnTo>
                    <a:pt x="220" y="29532"/>
                  </a:lnTo>
                  <a:lnTo>
                    <a:pt x="1229" y="32165"/>
                  </a:lnTo>
                  <a:lnTo>
                    <a:pt x="2852" y="35588"/>
                  </a:lnTo>
                  <a:lnTo>
                    <a:pt x="3598" y="36509"/>
                  </a:lnTo>
                  <a:lnTo>
                    <a:pt x="3686" y="36553"/>
                  </a:lnTo>
                  <a:lnTo>
                    <a:pt x="4608" y="37080"/>
                  </a:lnTo>
                  <a:lnTo>
                    <a:pt x="7548" y="38133"/>
                  </a:lnTo>
                  <a:lnTo>
                    <a:pt x="11365" y="39405"/>
                  </a:lnTo>
                  <a:lnTo>
                    <a:pt x="14130" y="40151"/>
                  </a:lnTo>
                  <a:lnTo>
                    <a:pt x="14174" y="40195"/>
                  </a:lnTo>
                  <a:lnTo>
                    <a:pt x="16236" y="40459"/>
                  </a:lnTo>
                  <a:lnTo>
                    <a:pt x="16236" y="40502"/>
                  </a:lnTo>
                  <a:lnTo>
                    <a:pt x="16368" y="40459"/>
                  </a:lnTo>
                  <a:lnTo>
                    <a:pt x="16412" y="40327"/>
                  </a:lnTo>
                  <a:lnTo>
                    <a:pt x="16412" y="40283"/>
                  </a:lnTo>
                  <a:lnTo>
                    <a:pt x="16412" y="40195"/>
                  </a:lnTo>
                  <a:lnTo>
                    <a:pt x="16324" y="40151"/>
                  </a:lnTo>
                  <a:lnTo>
                    <a:pt x="16280" y="40151"/>
                  </a:lnTo>
                  <a:lnTo>
                    <a:pt x="14217" y="39844"/>
                  </a:lnTo>
                  <a:lnTo>
                    <a:pt x="11497" y="39054"/>
                  </a:lnTo>
                  <a:lnTo>
                    <a:pt x="7679" y="37826"/>
                  </a:lnTo>
                  <a:lnTo>
                    <a:pt x="4739" y="36773"/>
                  </a:lnTo>
                  <a:lnTo>
                    <a:pt x="3862" y="36290"/>
                  </a:lnTo>
                  <a:lnTo>
                    <a:pt x="3160" y="35412"/>
                  </a:lnTo>
                  <a:lnTo>
                    <a:pt x="1580" y="32034"/>
                  </a:lnTo>
                  <a:lnTo>
                    <a:pt x="571" y="29401"/>
                  </a:lnTo>
                  <a:lnTo>
                    <a:pt x="395" y="28567"/>
                  </a:lnTo>
                  <a:lnTo>
                    <a:pt x="1975" y="25671"/>
                  </a:lnTo>
                  <a:lnTo>
                    <a:pt x="2194" y="25759"/>
                  </a:lnTo>
                  <a:lnTo>
                    <a:pt x="2940" y="26724"/>
                  </a:lnTo>
                  <a:lnTo>
                    <a:pt x="2984" y="26768"/>
                  </a:lnTo>
                  <a:lnTo>
                    <a:pt x="3379" y="27075"/>
                  </a:lnTo>
                  <a:lnTo>
                    <a:pt x="3555" y="27075"/>
                  </a:lnTo>
                  <a:lnTo>
                    <a:pt x="4476" y="26856"/>
                  </a:lnTo>
                  <a:lnTo>
                    <a:pt x="4564" y="26768"/>
                  </a:lnTo>
                  <a:lnTo>
                    <a:pt x="8162" y="21634"/>
                  </a:lnTo>
                  <a:lnTo>
                    <a:pt x="9435" y="19615"/>
                  </a:lnTo>
                  <a:lnTo>
                    <a:pt x="9435" y="19572"/>
                  </a:lnTo>
                  <a:lnTo>
                    <a:pt x="11234" y="15710"/>
                  </a:lnTo>
                  <a:lnTo>
                    <a:pt x="12155" y="13253"/>
                  </a:lnTo>
                  <a:lnTo>
                    <a:pt x="12594" y="11278"/>
                  </a:lnTo>
                  <a:lnTo>
                    <a:pt x="12945" y="8163"/>
                  </a:lnTo>
                  <a:lnTo>
                    <a:pt x="12945" y="8119"/>
                  </a:lnTo>
                  <a:lnTo>
                    <a:pt x="12682" y="6013"/>
                  </a:lnTo>
                  <a:lnTo>
                    <a:pt x="12726" y="3994"/>
                  </a:lnTo>
                  <a:lnTo>
                    <a:pt x="12945" y="2985"/>
                  </a:lnTo>
                  <a:lnTo>
                    <a:pt x="14569" y="264"/>
                  </a:lnTo>
                  <a:lnTo>
                    <a:pt x="14569" y="220"/>
                  </a:lnTo>
                  <a:lnTo>
                    <a:pt x="14569" y="133"/>
                  </a:lnTo>
                  <a:lnTo>
                    <a:pt x="14525" y="89"/>
                  </a:lnTo>
                  <a:lnTo>
                    <a:pt x="14481" y="45"/>
                  </a:lnTo>
                  <a:lnTo>
                    <a:pt x="1443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1"/>
            <p:cNvSpPr/>
            <p:nvPr/>
          </p:nvSpPr>
          <p:spPr>
            <a:xfrm>
              <a:off x="3981125" y="801150"/>
              <a:ext cx="444300" cy="1074000"/>
            </a:xfrm>
            <a:custGeom>
              <a:rect b="b" l="l" r="r" t="t"/>
              <a:pathLst>
                <a:path extrusionOk="0" h="42960" w="17772">
                  <a:moveTo>
                    <a:pt x="16192" y="0"/>
                  </a:moveTo>
                  <a:lnTo>
                    <a:pt x="16148" y="44"/>
                  </a:lnTo>
                  <a:lnTo>
                    <a:pt x="15183" y="1536"/>
                  </a:lnTo>
                  <a:lnTo>
                    <a:pt x="14437" y="2677"/>
                  </a:lnTo>
                  <a:lnTo>
                    <a:pt x="13910" y="3599"/>
                  </a:lnTo>
                  <a:lnTo>
                    <a:pt x="13691" y="3993"/>
                  </a:lnTo>
                  <a:lnTo>
                    <a:pt x="13516" y="4388"/>
                  </a:lnTo>
                  <a:lnTo>
                    <a:pt x="13340" y="4783"/>
                  </a:lnTo>
                  <a:lnTo>
                    <a:pt x="13252" y="5222"/>
                  </a:lnTo>
                  <a:lnTo>
                    <a:pt x="13165" y="5617"/>
                  </a:lnTo>
                  <a:lnTo>
                    <a:pt x="13121" y="6100"/>
                  </a:lnTo>
                  <a:lnTo>
                    <a:pt x="13077" y="7153"/>
                  </a:lnTo>
                  <a:lnTo>
                    <a:pt x="13165" y="8513"/>
                  </a:lnTo>
                  <a:lnTo>
                    <a:pt x="13252" y="10224"/>
                  </a:lnTo>
                  <a:lnTo>
                    <a:pt x="12726" y="13121"/>
                  </a:lnTo>
                  <a:lnTo>
                    <a:pt x="11892" y="15051"/>
                  </a:lnTo>
                  <a:lnTo>
                    <a:pt x="9873" y="19264"/>
                  </a:lnTo>
                  <a:lnTo>
                    <a:pt x="7636" y="23564"/>
                  </a:lnTo>
                  <a:lnTo>
                    <a:pt x="6012" y="25714"/>
                  </a:lnTo>
                  <a:lnTo>
                    <a:pt x="5134" y="26329"/>
                  </a:lnTo>
                  <a:lnTo>
                    <a:pt x="4520" y="26021"/>
                  </a:lnTo>
                  <a:lnTo>
                    <a:pt x="3774" y="25407"/>
                  </a:lnTo>
                  <a:lnTo>
                    <a:pt x="3642" y="25363"/>
                  </a:lnTo>
                  <a:lnTo>
                    <a:pt x="3291" y="25319"/>
                  </a:lnTo>
                  <a:lnTo>
                    <a:pt x="3204" y="25319"/>
                  </a:lnTo>
                  <a:lnTo>
                    <a:pt x="3160" y="25363"/>
                  </a:lnTo>
                  <a:lnTo>
                    <a:pt x="2545" y="26241"/>
                  </a:lnTo>
                  <a:lnTo>
                    <a:pt x="2502" y="26241"/>
                  </a:lnTo>
                  <a:lnTo>
                    <a:pt x="1799" y="27689"/>
                  </a:lnTo>
                  <a:lnTo>
                    <a:pt x="264" y="28961"/>
                  </a:lnTo>
                  <a:lnTo>
                    <a:pt x="220" y="29049"/>
                  </a:lnTo>
                  <a:lnTo>
                    <a:pt x="0" y="29707"/>
                  </a:lnTo>
                  <a:lnTo>
                    <a:pt x="0" y="29795"/>
                  </a:lnTo>
                  <a:lnTo>
                    <a:pt x="351" y="30760"/>
                  </a:lnTo>
                  <a:lnTo>
                    <a:pt x="2677" y="36202"/>
                  </a:lnTo>
                  <a:lnTo>
                    <a:pt x="2677" y="36245"/>
                  </a:lnTo>
                  <a:lnTo>
                    <a:pt x="3906" y="37913"/>
                  </a:lnTo>
                  <a:lnTo>
                    <a:pt x="4915" y="39054"/>
                  </a:lnTo>
                  <a:lnTo>
                    <a:pt x="4959" y="39098"/>
                  </a:lnTo>
                  <a:lnTo>
                    <a:pt x="6144" y="39800"/>
                  </a:lnTo>
                  <a:lnTo>
                    <a:pt x="6188" y="39800"/>
                  </a:lnTo>
                  <a:lnTo>
                    <a:pt x="8996" y="40853"/>
                  </a:lnTo>
                  <a:lnTo>
                    <a:pt x="14086" y="42389"/>
                  </a:lnTo>
                  <a:lnTo>
                    <a:pt x="14788" y="42389"/>
                  </a:lnTo>
                  <a:lnTo>
                    <a:pt x="17509" y="42959"/>
                  </a:lnTo>
                  <a:lnTo>
                    <a:pt x="17640" y="42959"/>
                  </a:lnTo>
                  <a:lnTo>
                    <a:pt x="17684" y="42915"/>
                  </a:lnTo>
                  <a:lnTo>
                    <a:pt x="17728" y="42871"/>
                  </a:lnTo>
                  <a:lnTo>
                    <a:pt x="17772" y="42828"/>
                  </a:lnTo>
                  <a:lnTo>
                    <a:pt x="17772" y="42740"/>
                  </a:lnTo>
                  <a:lnTo>
                    <a:pt x="17772" y="42696"/>
                  </a:lnTo>
                  <a:lnTo>
                    <a:pt x="17728" y="42652"/>
                  </a:lnTo>
                  <a:lnTo>
                    <a:pt x="17640" y="42608"/>
                  </a:lnTo>
                  <a:lnTo>
                    <a:pt x="17553" y="42608"/>
                  </a:lnTo>
                  <a:lnTo>
                    <a:pt x="14832" y="42038"/>
                  </a:lnTo>
                  <a:lnTo>
                    <a:pt x="14174" y="42038"/>
                  </a:lnTo>
                  <a:lnTo>
                    <a:pt x="9128" y="40502"/>
                  </a:lnTo>
                  <a:lnTo>
                    <a:pt x="6319" y="39493"/>
                  </a:lnTo>
                  <a:lnTo>
                    <a:pt x="5178" y="38834"/>
                  </a:lnTo>
                  <a:lnTo>
                    <a:pt x="4213" y="37694"/>
                  </a:lnTo>
                  <a:lnTo>
                    <a:pt x="2984" y="36026"/>
                  </a:lnTo>
                  <a:lnTo>
                    <a:pt x="702" y="30629"/>
                  </a:lnTo>
                  <a:lnTo>
                    <a:pt x="351" y="29751"/>
                  </a:lnTo>
                  <a:lnTo>
                    <a:pt x="527" y="29181"/>
                  </a:lnTo>
                  <a:lnTo>
                    <a:pt x="2019" y="27952"/>
                  </a:lnTo>
                  <a:lnTo>
                    <a:pt x="2063" y="27864"/>
                  </a:lnTo>
                  <a:lnTo>
                    <a:pt x="2809" y="26416"/>
                  </a:lnTo>
                  <a:lnTo>
                    <a:pt x="3379" y="25670"/>
                  </a:lnTo>
                  <a:lnTo>
                    <a:pt x="3555" y="25670"/>
                  </a:lnTo>
                  <a:lnTo>
                    <a:pt x="4301" y="26329"/>
                  </a:lnTo>
                  <a:lnTo>
                    <a:pt x="4345" y="26372"/>
                  </a:lnTo>
                  <a:lnTo>
                    <a:pt x="5091" y="26680"/>
                  </a:lnTo>
                  <a:lnTo>
                    <a:pt x="5178" y="26680"/>
                  </a:lnTo>
                  <a:lnTo>
                    <a:pt x="5266" y="26636"/>
                  </a:lnTo>
                  <a:lnTo>
                    <a:pt x="6231" y="25977"/>
                  </a:lnTo>
                  <a:lnTo>
                    <a:pt x="6275" y="25934"/>
                  </a:lnTo>
                  <a:lnTo>
                    <a:pt x="7943" y="23740"/>
                  </a:lnTo>
                  <a:lnTo>
                    <a:pt x="10181" y="19439"/>
                  </a:lnTo>
                  <a:lnTo>
                    <a:pt x="12199" y="15183"/>
                  </a:lnTo>
                  <a:lnTo>
                    <a:pt x="13077" y="13252"/>
                  </a:lnTo>
                  <a:lnTo>
                    <a:pt x="13077" y="13208"/>
                  </a:lnTo>
                  <a:lnTo>
                    <a:pt x="13603" y="10268"/>
                  </a:lnTo>
                  <a:lnTo>
                    <a:pt x="13603" y="10224"/>
                  </a:lnTo>
                  <a:lnTo>
                    <a:pt x="13516" y="8513"/>
                  </a:lnTo>
                  <a:lnTo>
                    <a:pt x="13428" y="7197"/>
                  </a:lnTo>
                  <a:lnTo>
                    <a:pt x="13472" y="6144"/>
                  </a:lnTo>
                  <a:lnTo>
                    <a:pt x="13516" y="5705"/>
                  </a:lnTo>
                  <a:lnTo>
                    <a:pt x="13603" y="5310"/>
                  </a:lnTo>
                  <a:lnTo>
                    <a:pt x="13691" y="4915"/>
                  </a:lnTo>
                  <a:lnTo>
                    <a:pt x="13823" y="4520"/>
                  </a:lnTo>
                  <a:lnTo>
                    <a:pt x="13998" y="4125"/>
                  </a:lnTo>
                  <a:lnTo>
                    <a:pt x="14218" y="3730"/>
                  </a:lnTo>
                  <a:lnTo>
                    <a:pt x="14744" y="2853"/>
                  </a:lnTo>
                  <a:lnTo>
                    <a:pt x="15490" y="1712"/>
                  </a:lnTo>
                  <a:lnTo>
                    <a:pt x="16456" y="264"/>
                  </a:lnTo>
                  <a:lnTo>
                    <a:pt x="16499" y="176"/>
                  </a:lnTo>
                  <a:lnTo>
                    <a:pt x="16499" y="132"/>
                  </a:lnTo>
                  <a:lnTo>
                    <a:pt x="16456" y="44"/>
                  </a:lnTo>
                  <a:lnTo>
                    <a:pt x="1641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1"/>
            <p:cNvSpPr/>
            <p:nvPr/>
          </p:nvSpPr>
          <p:spPr>
            <a:xfrm>
              <a:off x="3930650" y="715575"/>
              <a:ext cx="492600" cy="1197950"/>
            </a:xfrm>
            <a:custGeom>
              <a:rect b="b" l="l" r="r" t="t"/>
              <a:pathLst>
                <a:path extrusionOk="0" h="47918" w="19704">
                  <a:moveTo>
                    <a:pt x="18080" y="1"/>
                  </a:moveTo>
                  <a:lnTo>
                    <a:pt x="17992" y="45"/>
                  </a:lnTo>
                  <a:lnTo>
                    <a:pt x="17948" y="88"/>
                  </a:lnTo>
                  <a:lnTo>
                    <a:pt x="17904" y="132"/>
                  </a:lnTo>
                  <a:lnTo>
                    <a:pt x="17904" y="176"/>
                  </a:lnTo>
                  <a:lnTo>
                    <a:pt x="17904" y="1668"/>
                  </a:lnTo>
                  <a:lnTo>
                    <a:pt x="17202" y="2853"/>
                  </a:lnTo>
                  <a:lnTo>
                    <a:pt x="15491" y="5530"/>
                  </a:lnTo>
                  <a:lnTo>
                    <a:pt x="14306" y="7811"/>
                  </a:lnTo>
                  <a:lnTo>
                    <a:pt x="14306" y="7855"/>
                  </a:lnTo>
                  <a:lnTo>
                    <a:pt x="13999" y="9391"/>
                  </a:lnTo>
                  <a:lnTo>
                    <a:pt x="13999" y="9435"/>
                  </a:lnTo>
                  <a:lnTo>
                    <a:pt x="13692" y="13691"/>
                  </a:lnTo>
                  <a:lnTo>
                    <a:pt x="12814" y="15008"/>
                  </a:lnTo>
                  <a:lnTo>
                    <a:pt x="10181" y="18211"/>
                  </a:lnTo>
                  <a:lnTo>
                    <a:pt x="6846" y="22072"/>
                  </a:lnTo>
                  <a:lnTo>
                    <a:pt x="4213" y="25100"/>
                  </a:lnTo>
                  <a:lnTo>
                    <a:pt x="4213" y="25144"/>
                  </a:lnTo>
                  <a:lnTo>
                    <a:pt x="3467" y="26548"/>
                  </a:lnTo>
                  <a:lnTo>
                    <a:pt x="3424" y="26636"/>
                  </a:lnTo>
                  <a:lnTo>
                    <a:pt x="3292" y="28391"/>
                  </a:lnTo>
                  <a:lnTo>
                    <a:pt x="2853" y="29357"/>
                  </a:lnTo>
                  <a:lnTo>
                    <a:pt x="1844" y="30278"/>
                  </a:lnTo>
                  <a:lnTo>
                    <a:pt x="133" y="30980"/>
                  </a:lnTo>
                  <a:lnTo>
                    <a:pt x="45" y="31068"/>
                  </a:lnTo>
                  <a:lnTo>
                    <a:pt x="1" y="31068"/>
                  </a:lnTo>
                  <a:lnTo>
                    <a:pt x="1" y="31200"/>
                  </a:lnTo>
                  <a:lnTo>
                    <a:pt x="176" y="34052"/>
                  </a:lnTo>
                  <a:lnTo>
                    <a:pt x="176" y="34096"/>
                  </a:lnTo>
                  <a:lnTo>
                    <a:pt x="922" y="36772"/>
                  </a:lnTo>
                  <a:lnTo>
                    <a:pt x="2941" y="41555"/>
                  </a:lnTo>
                  <a:lnTo>
                    <a:pt x="2985" y="41599"/>
                  </a:lnTo>
                  <a:lnTo>
                    <a:pt x="3950" y="42521"/>
                  </a:lnTo>
                  <a:lnTo>
                    <a:pt x="3994" y="42521"/>
                  </a:lnTo>
                  <a:lnTo>
                    <a:pt x="8163" y="45373"/>
                  </a:lnTo>
                  <a:lnTo>
                    <a:pt x="8163" y="45417"/>
                  </a:lnTo>
                  <a:lnTo>
                    <a:pt x="10883" y="46470"/>
                  </a:lnTo>
                  <a:lnTo>
                    <a:pt x="14920" y="47742"/>
                  </a:lnTo>
                  <a:lnTo>
                    <a:pt x="14964" y="47742"/>
                  </a:lnTo>
                  <a:lnTo>
                    <a:pt x="17641" y="47655"/>
                  </a:lnTo>
                  <a:lnTo>
                    <a:pt x="19177" y="47918"/>
                  </a:lnTo>
                  <a:lnTo>
                    <a:pt x="19221" y="47918"/>
                  </a:lnTo>
                  <a:lnTo>
                    <a:pt x="19528" y="47874"/>
                  </a:lnTo>
                  <a:lnTo>
                    <a:pt x="19615" y="47830"/>
                  </a:lnTo>
                  <a:lnTo>
                    <a:pt x="19659" y="47786"/>
                  </a:lnTo>
                  <a:lnTo>
                    <a:pt x="19703" y="47742"/>
                  </a:lnTo>
                  <a:lnTo>
                    <a:pt x="19703" y="47655"/>
                  </a:lnTo>
                  <a:lnTo>
                    <a:pt x="19659" y="47611"/>
                  </a:lnTo>
                  <a:lnTo>
                    <a:pt x="19615" y="47567"/>
                  </a:lnTo>
                  <a:lnTo>
                    <a:pt x="19572" y="47523"/>
                  </a:lnTo>
                  <a:lnTo>
                    <a:pt x="19484" y="47523"/>
                  </a:lnTo>
                  <a:lnTo>
                    <a:pt x="19221" y="47567"/>
                  </a:lnTo>
                  <a:lnTo>
                    <a:pt x="17685" y="47304"/>
                  </a:lnTo>
                  <a:lnTo>
                    <a:pt x="17641" y="47304"/>
                  </a:lnTo>
                  <a:lnTo>
                    <a:pt x="15008" y="47391"/>
                  </a:lnTo>
                  <a:lnTo>
                    <a:pt x="11015" y="46119"/>
                  </a:lnTo>
                  <a:lnTo>
                    <a:pt x="8338" y="45066"/>
                  </a:lnTo>
                  <a:lnTo>
                    <a:pt x="4213" y="42214"/>
                  </a:lnTo>
                  <a:lnTo>
                    <a:pt x="3248" y="41380"/>
                  </a:lnTo>
                  <a:lnTo>
                    <a:pt x="1273" y="36641"/>
                  </a:lnTo>
                  <a:lnTo>
                    <a:pt x="527" y="34008"/>
                  </a:lnTo>
                  <a:lnTo>
                    <a:pt x="352" y="31287"/>
                  </a:lnTo>
                  <a:lnTo>
                    <a:pt x="1975" y="30585"/>
                  </a:lnTo>
                  <a:lnTo>
                    <a:pt x="2063" y="30541"/>
                  </a:lnTo>
                  <a:lnTo>
                    <a:pt x="3116" y="29576"/>
                  </a:lnTo>
                  <a:lnTo>
                    <a:pt x="3160" y="29532"/>
                  </a:lnTo>
                  <a:lnTo>
                    <a:pt x="3643" y="28523"/>
                  </a:lnTo>
                  <a:lnTo>
                    <a:pt x="3643" y="28435"/>
                  </a:lnTo>
                  <a:lnTo>
                    <a:pt x="3775" y="26680"/>
                  </a:lnTo>
                  <a:lnTo>
                    <a:pt x="4521" y="25320"/>
                  </a:lnTo>
                  <a:lnTo>
                    <a:pt x="7110" y="22292"/>
                  </a:lnTo>
                  <a:lnTo>
                    <a:pt x="10444" y="18430"/>
                  </a:lnTo>
                  <a:lnTo>
                    <a:pt x="13121" y="15227"/>
                  </a:lnTo>
                  <a:lnTo>
                    <a:pt x="13999" y="13867"/>
                  </a:lnTo>
                  <a:lnTo>
                    <a:pt x="14043" y="13779"/>
                  </a:lnTo>
                  <a:lnTo>
                    <a:pt x="14350" y="9435"/>
                  </a:lnTo>
                  <a:lnTo>
                    <a:pt x="14657" y="7943"/>
                  </a:lnTo>
                  <a:lnTo>
                    <a:pt x="15798" y="5705"/>
                  </a:lnTo>
                  <a:lnTo>
                    <a:pt x="17509" y="3028"/>
                  </a:lnTo>
                  <a:lnTo>
                    <a:pt x="18211" y="1844"/>
                  </a:lnTo>
                  <a:lnTo>
                    <a:pt x="18255" y="1756"/>
                  </a:lnTo>
                  <a:lnTo>
                    <a:pt x="18255" y="176"/>
                  </a:lnTo>
                  <a:lnTo>
                    <a:pt x="18255" y="132"/>
                  </a:lnTo>
                  <a:lnTo>
                    <a:pt x="18211" y="88"/>
                  </a:lnTo>
                  <a:lnTo>
                    <a:pt x="18124" y="45"/>
                  </a:lnTo>
                  <a:lnTo>
                    <a:pt x="1808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1"/>
            <p:cNvSpPr/>
            <p:nvPr/>
          </p:nvSpPr>
          <p:spPr>
            <a:xfrm>
              <a:off x="3904325" y="661825"/>
              <a:ext cx="515625" cy="1271450"/>
            </a:xfrm>
            <a:custGeom>
              <a:rect b="b" l="l" r="r" t="t"/>
              <a:pathLst>
                <a:path extrusionOk="0" h="50858" w="20625">
                  <a:moveTo>
                    <a:pt x="18913" y="1"/>
                  </a:moveTo>
                  <a:lnTo>
                    <a:pt x="18825" y="44"/>
                  </a:lnTo>
                  <a:lnTo>
                    <a:pt x="18782" y="88"/>
                  </a:lnTo>
                  <a:lnTo>
                    <a:pt x="18782" y="132"/>
                  </a:lnTo>
                  <a:lnTo>
                    <a:pt x="18080" y="4125"/>
                  </a:lnTo>
                  <a:lnTo>
                    <a:pt x="16280" y="6978"/>
                  </a:lnTo>
                  <a:lnTo>
                    <a:pt x="14964" y="9347"/>
                  </a:lnTo>
                  <a:lnTo>
                    <a:pt x="14964" y="9391"/>
                  </a:lnTo>
                  <a:lnTo>
                    <a:pt x="14525" y="10707"/>
                  </a:lnTo>
                  <a:lnTo>
                    <a:pt x="14525" y="10751"/>
                  </a:lnTo>
                  <a:lnTo>
                    <a:pt x="13955" y="15271"/>
                  </a:lnTo>
                  <a:lnTo>
                    <a:pt x="13516" y="15885"/>
                  </a:lnTo>
                  <a:lnTo>
                    <a:pt x="12375" y="17202"/>
                  </a:lnTo>
                  <a:lnTo>
                    <a:pt x="10444" y="19352"/>
                  </a:lnTo>
                  <a:lnTo>
                    <a:pt x="8075" y="21941"/>
                  </a:lnTo>
                  <a:lnTo>
                    <a:pt x="4564" y="25802"/>
                  </a:lnTo>
                  <a:lnTo>
                    <a:pt x="4564" y="25846"/>
                  </a:lnTo>
                  <a:lnTo>
                    <a:pt x="3423" y="27514"/>
                  </a:lnTo>
                  <a:lnTo>
                    <a:pt x="3423" y="27645"/>
                  </a:lnTo>
                  <a:lnTo>
                    <a:pt x="3555" y="30366"/>
                  </a:lnTo>
                  <a:lnTo>
                    <a:pt x="3160" y="31419"/>
                  </a:lnTo>
                  <a:lnTo>
                    <a:pt x="2502" y="31989"/>
                  </a:lnTo>
                  <a:lnTo>
                    <a:pt x="132" y="32867"/>
                  </a:lnTo>
                  <a:lnTo>
                    <a:pt x="45" y="32955"/>
                  </a:lnTo>
                  <a:lnTo>
                    <a:pt x="1" y="33042"/>
                  </a:lnTo>
                  <a:lnTo>
                    <a:pt x="396" y="37562"/>
                  </a:lnTo>
                  <a:lnTo>
                    <a:pt x="1010" y="39844"/>
                  </a:lnTo>
                  <a:lnTo>
                    <a:pt x="2502" y="43793"/>
                  </a:lnTo>
                  <a:lnTo>
                    <a:pt x="2546" y="43881"/>
                  </a:lnTo>
                  <a:lnTo>
                    <a:pt x="3423" y="44846"/>
                  </a:lnTo>
                  <a:lnTo>
                    <a:pt x="3467" y="44890"/>
                  </a:lnTo>
                  <a:lnTo>
                    <a:pt x="7504" y="47655"/>
                  </a:lnTo>
                  <a:lnTo>
                    <a:pt x="9172" y="48620"/>
                  </a:lnTo>
                  <a:lnTo>
                    <a:pt x="9216" y="48620"/>
                  </a:lnTo>
                  <a:lnTo>
                    <a:pt x="11848" y="49717"/>
                  </a:lnTo>
                  <a:lnTo>
                    <a:pt x="15491" y="50858"/>
                  </a:lnTo>
                  <a:lnTo>
                    <a:pt x="15534" y="50858"/>
                  </a:lnTo>
                  <a:lnTo>
                    <a:pt x="18694" y="50682"/>
                  </a:lnTo>
                  <a:lnTo>
                    <a:pt x="20054" y="50858"/>
                  </a:lnTo>
                  <a:lnTo>
                    <a:pt x="20098" y="50858"/>
                  </a:lnTo>
                  <a:lnTo>
                    <a:pt x="20449" y="50814"/>
                  </a:lnTo>
                  <a:lnTo>
                    <a:pt x="20537" y="50770"/>
                  </a:lnTo>
                  <a:lnTo>
                    <a:pt x="20581" y="50726"/>
                  </a:lnTo>
                  <a:lnTo>
                    <a:pt x="20625" y="50682"/>
                  </a:lnTo>
                  <a:lnTo>
                    <a:pt x="20625" y="50595"/>
                  </a:lnTo>
                  <a:lnTo>
                    <a:pt x="20581" y="50507"/>
                  </a:lnTo>
                  <a:lnTo>
                    <a:pt x="20537" y="50463"/>
                  </a:lnTo>
                  <a:lnTo>
                    <a:pt x="20405" y="50463"/>
                  </a:lnTo>
                  <a:lnTo>
                    <a:pt x="20054" y="50507"/>
                  </a:lnTo>
                  <a:lnTo>
                    <a:pt x="18694" y="50331"/>
                  </a:lnTo>
                  <a:lnTo>
                    <a:pt x="15578" y="50507"/>
                  </a:lnTo>
                  <a:lnTo>
                    <a:pt x="11980" y="49410"/>
                  </a:lnTo>
                  <a:lnTo>
                    <a:pt x="9347" y="48313"/>
                  </a:lnTo>
                  <a:lnTo>
                    <a:pt x="7680" y="47347"/>
                  </a:lnTo>
                  <a:lnTo>
                    <a:pt x="3687" y="44583"/>
                  </a:lnTo>
                  <a:lnTo>
                    <a:pt x="2809" y="43661"/>
                  </a:lnTo>
                  <a:lnTo>
                    <a:pt x="1361" y="39756"/>
                  </a:lnTo>
                  <a:lnTo>
                    <a:pt x="703" y="37518"/>
                  </a:lnTo>
                  <a:lnTo>
                    <a:pt x="396" y="33130"/>
                  </a:lnTo>
                  <a:lnTo>
                    <a:pt x="2634" y="32296"/>
                  </a:lnTo>
                  <a:lnTo>
                    <a:pt x="2677" y="32296"/>
                  </a:lnTo>
                  <a:lnTo>
                    <a:pt x="3423" y="31638"/>
                  </a:lnTo>
                  <a:lnTo>
                    <a:pt x="3467" y="31550"/>
                  </a:lnTo>
                  <a:lnTo>
                    <a:pt x="3906" y="30453"/>
                  </a:lnTo>
                  <a:lnTo>
                    <a:pt x="3906" y="30410"/>
                  </a:lnTo>
                  <a:lnTo>
                    <a:pt x="3774" y="27689"/>
                  </a:lnTo>
                  <a:lnTo>
                    <a:pt x="4871" y="26065"/>
                  </a:lnTo>
                  <a:lnTo>
                    <a:pt x="8338" y="22160"/>
                  </a:lnTo>
                  <a:lnTo>
                    <a:pt x="10708" y="19615"/>
                  </a:lnTo>
                  <a:lnTo>
                    <a:pt x="12638" y="17421"/>
                  </a:lnTo>
                  <a:lnTo>
                    <a:pt x="13779" y="16105"/>
                  </a:lnTo>
                  <a:lnTo>
                    <a:pt x="14262" y="15446"/>
                  </a:lnTo>
                  <a:lnTo>
                    <a:pt x="14306" y="15359"/>
                  </a:lnTo>
                  <a:lnTo>
                    <a:pt x="14876" y="10795"/>
                  </a:lnTo>
                  <a:lnTo>
                    <a:pt x="15271" y="9479"/>
                  </a:lnTo>
                  <a:lnTo>
                    <a:pt x="16544" y="7153"/>
                  </a:lnTo>
                  <a:lnTo>
                    <a:pt x="18387" y="4301"/>
                  </a:lnTo>
                  <a:lnTo>
                    <a:pt x="18387" y="4213"/>
                  </a:lnTo>
                  <a:lnTo>
                    <a:pt x="19133" y="220"/>
                  </a:lnTo>
                  <a:lnTo>
                    <a:pt x="19089" y="132"/>
                  </a:lnTo>
                  <a:lnTo>
                    <a:pt x="19089" y="88"/>
                  </a:lnTo>
                  <a:lnTo>
                    <a:pt x="19045" y="44"/>
                  </a:lnTo>
                  <a:lnTo>
                    <a:pt x="1895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1"/>
            <p:cNvSpPr/>
            <p:nvPr/>
          </p:nvSpPr>
          <p:spPr>
            <a:xfrm>
              <a:off x="3881300" y="681575"/>
              <a:ext cx="525475" cy="1276950"/>
            </a:xfrm>
            <a:custGeom>
              <a:rect b="b" l="l" r="r" t="t"/>
              <a:pathLst>
                <a:path extrusionOk="0" h="51078" w="21019">
                  <a:moveTo>
                    <a:pt x="19176" y="0"/>
                  </a:moveTo>
                  <a:lnTo>
                    <a:pt x="19132" y="44"/>
                  </a:lnTo>
                  <a:lnTo>
                    <a:pt x="19088" y="88"/>
                  </a:lnTo>
                  <a:lnTo>
                    <a:pt x="19044" y="132"/>
                  </a:lnTo>
                  <a:lnTo>
                    <a:pt x="18255" y="3291"/>
                  </a:lnTo>
                  <a:lnTo>
                    <a:pt x="16455" y="6231"/>
                  </a:lnTo>
                  <a:lnTo>
                    <a:pt x="16412" y="6231"/>
                  </a:lnTo>
                  <a:lnTo>
                    <a:pt x="15007" y="9127"/>
                  </a:lnTo>
                  <a:lnTo>
                    <a:pt x="15007" y="9171"/>
                  </a:lnTo>
                  <a:lnTo>
                    <a:pt x="13998" y="13559"/>
                  </a:lnTo>
                  <a:lnTo>
                    <a:pt x="11980" y="16104"/>
                  </a:lnTo>
                  <a:lnTo>
                    <a:pt x="9829" y="18606"/>
                  </a:lnTo>
                  <a:lnTo>
                    <a:pt x="7284" y="21370"/>
                  </a:lnTo>
                  <a:lnTo>
                    <a:pt x="3160" y="26197"/>
                  </a:lnTo>
                  <a:lnTo>
                    <a:pt x="3116" y="26285"/>
                  </a:lnTo>
                  <a:lnTo>
                    <a:pt x="3116" y="26329"/>
                  </a:lnTo>
                  <a:lnTo>
                    <a:pt x="3555" y="30146"/>
                  </a:lnTo>
                  <a:lnTo>
                    <a:pt x="3247" y="30629"/>
                  </a:lnTo>
                  <a:lnTo>
                    <a:pt x="1799" y="31155"/>
                  </a:lnTo>
                  <a:lnTo>
                    <a:pt x="176" y="31506"/>
                  </a:lnTo>
                  <a:lnTo>
                    <a:pt x="88" y="31594"/>
                  </a:lnTo>
                  <a:lnTo>
                    <a:pt x="44" y="31682"/>
                  </a:lnTo>
                  <a:lnTo>
                    <a:pt x="0" y="32516"/>
                  </a:lnTo>
                  <a:lnTo>
                    <a:pt x="0" y="32560"/>
                  </a:lnTo>
                  <a:lnTo>
                    <a:pt x="527" y="38747"/>
                  </a:lnTo>
                  <a:lnTo>
                    <a:pt x="571" y="38834"/>
                  </a:lnTo>
                  <a:lnTo>
                    <a:pt x="1799" y="41862"/>
                  </a:lnTo>
                  <a:lnTo>
                    <a:pt x="2107" y="43617"/>
                  </a:lnTo>
                  <a:lnTo>
                    <a:pt x="2194" y="43749"/>
                  </a:lnTo>
                  <a:lnTo>
                    <a:pt x="4388" y="45460"/>
                  </a:lnTo>
                  <a:lnTo>
                    <a:pt x="7284" y="47084"/>
                  </a:lnTo>
                  <a:lnTo>
                    <a:pt x="8250" y="47830"/>
                  </a:lnTo>
                  <a:lnTo>
                    <a:pt x="10137" y="48927"/>
                  </a:lnTo>
                  <a:lnTo>
                    <a:pt x="12682" y="50024"/>
                  </a:lnTo>
                  <a:lnTo>
                    <a:pt x="15973" y="51033"/>
                  </a:lnTo>
                  <a:lnTo>
                    <a:pt x="16017" y="51077"/>
                  </a:lnTo>
                  <a:lnTo>
                    <a:pt x="16061" y="51077"/>
                  </a:lnTo>
                  <a:lnTo>
                    <a:pt x="19176" y="50594"/>
                  </a:lnTo>
                  <a:lnTo>
                    <a:pt x="20756" y="50814"/>
                  </a:lnTo>
                  <a:lnTo>
                    <a:pt x="20800" y="50814"/>
                  </a:lnTo>
                  <a:lnTo>
                    <a:pt x="20887" y="50858"/>
                  </a:lnTo>
                  <a:lnTo>
                    <a:pt x="20931" y="50814"/>
                  </a:lnTo>
                  <a:lnTo>
                    <a:pt x="21019" y="50770"/>
                  </a:lnTo>
                  <a:lnTo>
                    <a:pt x="21019" y="50682"/>
                  </a:lnTo>
                  <a:lnTo>
                    <a:pt x="21019" y="50638"/>
                  </a:lnTo>
                  <a:lnTo>
                    <a:pt x="21019" y="50594"/>
                  </a:lnTo>
                  <a:lnTo>
                    <a:pt x="20975" y="50507"/>
                  </a:lnTo>
                  <a:lnTo>
                    <a:pt x="20931" y="50507"/>
                  </a:lnTo>
                  <a:lnTo>
                    <a:pt x="20843" y="50463"/>
                  </a:lnTo>
                  <a:lnTo>
                    <a:pt x="19220" y="50243"/>
                  </a:lnTo>
                  <a:lnTo>
                    <a:pt x="19176" y="50243"/>
                  </a:lnTo>
                  <a:lnTo>
                    <a:pt x="16017" y="50726"/>
                  </a:lnTo>
                  <a:lnTo>
                    <a:pt x="12813" y="49673"/>
                  </a:lnTo>
                  <a:lnTo>
                    <a:pt x="10312" y="48620"/>
                  </a:lnTo>
                  <a:lnTo>
                    <a:pt x="8425" y="47523"/>
                  </a:lnTo>
                  <a:lnTo>
                    <a:pt x="7504" y="46777"/>
                  </a:lnTo>
                  <a:lnTo>
                    <a:pt x="7460" y="46777"/>
                  </a:lnTo>
                  <a:lnTo>
                    <a:pt x="4564" y="45153"/>
                  </a:lnTo>
                  <a:lnTo>
                    <a:pt x="2458" y="43486"/>
                  </a:lnTo>
                  <a:lnTo>
                    <a:pt x="2107" y="41774"/>
                  </a:lnTo>
                  <a:lnTo>
                    <a:pt x="878" y="38703"/>
                  </a:lnTo>
                  <a:lnTo>
                    <a:pt x="351" y="32516"/>
                  </a:lnTo>
                  <a:lnTo>
                    <a:pt x="395" y="31814"/>
                  </a:lnTo>
                  <a:lnTo>
                    <a:pt x="1887" y="31463"/>
                  </a:lnTo>
                  <a:lnTo>
                    <a:pt x="3423" y="30936"/>
                  </a:lnTo>
                  <a:lnTo>
                    <a:pt x="3511" y="30848"/>
                  </a:lnTo>
                  <a:lnTo>
                    <a:pt x="3862" y="30234"/>
                  </a:lnTo>
                  <a:lnTo>
                    <a:pt x="3906" y="30146"/>
                  </a:lnTo>
                  <a:lnTo>
                    <a:pt x="3467" y="26372"/>
                  </a:lnTo>
                  <a:lnTo>
                    <a:pt x="7548" y="21633"/>
                  </a:lnTo>
                  <a:lnTo>
                    <a:pt x="10093" y="18825"/>
                  </a:lnTo>
                  <a:lnTo>
                    <a:pt x="12287" y="16324"/>
                  </a:lnTo>
                  <a:lnTo>
                    <a:pt x="14305" y="13779"/>
                  </a:lnTo>
                  <a:lnTo>
                    <a:pt x="14349" y="13691"/>
                  </a:lnTo>
                  <a:lnTo>
                    <a:pt x="15358" y="9259"/>
                  </a:lnTo>
                  <a:lnTo>
                    <a:pt x="16763" y="6407"/>
                  </a:lnTo>
                  <a:lnTo>
                    <a:pt x="18562" y="3467"/>
                  </a:lnTo>
                  <a:lnTo>
                    <a:pt x="18606" y="3423"/>
                  </a:lnTo>
                  <a:lnTo>
                    <a:pt x="19395" y="220"/>
                  </a:lnTo>
                  <a:lnTo>
                    <a:pt x="19395" y="176"/>
                  </a:lnTo>
                  <a:lnTo>
                    <a:pt x="19352" y="88"/>
                  </a:lnTo>
                  <a:lnTo>
                    <a:pt x="19308" y="44"/>
                  </a:lnTo>
                  <a:lnTo>
                    <a:pt x="1926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1"/>
            <p:cNvSpPr/>
            <p:nvPr/>
          </p:nvSpPr>
          <p:spPr>
            <a:xfrm>
              <a:off x="3850575" y="669500"/>
              <a:ext cx="549625" cy="1310950"/>
            </a:xfrm>
            <a:custGeom>
              <a:rect b="b" l="l" r="r" t="t"/>
              <a:pathLst>
                <a:path extrusionOk="0" h="52438" w="21985">
                  <a:moveTo>
                    <a:pt x="19835" y="1"/>
                  </a:moveTo>
                  <a:lnTo>
                    <a:pt x="19791" y="45"/>
                  </a:lnTo>
                  <a:lnTo>
                    <a:pt x="19747" y="132"/>
                  </a:lnTo>
                  <a:lnTo>
                    <a:pt x="18957" y="3336"/>
                  </a:lnTo>
                  <a:lnTo>
                    <a:pt x="18430" y="4433"/>
                  </a:lnTo>
                  <a:lnTo>
                    <a:pt x="17158" y="6319"/>
                  </a:lnTo>
                  <a:lnTo>
                    <a:pt x="17114" y="6319"/>
                  </a:lnTo>
                  <a:lnTo>
                    <a:pt x="15798" y="9040"/>
                  </a:lnTo>
                  <a:lnTo>
                    <a:pt x="15095" y="11892"/>
                  </a:lnTo>
                  <a:lnTo>
                    <a:pt x="14437" y="13165"/>
                  </a:lnTo>
                  <a:lnTo>
                    <a:pt x="12243" y="16017"/>
                  </a:lnTo>
                  <a:lnTo>
                    <a:pt x="10093" y="18430"/>
                  </a:lnTo>
                  <a:lnTo>
                    <a:pt x="7767" y="21063"/>
                  </a:lnTo>
                  <a:lnTo>
                    <a:pt x="3599" y="25890"/>
                  </a:lnTo>
                  <a:lnTo>
                    <a:pt x="3555" y="26022"/>
                  </a:lnTo>
                  <a:lnTo>
                    <a:pt x="3599" y="26899"/>
                  </a:lnTo>
                  <a:lnTo>
                    <a:pt x="3862" y="29357"/>
                  </a:lnTo>
                  <a:lnTo>
                    <a:pt x="3730" y="30892"/>
                  </a:lnTo>
                  <a:lnTo>
                    <a:pt x="2063" y="31156"/>
                  </a:lnTo>
                  <a:lnTo>
                    <a:pt x="659" y="31463"/>
                  </a:lnTo>
                  <a:lnTo>
                    <a:pt x="571" y="31507"/>
                  </a:lnTo>
                  <a:lnTo>
                    <a:pt x="264" y="31814"/>
                  </a:lnTo>
                  <a:lnTo>
                    <a:pt x="176" y="31902"/>
                  </a:lnTo>
                  <a:lnTo>
                    <a:pt x="1" y="32692"/>
                  </a:lnTo>
                  <a:lnTo>
                    <a:pt x="1" y="32735"/>
                  </a:lnTo>
                  <a:lnTo>
                    <a:pt x="308" y="34973"/>
                  </a:lnTo>
                  <a:lnTo>
                    <a:pt x="834" y="40546"/>
                  </a:lnTo>
                  <a:lnTo>
                    <a:pt x="834" y="40590"/>
                  </a:lnTo>
                  <a:lnTo>
                    <a:pt x="1405" y="42082"/>
                  </a:lnTo>
                  <a:lnTo>
                    <a:pt x="1361" y="45461"/>
                  </a:lnTo>
                  <a:lnTo>
                    <a:pt x="1361" y="45548"/>
                  </a:lnTo>
                  <a:lnTo>
                    <a:pt x="1405" y="45592"/>
                  </a:lnTo>
                  <a:lnTo>
                    <a:pt x="1493" y="45636"/>
                  </a:lnTo>
                  <a:lnTo>
                    <a:pt x="1536" y="45636"/>
                  </a:lnTo>
                  <a:lnTo>
                    <a:pt x="2941" y="45548"/>
                  </a:lnTo>
                  <a:lnTo>
                    <a:pt x="4213" y="46294"/>
                  </a:lnTo>
                  <a:lnTo>
                    <a:pt x="6934" y="47918"/>
                  </a:lnTo>
                  <a:lnTo>
                    <a:pt x="6978" y="47918"/>
                  </a:lnTo>
                  <a:lnTo>
                    <a:pt x="8294" y="48532"/>
                  </a:lnTo>
                  <a:lnTo>
                    <a:pt x="10181" y="49849"/>
                  </a:lnTo>
                  <a:lnTo>
                    <a:pt x="10225" y="49893"/>
                  </a:lnTo>
                  <a:lnTo>
                    <a:pt x="12594" y="51077"/>
                  </a:lnTo>
                  <a:lnTo>
                    <a:pt x="12638" y="51077"/>
                  </a:lnTo>
                  <a:lnTo>
                    <a:pt x="16324" y="52438"/>
                  </a:lnTo>
                  <a:lnTo>
                    <a:pt x="17333" y="52438"/>
                  </a:lnTo>
                  <a:lnTo>
                    <a:pt x="20405" y="51911"/>
                  </a:lnTo>
                  <a:lnTo>
                    <a:pt x="21765" y="52087"/>
                  </a:lnTo>
                  <a:lnTo>
                    <a:pt x="21853" y="52087"/>
                  </a:lnTo>
                  <a:lnTo>
                    <a:pt x="21897" y="52043"/>
                  </a:lnTo>
                  <a:lnTo>
                    <a:pt x="21941" y="51999"/>
                  </a:lnTo>
                  <a:lnTo>
                    <a:pt x="21985" y="51955"/>
                  </a:lnTo>
                  <a:lnTo>
                    <a:pt x="21985" y="51867"/>
                  </a:lnTo>
                  <a:lnTo>
                    <a:pt x="21941" y="51823"/>
                  </a:lnTo>
                  <a:lnTo>
                    <a:pt x="21897" y="51779"/>
                  </a:lnTo>
                  <a:lnTo>
                    <a:pt x="21809" y="51736"/>
                  </a:lnTo>
                  <a:lnTo>
                    <a:pt x="20449" y="51560"/>
                  </a:lnTo>
                  <a:lnTo>
                    <a:pt x="20405" y="51560"/>
                  </a:lnTo>
                  <a:lnTo>
                    <a:pt x="17290" y="52087"/>
                  </a:lnTo>
                  <a:lnTo>
                    <a:pt x="16412" y="52087"/>
                  </a:lnTo>
                  <a:lnTo>
                    <a:pt x="12726" y="50770"/>
                  </a:lnTo>
                  <a:lnTo>
                    <a:pt x="10356" y="49585"/>
                  </a:lnTo>
                  <a:lnTo>
                    <a:pt x="8470" y="48225"/>
                  </a:lnTo>
                  <a:lnTo>
                    <a:pt x="7109" y="47611"/>
                  </a:lnTo>
                  <a:lnTo>
                    <a:pt x="4389" y="45987"/>
                  </a:lnTo>
                  <a:lnTo>
                    <a:pt x="3072" y="45197"/>
                  </a:lnTo>
                  <a:lnTo>
                    <a:pt x="2941" y="45197"/>
                  </a:lnTo>
                  <a:lnTo>
                    <a:pt x="1712" y="45285"/>
                  </a:lnTo>
                  <a:lnTo>
                    <a:pt x="1756" y="42082"/>
                  </a:lnTo>
                  <a:lnTo>
                    <a:pt x="1756" y="41994"/>
                  </a:lnTo>
                  <a:lnTo>
                    <a:pt x="1185" y="40458"/>
                  </a:lnTo>
                  <a:lnTo>
                    <a:pt x="659" y="34929"/>
                  </a:lnTo>
                  <a:lnTo>
                    <a:pt x="352" y="32735"/>
                  </a:lnTo>
                  <a:lnTo>
                    <a:pt x="527" y="32033"/>
                  </a:lnTo>
                  <a:lnTo>
                    <a:pt x="790" y="31770"/>
                  </a:lnTo>
                  <a:lnTo>
                    <a:pt x="2151" y="31463"/>
                  </a:lnTo>
                  <a:lnTo>
                    <a:pt x="3906" y="31243"/>
                  </a:lnTo>
                  <a:lnTo>
                    <a:pt x="3994" y="31200"/>
                  </a:lnTo>
                  <a:lnTo>
                    <a:pt x="4038" y="31068"/>
                  </a:lnTo>
                  <a:lnTo>
                    <a:pt x="4213" y="29401"/>
                  </a:lnTo>
                  <a:lnTo>
                    <a:pt x="4213" y="29357"/>
                  </a:lnTo>
                  <a:lnTo>
                    <a:pt x="3950" y="26855"/>
                  </a:lnTo>
                  <a:lnTo>
                    <a:pt x="3906" y="26066"/>
                  </a:lnTo>
                  <a:lnTo>
                    <a:pt x="8031" y="21283"/>
                  </a:lnTo>
                  <a:lnTo>
                    <a:pt x="10356" y="18694"/>
                  </a:lnTo>
                  <a:lnTo>
                    <a:pt x="12507" y="16236"/>
                  </a:lnTo>
                  <a:lnTo>
                    <a:pt x="14701" y="13340"/>
                  </a:lnTo>
                  <a:lnTo>
                    <a:pt x="14744" y="13340"/>
                  </a:lnTo>
                  <a:lnTo>
                    <a:pt x="15403" y="12024"/>
                  </a:lnTo>
                  <a:lnTo>
                    <a:pt x="15447" y="11980"/>
                  </a:lnTo>
                  <a:lnTo>
                    <a:pt x="16149" y="9172"/>
                  </a:lnTo>
                  <a:lnTo>
                    <a:pt x="17421" y="6495"/>
                  </a:lnTo>
                  <a:lnTo>
                    <a:pt x="18694" y="4608"/>
                  </a:lnTo>
                  <a:lnTo>
                    <a:pt x="19308" y="3511"/>
                  </a:lnTo>
                  <a:lnTo>
                    <a:pt x="19308" y="3467"/>
                  </a:lnTo>
                  <a:lnTo>
                    <a:pt x="20098" y="220"/>
                  </a:lnTo>
                  <a:lnTo>
                    <a:pt x="20098" y="132"/>
                  </a:lnTo>
                  <a:lnTo>
                    <a:pt x="20098" y="88"/>
                  </a:lnTo>
                  <a:lnTo>
                    <a:pt x="2005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1"/>
            <p:cNvSpPr/>
            <p:nvPr/>
          </p:nvSpPr>
          <p:spPr>
            <a:xfrm>
              <a:off x="3590575" y="1937650"/>
              <a:ext cx="1971375" cy="750375"/>
            </a:xfrm>
            <a:custGeom>
              <a:rect b="b" l="l" r="r" t="t"/>
              <a:pathLst>
                <a:path extrusionOk="0" h="30015" w="78855">
                  <a:moveTo>
                    <a:pt x="75344" y="0"/>
                  </a:moveTo>
                  <a:lnTo>
                    <a:pt x="75256" y="44"/>
                  </a:lnTo>
                  <a:lnTo>
                    <a:pt x="72228" y="1536"/>
                  </a:lnTo>
                  <a:lnTo>
                    <a:pt x="66655" y="3511"/>
                  </a:lnTo>
                  <a:lnTo>
                    <a:pt x="62531" y="4959"/>
                  </a:lnTo>
                  <a:lnTo>
                    <a:pt x="59020" y="6231"/>
                  </a:lnTo>
                  <a:lnTo>
                    <a:pt x="55905" y="7284"/>
                  </a:lnTo>
                  <a:lnTo>
                    <a:pt x="51955" y="7416"/>
                  </a:lnTo>
                  <a:lnTo>
                    <a:pt x="51868" y="7460"/>
                  </a:lnTo>
                  <a:lnTo>
                    <a:pt x="48489" y="9171"/>
                  </a:lnTo>
                  <a:lnTo>
                    <a:pt x="43662" y="11716"/>
                  </a:lnTo>
                  <a:lnTo>
                    <a:pt x="40898" y="12726"/>
                  </a:lnTo>
                  <a:lnTo>
                    <a:pt x="35895" y="13735"/>
                  </a:lnTo>
                  <a:lnTo>
                    <a:pt x="32341" y="14349"/>
                  </a:lnTo>
                  <a:lnTo>
                    <a:pt x="29050" y="14832"/>
                  </a:lnTo>
                  <a:lnTo>
                    <a:pt x="27382" y="15227"/>
                  </a:lnTo>
                  <a:lnTo>
                    <a:pt x="26636" y="15534"/>
                  </a:lnTo>
                  <a:lnTo>
                    <a:pt x="25803" y="15490"/>
                  </a:lnTo>
                  <a:lnTo>
                    <a:pt x="25759" y="15490"/>
                  </a:lnTo>
                  <a:lnTo>
                    <a:pt x="25320" y="15622"/>
                  </a:lnTo>
                  <a:lnTo>
                    <a:pt x="25232" y="15666"/>
                  </a:lnTo>
                  <a:lnTo>
                    <a:pt x="25188" y="15753"/>
                  </a:lnTo>
                  <a:lnTo>
                    <a:pt x="24398" y="20098"/>
                  </a:lnTo>
                  <a:lnTo>
                    <a:pt x="24135" y="22555"/>
                  </a:lnTo>
                  <a:lnTo>
                    <a:pt x="23696" y="24529"/>
                  </a:lnTo>
                  <a:lnTo>
                    <a:pt x="22863" y="26680"/>
                  </a:lnTo>
                  <a:lnTo>
                    <a:pt x="21766" y="28698"/>
                  </a:lnTo>
                  <a:lnTo>
                    <a:pt x="20888" y="29532"/>
                  </a:lnTo>
                  <a:lnTo>
                    <a:pt x="20318" y="29663"/>
                  </a:lnTo>
                  <a:lnTo>
                    <a:pt x="17509" y="29181"/>
                  </a:lnTo>
                  <a:lnTo>
                    <a:pt x="11805" y="27820"/>
                  </a:lnTo>
                  <a:lnTo>
                    <a:pt x="7285" y="27075"/>
                  </a:lnTo>
                  <a:lnTo>
                    <a:pt x="5223" y="27075"/>
                  </a:lnTo>
                  <a:lnTo>
                    <a:pt x="220" y="25363"/>
                  </a:lnTo>
                  <a:lnTo>
                    <a:pt x="176" y="25363"/>
                  </a:lnTo>
                  <a:lnTo>
                    <a:pt x="89" y="25407"/>
                  </a:lnTo>
                  <a:lnTo>
                    <a:pt x="45" y="25407"/>
                  </a:lnTo>
                  <a:lnTo>
                    <a:pt x="1" y="25495"/>
                  </a:lnTo>
                  <a:lnTo>
                    <a:pt x="1" y="25539"/>
                  </a:lnTo>
                  <a:lnTo>
                    <a:pt x="45" y="25626"/>
                  </a:lnTo>
                  <a:lnTo>
                    <a:pt x="89" y="25670"/>
                  </a:lnTo>
                  <a:lnTo>
                    <a:pt x="133" y="25714"/>
                  </a:lnTo>
                  <a:lnTo>
                    <a:pt x="5135" y="27426"/>
                  </a:lnTo>
                  <a:lnTo>
                    <a:pt x="7241" y="27426"/>
                  </a:lnTo>
                  <a:lnTo>
                    <a:pt x="11717" y="28172"/>
                  </a:lnTo>
                  <a:lnTo>
                    <a:pt x="17465" y="29532"/>
                  </a:lnTo>
                  <a:lnTo>
                    <a:pt x="20318" y="30014"/>
                  </a:lnTo>
                  <a:lnTo>
                    <a:pt x="20361" y="30014"/>
                  </a:lnTo>
                  <a:lnTo>
                    <a:pt x="21020" y="29883"/>
                  </a:lnTo>
                  <a:lnTo>
                    <a:pt x="21107" y="29839"/>
                  </a:lnTo>
                  <a:lnTo>
                    <a:pt x="22029" y="28961"/>
                  </a:lnTo>
                  <a:lnTo>
                    <a:pt x="22073" y="28917"/>
                  </a:lnTo>
                  <a:lnTo>
                    <a:pt x="23170" y="26855"/>
                  </a:lnTo>
                  <a:lnTo>
                    <a:pt x="23170" y="26811"/>
                  </a:lnTo>
                  <a:lnTo>
                    <a:pt x="24047" y="24661"/>
                  </a:lnTo>
                  <a:lnTo>
                    <a:pt x="24486" y="22643"/>
                  </a:lnTo>
                  <a:lnTo>
                    <a:pt x="24486" y="22599"/>
                  </a:lnTo>
                  <a:lnTo>
                    <a:pt x="24750" y="20141"/>
                  </a:lnTo>
                  <a:lnTo>
                    <a:pt x="25495" y="15929"/>
                  </a:lnTo>
                  <a:lnTo>
                    <a:pt x="25847" y="15841"/>
                  </a:lnTo>
                  <a:lnTo>
                    <a:pt x="26680" y="15885"/>
                  </a:lnTo>
                  <a:lnTo>
                    <a:pt x="26724" y="15885"/>
                  </a:lnTo>
                  <a:lnTo>
                    <a:pt x="27514" y="15578"/>
                  </a:lnTo>
                  <a:lnTo>
                    <a:pt x="29094" y="15183"/>
                  </a:lnTo>
                  <a:lnTo>
                    <a:pt x="32385" y="14700"/>
                  </a:lnTo>
                  <a:lnTo>
                    <a:pt x="35939" y="14086"/>
                  </a:lnTo>
                  <a:lnTo>
                    <a:pt x="40985" y="13077"/>
                  </a:lnTo>
                  <a:lnTo>
                    <a:pt x="41029" y="13077"/>
                  </a:lnTo>
                  <a:lnTo>
                    <a:pt x="43794" y="12067"/>
                  </a:lnTo>
                  <a:lnTo>
                    <a:pt x="43838" y="12067"/>
                  </a:lnTo>
                  <a:lnTo>
                    <a:pt x="48664" y="9479"/>
                  </a:lnTo>
                  <a:lnTo>
                    <a:pt x="51999" y="7767"/>
                  </a:lnTo>
                  <a:lnTo>
                    <a:pt x="55905" y="7636"/>
                  </a:lnTo>
                  <a:lnTo>
                    <a:pt x="55992" y="7592"/>
                  </a:lnTo>
                  <a:lnTo>
                    <a:pt x="59152" y="6539"/>
                  </a:lnTo>
                  <a:lnTo>
                    <a:pt x="62662" y="5310"/>
                  </a:lnTo>
                  <a:lnTo>
                    <a:pt x="66787" y="3862"/>
                  </a:lnTo>
                  <a:lnTo>
                    <a:pt x="72360" y="1887"/>
                  </a:lnTo>
                  <a:lnTo>
                    <a:pt x="72360" y="1843"/>
                  </a:lnTo>
                  <a:lnTo>
                    <a:pt x="75256" y="439"/>
                  </a:lnTo>
                  <a:lnTo>
                    <a:pt x="76572" y="4783"/>
                  </a:lnTo>
                  <a:lnTo>
                    <a:pt x="78196" y="10356"/>
                  </a:lnTo>
                  <a:lnTo>
                    <a:pt x="78503" y="11409"/>
                  </a:lnTo>
                  <a:lnTo>
                    <a:pt x="78547" y="11453"/>
                  </a:lnTo>
                  <a:lnTo>
                    <a:pt x="78591" y="11497"/>
                  </a:lnTo>
                  <a:lnTo>
                    <a:pt x="78766" y="11497"/>
                  </a:lnTo>
                  <a:lnTo>
                    <a:pt x="78810" y="11409"/>
                  </a:lnTo>
                  <a:lnTo>
                    <a:pt x="78854" y="11365"/>
                  </a:lnTo>
                  <a:lnTo>
                    <a:pt x="78854" y="11278"/>
                  </a:lnTo>
                  <a:lnTo>
                    <a:pt x="78503" y="10268"/>
                  </a:lnTo>
                  <a:lnTo>
                    <a:pt x="76923" y="4696"/>
                  </a:lnTo>
                  <a:lnTo>
                    <a:pt x="75519" y="132"/>
                  </a:lnTo>
                  <a:lnTo>
                    <a:pt x="75475" y="88"/>
                  </a:lnTo>
                  <a:lnTo>
                    <a:pt x="75432" y="44"/>
                  </a:lnTo>
                  <a:lnTo>
                    <a:pt x="7534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1"/>
            <p:cNvSpPr/>
            <p:nvPr/>
          </p:nvSpPr>
          <p:spPr>
            <a:xfrm>
              <a:off x="3469925" y="764950"/>
              <a:ext cx="299500" cy="582525"/>
            </a:xfrm>
            <a:custGeom>
              <a:rect b="b" l="l" r="r" t="t"/>
              <a:pathLst>
                <a:path extrusionOk="0" h="23301" w="11980">
                  <a:moveTo>
                    <a:pt x="11760" y="0"/>
                  </a:moveTo>
                  <a:lnTo>
                    <a:pt x="11716" y="44"/>
                  </a:lnTo>
                  <a:lnTo>
                    <a:pt x="11672" y="88"/>
                  </a:lnTo>
                  <a:lnTo>
                    <a:pt x="8381" y="6100"/>
                  </a:lnTo>
                  <a:lnTo>
                    <a:pt x="7065" y="8030"/>
                  </a:lnTo>
                  <a:lnTo>
                    <a:pt x="7065" y="8074"/>
                  </a:lnTo>
                  <a:lnTo>
                    <a:pt x="6275" y="9654"/>
                  </a:lnTo>
                  <a:lnTo>
                    <a:pt x="4651" y="13998"/>
                  </a:lnTo>
                  <a:lnTo>
                    <a:pt x="3247" y="17860"/>
                  </a:lnTo>
                  <a:lnTo>
                    <a:pt x="2019" y="20229"/>
                  </a:lnTo>
                  <a:lnTo>
                    <a:pt x="44" y="23037"/>
                  </a:lnTo>
                  <a:lnTo>
                    <a:pt x="0" y="23081"/>
                  </a:lnTo>
                  <a:lnTo>
                    <a:pt x="0" y="23169"/>
                  </a:lnTo>
                  <a:lnTo>
                    <a:pt x="44" y="23213"/>
                  </a:lnTo>
                  <a:lnTo>
                    <a:pt x="88" y="23257"/>
                  </a:lnTo>
                  <a:lnTo>
                    <a:pt x="176" y="23301"/>
                  </a:lnTo>
                  <a:lnTo>
                    <a:pt x="263" y="23301"/>
                  </a:lnTo>
                  <a:lnTo>
                    <a:pt x="307" y="23257"/>
                  </a:lnTo>
                  <a:lnTo>
                    <a:pt x="2326" y="20449"/>
                  </a:lnTo>
                  <a:lnTo>
                    <a:pt x="2326" y="20405"/>
                  </a:lnTo>
                  <a:lnTo>
                    <a:pt x="3598" y="18035"/>
                  </a:lnTo>
                  <a:lnTo>
                    <a:pt x="3598" y="17991"/>
                  </a:lnTo>
                  <a:lnTo>
                    <a:pt x="5002" y="14130"/>
                  </a:lnTo>
                  <a:lnTo>
                    <a:pt x="6582" y="9786"/>
                  </a:lnTo>
                  <a:lnTo>
                    <a:pt x="7372" y="8206"/>
                  </a:lnTo>
                  <a:lnTo>
                    <a:pt x="8645" y="6275"/>
                  </a:lnTo>
                  <a:lnTo>
                    <a:pt x="11979" y="264"/>
                  </a:lnTo>
                  <a:lnTo>
                    <a:pt x="11979" y="176"/>
                  </a:lnTo>
                  <a:lnTo>
                    <a:pt x="11979" y="132"/>
                  </a:lnTo>
                  <a:lnTo>
                    <a:pt x="11936" y="88"/>
                  </a:lnTo>
                  <a:lnTo>
                    <a:pt x="1189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1"/>
            <p:cNvSpPr/>
            <p:nvPr/>
          </p:nvSpPr>
          <p:spPr>
            <a:xfrm>
              <a:off x="3619100" y="2026500"/>
              <a:ext cx="1900050" cy="686750"/>
            </a:xfrm>
            <a:custGeom>
              <a:rect b="b" l="l" r="r" t="t"/>
              <a:pathLst>
                <a:path extrusionOk="0" h="27470" w="76002">
                  <a:moveTo>
                    <a:pt x="71877" y="1"/>
                  </a:moveTo>
                  <a:lnTo>
                    <a:pt x="70473" y="45"/>
                  </a:lnTo>
                  <a:lnTo>
                    <a:pt x="70429" y="88"/>
                  </a:lnTo>
                  <a:lnTo>
                    <a:pt x="64900" y="1975"/>
                  </a:lnTo>
                  <a:lnTo>
                    <a:pt x="58230" y="4345"/>
                  </a:lnTo>
                  <a:lnTo>
                    <a:pt x="55510" y="5222"/>
                  </a:lnTo>
                  <a:lnTo>
                    <a:pt x="51385" y="5266"/>
                  </a:lnTo>
                  <a:lnTo>
                    <a:pt x="51341" y="5310"/>
                  </a:lnTo>
                  <a:lnTo>
                    <a:pt x="48225" y="6802"/>
                  </a:lnTo>
                  <a:lnTo>
                    <a:pt x="45461" y="8250"/>
                  </a:lnTo>
                  <a:lnTo>
                    <a:pt x="43311" y="9391"/>
                  </a:lnTo>
                  <a:lnTo>
                    <a:pt x="40590" y="10313"/>
                  </a:lnTo>
                  <a:lnTo>
                    <a:pt x="34842" y="11322"/>
                  </a:lnTo>
                  <a:lnTo>
                    <a:pt x="29137" y="12331"/>
                  </a:lnTo>
                  <a:lnTo>
                    <a:pt x="25934" y="12682"/>
                  </a:lnTo>
                  <a:lnTo>
                    <a:pt x="25057" y="12858"/>
                  </a:lnTo>
                  <a:lnTo>
                    <a:pt x="24969" y="12901"/>
                  </a:lnTo>
                  <a:lnTo>
                    <a:pt x="24925" y="12989"/>
                  </a:lnTo>
                  <a:lnTo>
                    <a:pt x="24398" y="15973"/>
                  </a:lnTo>
                  <a:lnTo>
                    <a:pt x="24135" y="18430"/>
                  </a:lnTo>
                  <a:lnTo>
                    <a:pt x="23082" y="22072"/>
                  </a:lnTo>
                  <a:lnTo>
                    <a:pt x="21722" y="24837"/>
                  </a:lnTo>
                  <a:lnTo>
                    <a:pt x="20581" y="26373"/>
                  </a:lnTo>
                  <a:lnTo>
                    <a:pt x="19923" y="26899"/>
                  </a:lnTo>
                  <a:lnTo>
                    <a:pt x="19045" y="27119"/>
                  </a:lnTo>
                  <a:lnTo>
                    <a:pt x="15886" y="26592"/>
                  </a:lnTo>
                  <a:lnTo>
                    <a:pt x="10444" y="25320"/>
                  </a:lnTo>
                  <a:lnTo>
                    <a:pt x="6320" y="24574"/>
                  </a:lnTo>
                  <a:lnTo>
                    <a:pt x="6276" y="24574"/>
                  </a:lnTo>
                  <a:lnTo>
                    <a:pt x="3643" y="24530"/>
                  </a:lnTo>
                  <a:lnTo>
                    <a:pt x="264" y="23301"/>
                  </a:lnTo>
                  <a:lnTo>
                    <a:pt x="132" y="23301"/>
                  </a:lnTo>
                  <a:lnTo>
                    <a:pt x="45" y="23345"/>
                  </a:lnTo>
                  <a:lnTo>
                    <a:pt x="45" y="23433"/>
                  </a:lnTo>
                  <a:lnTo>
                    <a:pt x="1" y="23477"/>
                  </a:lnTo>
                  <a:lnTo>
                    <a:pt x="45" y="23564"/>
                  </a:lnTo>
                  <a:lnTo>
                    <a:pt x="89" y="23608"/>
                  </a:lnTo>
                  <a:lnTo>
                    <a:pt x="132" y="23652"/>
                  </a:lnTo>
                  <a:lnTo>
                    <a:pt x="3511" y="24881"/>
                  </a:lnTo>
                  <a:lnTo>
                    <a:pt x="3599" y="24881"/>
                  </a:lnTo>
                  <a:lnTo>
                    <a:pt x="6276" y="24925"/>
                  </a:lnTo>
                  <a:lnTo>
                    <a:pt x="10357" y="25671"/>
                  </a:lnTo>
                  <a:lnTo>
                    <a:pt x="15842" y="26943"/>
                  </a:lnTo>
                  <a:lnTo>
                    <a:pt x="19045" y="27470"/>
                  </a:lnTo>
                  <a:lnTo>
                    <a:pt x="19089" y="27470"/>
                  </a:lnTo>
                  <a:lnTo>
                    <a:pt x="20054" y="27206"/>
                  </a:lnTo>
                  <a:lnTo>
                    <a:pt x="20098" y="27206"/>
                  </a:lnTo>
                  <a:lnTo>
                    <a:pt x="20844" y="26636"/>
                  </a:lnTo>
                  <a:lnTo>
                    <a:pt x="20888" y="26592"/>
                  </a:lnTo>
                  <a:lnTo>
                    <a:pt x="22029" y="25012"/>
                  </a:lnTo>
                  <a:lnTo>
                    <a:pt x="23433" y="22204"/>
                  </a:lnTo>
                  <a:lnTo>
                    <a:pt x="23433" y="22160"/>
                  </a:lnTo>
                  <a:lnTo>
                    <a:pt x="24442" y="18518"/>
                  </a:lnTo>
                  <a:lnTo>
                    <a:pt x="24749" y="16061"/>
                  </a:lnTo>
                  <a:lnTo>
                    <a:pt x="25232" y="13165"/>
                  </a:lnTo>
                  <a:lnTo>
                    <a:pt x="26022" y="13033"/>
                  </a:lnTo>
                  <a:lnTo>
                    <a:pt x="29181" y="12682"/>
                  </a:lnTo>
                  <a:lnTo>
                    <a:pt x="34886" y="11673"/>
                  </a:lnTo>
                  <a:lnTo>
                    <a:pt x="40634" y="10664"/>
                  </a:lnTo>
                  <a:lnTo>
                    <a:pt x="40678" y="10664"/>
                  </a:lnTo>
                  <a:lnTo>
                    <a:pt x="43443" y="9742"/>
                  </a:lnTo>
                  <a:lnTo>
                    <a:pt x="43486" y="9742"/>
                  </a:lnTo>
                  <a:lnTo>
                    <a:pt x="45637" y="8557"/>
                  </a:lnTo>
                  <a:lnTo>
                    <a:pt x="48401" y="7109"/>
                  </a:lnTo>
                  <a:lnTo>
                    <a:pt x="51429" y="5617"/>
                  </a:lnTo>
                  <a:lnTo>
                    <a:pt x="55554" y="5530"/>
                  </a:lnTo>
                  <a:lnTo>
                    <a:pt x="55597" y="5530"/>
                  </a:lnTo>
                  <a:lnTo>
                    <a:pt x="58362" y="4652"/>
                  </a:lnTo>
                  <a:lnTo>
                    <a:pt x="65032" y="2282"/>
                  </a:lnTo>
                  <a:lnTo>
                    <a:pt x="70517" y="396"/>
                  </a:lnTo>
                  <a:lnTo>
                    <a:pt x="71833" y="352"/>
                  </a:lnTo>
                  <a:lnTo>
                    <a:pt x="72755" y="1098"/>
                  </a:lnTo>
                  <a:lnTo>
                    <a:pt x="73676" y="2853"/>
                  </a:lnTo>
                  <a:lnTo>
                    <a:pt x="75212" y="7022"/>
                  </a:lnTo>
                  <a:lnTo>
                    <a:pt x="75695" y="8908"/>
                  </a:lnTo>
                  <a:lnTo>
                    <a:pt x="75695" y="8952"/>
                  </a:lnTo>
                  <a:lnTo>
                    <a:pt x="75739" y="8996"/>
                  </a:lnTo>
                  <a:lnTo>
                    <a:pt x="75826" y="9040"/>
                  </a:lnTo>
                  <a:lnTo>
                    <a:pt x="75870" y="9040"/>
                  </a:lnTo>
                  <a:lnTo>
                    <a:pt x="75958" y="8996"/>
                  </a:lnTo>
                  <a:lnTo>
                    <a:pt x="76002" y="8952"/>
                  </a:lnTo>
                  <a:lnTo>
                    <a:pt x="76002" y="8908"/>
                  </a:lnTo>
                  <a:lnTo>
                    <a:pt x="76002" y="8821"/>
                  </a:lnTo>
                  <a:lnTo>
                    <a:pt x="75563" y="6934"/>
                  </a:lnTo>
                  <a:lnTo>
                    <a:pt x="75563" y="6890"/>
                  </a:lnTo>
                  <a:lnTo>
                    <a:pt x="74027" y="2721"/>
                  </a:lnTo>
                  <a:lnTo>
                    <a:pt x="73018" y="922"/>
                  </a:lnTo>
                  <a:lnTo>
                    <a:pt x="72974" y="878"/>
                  </a:lnTo>
                  <a:lnTo>
                    <a:pt x="72009" y="45"/>
                  </a:lnTo>
                  <a:lnTo>
                    <a:pt x="7187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1"/>
            <p:cNvSpPr/>
            <p:nvPr/>
          </p:nvSpPr>
          <p:spPr>
            <a:xfrm>
              <a:off x="3437000" y="785800"/>
              <a:ext cx="287450" cy="611050"/>
            </a:xfrm>
            <a:custGeom>
              <a:rect b="b" l="l" r="r" t="t"/>
              <a:pathLst>
                <a:path extrusionOk="0" h="24442" w="11498">
                  <a:moveTo>
                    <a:pt x="11278" y="0"/>
                  </a:moveTo>
                  <a:lnTo>
                    <a:pt x="11234" y="44"/>
                  </a:lnTo>
                  <a:lnTo>
                    <a:pt x="11190" y="88"/>
                  </a:lnTo>
                  <a:lnTo>
                    <a:pt x="9435" y="3510"/>
                  </a:lnTo>
                  <a:lnTo>
                    <a:pt x="7460" y="6758"/>
                  </a:lnTo>
                  <a:lnTo>
                    <a:pt x="6627" y="8513"/>
                  </a:lnTo>
                  <a:lnTo>
                    <a:pt x="4871" y="13340"/>
                  </a:lnTo>
                  <a:lnTo>
                    <a:pt x="3204" y="17991"/>
                  </a:lnTo>
                  <a:lnTo>
                    <a:pt x="1273" y="21019"/>
                  </a:lnTo>
                  <a:lnTo>
                    <a:pt x="1273" y="21063"/>
                  </a:lnTo>
                  <a:lnTo>
                    <a:pt x="45" y="24222"/>
                  </a:lnTo>
                  <a:lnTo>
                    <a:pt x="1" y="24310"/>
                  </a:lnTo>
                  <a:lnTo>
                    <a:pt x="45" y="24354"/>
                  </a:lnTo>
                  <a:lnTo>
                    <a:pt x="45" y="24397"/>
                  </a:lnTo>
                  <a:lnTo>
                    <a:pt x="132" y="24441"/>
                  </a:lnTo>
                  <a:lnTo>
                    <a:pt x="308" y="24441"/>
                  </a:lnTo>
                  <a:lnTo>
                    <a:pt x="352" y="24354"/>
                  </a:lnTo>
                  <a:lnTo>
                    <a:pt x="1580" y="21194"/>
                  </a:lnTo>
                  <a:lnTo>
                    <a:pt x="3511" y="18123"/>
                  </a:lnTo>
                  <a:lnTo>
                    <a:pt x="5222" y="13471"/>
                  </a:lnTo>
                  <a:lnTo>
                    <a:pt x="6934" y="8644"/>
                  </a:lnTo>
                  <a:lnTo>
                    <a:pt x="7767" y="6933"/>
                  </a:lnTo>
                  <a:lnTo>
                    <a:pt x="9742" y="3686"/>
                  </a:lnTo>
                  <a:lnTo>
                    <a:pt x="11497" y="219"/>
                  </a:lnTo>
                  <a:lnTo>
                    <a:pt x="11497" y="176"/>
                  </a:lnTo>
                  <a:lnTo>
                    <a:pt x="11497" y="88"/>
                  </a:lnTo>
                  <a:lnTo>
                    <a:pt x="11453" y="44"/>
                  </a:lnTo>
                  <a:lnTo>
                    <a:pt x="1141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1"/>
            <p:cNvSpPr/>
            <p:nvPr/>
          </p:nvSpPr>
          <p:spPr>
            <a:xfrm>
              <a:off x="3586200" y="2096725"/>
              <a:ext cx="1884700" cy="640675"/>
            </a:xfrm>
            <a:custGeom>
              <a:rect b="b" l="l" r="r" t="t"/>
              <a:pathLst>
                <a:path extrusionOk="0" h="25627" w="75388">
                  <a:moveTo>
                    <a:pt x="69727" y="0"/>
                  </a:moveTo>
                  <a:lnTo>
                    <a:pt x="67094" y="658"/>
                  </a:lnTo>
                  <a:lnTo>
                    <a:pt x="60248" y="3072"/>
                  </a:lnTo>
                  <a:lnTo>
                    <a:pt x="58142" y="3818"/>
                  </a:lnTo>
                  <a:lnTo>
                    <a:pt x="53271" y="3861"/>
                  </a:lnTo>
                  <a:lnTo>
                    <a:pt x="53227" y="3861"/>
                  </a:lnTo>
                  <a:lnTo>
                    <a:pt x="48752" y="6099"/>
                  </a:lnTo>
                  <a:lnTo>
                    <a:pt x="46031" y="7504"/>
                  </a:lnTo>
                  <a:lnTo>
                    <a:pt x="44495" y="8162"/>
                  </a:lnTo>
                  <a:lnTo>
                    <a:pt x="39712" y="9083"/>
                  </a:lnTo>
                  <a:lnTo>
                    <a:pt x="36290" y="9698"/>
                  </a:lnTo>
                  <a:lnTo>
                    <a:pt x="33306" y="10180"/>
                  </a:lnTo>
                  <a:lnTo>
                    <a:pt x="28347" y="11146"/>
                  </a:lnTo>
                  <a:lnTo>
                    <a:pt x="28303" y="11189"/>
                  </a:lnTo>
                  <a:lnTo>
                    <a:pt x="27557" y="11628"/>
                  </a:lnTo>
                  <a:lnTo>
                    <a:pt x="27470" y="11672"/>
                  </a:lnTo>
                  <a:lnTo>
                    <a:pt x="26987" y="12418"/>
                  </a:lnTo>
                  <a:lnTo>
                    <a:pt x="26987" y="12462"/>
                  </a:lnTo>
                  <a:lnTo>
                    <a:pt x="26592" y="14656"/>
                  </a:lnTo>
                  <a:lnTo>
                    <a:pt x="25319" y="19044"/>
                  </a:lnTo>
                  <a:lnTo>
                    <a:pt x="23740" y="22247"/>
                  </a:lnTo>
                  <a:lnTo>
                    <a:pt x="22336" y="24266"/>
                  </a:lnTo>
                  <a:lnTo>
                    <a:pt x="21326" y="24968"/>
                  </a:lnTo>
                  <a:lnTo>
                    <a:pt x="20185" y="25275"/>
                  </a:lnTo>
                  <a:lnTo>
                    <a:pt x="18737" y="25143"/>
                  </a:lnTo>
                  <a:lnTo>
                    <a:pt x="11541" y="23608"/>
                  </a:lnTo>
                  <a:lnTo>
                    <a:pt x="7723" y="22906"/>
                  </a:lnTo>
                  <a:lnTo>
                    <a:pt x="4608" y="22730"/>
                  </a:lnTo>
                  <a:lnTo>
                    <a:pt x="1405" y="21589"/>
                  </a:lnTo>
                  <a:lnTo>
                    <a:pt x="220" y="21150"/>
                  </a:lnTo>
                  <a:lnTo>
                    <a:pt x="88" y="21150"/>
                  </a:lnTo>
                  <a:lnTo>
                    <a:pt x="44" y="21194"/>
                  </a:lnTo>
                  <a:lnTo>
                    <a:pt x="0" y="21238"/>
                  </a:lnTo>
                  <a:lnTo>
                    <a:pt x="0" y="21326"/>
                  </a:lnTo>
                  <a:lnTo>
                    <a:pt x="0" y="21370"/>
                  </a:lnTo>
                  <a:lnTo>
                    <a:pt x="44" y="21457"/>
                  </a:lnTo>
                  <a:lnTo>
                    <a:pt x="88" y="21457"/>
                  </a:lnTo>
                  <a:lnTo>
                    <a:pt x="1317" y="21940"/>
                  </a:lnTo>
                  <a:lnTo>
                    <a:pt x="4520" y="23081"/>
                  </a:lnTo>
                  <a:lnTo>
                    <a:pt x="4608" y="23081"/>
                  </a:lnTo>
                  <a:lnTo>
                    <a:pt x="7679" y="23257"/>
                  </a:lnTo>
                  <a:lnTo>
                    <a:pt x="11453" y="23915"/>
                  </a:lnTo>
                  <a:lnTo>
                    <a:pt x="18693" y="25494"/>
                  </a:lnTo>
                  <a:lnTo>
                    <a:pt x="20185" y="25626"/>
                  </a:lnTo>
                  <a:lnTo>
                    <a:pt x="20273" y="25626"/>
                  </a:lnTo>
                  <a:lnTo>
                    <a:pt x="21458" y="25319"/>
                  </a:lnTo>
                  <a:lnTo>
                    <a:pt x="21546" y="25275"/>
                  </a:lnTo>
                  <a:lnTo>
                    <a:pt x="22555" y="24529"/>
                  </a:lnTo>
                  <a:lnTo>
                    <a:pt x="22599" y="24485"/>
                  </a:lnTo>
                  <a:lnTo>
                    <a:pt x="24047" y="22423"/>
                  </a:lnTo>
                  <a:lnTo>
                    <a:pt x="24047" y="22379"/>
                  </a:lnTo>
                  <a:lnTo>
                    <a:pt x="25627" y="19176"/>
                  </a:lnTo>
                  <a:lnTo>
                    <a:pt x="25670" y="19176"/>
                  </a:lnTo>
                  <a:lnTo>
                    <a:pt x="26899" y="14744"/>
                  </a:lnTo>
                  <a:lnTo>
                    <a:pt x="27338" y="12550"/>
                  </a:lnTo>
                  <a:lnTo>
                    <a:pt x="27777" y="11892"/>
                  </a:lnTo>
                  <a:lnTo>
                    <a:pt x="28435" y="11497"/>
                  </a:lnTo>
                  <a:lnTo>
                    <a:pt x="33393" y="10487"/>
                  </a:lnTo>
                  <a:lnTo>
                    <a:pt x="36333" y="10049"/>
                  </a:lnTo>
                  <a:lnTo>
                    <a:pt x="39756" y="9434"/>
                  </a:lnTo>
                  <a:lnTo>
                    <a:pt x="44583" y="8513"/>
                  </a:lnTo>
                  <a:lnTo>
                    <a:pt x="44627" y="8513"/>
                  </a:lnTo>
                  <a:lnTo>
                    <a:pt x="46207" y="7811"/>
                  </a:lnTo>
                  <a:lnTo>
                    <a:pt x="48927" y="6407"/>
                  </a:lnTo>
                  <a:lnTo>
                    <a:pt x="53315" y="4213"/>
                  </a:lnTo>
                  <a:lnTo>
                    <a:pt x="58142" y="4169"/>
                  </a:lnTo>
                  <a:lnTo>
                    <a:pt x="58230" y="4169"/>
                  </a:lnTo>
                  <a:lnTo>
                    <a:pt x="60336" y="3379"/>
                  </a:lnTo>
                  <a:lnTo>
                    <a:pt x="67181" y="1009"/>
                  </a:lnTo>
                  <a:lnTo>
                    <a:pt x="69770" y="351"/>
                  </a:lnTo>
                  <a:lnTo>
                    <a:pt x="71921" y="395"/>
                  </a:lnTo>
                  <a:lnTo>
                    <a:pt x="73369" y="1273"/>
                  </a:lnTo>
                  <a:lnTo>
                    <a:pt x="74246" y="2721"/>
                  </a:lnTo>
                  <a:lnTo>
                    <a:pt x="74992" y="5178"/>
                  </a:lnTo>
                  <a:lnTo>
                    <a:pt x="75036" y="7196"/>
                  </a:lnTo>
                  <a:lnTo>
                    <a:pt x="74992" y="10838"/>
                  </a:lnTo>
                  <a:lnTo>
                    <a:pt x="73544" y="13471"/>
                  </a:lnTo>
                  <a:lnTo>
                    <a:pt x="73544" y="13515"/>
                  </a:lnTo>
                  <a:lnTo>
                    <a:pt x="72667" y="15621"/>
                  </a:lnTo>
                  <a:lnTo>
                    <a:pt x="72667" y="15665"/>
                  </a:lnTo>
                  <a:lnTo>
                    <a:pt x="72667" y="15753"/>
                  </a:lnTo>
                  <a:lnTo>
                    <a:pt x="72710" y="15797"/>
                  </a:lnTo>
                  <a:lnTo>
                    <a:pt x="72754" y="15841"/>
                  </a:lnTo>
                  <a:lnTo>
                    <a:pt x="72886" y="15841"/>
                  </a:lnTo>
                  <a:lnTo>
                    <a:pt x="72930" y="15797"/>
                  </a:lnTo>
                  <a:lnTo>
                    <a:pt x="72974" y="15753"/>
                  </a:lnTo>
                  <a:lnTo>
                    <a:pt x="73851" y="13647"/>
                  </a:lnTo>
                  <a:lnTo>
                    <a:pt x="75343" y="10970"/>
                  </a:lnTo>
                  <a:lnTo>
                    <a:pt x="75343" y="10882"/>
                  </a:lnTo>
                  <a:lnTo>
                    <a:pt x="75387" y="7196"/>
                  </a:lnTo>
                  <a:lnTo>
                    <a:pt x="75343" y="5134"/>
                  </a:lnTo>
                  <a:lnTo>
                    <a:pt x="75343" y="5090"/>
                  </a:lnTo>
                  <a:lnTo>
                    <a:pt x="74597" y="2589"/>
                  </a:lnTo>
                  <a:lnTo>
                    <a:pt x="74553" y="2545"/>
                  </a:lnTo>
                  <a:lnTo>
                    <a:pt x="73632" y="1053"/>
                  </a:lnTo>
                  <a:lnTo>
                    <a:pt x="73588" y="1009"/>
                  </a:lnTo>
                  <a:lnTo>
                    <a:pt x="72052" y="44"/>
                  </a:lnTo>
                  <a:lnTo>
                    <a:pt x="71964" y="44"/>
                  </a:lnTo>
                  <a:lnTo>
                    <a:pt x="6977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1"/>
            <p:cNvSpPr/>
            <p:nvPr/>
          </p:nvSpPr>
          <p:spPr>
            <a:xfrm>
              <a:off x="3416150" y="761650"/>
              <a:ext cx="289650" cy="645075"/>
            </a:xfrm>
            <a:custGeom>
              <a:rect b="b" l="l" r="r" t="t"/>
              <a:pathLst>
                <a:path extrusionOk="0" h="25803" w="11586">
                  <a:moveTo>
                    <a:pt x="11322" y="1"/>
                  </a:moveTo>
                  <a:lnTo>
                    <a:pt x="11278" y="45"/>
                  </a:lnTo>
                  <a:lnTo>
                    <a:pt x="11234" y="88"/>
                  </a:lnTo>
                  <a:lnTo>
                    <a:pt x="9347" y="3950"/>
                  </a:lnTo>
                  <a:lnTo>
                    <a:pt x="7329" y="7241"/>
                  </a:lnTo>
                  <a:lnTo>
                    <a:pt x="6495" y="9128"/>
                  </a:lnTo>
                  <a:lnTo>
                    <a:pt x="5574" y="11717"/>
                  </a:lnTo>
                  <a:lnTo>
                    <a:pt x="3906" y="16807"/>
                  </a:lnTo>
                  <a:lnTo>
                    <a:pt x="2853" y="19484"/>
                  </a:lnTo>
                  <a:lnTo>
                    <a:pt x="2107" y="20668"/>
                  </a:lnTo>
                  <a:lnTo>
                    <a:pt x="2107" y="20712"/>
                  </a:lnTo>
                  <a:lnTo>
                    <a:pt x="45" y="25583"/>
                  </a:lnTo>
                  <a:lnTo>
                    <a:pt x="1" y="25627"/>
                  </a:lnTo>
                  <a:lnTo>
                    <a:pt x="1" y="25715"/>
                  </a:lnTo>
                  <a:lnTo>
                    <a:pt x="45" y="25758"/>
                  </a:lnTo>
                  <a:lnTo>
                    <a:pt x="133" y="25802"/>
                  </a:lnTo>
                  <a:lnTo>
                    <a:pt x="264" y="25802"/>
                  </a:lnTo>
                  <a:lnTo>
                    <a:pt x="352" y="25715"/>
                  </a:lnTo>
                  <a:lnTo>
                    <a:pt x="2414" y="20844"/>
                  </a:lnTo>
                  <a:lnTo>
                    <a:pt x="3160" y="19659"/>
                  </a:lnTo>
                  <a:lnTo>
                    <a:pt x="3160" y="19615"/>
                  </a:lnTo>
                  <a:lnTo>
                    <a:pt x="4213" y="16895"/>
                  </a:lnTo>
                  <a:lnTo>
                    <a:pt x="5881" y="11804"/>
                  </a:lnTo>
                  <a:lnTo>
                    <a:pt x="6846" y="9259"/>
                  </a:lnTo>
                  <a:lnTo>
                    <a:pt x="7636" y="7416"/>
                  </a:lnTo>
                  <a:lnTo>
                    <a:pt x="9655" y="4125"/>
                  </a:lnTo>
                  <a:lnTo>
                    <a:pt x="11541" y="264"/>
                  </a:lnTo>
                  <a:lnTo>
                    <a:pt x="11585" y="176"/>
                  </a:lnTo>
                  <a:lnTo>
                    <a:pt x="11541" y="132"/>
                  </a:lnTo>
                  <a:lnTo>
                    <a:pt x="11541" y="45"/>
                  </a:lnTo>
                  <a:lnTo>
                    <a:pt x="1145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1"/>
            <p:cNvSpPr/>
            <p:nvPr/>
          </p:nvSpPr>
          <p:spPr>
            <a:xfrm>
              <a:off x="3602650" y="2266750"/>
              <a:ext cx="1732200" cy="549625"/>
            </a:xfrm>
            <a:custGeom>
              <a:rect b="b" l="l" r="r" t="t"/>
              <a:pathLst>
                <a:path extrusionOk="0" h="21985" w="69288">
                  <a:moveTo>
                    <a:pt x="67094" y="0"/>
                  </a:moveTo>
                  <a:lnTo>
                    <a:pt x="63935" y="1054"/>
                  </a:lnTo>
                  <a:lnTo>
                    <a:pt x="58055" y="2502"/>
                  </a:lnTo>
                  <a:lnTo>
                    <a:pt x="54544" y="2633"/>
                  </a:lnTo>
                  <a:lnTo>
                    <a:pt x="54500" y="2633"/>
                  </a:lnTo>
                  <a:lnTo>
                    <a:pt x="51165" y="3862"/>
                  </a:lnTo>
                  <a:lnTo>
                    <a:pt x="47874" y="5091"/>
                  </a:lnTo>
                  <a:lnTo>
                    <a:pt x="45198" y="5661"/>
                  </a:lnTo>
                  <a:lnTo>
                    <a:pt x="39932" y="6144"/>
                  </a:lnTo>
                  <a:lnTo>
                    <a:pt x="36378" y="6495"/>
                  </a:lnTo>
                  <a:lnTo>
                    <a:pt x="29927" y="7241"/>
                  </a:lnTo>
                  <a:lnTo>
                    <a:pt x="28918" y="7416"/>
                  </a:lnTo>
                  <a:lnTo>
                    <a:pt x="28830" y="7460"/>
                  </a:lnTo>
                  <a:lnTo>
                    <a:pt x="28742" y="7548"/>
                  </a:lnTo>
                  <a:lnTo>
                    <a:pt x="27338" y="12068"/>
                  </a:lnTo>
                  <a:lnTo>
                    <a:pt x="25846" y="15227"/>
                  </a:lnTo>
                  <a:lnTo>
                    <a:pt x="22775" y="20273"/>
                  </a:lnTo>
                  <a:lnTo>
                    <a:pt x="21897" y="21502"/>
                  </a:lnTo>
                  <a:lnTo>
                    <a:pt x="19132" y="21633"/>
                  </a:lnTo>
                  <a:lnTo>
                    <a:pt x="16456" y="21282"/>
                  </a:lnTo>
                  <a:lnTo>
                    <a:pt x="12068" y="20361"/>
                  </a:lnTo>
                  <a:lnTo>
                    <a:pt x="8557" y="19615"/>
                  </a:lnTo>
                  <a:lnTo>
                    <a:pt x="8513" y="19615"/>
                  </a:lnTo>
                  <a:lnTo>
                    <a:pt x="5968" y="19439"/>
                  </a:lnTo>
                  <a:lnTo>
                    <a:pt x="3204" y="18957"/>
                  </a:lnTo>
                  <a:lnTo>
                    <a:pt x="220" y="18035"/>
                  </a:lnTo>
                  <a:lnTo>
                    <a:pt x="132" y="18035"/>
                  </a:lnTo>
                  <a:lnTo>
                    <a:pt x="88" y="18079"/>
                  </a:lnTo>
                  <a:lnTo>
                    <a:pt x="44" y="18123"/>
                  </a:lnTo>
                  <a:lnTo>
                    <a:pt x="1" y="18167"/>
                  </a:lnTo>
                  <a:lnTo>
                    <a:pt x="1" y="18255"/>
                  </a:lnTo>
                  <a:lnTo>
                    <a:pt x="1" y="18299"/>
                  </a:lnTo>
                  <a:lnTo>
                    <a:pt x="44" y="18342"/>
                  </a:lnTo>
                  <a:lnTo>
                    <a:pt x="88" y="18386"/>
                  </a:lnTo>
                  <a:lnTo>
                    <a:pt x="3116" y="19308"/>
                  </a:lnTo>
                  <a:lnTo>
                    <a:pt x="5924" y="19790"/>
                  </a:lnTo>
                  <a:lnTo>
                    <a:pt x="5968" y="19790"/>
                  </a:lnTo>
                  <a:lnTo>
                    <a:pt x="8470" y="19966"/>
                  </a:lnTo>
                  <a:lnTo>
                    <a:pt x="11980" y="20712"/>
                  </a:lnTo>
                  <a:lnTo>
                    <a:pt x="16368" y="21633"/>
                  </a:lnTo>
                  <a:lnTo>
                    <a:pt x="19089" y="21984"/>
                  </a:lnTo>
                  <a:lnTo>
                    <a:pt x="19132" y="21984"/>
                  </a:lnTo>
                  <a:lnTo>
                    <a:pt x="21985" y="21853"/>
                  </a:lnTo>
                  <a:lnTo>
                    <a:pt x="22072" y="21809"/>
                  </a:lnTo>
                  <a:lnTo>
                    <a:pt x="22116" y="21765"/>
                  </a:lnTo>
                  <a:lnTo>
                    <a:pt x="23082" y="20493"/>
                  </a:lnTo>
                  <a:lnTo>
                    <a:pt x="26153" y="15402"/>
                  </a:lnTo>
                  <a:lnTo>
                    <a:pt x="27645" y="12243"/>
                  </a:lnTo>
                  <a:lnTo>
                    <a:pt x="27689" y="12199"/>
                  </a:lnTo>
                  <a:lnTo>
                    <a:pt x="29049" y="7723"/>
                  </a:lnTo>
                  <a:lnTo>
                    <a:pt x="29971" y="7592"/>
                  </a:lnTo>
                  <a:lnTo>
                    <a:pt x="36421" y="6846"/>
                  </a:lnTo>
                  <a:lnTo>
                    <a:pt x="39976" y="6495"/>
                  </a:lnTo>
                  <a:lnTo>
                    <a:pt x="45241" y="6012"/>
                  </a:lnTo>
                  <a:lnTo>
                    <a:pt x="45285" y="6012"/>
                  </a:lnTo>
                  <a:lnTo>
                    <a:pt x="47962" y="5398"/>
                  </a:lnTo>
                  <a:lnTo>
                    <a:pt x="48006" y="5398"/>
                  </a:lnTo>
                  <a:lnTo>
                    <a:pt x="51253" y="4213"/>
                  </a:lnTo>
                  <a:lnTo>
                    <a:pt x="54588" y="2984"/>
                  </a:lnTo>
                  <a:lnTo>
                    <a:pt x="58098" y="2853"/>
                  </a:lnTo>
                  <a:lnTo>
                    <a:pt x="64022" y="1405"/>
                  </a:lnTo>
                  <a:lnTo>
                    <a:pt x="67182" y="351"/>
                  </a:lnTo>
                  <a:lnTo>
                    <a:pt x="67752" y="439"/>
                  </a:lnTo>
                  <a:lnTo>
                    <a:pt x="68059" y="1097"/>
                  </a:lnTo>
                  <a:lnTo>
                    <a:pt x="68191" y="4081"/>
                  </a:lnTo>
                  <a:lnTo>
                    <a:pt x="68191" y="4125"/>
                  </a:lnTo>
                  <a:lnTo>
                    <a:pt x="68937" y="7636"/>
                  </a:lnTo>
                  <a:lnTo>
                    <a:pt x="68937" y="7723"/>
                  </a:lnTo>
                  <a:lnTo>
                    <a:pt x="68981" y="7767"/>
                  </a:lnTo>
                  <a:lnTo>
                    <a:pt x="69200" y="7767"/>
                  </a:lnTo>
                  <a:lnTo>
                    <a:pt x="69244" y="7723"/>
                  </a:lnTo>
                  <a:lnTo>
                    <a:pt x="69288" y="7636"/>
                  </a:lnTo>
                  <a:lnTo>
                    <a:pt x="69288" y="7592"/>
                  </a:lnTo>
                  <a:lnTo>
                    <a:pt x="68542" y="4081"/>
                  </a:lnTo>
                  <a:lnTo>
                    <a:pt x="68410" y="1054"/>
                  </a:lnTo>
                  <a:lnTo>
                    <a:pt x="68410" y="966"/>
                  </a:lnTo>
                  <a:lnTo>
                    <a:pt x="68059" y="176"/>
                  </a:lnTo>
                  <a:lnTo>
                    <a:pt x="67972" y="132"/>
                  </a:lnTo>
                  <a:lnTo>
                    <a:pt x="67928" y="88"/>
                  </a:lnTo>
                  <a:lnTo>
                    <a:pt x="6718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1"/>
            <p:cNvSpPr/>
            <p:nvPr/>
          </p:nvSpPr>
          <p:spPr>
            <a:xfrm>
              <a:off x="3338275" y="741900"/>
              <a:ext cx="284150" cy="635200"/>
            </a:xfrm>
            <a:custGeom>
              <a:rect b="b" l="l" r="r" t="t"/>
              <a:pathLst>
                <a:path extrusionOk="0" h="25408" w="11366">
                  <a:moveTo>
                    <a:pt x="11234" y="1"/>
                  </a:moveTo>
                  <a:lnTo>
                    <a:pt x="11146" y="45"/>
                  </a:lnTo>
                  <a:lnTo>
                    <a:pt x="11102" y="45"/>
                  </a:lnTo>
                  <a:lnTo>
                    <a:pt x="11058" y="132"/>
                  </a:lnTo>
                  <a:lnTo>
                    <a:pt x="9259" y="3950"/>
                  </a:lnTo>
                  <a:lnTo>
                    <a:pt x="7723" y="6451"/>
                  </a:lnTo>
                  <a:lnTo>
                    <a:pt x="6056" y="10620"/>
                  </a:lnTo>
                  <a:lnTo>
                    <a:pt x="4476" y="15578"/>
                  </a:lnTo>
                  <a:lnTo>
                    <a:pt x="2896" y="19659"/>
                  </a:lnTo>
                  <a:lnTo>
                    <a:pt x="1799" y="22775"/>
                  </a:lnTo>
                  <a:lnTo>
                    <a:pt x="44" y="25144"/>
                  </a:lnTo>
                  <a:lnTo>
                    <a:pt x="0" y="25188"/>
                  </a:lnTo>
                  <a:lnTo>
                    <a:pt x="0" y="25232"/>
                  </a:lnTo>
                  <a:lnTo>
                    <a:pt x="44" y="25320"/>
                  </a:lnTo>
                  <a:lnTo>
                    <a:pt x="88" y="25364"/>
                  </a:lnTo>
                  <a:lnTo>
                    <a:pt x="176" y="25408"/>
                  </a:lnTo>
                  <a:lnTo>
                    <a:pt x="264" y="25408"/>
                  </a:lnTo>
                  <a:lnTo>
                    <a:pt x="308" y="25320"/>
                  </a:lnTo>
                  <a:lnTo>
                    <a:pt x="2107" y="22994"/>
                  </a:lnTo>
                  <a:lnTo>
                    <a:pt x="2107" y="22950"/>
                  </a:lnTo>
                  <a:lnTo>
                    <a:pt x="3248" y="19791"/>
                  </a:lnTo>
                  <a:lnTo>
                    <a:pt x="4783" y="15666"/>
                  </a:lnTo>
                  <a:lnTo>
                    <a:pt x="6363" y="10751"/>
                  </a:lnTo>
                  <a:lnTo>
                    <a:pt x="8031" y="6627"/>
                  </a:lnTo>
                  <a:lnTo>
                    <a:pt x="9566" y="4126"/>
                  </a:lnTo>
                  <a:lnTo>
                    <a:pt x="11365" y="264"/>
                  </a:lnTo>
                  <a:lnTo>
                    <a:pt x="11365" y="220"/>
                  </a:lnTo>
                  <a:lnTo>
                    <a:pt x="11365" y="132"/>
                  </a:lnTo>
                  <a:lnTo>
                    <a:pt x="11322" y="89"/>
                  </a:lnTo>
                  <a:lnTo>
                    <a:pt x="11278" y="45"/>
                  </a:lnTo>
                  <a:lnTo>
                    <a:pt x="1123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1"/>
            <p:cNvSpPr/>
            <p:nvPr/>
          </p:nvSpPr>
          <p:spPr>
            <a:xfrm>
              <a:off x="3628975" y="2341350"/>
              <a:ext cx="1621425" cy="496975"/>
            </a:xfrm>
            <a:custGeom>
              <a:rect b="b" l="l" r="r" t="t"/>
              <a:pathLst>
                <a:path extrusionOk="0" h="19879" w="64857">
                  <a:moveTo>
                    <a:pt x="63935" y="0"/>
                  </a:moveTo>
                  <a:lnTo>
                    <a:pt x="58230" y="1141"/>
                  </a:lnTo>
                  <a:lnTo>
                    <a:pt x="51736" y="2809"/>
                  </a:lnTo>
                  <a:lnTo>
                    <a:pt x="48971" y="3686"/>
                  </a:lnTo>
                  <a:lnTo>
                    <a:pt x="46733" y="4344"/>
                  </a:lnTo>
                  <a:lnTo>
                    <a:pt x="43574" y="4696"/>
                  </a:lnTo>
                  <a:lnTo>
                    <a:pt x="38177" y="5222"/>
                  </a:lnTo>
                  <a:lnTo>
                    <a:pt x="34930" y="5485"/>
                  </a:lnTo>
                  <a:lnTo>
                    <a:pt x="28611" y="6012"/>
                  </a:lnTo>
                  <a:lnTo>
                    <a:pt x="28523" y="6056"/>
                  </a:lnTo>
                  <a:lnTo>
                    <a:pt x="28172" y="6275"/>
                  </a:lnTo>
                  <a:lnTo>
                    <a:pt x="28128" y="6363"/>
                  </a:lnTo>
                  <a:lnTo>
                    <a:pt x="26899" y="9698"/>
                  </a:lnTo>
                  <a:lnTo>
                    <a:pt x="25320" y="12989"/>
                  </a:lnTo>
                  <a:lnTo>
                    <a:pt x="23652" y="15753"/>
                  </a:lnTo>
                  <a:lnTo>
                    <a:pt x="21941" y="18255"/>
                  </a:lnTo>
                  <a:lnTo>
                    <a:pt x="21107" y="19176"/>
                  </a:lnTo>
                  <a:lnTo>
                    <a:pt x="20581" y="19483"/>
                  </a:lnTo>
                  <a:lnTo>
                    <a:pt x="17334" y="19527"/>
                  </a:lnTo>
                  <a:lnTo>
                    <a:pt x="14350" y="19176"/>
                  </a:lnTo>
                  <a:lnTo>
                    <a:pt x="10488" y="18386"/>
                  </a:lnTo>
                  <a:lnTo>
                    <a:pt x="7417" y="17728"/>
                  </a:lnTo>
                  <a:lnTo>
                    <a:pt x="1975" y="17026"/>
                  </a:lnTo>
                  <a:lnTo>
                    <a:pt x="264" y="16412"/>
                  </a:lnTo>
                  <a:lnTo>
                    <a:pt x="132" y="16412"/>
                  </a:lnTo>
                  <a:lnTo>
                    <a:pt x="88" y="16455"/>
                  </a:lnTo>
                  <a:lnTo>
                    <a:pt x="45" y="16499"/>
                  </a:lnTo>
                  <a:lnTo>
                    <a:pt x="1" y="16587"/>
                  </a:lnTo>
                  <a:lnTo>
                    <a:pt x="45" y="16675"/>
                  </a:lnTo>
                  <a:lnTo>
                    <a:pt x="88" y="16719"/>
                  </a:lnTo>
                  <a:lnTo>
                    <a:pt x="132" y="16763"/>
                  </a:lnTo>
                  <a:lnTo>
                    <a:pt x="1888" y="17333"/>
                  </a:lnTo>
                  <a:lnTo>
                    <a:pt x="1931" y="17377"/>
                  </a:lnTo>
                  <a:lnTo>
                    <a:pt x="7373" y="18079"/>
                  </a:lnTo>
                  <a:lnTo>
                    <a:pt x="10444" y="18737"/>
                  </a:lnTo>
                  <a:lnTo>
                    <a:pt x="14306" y="19527"/>
                  </a:lnTo>
                  <a:lnTo>
                    <a:pt x="17334" y="19878"/>
                  </a:lnTo>
                  <a:lnTo>
                    <a:pt x="20625" y="19834"/>
                  </a:lnTo>
                  <a:lnTo>
                    <a:pt x="20712" y="19834"/>
                  </a:lnTo>
                  <a:lnTo>
                    <a:pt x="21283" y="19483"/>
                  </a:lnTo>
                  <a:lnTo>
                    <a:pt x="21327" y="19439"/>
                  </a:lnTo>
                  <a:lnTo>
                    <a:pt x="22204" y="18474"/>
                  </a:lnTo>
                  <a:lnTo>
                    <a:pt x="23959" y="15973"/>
                  </a:lnTo>
                  <a:lnTo>
                    <a:pt x="25627" y="13121"/>
                  </a:lnTo>
                  <a:lnTo>
                    <a:pt x="27207" y="9830"/>
                  </a:lnTo>
                  <a:lnTo>
                    <a:pt x="28435" y="6538"/>
                  </a:lnTo>
                  <a:lnTo>
                    <a:pt x="28699" y="6363"/>
                  </a:lnTo>
                  <a:lnTo>
                    <a:pt x="34930" y="5836"/>
                  </a:lnTo>
                  <a:lnTo>
                    <a:pt x="38221" y="5573"/>
                  </a:lnTo>
                  <a:lnTo>
                    <a:pt x="43618" y="5047"/>
                  </a:lnTo>
                  <a:lnTo>
                    <a:pt x="46777" y="4696"/>
                  </a:lnTo>
                  <a:lnTo>
                    <a:pt x="46821" y="4696"/>
                  </a:lnTo>
                  <a:lnTo>
                    <a:pt x="49059" y="4037"/>
                  </a:lnTo>
                  <a:lnTo>
                    <a:pt x="51868" y="3116"/>
                  </a:lnTo>
                  <a:lnTo>
                    <a:pt x="58318" y="1492"/>
                  </a:lnTo>
                  <a:lnTo>
                    <a:pt x="63935" y="351"/>
                  </a:lnTo>
                  <a:lnTo>
                    <a:pt x="64286" y="571"/>
                  </a:lnTo>
                  <a:lnTo>
                    <a:pt x="64505" y="1141"/>
                  </a:lnTo>
                  <a:lnTo>
                    <a:pt x="64330" y="5222"/>
                  </a:lnTo>
                  <a:lnTo>
                    <a:pt x="64330" y="5310"/>
                  </a:lnTo>
                  <a:lnTo>
                    <a:pt x="64373" y="5354"/>
                  </a:lnTo>
                  <a:lnTo>
                    <a:pt x="64417" y="5398"/>
                  </a:lnTo>
                  <a:lnTo>
                    <a:pt x="64549" y="5398"/>
                  </a:lnTo>
                  <a:lnTo>
                    <a:pt x="64593" y="5354"/>
                  </a:lnTo>
                  <a:lnTo>
                    <a:pt x="64637" y="5310"/>
                  </a:lnTo>
                  <a:lnTo>
                    <a:pt x="64681" y="5222"/>
                  </a:lnTo>
                  <a:lnTo>
                    <a:pt x="64856" y="1097"/>
                  </a:lnTo>
                  <a:lnTo>
                    <a:pt x="64856" y="1010"/>
                  </a:lnTo>
                  <a:lnTo>
                    <a:pt x="64549" y="395"/>
                  </a:lnTo>
                  <a:lnTo>
                    <a:pt x="64505" y="307"/>
                  </a:lnTo>
                  <a:lnTo>
                    <a:pt x="64022" y="44"/>
                  </a:lnTo>
                  <a:lnTo>
                    <a:pt x="6393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1"/>
            <p:cNvSpPr/>
            <p:nvPr/>
          </p:nvSpPr>
          <p:spPr>
            <a:xfrm>
              <a:off x="3316325" y="744100"/>
              <a:ext cx="277575" cy="640675"/>
            </a:xfrm>
            <a:custGeom>
              <a:rect b="b" l="l" r="r" t="t"/>
              <a:pathLst>
                <a:path extrusionOk="0" h="25627" w="11103">
                  <a:moveTo>
                    <a:pt x="10883" y="1"/>
                  </a:moveTo>
                  <a:lnTo>
                    <a:pt x="10795" y="44"/>
                  </a:lnTo>
                  <a:lnTo>
                    <a:pt x="10751" y="88"/>
                  </a:lnTo>
                  <a:lnTo>
                    <a:pt x="10225" y="1098"/>
                  </a:lnTo>
                  <a:lnTo>
                    <a:pt x="7680" y="5793"/>
                  </a:lnTo>
                  <a:lnTo>
                    <a:pt x="6144" y="9698"/>
                  </a:lnTo>
                  <a:lnTo>
                    <a:pt x="4652" y="14437"/>
                  </a:lnTo>
                  <a:lnTo>
                    <a:pt x="2590" y="19483"/>
                  </a:lnTo>
                  <a:lnTo>
                    <a:pt x="1449" y="22950"/>
                  </a:lnTo>
                  <a:lnTo>
                    <a:pt x="45" y="25363"/>
                  </a:lnTo>
                  <a:lnTo>
                    <a:pt x="1" y="25451"/>
                  </a:lnTo>
                  <a:lnTo>
                    <a:pt x="1" y="25495"/>
                  </a:lnTo>
                  <a:lnTo>
                    <a:pt x="45" y="25583"/>
                  </a:lnTo>
                  <a:lnTo>
                    <a:pt x="89" y="25627"/>
                  </a:lnTo>
                  <a:lnTo>
                    <a:pt x="264" y="25627"/>
                  </a:lnTo>
                  <a:lnTo>
                    <a:pt x="352" y="25539"/>
                  </a:lnTo>
                  <a:lnTo>
                    <a:pt x="1756" y="23125"/>
                  </a:lnTo>
                  <a:lnTo>
                    <a:pt x="1800" y="23082"/>
                  </a:lnTo>
                  <a:lnTo>
                    <a:pt x="2941" y="19571"/>
                  </a:lnTo>
                  <a:lnTo>
                    <a:pt x="4959" y="14525"/>
                  </a:lnTo>
                  <a:lnTo>
                    <a:pt x="6451" y="9830"/>
                  </a:lnTo>
                  <a:lnTo>
                    <a:pt x="7987" y="5924"/>
                  </a:lnTo>
                  <a:lnTo>
                    <a:pt x="10532" y="1273"/>
                  </a:lnTo>
                  <a:lnTo>
                    <a:pt x="11059" y="264"/>
                  </a:lnTo>
                  <a:lnTo>
                    <a:pt x="11103" y="220"/>
                  </a:lnTo>
                  <a:lnTo>
                    <a:pt x="11103" y="132"/>
                  </a:lnTo>
                  <a:lnTo>
                    <a:pt x="11059" y="88"/>
                  </a:lnTo>
                  <a:lnTo>
                    <a:pt x="11015" y="44"/>
                  </a:lnTo>
                  <a:lnTo>
                    <a:pt x="1092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1"/>
            <p:cNvSpPr/>
            <p:nvPr/>
          </p:nvSpPr>
          <p:spPr>
            <a:xfrm>
              <a:off x="3616925" y="2404975"/>
              <a:ext cx="1567650" cy="455275"/>
            </a:xfrm>
            <a:custGeom>
              <a:rect b="b" l="l" r="r" t="t"/>
              <a:pathLst>
                <a:path extrusionOk="0" h="18211" w="62706">
                  <a:moveTo>
                    <a:pt x="61696" y="0"/>
                  </a:moveTo>
                  <a:lnTo>
                    <a:pt x="60336" y="132"/>
                  </a:lnTo>
                  <a:lnTo>
                    <a:pt x="60292" y="176"/>
                  </a:lnTo>
                  <a:lnTo>
                    <a:pt x="57615" y="1448"/>
                  </a:lnTo>
                  <a:lnTo>
                    <a:pt x="51516" y="3116"/>
                  </a:lnTo>
                  <a:lnTo>
                    <a:pt x="48927" y="3686"/>
                  </a:lnTo>
                  <a:lnTo>
                    <a:pt x="44934" y="4081"/>
                  </a:lnTo>
                  <a:lnTo>
                    <a:pt x="41160" y="4388"/>
                  </a:lnTo>
                  <a:lnTo>
                    <a:pt x="36772" y="4783"/>
                  </a:lnTo>
                  <a:lnTo>
                    <a:pt x="33393" y="4959"/>
                  </a:lnTo>
                  <a:lnTo>
                    <a:pt x="30585" y="4871"/>
                  </a:lnTo>
                  <a:lnTo>
                    <a:pt x="30541" y="4871"/>
                  </a:lnTo>
                  <a:lnTo>
                    <a:pt x="29444" y="5047"/>
                  </a:lnTo>
                  <a:lnTo>
                    <a:pt x="29356" y="5090"/>
                  </a:lnTo>
                  <a:lnTo>
                    <a:pt x="29312" y="5134"/>
                  </a:lnTo>
                  <a:lnTo>
                    <a:pt x="28040" y="7679"/>
                  </a:lnTo>
                  <a:lnTo>
                    <a:pt x="26767" y="10268"/>
                  </a:lnTo>
                  <a:lnTo>
                    <a:pt x="25100" y="13121"/>
                  </a:lnTo>
                  <a:lnTo>
                    <a:pt x="23257" y="15797"/>
                  </a:lnTo>
                  <a:lnTo>
                    <a:pt x="22247" y="16982"/>
                  </a:lnTo>
                  <a:lnTo>
                    <a:pt x="21414" y="17596"/>
                  </a:lnTo>
                  <a:lnTo>
                    <a:pt x="20317" y="17860"/>
                  </a:lnTo>
                  <a:lnTo>
                    <a:pt x="17157" y="17860"/>
                  </a:lnTo>
                  <a:lnTo>
                    <a:pt x="14481" y="17640"/>
                  </a:lnTo>
                  <a:lnTo>
                    <a:pt x="10531" y="16807"/>
                  </a:lnTo>
                  <a:lnTo>
                    <a:pt x="7899" y="16236"/>
                  </a:lnTo>
                  <a:lnTo>
                    <a:pt x="2282" y="15534"/>
                  </a:lnTo>
                  <a:lnTo>
                    <a:pt x="219" y="14788"/>
                  </a:lnTo>
                  <a:lnTo>
                    <a:pt x="132" y="14788"/>
                  </a:lnTo>
                  <a:lnTo>
                    <a:pt x="88" y="14832"/>
                  </a:lnTo>
                  <a:lnTo>
                    <a:pt x="44" y="14832"/>
                  </a:lnTo>
                  <a:lnTo>
                    <a:pt x="0" y="14920"/>
                  </a:lnTo>
                  <a:lnTo>
                    <a:pt x="0" y="14964"/>
                  </a:lnTo>
                  <a:lnTo>
                    <a:pt x="0" y="15051"/>
                  </a:lnTo>
                  <a:lnTo>
                    <a:pt x="44" y="15095"/>
                  </a:lnTo>
                  <a:lnTo>
                    <a:pt x="88" y="15139"/>
                  </a:lnTo>
                  <a:lnTo>
                    <a:pt x="2194" y="15885"/>
                  </a:lnTo>
                  <a:lnTo>
                    <a:pt x="2238" y="15885"/>
                  </a:lnTo>
                  <a:lnTo>
                    <a:pt x="7811" y="16587"/>
                  </a:lnTo>
                  <a:lnTo>
                    <a:pt x="10444" y="17158"/>
                  </a:lnTo>
                  <a:lnTo>
                    <a:pt x="14437" y="17991"/>
                  </a:lnTo>
                  <a:lnTo>
                    <a:pt x="17157" y="18211"/>
                  </a:lnTo>
                  <a:lnTo>
                    <a:pt x="20404" y="18211"/>
                  </a:lnTo>
                  <a:lnTo>
                    <a:pt x="21501" y="17947"/>
                  </a:lnTo>
                  <a:lnTo>
                    <a:pt x="21589" y="17904"/>
                  </a:lnTo>
                  <a:lnTo>
                    <a:pt x="22467" y="17245"/>
                  </a:lnTo>
                  <a:lnTo>
                    <a:pt x="22511" y="17245"/>
                  </a:lnTo>
                  <a:lnTo>
                    <a:pt x="23564" y="16017"/>
                  </a:lnTo>
                  <a:lnTo>
                    <a:pt x="25363" y="13296"/>
                  </a:lnTo>
                  <a:lnTo>
                    <a:pt x="27074" y="10444"/>
                  </a:lnTo>
                  <a:lnTo>
                    <a:pt x="28347" y="7811"/>
                  </a:lnTo>
                  <a:lnTo>
                    <a:pt x="29576" y="5354"/>
                  </a:lnTo>
                  <a:lnTo>
                    <a:pt x="30585" y="5222"/>
                  </a:lnTo>
                  <a:lnTo>
                    <a:pt x="33393" y="5310"/>
                  </a:lnTo>
                  <a:lnTo>
                    <a:pt x="36816" y="5134"/>
                  </a:lnTo>
                  <a:lnTo>
                    <a:pt x="41204" y="4739"/>
                  </a:lnTo>
                  <a:lnTo>
                    <a:pt x="44934" y="4432"/>
                  </a:lnTo>
                  <a:lnTo>
                    <a:pt x="48971" y="4037"/>
                  </a:lnTo>
                  <a:lnTo>
                    <a:pt x="49015" y="4037"/>
                  </a:lnTo>
                  <a:lnTo>
                    <a:pt x="51604" y="3423"/>
                  </a:lnTo>
                  <a:lnTo>
                    <a:pt x="57703" y="1799"/>
                  </a:lnTo>
                  <a:lnTo>
                    <a:pt x="57747" y="1756"/>
                  </a:lnTo>
                  <a:lnTo>
                    <a:pt x="60424" y="483"/>
                  </a:lnTo>
                  <a:lnTo>
                    <a:pt x="61652" y="351"/>
                  </a:lnTo>
                  <a:lnTo>
                    <a:pt x="61872" y="571"/>
                  </a:lnTo>
                  <a:lnTo>
                    <a:pt x="62223" y="1799"/>
                  </a:lnTo>
                  <a:lnTo>
                    <a:pt x="62354" y="4037"/>
                  </a:lnTo>
                  <a:lnTo>
                    <a:pt x="62354" y="4125"/>
                  </a:lnTo>
                  <a:lnTo>
                    <a:pt x="62398" y="4169"/>
                  </a:lnTo>
                  <a:lnTo>
                    <a:pt x="62486" y="4213"/>
                  </a:lnTo>
                  <a:lnTo>
                    <a:pt x="62618" y="4213"/>
                  </a:lnTo>
                  <a:lnTo>
                    <a:pt x="62661" y="4169"/>
                  </a:lnTo>
                  <a:lnTo>
                    <a:pt x="62705" y="4081"/>
                  </a:lnTo>
                  <a:lnTo>
                    <a:pt x="62705" y="4037"/>
                  </a:lnTo>
                  <a:lnTo>
                    <a:pt x="62574" y="1799"/>
                  </a:lnTo>
                  <a:lnTo>
                    <a:pt x="62530" y="1756"/>
                  </a:lnTo>
                  <a:lnTo>
                    <a:pt x="62223" y="439"/>
                  </a:lnTo>
                  <a:lnTo>
                    <a:pt x="62179" y="351"/>
                  </a:lnTo>
                  <a:lnTo>
                    <a:pt x="61828" y="44"/>
                  </a:lnTo>
                  <a:lnTo>
                    <a:pt x="6178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1"/>
            <p:cNvSpPr/>
            <p:nvPr/>
          </p:nvSpPr>
          <p:spPr>
            <a:xfrm>
              <a:off x="3272450" y="748500"/>
              <a:ext cx="287450" cy="706500"/>
            </a:xfrm>
            <a:custGeom>
              <a:rect b="b" l="l" r="r" t="t"/>
              <a:pathLst>
                <a:path extrusionOk="0" h="28260" w="11498">
                  <a:moveTo>
                    <a:pt x="11278" y="0"/>
                  </a:moveTo>
                  <a:lnTo>
                    <a:pt x="11234" y="44"/>
                  </a:lnTo>
                  <a:lnTo>
                    <a:pt x="11190" y="88"/>
                  </a:lnTo>
                  <a:lnTo>
                    <a:pt x="9961" y="2677"/>
                  </a:lnTo>
                  <a:lnTo>
                    <a:pt x="8513" y="5046"/>
                  </a:lnTo>
                  <a:lnTo>
                    <a:pt x="8513" y="5090"/>
                  </a:lnTo>
                  <a:lnTo>
                    <a:pt x="7109" y="8732"/>
                  </a:lnTo>
                  <a:lnTo>
                    <a:pt x="5705" y="13120"/>
                  </a:lnTo>
                  <a:lnTo>
                    <a:pt x="4476" y="16324"/>
                  </a:lnTo>
                  <a:lnTo>
                    <a:pt x="3160" y="19176"/>
                  </a:lnTo>
                  <a:lnTo>
                    <a:pt x="1317" y="24617"/>
                  </a:lnTo>
                  <a:lnTo>
                    <a:pt x="1" y="27294"/>
                  </a:lnTo>
                  <a:lnTo>
                    <a:pt x="1" y="27338"/>
                  </a:lnTo>
                  <a:lnTo>
                    <a:pt x="1" y="28083"/>
                  </a:lnTo>
                  <a:lnTo>
                    <a:pt x="1" y="28171"/>
                  </a:lnTo>
                  <a:lnTo>
                    <a:pt x="44" y="28215"/>
                  </a:lnTo>
                  <a:lnTo>
                    <a:pt x="88" y="28259"/>
                  </a:lnTo>
                  <a:lnTo>
                    <a:pt x="220" y="28259"/>
                  </a:lnTo>
                  <a:lnTo>
                    <a:pt x="308" y="28215"/>
                  </a:lnTo>
                  <a:lnTo>
                    <a:pt x="308" y="28171"/>
                  </a:lnTo>
                  <a:lnTo>
                    <a:pt x="352" y="28083"/>
                  </a:lnTo>
                  <a:lnTo>
                    <a:pt x="352" y="27381"/>
                  </a:lnTo>
                  <a:lnTo>
                    <a:pt x="1668" y="24792"/>
                  </a:lnTo>
                  <a:lnTo>
                    <a:pt x="1668" y="24749"/>
                  </a:lnTo>
                  <a:lnTo>
                    <a:pt x="3511" y="19307"/>
                  </a:lnTo>
                  <a:lnTo>
                    <a:pt x="4784" y="16455"/>
                  </a:lnTo>
                  <a:lnTo>
                    <a:pt x="6012" y="13252"/>
                  </a:lnTo>
                  <a:lnTo>
                    <a:pt x="7416" y="8864"/>
                  </a:lnTo>
                  <a:lnTo>
                    <a:pt x="8821" y="5222"/>
                  </a:lnTo>
                  <a:lnTo>
                    <a:pt x="10269" y="2808"/>
                  </a:lnTo>
                  <a:lnTo>
                    <a:pt x="11497" y="263"/>
                  </a:lnTo>
                  <a:lnTo>
                    <a:pt x="11497" y="176"/>
                  </a:lnTo>
                  <a:lnTo>
                    <a:pt x="11497" y="132"/>
                  </a:lnTo>
                  <a:lnTo>
                    <a:pt x="11453" y="44"/>
                  </a:lnTo>
                  <a:lnTo>
                    <a:pt x="1140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1"/>
            <p:cNvSpPr/>
            <p:nvPr/>
          </p:nvSpPr>
          <p:spPr>
            <a:xfrm>
              <a:off x="4211500" y="2486150"/>
              <a:ext cx="884200" cy="333525"/>
            </a:xfrm>
            <a:custGeom>
              <a:rect b="b" l="l" r="r" t="t"/>
              <a:pathLst>
                <a:path extrusionOk="0" h="13341" w="35368">
                  <a:moveTo>
                    <a:pt x="34929" y="1"/>
                  </a:moveTo>
                  <a:lnTo>
                    <a:pt x="31287" y="1098"/>
                  </a:lnTo>
                  <a:lnTo>
                    <a:pt x="27645" y="1931"/>
                  </a:lnTo>
                  <a:lnTo>
                    <a:pt x="24310" y="2326"/>
                  </a:lnTo>
                  <a:lnTo>
                    <a:pt x="20668" y="2765"/>
                  </a:lnTo>
                  <a:lnTo>
                    <a:pt x="17728" y="3072"/>
                  </a:lnTo>
                  <a:lnTo>
                    <a:pt x="12726" y="3379"/>
                  </a:lnTo>
                  <a:lnTo>
                    <a:pt x="8864" y="3292"/>
                  </a:lnTo>
                  <a:lnTo>
                    <a:pt x="6802" y="3423"/>
                  </a:lnTo>
                  <a:lnTo>
                    <a:pt x="6758" y="3467"/>
                  </a:lnTo>
                  <a:lnTo>
                    <a:pt x="5924" y="3818"/>
                  </a:lnTo>
                  <a:lnTo>
                    <a:pt x="5880" y="3862"/>
                  </a:lnTo>
                  <a:lnTo>
                    <a:pt x="5222" y="4564"/>
                  </a:lnTo>
                  <a:lnTo>
                    <a:pt x="5178" y="4608"/>
                  </a:lnTo>
                  <a:lnTo>
                    <a:pt x="4213" y="6319"/>
                  </a:lnTo>
                  <a:lnTo>
                    <a:pt x="1317" y="11322"/>
                  </a:lnTo>
                  <a:lnTo>
                    <a:pt x="44" y="13077"/>
                  </a:lnTo>
                  <a:lnTo>
                    <a:pt x="0" y="13121"/>
                  </a:lnTo>
                  <a:lnTo>
                    <a:pt x="0" y="13208"/>
                  </a:lnTo>
                  <a:lnTo>
                    <a:pt x="44" y="13252"/>
                  </a:lnTo>
                  <a:lnTo>
                    <a:pt x="88" y="13340"/>
                  </a:lnTo>
                  <a:lnTo>
                    <a:pt x="264" y="13340"/>
                  </a:lnTo>
                  <a:lnTo>
                    <a:pt x="307" y="13296"/>
                  </a:lnTo>
                  <a:lnTo>
                    <a:pt x="1624" y="11497"/>
                  </a:lnTo>
                  <a:lnTo>
                    <a:pt x="4520" y="6495"/>
                  </a:lnTo>
                  <a:lnTo>
                    <a:pt x="5485" y="4783"/>
                  </a:lnTo>
                  <a:lnTo>
                    <a:pt x="6100" y="4125"/>
                  </a:lnTo>
                  <a:lnTo>
                    <a:pt x="6890" y="3774"/>
                  </a:lnTo>
                  <a:lnTo>
                    <a:pt x="8864" y="3643"/>
                  </a:lnTo>
                  <a:lnTo>
                    <a:pt x="12770" y="3730"/>
                  </a:lnTo>
                  <a:lnTo>
                    <a:pt x="17728" y="3423"/>
                  </a:lnTo>
                  <a:lnTo>
                    <a:pt x="20712" y="3116"/>
                  </a:lnTo>
                  <a:lnTo>
                    <a:pt x="24354" y="2677"/>
                  </a:lnTo>
                  <a:lnTo>
                    <a:pt x="27689" y="2282"/>
                  </a:lnTo>
                  <a:lnTo>
                    <a:pt x="27733" y="2282"/>
                  </a:lnTo>
                  <a:lnTo>
                    <a:pt x="31419" y="1405"/>
                  </a:lnTo>
                  <a:lnTo>
                    <a:pt x="34885" y="352"/>
                  </a:lnTo>
                  <a:lnTo>
                    <a:pt x="35017" y="746"/>
                  </a:lnTo>
                  <a:lnTo>
                    <a:pt x="34534" y="2370"/>
                  </a:lnTo>
                  <a:lnTo>
                    <a:pt x="34534" y="2458"/>
                  </a:lnTo>
                  <a:lnTo>
                    <a:pt x="34534" y="2502"/>
                  </a:lnTo>
                  <a:lnTo>
                    <a:pt x="34578" y="2546"/>
                  </a:lnTo>
                  <a:lnTo>
                    <a:pt x="34666" y="2589"/>
                  </a:lnTo>
                  <a:lnTo>
                    <a:pt x="34798" y="2589"/>
                  </a:lnTo>
                  <a:lnTo>
                    <a:pt x="34841" y="2546"/>
                  </a:lnTo>
                  <a:lnTo>
                    <a:pt x="34885" y="2458"/>
                  </a:lnTo>
                  <a:lnTo>
                    <a:pt x="35368" y="790"/>
                  </a:lnTo>
                  <a:lnTo>
                    <a:pt x="35368" y="703"/>
                  </a:lnTo>
                  <a:lnTo>
                    <a:pt x="35149" y="88"/>
                  </a:lnTo>
                  <a:lnTo>
                    <a:pt x="3506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1"/>
            <p:cNvSpPr/>
            <p:nvPr/>
          </p:nvSpPr>
          <p:spPr>
            <a:xfrm>
              <a:off x="3623500" y="2804275"/>
              <a:ext cx="496975" cy="77925"/>
            </a:xfrm>
            <a:custGeom>
              <a:rect b="b" l="l" r="r" t="t"/>
              <a:pathLst>
                <a:path extrusionOk="0" h="3117" w="19879">
                  <a:moveTo>
                    <a:pt x="88" y="1"/>
                  </a:moveTo>
                  <a:lnTo>
                    <a:pt x="44" y="45"/>
                  </a:lnTo>
                  <a:lnTo>
                    <a:pt x="0" y="89"/>
                  </a:lnTo>
                  <a:lnTo>
                    <a:pt x="0" y="176"/>
                  </a:lnTo>
                  <a:lnTo>
                    <a:pt x="0" y="220"/>
                  </a:lnTo>
                  <a:lnTo>
                    <a:pt x="44" y="308"/>
                  </a:lnTo>
                  <a:lnTo>
                    <a:pt x="88" y="352"/>
                  </a:lnTo>
                  <a:lnTo>
                    <a:pt x="1756" y="922"/>
                  </a:lnTo>
                  <a:lnTo>
                    <a:pt x="1799" y="922"/>
                  </a:lnTo>
                  <a:lnTo>
                    <a:pt x="7504" y="1756"/>
                  </a:lnTo>
                  <a:lnTo>
                    <a:pt x="10795" y="2458"/>
                  </a:lnTo>
                  <a:lnTo>
                    <a:pt x="13867" y="2985"/>
                  </a:lnTo>
                  <a:lnTo>
                    <a:pt x="16982" y="3116"/>
                  </a:lnTo>
                  <a:lnTo>
                    <a:pt x="19703" y="2941"/>
                  </a:lnTo>
                  <a:lnTo>
                    <a:pt x="19747" y="2941"/>
                  </a:lnTo>
                  <a:lnTo>
                    <a:pt x="19834" y="2897"/>
                  </a:lnTo>
                  <a:lnTo>
                    <a:pt x="19834" y="2809"/>
                  </a:lnTo>
                  <a:lnTo>
                    <a:pt x="19878" y="2765"/>
                  </a:lnTo>
                  <a:lnTo>
                    <a:pt x="19834" y="2678"/>
                  </a:lnTo>
                  <a:lnTo>
                    <a:pt x="19790" y="2634"/>
                  </a:lnTo>
                  <a:lnTo>
                    <a:pt x="19659" y="2590"/>
                  </a:lnTo>
                  <a:lnTo>
                    <a:pt x="16982" y="2765"/>
                  </a:lnTo>
                  <a:lnTo>
                    <a:pt x="13910" y="2634"/>
                  </a:lnTo>
                  <a:lnTo>
                    <a:pt x="10883" y="2107"/>
                  </a:lnTo>
                  <a:lnTo>
                    <a:pt x="7592" y="1405"/>
                  </a:lnTo>
                  <a:lnTo>
                    <a:pt x="1887" y="61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1"/>
            <p:cNvSpPr/>
            <p:nvPr/>
          </p:nvSpPr>
          <p:spPr>
            <a:xfrm>
              <a:off x="3251600" y="756175"/>
              <a:ext cx="275375" cy="692225"/>
            </a:xfrm>
            <a:custGeom>
              <a:rect b="b" l="l" r="r" t="t"/>
              <a:pathLst>
                <a:path extrusionOk="0" h="27689" w="11015">
                  <a:moveTo>
                    <a:pt x="10795" y="0"/>
                  </a:moveTo>
                  <a:lnTo>
                    <a:pt x="10752" y="44"/>
                  </a:lnTo>
                  <a:lnTo>
                    <a:pt x="10708" y="88"/>
                  </a:lnTo>
                  <a:lnTo>
                    <a:pt x="10313" y="834"/>
                  </a:lnTo>
                  <a:lnTo>
                    <a:pt x="8470" y="4213"/>
                  </a:lnTo>
                  <a:lnTo>
                    <a:pt x="7153" y="7592"/>
                  </a:lnTo>
                  <a:lnTo>
                    <a:pt x="5837" y="11716"/>
                  </a:lnTo>
                  <a:lnTo>
                    <a:pt x="4652" y="14744"/>
                  </a:lnTo>
                  <a:lnTo>
                    <a:pt x="3336" y="17333"/>
                  </a:lnTo>
                  <a:lnTo>
                    <a:pt x="3336" y="17377"/>
                  </a:lnTo>
                  <a:lnTo>
                    <a:pt x="2370" y="20185"/>
                  </a:lnTo>
                  <a:lnTo>
                    <a:pt x="1010" y="24485"/>
                  </a:lnTo>
                  <a:lnTo>
                    <a:pt x="176" y="26460"/>
                  </a:lnTo>
                  <a:lnTo>
                    <a:pt x="176" y="26504"/>
                  </a:lnTo>
                  <a:lnTo>
                    <a:pt x="1" y="27469"/>
                  </a:lnTo>
                  <a:lnTo>
                    <a:pt x="1" y="27557"/>
                  </a:lnTo>
                  <a:lnTo>
                    <a:pt x="45" y="27601"/>
                  </a:lnTo>
                  <a:lnTo>
                    <a:pt x="89" y="27645"/>
                  </a:lnTo>
                  <a:lnTo>
                    <a:pt x="176" y="27689"/>
                  </a:lnTo>
                  <a:lnTo>
                    <a:pt x="308" y="27645"/>
                  </a:lnTo>
                  <a:lnTo>
                    <a:pt x="352" y="27557"/>
                  </a:lnTo>
                  <a:lnTo>
                    <a:pt x="484" y="26592"/>
                  </a:lnTo>
                  <a:lnTo>
                    <a:pt x="1361" y="24617"/>
                  </a:lnTo>
                  <a:lnTo>
                    <a:pt x="1361" y="24573"/>
                  </a:lnTo>
                  <a:lnTo>
                    <a:pt x="2678" y="20317"/>
                  </a:lnTo>
                  <a:lnTo>
                    <a:pt x="3643" y="17465"/>
                  </a:lnTo>
                  <a:lnTo>
                    <a:pt x="4959" y="14876"/>
                  </a:lnTo>
                  <a:lnTo>
                    <a:pt x="6144" y="11804"/>
                  </a:lnTo>
                  <a:lnTo>
                    <a:pt x="7461" y="7679"/>
                  </a:lnTo>
                  <a:lnTo>
                    <a:pt x="8777" y="4344"/>
                  </a:lnTo>
                  <a:lnTo>
                    <a:pt x="10620" y="1009"/>
                  </a:lnTo>
                  <a:lnTo>
                    <a:pt x="11015" y="264"/>
                  </a:lnTo>
                  <a:lnTo>
                    <a:pt x="11015" y="176"/>
                  </a:lnTo>
                  <a:lnTo>
                    <a:pt x="11015" y="132"/>
                  </a:lnTo>
                  <a:lnTo>
                    <a:pt x="11015" y="44"/>
                  </a:lnTo>
                  <a:lnTo>
                    <a:pt x="1092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1"/>
            <p:cNvSpPr/>
            <p:nvPr/>
          </p:nvSpPr>
          <p:spPr>
            <a:xfrm>
              <a:off x="3658600" y="1953000"/>
              <a:ext cx="737225" cy="323650"/>
            </a:xfrm>
            <a:custGeom>
              <a:rect b="b" l="l" r="r" t="t"/>
              <a:pathLst>
                <a:path extrusionOk="0" h="12946" w="29489">
                  <a:moveTo>
                    <a:pt x="11760" y="1"/>
                  </a:moveTo>
                  <a:lnTo>
                    <a:pt x="11629" y="45"/>
                  </a:lnTo>
                  <a:lnTo>
                    <a:pt x="11278" y="220"/>
                  </a:lnTo>
                  <a:lnTo>
                    <a:pt x="11234" y="264"/>
                  </a:lnTo>
                  <a:lnTo>
                    <a:pt x="11190" y="308"/>
                  </a:lnTo>
                  <a:lnTo>
                    <a:pt x="11058" y="703"/>
                  </a:lnTo>
                  <a:lnTo>
                    <a:pt x="11058" y="834"/>
                  </a:lnTo>
                  <a:lnTo>
                    <a:pt x="12287" y="3994"/>
                  </a:lnTo>
                  <a:lnTo>
                    <a:pt x="12550" y="6539"/>
                  </a:lnTo>
                  <a:lnTo>
                    <a:pt x="12112" y="8733"/>
                  </a:lnTo>
                  <a:lnTo>
                    <a:pt x="11102" y="11190"/>
                  </a:lnTo>
                  <a:lnTo>
                    <a:pt x="10620" y="11804"/>
                  </a:lnTo>
                  <a:lnTo>
                    <a:pt x="10225" y="12068"/>
                  </a:lnTo>
                  <a:lnTo>
                    <a:pt x="6670" y="12507"/>
                  </a:lnTo>
                  <a:lnTo>
                    <a:pt x="2721" y="12594"/>
                  </a:lnTo>
                  <a:lnTo>
                    <a:pt x="2195" y="12243"/>
                  </a:lnTo>
                  <a:lnTo>
                    <a:pt x="2151" y="12199"/>
                  </a:lnTo>
                  <a:lnTo>
                    <a:pt x="1756" y="12024"/>
                  </a:lnTo>
                  <a:lnTo>
                    <a:pt x="834" y="9610"/>
                  </a:lnTo>
                  <a:lnTo>
                    <a:pt x="790" y="9523"/>
                  </a:lnTo>
                  <a:lnTo>
                    <a:pt x="308" y="9128"/>
                  </a:lnTo>
                  <a:lnTo>
                    <a:pt x="220" y="9084"/>
                  </a:lnTo>
                  <a:lnTo>
                    <a:pt x="88" y="9084"/>
                  </a:lnTo>
                  <a:lnTo>
                    <a:pt x="44" y="9128"/>
                  </a:lnTo>
                  <a:lnTo>
                    <a:pt x="0" y="9172"/>
                  </a:lnTo>
                  <a:lnTo>
                    <a:pt x="0" y="9259"/>
                  </a:lnTo>
                  <a:lnTo>
                    <a:pt x="0" y="9303"/>
                  </a:lnTo>
                  <a:lnTo>
                    <a:pt x="44" y="9391"/>
                  </a:lnTo>
                  <a:lnTo>
                    <a:pt x="527" y="9786"/>
                  </a:lnTo>
                  <a:lnTo>
                    <a:pt x="1492" y="12199"/>
                  </a:lnTo>
                  <a:lnTo>
                    <a:pt x="1580" y="12331"/>
                  </a:lnTo>
                  <a:lnTo>
                    <a:pt x="1975" y="12507"/>
                  </a:lnTo>
                  <a:lnTo>
                    <a:pt x="2589" y="12945"/>
                  </a:lnTo>
                  <a:lnTo>
                    <a:pt x="2677" y="12945"/>
                  </a:lnTo>
                  <a:lnTo>
                    <a:pt x="6714" y="12858"/>
                  </a:lnTo>
                  <a:lnTo>
                    <a:pt x="10312" y="12419"/>
                  </a:lnTo>
                  <a:lnTo>
                    <a:pt x="10400" y="12419"/>
                  </a:lnTo>
                  <a:lnTo>
                    <a:pt x="10839" y="12068"/>
                  </a:lnTo>
                  <a:lnTo>
                    <a:pt x="10883" y="12024"/>
                  </a:lnTo>
                  <a:lnTo>
                    <a:pt x="11366" y="11366"/>
                  </a:lnTo>
                  <a:lnTo>
                    <a:pt x="11409" y="11322"/>
                  </a:lnTo>
                  <a:lnTo>
                    <a:pt x="12419" y="8865"/>
                  </a:lnTo>
                  <a:lnTo>
                    <a:pt x="12463" y="8821"/>
                  </a:lnTo>
                  <a:lnTo>
                    <a:pt x="12857" y="6583"/>
                  </a:lnTo>
                  <a:lnTo>
                    <a:pt x="12901" y="6539"/>
                  </a:lnTo>
                  <a:lnTo>
                    <a:pt x="12638" y="3906"/>
                  </a:lnTo>
                  <a:lnTo>
                    <a:pt x="12594" y="3862"/>
                  </a:lnTo>
                  <a:lnTo>
                    <a:pt x="11409" y="747"/>
                  </a:lnTo>
                  <a:lnTo>
                    <a:pt x="11497" y="483"/>
                  </a:lnTo>
                  <a:lnTo>
                    <a:pt x="11717" y="352"/>
                  </a:lnTo>
                  <a:lnTo>
                    <a:pt x="15052" y="1185"/>
                  </a:lnTo>
                  <a:lnTo>
                    <a:pt x="17553" y="2677"/>
                  </a:lnTo>
                  <a:lnTo>
                    <a:pt x="22116" y="5003"/>
                  </a:lnTo>
                  <a:lnTo>
                    <a:pt x="22204" y="5003"/>
                  </a:lnTo>
                  <a:lnTo>
                    <a:pt x="23477" y="4915"/>
                  </a:lnTo>
                  <a:lnTo>
                    <a:pt x="29357" y="3555"/>
                  </a:lnTo>
                  <a:lnTo>
                    <a:pt x="29444" y="3555"/>
                  </a:lnTo>
                  <a:lnTo>
                    <a:pt x="29488" y="3511"/>
                  </a:lnTo>
                  <a:lnTo>
                    <a:pt x="29488" y="3423"/>
                  </a:lnTo>
                  <a:lnTo>
                    <a:pt x="29488" y="3379"/>
                  </a:lnTo>
                  <a:lnTo>
                    <a:pt x="29444" y="3292"/>
                  </a:lnTo>
                  <a:lnTo>
                    <a:pt x="29400" y="3248"/>
                  </a:lnTo>
                  <a:lnTo>
                    <a:pt x="29357" y="3204"/>
                  </a:lnTo>
                  <a:lnTo>
                    <a:pt x="29269" y="3248"/>
                  </a:lnTo>
                  <a:lnTo>
                    <a:pt x="23433" y="4564"/>
                  </a:lnTo>
                  <a:lnTo>
                    <a:pt x="22204" y="4652"/>
                  </a:lnTo>
                  <a:lnTo>
                    <a:pt x="17684" y="2370"/>
                  </a:lnTo>
                  <a:lnTo>
                    <a:pt x="15183" y="878"/>
                  </a:lnTo>
                  <a:lnTo>
                    <a:pt x="15139" y="878"/>
                  </a:lnTo>
                  <a:lnTo>
                    <a:pt x="1176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1"/>
            <p:cNvSpPr/>
            <p:nvPr/>
          </p:nvSpPr>
          <p:spPr>
            <a:xfrm>
              <a:off x="3550000" y="2139500"/>
              <a:ext cx="25" cy="25"/>
            </a:xfrm>
            <a:custGeom>
              <a:rect b="b" l="l" r="r" t="t"/>
              <a:pathLst>
                <a:path extrusionOk="0" h="1" w="1">
                  <a:moveTo>
                    <a:pt x="0" y="0"/>
                  </a:moveTo>
                  <a:lnTo>
                    <a:pt x="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1"/>
            <p:cNvSpPr/>
            <p:nvPr/>
          </p:nvSpPr>
          <p:spPr>
            <a:xfrm>
              <a:off x="3550000" y="2139500"/>
              <a:ext cx="25" cy="25"/>
            </a:xfrm>
            <a:custGeom>
              <a:rect b="b" l="l" r="r" t="t"/>
              <a:pathLst>
                <a:path extrusionOk="0" fill="none" h="1" w="1">
                  <a:moveTo>
                    <a:pt x="0" y="0"/>
                  </a:moveTo>
                  <a:lnTo>
                    <a:pt x="0" y="0"/>
                  </a:lnTo>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1"/>
            <p:cNvSpPr/>
            <p:nvPr/>
          </p:nvSpPr>
          <p:spPr>
            <a:xfrm>
              <a:off x="3643250" y="872450"/>
              <a:ext cx="522200" cy="829375"/>
            </a:xfrm>
            <a:custGeom>
              <a:rect b="b" l="l" r="r" t="t"/>
              <a:pathLst>
                <a:path extrusionOk="0" h="33175" w="20888">
                  <a:moveTo>
                    <a:pt x="20668" y="1"/>
                  </a:moveTo>
                  <a:lnTo>
                    <a:pt x="20624" y="44"/>
                  </a:lnTo>
                  <a:lnTo>
                    <a:pt x="20580" y="88"/>
                  </a:lnTo>
                  <a:lnTo>
                    <a:pt x="16850" y="5178"/>
                  </a:lnTo>
                  <a:lnTo>
                    <a:pt x="14525" y="7943"/>
                  </a:lnTo>
                  <a:lnTo>
                    <a:pt x="11672" y="11146"/>
                  </a:lnTo>
                  <a:lnTo>
                    <a:pt x="9522" y="13823"/>
                  </a:lnTo>
                  <a:lnTo>
                    <a:pt x="9522" y="13867"/>
                  </a:lnTo>
                  <a:lnTo>
                    <a:pt x="8732" y="15227"/>
                  </a:lnTo>
                  <a:lnTo>
                    <a:pt x="8689" y="15315"/>
                  </a:lnTo>
                  <a:lnTo>
                    <a:pt x="8513" y="16851"/>
                  </a:lnTo>
                  <a:lnTo>
                    <a:pt x="8601" y="18869"/>
                  </a:lnTo>
                  <a:lnTo>
                    <a:pt x="8425" y="19220"/>
                  </a:lnTo>
                  <a:lnTo>
                    <a:pt x="5134" y="21677"/>
                  </a:lnTo>
                  <a:lnTo>
                    <a:pt x="5090" y="21765"/>
                  </a:lnTo>
                  <a:lnTo>
                    <a:pt x="4037" y="24617"/>
                  </a:lnTo>
                  <a:lnTo>
                    <a:pt x="3160" y="27865"/>
                  </a:lnTo>
                  <a:lnTo>
                    <a:pt x="2326" y="30892"/>
                  </a:lnTo>
                  <a:lnTo>
                    <a:pt x="1536" y="32253"/>
                  </a:lnTo>
                  <a:lnTo>
                    <a:pt x="483" y="32779"/>
                  </a:lnTo>
                  <a:lnTo>
                    <a:pt x="220" y="32691"/>
                  </a:lnTo>
                  <a:lnTo>
                    <a:pt x="88" y="32691"/>
                  </a:lnTo>
                  <a:lnTo>
                    <a:pt x="44" y="32735"/>
                  </a:lnTo>
                  <a:lnTo>
                    <a:pt x="0" y="32779"/>
                  </a:lnTo>
                  <a:lnTo>
                    <a:pt x="0" y="32867"/>
                  </a:lnTo>
                  <a:lnTo>
                    <a:pt x="0" y="32911"/>
                  </a:lnTo>
                  <a:lnTo>
                    <a:pt x="44" y="32955"/>
                  </a:lnTo>
                  <a:lnTo>
                    <a:pt x="88" y="32999"/>
                  </a:lnTo>
                  <a:lnTo>
                    <a:pt x="439" y="33130"/>
                  </a:lnTo>
                  <a:lnTo>
                    <a:pt x="483" y="33174"/>
                  </a:lnTo>
                  <a:lnTo>
                    <a:pt x="571" y="33130"/>
                  </a:lnTo>
                  <a:lnTo>
                    <a:pt x="1755" y="32516"/>
                  </a:lnTo>
                  <a:lnTo>
                    <a:pt x="1799" y="32472"/>
                  </a:lnTo>
                  <a:lnTo>
                    <a:pt x="2677" y="31068"/>
                  </a:lnTo>
                  <a:lnTo>
                    <a:pt x="2677" y="31024"/>
                  </a:lnTo>
                  <a:lnTo>
                    <a:pt x="3511" y="27952"/>
                  </a:lnTo>
                  <a:lnTo>
                    <a:pt x="4388" y="24705"/>
                  </a:lnTo>
                  <a:lnTo>
                    <a:pt x="5397" y="21941"/>
                  </a:lnTo>
                  <a:lnTo>
                    <a:pt x="8645" y="19483"/>
                  </a:lnTo>
                  <a:lnTo>
                    <a:pt x="8689" y="19396"/>
                  </a:lnTo>
                  <a:lnTo>
                    <a:pt x="8908" y="18957"/>
                  </a:lnTo>
                  <a:lnTo>
                    <a:pt x="8952" y="18869"/>
                  </a:lnTo>
                  <a:lnTo>
                    <a:pt x="8864" y="16851"/>
                  </a:lnTo>
                  <a:lnTo>
                    <a:pt x="9040" y="15359"/>
                  </a:lnTo>
                  <a:lnTo>
                    <a:pt x="9786" y="14042"/>
                  </a:lnTo>
                  <a:lnTo>
                    <a:pt x="11936" y="11366"/>
                  </a:lnTo>
                  <a:lnTo>
                    <a:pt x="14788" y="8162"/>
                  </a:lnTo>
                  <a:lnTo>
                    <a:pt x="17114" y="5398"/>
                  </a:lnTo>
                  <a:lnTo>
                    <a:pt x="20843" y="308"/>
                  </a:lnTo>
                  <a:lnTo>
                    <a:pt x="20887" y="220"/>
                  </a:lnTo>
                  <a:lnTo>
                    <a:pt x="20887" y="176"/>
                  </a:lnTo>
                  <a:lnTo>
                    <a:pt x="20887" y="88"/>
                  </a:lnTo>
                  <a:lnTo>
                    <a:pt x="20800" y="44"/>
                  </a:lnTo>
                  <a:lnTo>
                    <a:pt x="2075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1"/>
            <p:cNvSpPr/>
            <p:nvPr/>
          </p:nvSpPr>
          <p:spPr>
            <a:xfrm>
              <a:off x="3612525" y="2141700"/>
              <a:ext cx="1811200" cy="630800"/>
            </a:xfrm>
            <a:custGeom>
              <a:rect b="b" l="l" r="r" t="t"/>
              <a:pathLst>
                <a:path extrusionOk="0" h="25232" w="72448">
                  <a:moveTo>
                    <a:pt x="69288" y="0"/>
                  </a:moveTo>
                  <a:lnTo>
                    <a:pt x="66655" y="483"/>
                  </a:lnTo>
                  <a:lnTo>
                    <a:pt x="66611" y="483"/>
                  </a:lnTo>
                  <a:lnTo>
                    <a:pt x="63627" y="1448"/>
                  </a:lnTo>
                  <a:lnTo>
                    <a:pt x="59546" y="2940"/>
                  </a:lnTo>
                  <a:lnTo>
                    <a:pt x="57967" y="3598"/>
                  </a:lnTo>
                  <a:lnTo>
                    <a:pt x="54149" y="3642"/>
                  </a:lnTo>
                  <a:lnTo>
                    <a:pt x="52394" y="3686"/>
                  </a:lnTo>
                  <a:lnTo>
                    <a:pt x="52306" y="3730"/>
                  </a:lnTo>
                  <a:lnTo>
                    <a:pt x="46865" y="6407"/>
                  </a:lnTo>
                  <a:lnTo>
                    <a:pt x="45154" y="7328"/>
                  </a:lnTo>
                  <a:lnTo>
                    <a:pt x="39142" y="8425"/>
                  </a:lnTo>
                  <a:lnTo>
                    <a:pt x="35324" y="8996"/>
                  </a:lnTo>
                  <a:lnTo>
                    <a:pt x="32033" y="9566"/>
                  </a:lnTo>
                  <a:lnTo>
                    <a:pt x="28128" y="10356"/>
                  </a:lnTo>
                  <a:lnTo>
                    <a:pt x="27206" y="10751"/>
                  </a:lnTo>
                  <a:lnTo>
                    <a:pt x="27119" y="10795"/>
                  </a:lnTo>
                  <a:lnTo>
                    <a:pt x="26855" y="11190"/>
                  </a:lnTo>
                  <a:lnTo>
                    <a:pt x="26812" y="11233"/>
                  </a:lnTo>
                  <a:lnTo>
                    <a:pt x="25363" y="16718"/>
                  </a:lnTo>
                  <a:lnTo>
                    <a:pt x="24091" y="19527"/>
                  </a:lnTo>
                  <a:lnTo>
                    <a:pt x="22423" y="22379"/>
                  </a:lnTo>
                  <a:lnTo>
                    <a:pt x="21063" y="24573"/>
                  </a:lnTo>
                  <a:lnTo>
                    <a:pt x="20668" y="24836"/>
                  </a:lnTo>
                  <a:lnTo>
                    <a:pt x="14964" y="23915"/>
                  </a:lnTo>
                  <a:lnTo>
                    <a:pt x="10269" y="22818"/>
                  </a:lnTo>
                  <a:lnTo>
                    <a:pt x="6802" y="22204"/>
                  </a:lnTo>
                  <a:lnTo>
                    <a:pt x="6758" y="22204"/>
                  </a:lnTo>
                  <a:lnTo>
                    <a:pt x="3467" y="21984"/>
                  </a:lnTo>
                  <a:lnTo>
                    <a:pt x="264" y="20843"/>
                  </a:lnTo>
                  <a:lnTo>
                    <a:pt x="132" y="20843"/>
                  </a:lnTo>
                  <a:lnTo>
                    <a:pt x="44" y="20887"/>
                  </a:lnTo>
                  <a:lnTo>
                    <a:pt x="44" y="20975"/>
                  </a:lnTo>
                  <a:lnTo>
                    <a:pt x="1" y="21019"/>
                  </a:lnTo>
                  <a:lnTo>
                    <a:pt x="44" y="21107"/>
                  </a:lnTo>
                  <a:lnTo>
                    <a:pt x="88" y="21150"/>
                  </a:lnTo>
                  <a:lnTo>
                    <a:pt x="132" y="21194"/>
                  </a:lnTo>
                  <a:lnTo>
                    <a:pt x="3379" y="22291"/>
                  </a:lnTo>
                  <a:lnTo>
                    <a:pt x="3423" y="22335"/>
                  </a:lnTo>
                  <a:lnTo>
                    <a:pt x="6758" y="22555"/>
                  </a:lnTo>
                  <a:lnTo>
                    <a:pt x="10181" y="23169"/>
                  </a:lnTo>
                  <a:lnTo>
                    <a:pt x="14876" y="24266"/>
                  </a:lnTo>
                  <a:lnTo>
                    <a:pt x="20668" y="25231"/>
                  </a:lnTo>
                  <a:lnTo>
                    <a:pt x="20712" y="25231"/>
                  </a:lnTo>
                  <a:lnTo>
                    <a:pt x="20800" y="25187"/>
                  </a:lnTo>
                  <a:lnTo>
                    <a:pt x="21283" y="24836"/>
                  </a:lnTo>
                  <a:lnTo>
                    <a:pt x="21326" y="24792"/>
                  </a:lnTo>
                  <a:lnTo>
                    <a:pt x="22731" y="22555"/>
                  </a:lnTo>
                  <a:lnTo>
                    <a:pt x="24398" y="19702"/>
                  </a:lnTo>
                  <a:lnTo>
                    <a:pt x="25715" y="16850"/>
                  </a:lnTo>
                  <a:lnTo>
                    <a:pt x="25715" y="16806"/>
                  </a:lnTo>
                  <a:lnTo>
                    <a:pt x="27119" y="11365"/>
                  </a:lnTo>
                  <a:lnTo>
                    <a:pt x="27382" y="11058"/>
                  </a:lnTo>
                  <a:lnTo>
                    <a:pt x="28216" y="10707"/>
                  </a:lnTo>
                  <a:lnTo>
                    <a:pt x="32121" y="9917"/>
                  </a:lnTo>
                  <a:lnTo>
                    <a:pt x="35368" y="9347"/>
                  </a:lnTo>
                  <a:lnTo>
                    <a:pt x="39186" y="8776"/>
                  </a:lnTo>
                  <a:lnTo>
                    <a:pt x="45241" y="7679"/>
                  </a:lnTo>
                  <a:lnTo>
                    <a:pt x="45285" y="7635"/>
                  </a:lnTo>
                  <a:lnTo>
                    <a:pt x="47040" y="6714"/>
                  </a:lnTo>
                  <a:lnTo>
                    <a:pt x="52438" y="4037"/>
                  </a:lnTo>
                  <a:lnTo>
                    <a:pt x="54149" y="3993"/>
                  </a:lnTo>
                  <a:lnTo>
                    <a:pt x="58011" y="3949"/>
                  </a:lnTo>
                  <a:lnTo>
                    <a:pt x="58098" y="3949"/>
                  </a:lnTo>
                  <a:lnTo>
                    <a:pt x="59678" y="3247"/>
                  </a:lnTo>
                  <a:lnTo>
                    <a:pt x="63715" y="1799"/>
                  </a:lnTo>
                  <a:lnTo>
                    <a:pt x="66699" y="790"/>
                  </a:lnTo>
                  <a:lnTo>
                    <a:pt x="69332" y="351"/>
                  </a:lnTo>
                  <a:lnTo>
                    <a:pt x="70868" y="658"/>
                  </a:lnTo>
                  <a:lnTo>
                    <a:pt x="71614" y="1404"/>
                  </a:lnTo>
                  <a:lnTo>
                    <a:pt x="72096" y="3159"/>
                  </a:lnTo>
                  <a:lnTo>
                    <a:pt x="72008" y="5792"/>
                  </a:lnTo>
                  <a:lnTo>
                    <a:pt x="71394" y="12550"/>
                  </a:lnTo>
                  <a:lnTo>
                    <a:pt x="71438" y="12638"/>
                  </a:lnTo>
                  <a:lnTo>
                    <a:pt x="71438" y="12682"/>
                  </a:lnTo>
                  <a:lnTo>
                    <a:pt x="71526" y="12725"/>
                  </a:lnTo>
                  <a:lnTo>
                    <a:pt x="71657" y="12725"/>
                  </a:lnTo>
                  <a:lnTo>
                    <a:pt x="71701" y="12682"/>
                  </a:lnTo>
                  <a:lnTo>
                    <a:pt x="71745" y="12638"/>
                  </a:lnTo>
                  <a:lnTo>
                    <a:pt x="71745" y="12594"/>
                  </a:lnTo>
                  <a:lnTo>
                    <a:pt x="72360" y="5836"/>
                  </a:lnTo>
                  <a:lnTo>
                    <a:pt x="72447" y="3116"/>
                  </a:lnTo>
                  <a:lnTo>
                    <a:pt x="72403" y="3072"/>
                  </a:lnTo>
                  <a:lnTo>
                    <a:pt x="71965" y="1273"/>
                  </a:lnTo>
                  <a:lnTo>
                    <a:pt x="71921" y="1185"/>
                  </a:lnTo>
                  <a:lnTo>
                    <a:pt x="71087" y="395"/>
                  </a:lnTo>
                  <a:lnTo>
                    <a:pt x="70999" y="351"/>
                  </a:lnTo>
                  <a:lnTo>
                    <a:pt x="693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1"/>
            <p:cNvSpPr/>
            <p:nvPr/>
          </p:nvSpPr>
          <p:spPr>
            <a:xfrm>
              <a:off x="3387650" y="738625"/>
              <a:ext cx="299500" cy="660425"/>
            </a:xfrm>
            <a:custGeom>
              <a:rect b="b" l="l" r="r" t="t"/>
              <a:pathLst>
                <a:path extrusionOk="0" h="26417" w="11980">
                  <a:moveTo>
                    <a:pt x="11716" y="0"/>
                  </a:moveTo>
                  <a:lnTo>
                    <a:pt x="11672" y="44"/>
                  </a:lnTo>
                  <a:lnTo>
                    <a:pt x="11628" y="88"/>
                  </a:lnTo>
                  <a:lnTo>
                    <a:pt x="9522" y="4300"/>
                  </a:lnTo>
                  <a:lnTo>
                    <a:pt x="7591" y="7679"/>
                  </a:lnTo>
                  <a:lnTo>
                    <a:pt x="7547" y="7679"/>
                  </a:lnTo>
                  <a:lnTo>
                    <a:pt x="6714" y="9610"/>
                  </a:lnTo>
                  <a:lnTo>
                    <a:pt x="6187" y="11014"/>
                  </a:lnTo>
                  <a:lnTo>
                    <a:pt x="5704" y="12374"/>
                  </a:lnTo>
                  <a:lnTo>
                    <a:pt x="4871" y="15051"/>
                  </a:lnTo>
                  <a:lnTo>
                    <a:pt x="4037" y="17552"/>
                  </a:lnTo>
                  <a:lnTo>
                    <a:pt x="3598" y="18825"/>
                  </a:lnTo>
                  <a:lnTo>
                    <a:pt x="3159" y="20053"/>
                  </a:lnTo>
                  <a:lnTo>
                    <a:pt x="2677" y="21282"/>
                  </a:lnTo>
                  <a:lnTo>
                    <a:pt x="2106" y="22555"/>
                  </a:lnTo>
                  <a:lnTo>
                    <a:pt x="1492" y="23783"/>
                  </a:lnTo>
                  <a:lnTo>
                    <a:pt x="834" y="25056"/>
                  </a:lnTo>
                  <a:lnTo>
                    <a:pt x="0" y="26153"/>
                  </a:lnTo>
                  <a:lnTo>
                    <a:pt x="0" y="26197"/>
                  </a:lnTo>
                  <a:lnTo>
                    <a:pt x="0" y="26284"/>
                  </a:lnTo>
                  <a:lnTo>
                    <a:pt x="0" y="26328"/>
                  </a:lnTo>
                  <a:lnTo>
                    <a:pt x="44" y="26372"/>
                  </a:lnTo>
                  <a:lnTo>
                    <a:pt x="176" y="26416"/>
                  </a:lnTo>
                  <a:lnTo>
                    <a:pt x="219" y="26416"/>
                  </a:lnTo>
                  <a:lnTo>
                    <a:pt x="307" y="26328"/>
                  </a:lnTo>
                  <a:lnTo>
                    <a:pt x="1141" y="25231"/>
                  </a:lnTo>
                  <a:lnTo>
                    <a:pt x="1799" y="23959"/>
                  </a:lnTo>
                  <a:lnTo>
                    <a:pt x="2413" y="22686"/>
                  </a:lnTo>
                  <a:lnTo>
                    <a:pt x="2984" y="21458"/>
                  </a:lnTo>
                  <a:lnTo>
                    <a:pt x="3467" y="20185"/>
                  </a:lnTo>
                  <a:lnTo>
                    <a:pt x="3949" y="18956"/>
                  </a:lnTo>
                  <a:lnTo>
                    <a:pt x="4388" y="17684"/>
                  </a:lnTo>
                  <a:lnTo>
                    <a:pt x="5178" y="15139"/>
                  </a:lnTo>
                  <a:lnTo>
                    <a:pt x="6056" y="12506"/>
                  </a:lnTo>
                  <a:lnTo>
                    <a:pt x="6538" y="11146"/>
                  </a:lnTo>
                  <a:lnTo>
                    <a:pt x="7021" y="9742"/>
                  </a:lnTo>
                  <a:lnTo>
                    <a:pt x="7898" y="7855"/>
                  </a:lnTo>
                  <a:lnTo>
                    <a:pt x="9829" y="4476"/>
                  </a:lnTo>
                  <a:lnTo>
                    <a:pt x="11936" y="263"/>
                  </a:lnTo>
                  <a:lnTo>
                    <a:pt x="11979" y="176"/>
                  </a:lnTo>
                  <a:lnTo>
                    <a:pt x="11979" y="132"/>
                  </a:lnTo>
                  <a:lnTo>
                    <a:pt x="11936" y="44"/>
                  </a:lnTo>
                  <a:lnTo>
                    <a:pt x="1189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1"/>
            <p:cNvSpPr/>
            <p:nvPr/>
          </p:nvSpPr>
          <p:spPr>
            <a:xfrm>
              <a:off x="4327775" y="2656175"/>
              <a:ext cx="230400" cy="66950"/>
            </a:xfrm>
            <a:custGeom>
              <a:rect b="b" l="l" r="r" t="t"/>
              <a:pathLst>
                <a:path extrusionOk="0" h="2678" w="9216">
                  <a:moveTo>
                    <a:pt x="3292" y="1"/>
                  </a:moveTo>
                  <a:lnTo>
                    <a:pt x="1624" y="220"/>
                  </a:lnTo>
                  <a:lnTo>
                    <a:pt x="1536" y="220"/>
                  </a:lnTo>
                  <a:lnTo>
                    <a:pt x="1054" y="528"/>
                  </a:lnTo>
                  <a:lnTo>
                    <a:pt x="1010" y="615"/>
                  </a:lnTo>
                  <a:lnTo>
                    <a:pt x="1" y="2414"/>
                  </a:lnTo>
                  <a:lnTo>
                    <a:pt x="1" y="2458"/>
                  </a:lnTo>
                  <a:lnTo>
                    <a:pt x="1" y="2546"/>
                  </a:lnTo>
                  <a:lnTo>
                    <a:pt x="44" y="2590"/>
                  </a:lnTo>
                  <a:lnTo>
                    <a:pt x="88" y="2634"/>
                  </a:lnTo>
                  <a:lnTo>
                    <a:pt x="176" y="2678"/>
                  </a:lnTo>
                  <a:lnTo>
                    <a:pt x="264" y="2634"/>
                  </a:lnTo>
                  <a:lnTo>
                    <a:pt x="308" y="2590"/>
                  </a:lnTo>
                  <a:lnTo>
                    <a:pt x="1273" y="791"/>
                  </a:lnTo>
                  <a:lnTo>
                    <a:pt x="1712" y="571"/>
                  </a:lnTo>
                  <a:lnTo>
                    <a:pt x="3336" y="352"/>
                  </a:lnTo>
                  <a:lnTo>
                    <a:pt x="6583" y="396"/>
                  </a:lnTo>
                  <a:lnTo>
                    <a:pt x="8996" y="747"/>
                  </a:lnTo>
                  <a:lnTo>
                    <a:pt x="9084" y="703"/>
                  </a:lnTo>
                  <a:lnTo>
                    <a:pt x="9128" y="703"/>
                  </a:lnTo>
                  <a:lnTo>
                    <a:pt x="9172" y="659"/>
                  </a:lnTo>
                  <a:lnTo>
                    <a:pt x="9216" y="571"/>
                  </a:lnTo>
                  <a:lnTo>
                    <a:pt x="9216" y="528"/>
                  </a:lnTo>
                  <a:lnTo>
                    <a:pt x="9172" y="440"/>
                  </a:lnTo>
                  <a:lnTo>
                    <a:pt x="9128" y="396"/>
                  </a:lnTo>
                  <a:lnTo>
                    <a:pt x="9040" y="396"/>
                  </a:lnTo>
                  <a:lnTo>
                    <a:pt x="6627" y="45"/>
                  </a:lnTo>
                  <a:lnTo>
                    <a:pt x="329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1"/>
            <p:cNvSpPr/>
            <p:nvPr/>
          </p:nvSpPr>
          <p:spPr>
            <a:xfrm>
              <a:off x="3893350" y="2910700"/>
              <a:ext cx="171175" cy="15375"/>
            </a:xfrm>
            <a:custGeom>
              <a:rect b="b" l="l" r="r" t="t"/>
              <a:pathLst>
                <a:path extrusionOk="0" h="615" w="6847">
                  <a:moveTo>
                    <a:pt x="133" y="0"/>
                  </a:moveTo>
                  <a:lnTo>
                    <a:pt x="45" y="44"/>
                  </a:lnTo>
                  <a:lnTo>
                    <a:pt x="1" y="88"/>
                  </a:lnTo>
                  <a:lnTo>
                    <a:pt x="1" y="176"/>
                  </a:lnTo>
                  <a:lnTo>
                    <a:pt x="1" y="220"/>
                  </a:lnTo>
                  <a:lnTo>
                    <a:pt x="45" y="307"/>
                  </a:lnTo>
                  <a:lnTo>
                    <a:pt x="89" y="307"/>
                  </a:lnTo>
                  <a:lnTo>
                    <a:pt x="133" y="351"/>
                  </a:lnTo>
                  <a:lnTo>
                    <a:pt x="2985" y="615"/>
                  </a:lnTo>
                  <a:lnTo>
                    <a:pt x="6671" y="571"/>
                  </a:lnTo>
                  <a:lnTo>
                    <a:pt x="6759" y="571"/>
                  </a:lnTo>
                  <a:lnTo>
                    <a:pt x="6802" y="527"/>
                  </a:lnTo>
                  <a:lnTo>
                    <a:pt x="6846" y="483"/>
                  </a:lnTo>
                  <a:lnTo>
                    <a:pt x="6846" y="395"/>
                  </a:lnTo>
                  <a:lnTo>
                    <a:pt x="6846" y="351"/>
                  </a:lnTo>
                  <a:lnTo>
                    <a:pt x="6802" y="307"/>
                  </a:lnTo>
                  <a:lnTo>
                    <a:pt x="6759" y="263"/>
                  </a:lnTo>
                  <a:lnTo>
                    <a:pt x="6671" y="220"/>
                  </a:lnTo>
                  <a:lnTo>
                    <a:pt x="2985" y="263"/>
                  </a:lnTo>
                  <a:lnTo>
                    <a:pt x="1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1"/>
            <p:cNvSpPr/>
            <p:nvPr/>
          </p:nvSpPr>
          <p:spPr>
            <a:xfrm>
              <a:off x="3224175" y="777000"/>
              <a:ext cx="230400" cy="580350"/>
            </a:xfrm>
            <a:custGeom>
              <a:rect b="b" l="l" r="r" t="t"/>
              <a:pathLst>
                <a:path extrusionOk="0" h="23214" w="9216">
                  <a:moveTo>
                    <a:pt x="9040" y="1"/>
                  </a:moveTo>
                  <a:lnTo>
                    <a:pt x="8952" y="45"/>
                  </a:lnTo>
                  <a:lnTo>
                    <a:pt x="8909" y="45"/>
                  </a:lnTo>
                  <a:lnTo>
                    <a:pt x="8865" y="133"/>
                  </a:lnTo>
                  <a:lnTo>
                    <a:pt x="7768" y="2239"/>
                  </a:lnTo>
                  <a:lnTo>
                    <a:pt x="6627" y="5091"/>
                  </a:lnTo>
                  <a:lnTo>
                    <a:pt x="5486" y="8689"/>
                  </a:lnTo>
                  <a:lnTo>
                    <a:pt x="4082" y="12112"/>
                  </a:lnTo>
                  <a:lnTo>
                    <a:pt x="2019" y="16412"/>
                  </a:lnTo>
                  <a:lnTo>
                    <a:pt x="1975" y="16456"/>
                  </a:lnTo>
                  <a:lnTo>
                    <a:pt x="966" y="19659"/>
                  </a:lnTo>
                  <a:lnTo>
                    <a:pt x="1" y="22994"/>
                  </a:lnTo>
                  <a:lnTo>
                    <a:pt x="1" y="23082"/>
                  </a:lnTo>
                  <a:lnTo>
                    <a:pt x="45" y="23126"/>
                  </a:lnTo>
                  <a:lnTo>
                    <a:pt x="89" y="23170"/>
                  </a:lnTo>
                  <a:lnTo>
                    <a:pt x="132" y="23214"/>
                  </a:lnTo>
                  <a:lnTo>
                    <a:pt x="308" y="23214"/>
                  </a:lnTo>
                  <a:lnTo>
                    <a:pt x="352" y="23082"/>
                  </a:lnTo>
                  <a:lnTo>
                    <a:pt x="1273" y="19747"/>
                  </a:lnTo>
                  <a:lnTo>
                    <a:pt x="2326" y="16544"/>
                  </a:lnTo>
                  <a:lnTo>
                    <a:pt x="4389" y="12244"/>
                  </a:lnTo>
                  <a:lnTo>
                    <a:pt x="5793" y="8777"/>
                  </a:lnTo>
                  <a:lnTo>
                    <a:pt x="6978" y="5179"/>
                  </a:lnTo>
                  <a:lnTo>
                    <a:pt x="8075" y="2414"/>
                  </a:lnTo>
                  <a:lnTo>
                    <a:pt x="9172" y="264"/>
                  </a:lnTo>
                  <a:lnTo>
                    <a:pt x="9216" y="220"/>
                  </a:lnTo>
                  <a:lnTo>
                    <a:pt x="9172" y="133"/>
                  </a:lnTo>
                  <a:lnTo>
                    <a:pt x="9172" y="89"/>
                  </a:lnTo>
                  <a:lnTo>
                    <a:pt x="9084" y="45"/>
                  </a:lnTo>
                  <a:lnTo>
                    <a:pt x="904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1"/>
            <p:cNvSpPr/>
            <p:nvPr/>
          </p:nvSpPr>
          <p:spPr>
            <a:xfrm>
              <a:off x="4358500" y="2701175"/>
              <a:ext cx="82300" cy="30725"/>
            </a:xfrm>
            <a:custGeom>
              <a:rect b="b" l="l" r="r" t="t"/>
              <a:pathLst>
                <a:path extrusionOk="0" h="1229" w="3292">
                  <a:moveTo>
                    <a:pt x="3116" y="0"/>
                  </a:moveTo>
                  <a:lnTo>
                    <a:pt x="1624" y="88"/>
                  </a:lnTo>
                  <a:lnTo>
                    <a:pt x="1580" y="88"/>
                  </a:lnTo>
                  <a:lnTo>
                    <a:pt x="88" y="922"/>
                  </a:lnTo>
                  <a:lnTo>
                    <a:pt x="44" y="965"/>
                  </a:lnTo>
                  <a:lnTo>
                    <a:pt x="0" y="1009"/>
                  </a:lnTo>
                  <a:lnTo>
                    <a:pt x="0" y="1053"/>
                  </a:lnTo>
                  <a:lnTo>
                    <a:pt x="0" y="1141"/>
                  </a:lnTo>
                  <a:lnTo>
                    <a:pt x="88" y="1185"/>
                  </a:lnTo>
                  <a:lnTo>
                    <a:pt x="176" y="1229"/>
                  </a:lnTo>
                  <a:lnTo>
                    <a:pt x="264" y="1229"/>
                  </a:lnTo>
                  <a:lnTo>
                    <a:pt x="1712" y="439"/>
                  </a:lnTo>
                  <a:lnTo>
                    <a:pt x="3116" y="351"/>
                  </a:lnTo>
                  <a:lnTo>
                    <a:pt x="3204" y="351"/>
                  </a:lnTo>
                  <a:lnTo>
                    <a:pt x="3247" y="307"/>
                  </a:lnTo>
                  <a:lnTo>
                    <a:pt x="3291" y="219"/>
                  </a:lnTo>
                  <a:lnTo>
                    <a:pt x="3291" y="176"/>
                  </a:lnTo>
                  <a:lnTo>
                    <a:pt x="3291" y="88"/>
                  </a:lnTo>
                  <a:lnTo>
                    <a:pt x="3247" y="44"/>
                  </a:lnTo>
                  <a:lnTo>
                    <a:pt x="316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1"/>
            <p:cNvSpPr/>
            <p:nvPr/>
          </p:nvSpPr>
          <p:spPr>
            <a:xfrm>
              <a:off x="3816575" y="2913975"/>
              <a:ext cx="229300" cy="34050"/>
            </a:xfrm>
            <a:custGeom>
              <a:rect b="b" l="l" r="r" t="t"/>
              <a:pathLst>
                <a:path extrusionOk="0" h="1362" w="9172">
                  <a:moveTo>
                    <a:pt x="88" y="1"/>
                  </a:moveTo>
                  <a:lnTo>
                    <a:pt x="44" y="45"/>
                  </a:lnTo>
                  <a:lnTo>
                    <a:pt x="0" y="89"/>
                  </a:lnTo>
                  <a:lnTo>
                    <a:pt x="0" y="176"/>
                  </a:lnTo>
                  <a:lnTo>
                    <a:pt x="0" y="220"/>
                  </a:lnTo>
                  <a:lnTo>
                    <a:pt x="44" y="308"/>
                  </a:lnTo>
                  <a:lnTo>
                    <a:pt x="88" y="308"/>
                  </a:lnTo>
                  <a:lnTo>
                    <a:pt x="2150" y="1010"/>
                  </a:lnTo>
                  <a:lnTo>
                    <a:pt x="2194" y="1010"/>
                  </a:lnTo>
                  <a:lnTo>
                    <a:pt x="3993" y="1273"/>
                  </a:lnTo>
                  <a:lnTo>
                    <a:pt x="4037" y="1273"/>
                  </a:lnTo>
                  <a:lnTo>
                    <a:pt x="7504" y="1361"/>
                  </a:lnTo>
                  <a:lnTo>
                    <a:pt x="9040" y="1317"/>
                  </a:lnTo>
                  <a:lnTo>
                    <a:pt x="9084" y="1317"/>
                  </a:lnTo>
                  <a:lnTo>
                    <a:pt x="9127" y="1273"/>
                  </a:lnTo>
                  <a:lnTo>
                    <a:pt x="9171" y="1229"/>
                  </a:lnTo>
                  <a:lnTo>
                    <a:pt x="9171" y="1142"/>
                  </a:lnTo>
                  <a:lnTo>
                    <a:pt x="9171" y="1054"/>
                  </a:lnTo>
                  <a:lnTo>
                    <a:pt x="9127" y="1010"/>
                  </a:lnTo>
                  <a:lnTo>
                    <a:pt x="9084" y="966"/>
                  </a:lnTo>
                  <a:lnTo>
                    <a:pt x="8996" y="966"/>
                  </a:lnTo>
                  <a:lnTo>
                    <a:pt x="7504" y="1010"/>
                  </a:lnTo>
                  <a:lnTo>
                    <a:pt x="4037" y="922"/>
                  </a:lnTo>
                  <a:lnTo>
                    <a:pt x="2238" y="659"/>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1"/>
            <p:cNvSpPr/>
            <p:nvPr/>
          </p:nvSpPr>
          <p:spPr>
            <a:xfrm>
              <a:off x="3192375" y="766050"/>
              <a:ext cx="239175" cy="620925"/>
            </a:xfrm>
            <a:custGeom>
              <a:rect b="b" l="l" r="r" t="t"/>
              <a:pathLst>
                <a:path extrusionOk="0" h="24837" w="9567">
                  <a:moveTo>
                    <a:pt x="9303" y="0"/>
                  </a:moveTo>
                  <a:lnTo>
                    <a:pt x="9259" y="44"/>
                  </a:lnTo>
                  <a:lnTo>
                    <a:pt x="9215" y="88"/>
                  </a:lnTo>
                  <a:lnTo>
                    <a:pt x="8162" y="2106"/>
                  </a:lnTo>
                  <a:lnTo>
                    <a:pt x="8118" y="2150"/>
                  </a:lnTo>
                  <a:lnTo>
                    <a:pt x="7065" y="4695"/>
                  </a:lnTo>
                  <a:lnTo>
                    <a:pt x="6012" y="8030"/>
                  </a:lnTo>
                  <a:lnTo>
                    <a:pt x="4871" y="10882"/>
                  </a:lnTo>
                  <a:lnTo>
                    <a:pt x="3379" y="13866"/>
                  </a:lnTo>
                  <a:lnTo>
                    <a:pt x="2150" y="16587"/>
                  </a:lnTo>
                  <a:lnTo>
                    <a:pt x="966" y="20273"/>
                  </a:lnTo>
                  <a:lnTo>
                    <a:pt x="0" y="24617"/>
                  </a:lnTo>
                  <a:lnTo>
                    <a:pt x="0" y="24705"/>
                  </a:lnTo>
                  <a:lnTo>
                    <a:pt x="0" y="24749"/>
                  </a:lnTo>
                  <a:lnTo>
                    <a:pt x="88" y="24793"/>
                  </a:lnTo>
                  <a:lnTo>
                    <a:pt x="132" y="24836"/>
                  </a:lnTo>
                  <a:lnTo>
                    <a:pt x="176" y="24836"/>
                  </a:lnTo>
                  <a:lnTo>
                    <a:pt x="264" y="24793"/>
                  </a:lnTo>
                  <a:lnTo>
                    <a:pt x="351" y="24705"/>
                  </a:lnTo>
                  <a:lnTo>
                    <a:pt x="1317" y="20361"/>
                  </a:lnTo>
                  <a:lnTo>
                    <a:pt x="2501" y="16719"/>
                  </a:lnTo>
                  <a:lnTo>
                    <a:pt x="3686" y="14042"/>
                  </a:lnTo>
                  <a:lnTo>
                    <a:pt x="5222" y="11058"/>
                  </a:lnTo>
                  <a:lnTo>
                    <a:pt x="6319" y="8162"/>
                  </a:lnTo>
                  <a:lnTo>
                    <a:pt x="7416" y="4827"/>
                  </a:lnTo>
                  <a:lnTo>
                    <a:pt x="8469" y="2282"/>
                  </a:lnTo>
                  <a:lnTo>
                    <a:pt x="9522" y="263"/>
                  </a:lnTo>
                  <a:lnTo>
                    <a:pt x="9566" y="220"/>
                  </a:lnTo>
                  <a:lnTo>
                    <a:pt x="9522" y="132"/>
                  </a:lnTo>
                  <a:lnTo>
                    <a:pt x="9522" y="88"/>
                  </a:lnTo>
                  <a:lnTo>
                    <a:pt x="9435" y="44"/>
                  </a:lnTo>
                  <a:lnTo>
                    <a:pt x="939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1"/>
            <p:cNvSpPr/>
            <p:nvPr/>
          </p:nvSpPr>
          <p:spPr>
            <a:xfrm>
              <a:off x="3859350" y="2946900"/>
              <a:ext cx="105350" cy="24150"/>
            </a:xfrm>
            <a:custGeom>
              <a:rect b="b" l="l" r="r" t="t"/>
              <a:pathLst>
                <a:path extrusionOk="0" h="966" w="4214">
                  <a:moveTo>
                    <a:pt x="132" y="0"/>
                  </a:moveTo>
                  <a:lnTo>
                    <a:pt x="88" y="44"/>
                  </a:lnTo>
                  <a:lnTo>
                    <a:pt x="45" y="88"/>
                  </a:lnTo>
                  <a:lnTo>
                    <a:pt x="1" y="132"/>
                  </a:lnTo>
                  <a:lnTo>
                    <a:pt x="1" y="220"/>
                  </a:lnTo>
                  <a:lnTo>
                    <a:pt x="1" y="264"/>
                  </a:lnTo>
                  <a:lnTo>
                    <a:pt x="88" y="307"/>
                  </a:lnTo>
                  <a:lnTo>
                    <a:pt x="132" y="351"/>
                  </a:lnTo>
                  <a:lnTo>
                    <a:pt x="1931" y="790"/>
                  </a:lnTo>
                  <a:lnTo>
                    <a:pt x="1975" y="790"/>
                  </a:lnTo>
                  <a:lnTo>
                    <a:pt x="4038" y="966"/>
                  </a:lnTo>
                  <a:lnTo>
                    <a:pt x="4169" y="922"/>
                  </a:lnTo>
                  <a:lnTo>
                    <a:pt x="4213" y="790"/>
                  </a:lnTo>
                  <a:lnTo>
                    <a:pt x="4213" y="746"/>
                  </a:lnTo>
                  <a:lnTo>
                    <a:pt x="4169" y="658"/>
                  </a:lnTo>
                  <a:lnTo>
                    <a:pt x="4125" y="615"/>
                  </a:lnTo>
                  <a:lnTo>
                    <a:pt x="4082" y="615"/>
                  </a:lnTo>
                  <a:lnTo>
                    <a:pt x="2019" y="439"/>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1"/>
            <p:cNvSpPr/>
            <p:nvPr/>
          </p:nvSpPr>
          <p:spPr>
            <a:xfrm>
              <a:off x="3161650" y="766050"/>
              <a:ext cx="238075" cy="613250"/>
            </a:xfrm>
            <a:custGeom>
              <a:rect b="b" l="l" r="r" t="t"/>
              <a:pathLst>
                <a:path extrusionOk="0" h="24530" w="9523">
                  <a:moveTo>
                    <a:pt x="9347" y="0"/>
                  </a:moveTo>
                  <a:lnTo>
                    <a:pt x="9303" y="44"/>
                  </a:lnTo>
                  <a:lnTo>
                    <a:pt x="9259" y="44"/>
                  </a:lnTo>
                  <a:lnTo>
                    <a:pt x="9216" y="88"/>
                  </a:lnTo>
                  <a:lnTo>
                    <a:pt x="8426" y="1536"/>
                  </a:lnTo>
                  <a:lnTo>
                    <a:pt x="8426" y="1580"/>
                  </a:lnTo>
                  <a:lnTo>
                    <a:pt x="7548" y="3906"/>
                  </a:lnTo>
                  <a:lnTo>
                    <a:pt x="6539" y="6933"/>
                  </a:lnTo>
                  <a:lnTo>
                    <a:pt x="5310" y="9917"/>
                  </a:lnTo>
                  <a:lnTo>
                    <a:pt x="3643" y="13252"/>
                  </a:lnTo>
                  <a:lnTo>
                    <a:pt x="2239" y="16280"/>
                  </a:lnTo>
                  <a:lnTo>
                    <a:pt x="2239" y="16324"/>
                  </a:lnTo>
                  <a:lnTo>
                    <a:pt x="922" y="20405"/>
                  </a:lnTo>
                  <a:lnTo>
                    <a:pt x="1" y="23388"/>
                  </a:lnTo>
                  <a:lnTo>
                    <a:pt x="1" y="23520"/>
                  </a:lnTo>
                  <a:lnTo>
                    <a:pt x="352" y="24442"/>
                  </a:lnTo>
                  <a:lnTo>
                    <a:pt x="439" y="24529"/>
                  </a:lnTo>
                  <a:lnTo>
                    <a:pt x="571" y="24529"/>
                  </a:lnTo>
                  <a:lnTo>
                    <a:pt x="659" y="24485"/>
                  </a:lnTo>
                  <a:lnTo>
                    <a:pt x="659" y="24442"/>
                  </a:lnTo>
                  <a:lnTo>
                    <a:pt x="703" y="24354"/>
                  </a:lnTo>
                  <a:lnTo>
                    <a:pt x="703" y="24310"/>
                  </a:lnTo>
                  <a:lnTo>
                    <a:pt x="352" y="23432"/>
                  </a:lnTo>
                  <a:lnTo>
                    <a:pt x="1273" y="20536"/>
                  </a:lnTo>
                  <a:lnTo>
                    <a:pt x="2546" y="16411"/>
                  </a:lnTo>
                  <a:lnTo>
                    <a:pt x="3950" y="13384"/>
                  </a:lnTo>
                  <a:lnTo>
                    <a:pt x="5617" y="10093"/>
                  </a:lnTo>
                  <a:lnTo>
                    <a:pt x="6846" y="7021"/>
                  </a:lnTo>
                  <a:lnTo>
                    <a:pt x="7855" y="4037"/>
                  </a:lnTo>
                  <a:lnTo>
                    <a:pt x="8733" y="1712"/>
                  </a:lnTo>
                  <a:lnTo>
                    <a:pt x="9523" y="263"/>
                  </a:lnTo>
                  <a:lnTo>
                    <a:pt x="9523" y="220"/>
                  </a:lnTo>
                  <a:lnTo>
                    <a:pt x="9523" y="132"/>
                  </a:lnTo>
                  <a:lnTo>
                    <a:pt x="9479" y="88"/>
                  </a:lnTo>
                  <a:lnTo>
                    <a:pt x="9435" y="44"/>
                  </a:lnTo>
                  <a:lnTo>
                    <a:pt x="934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1"/>
            <p:cNvSpPr/>
            <p:nvPr/>
          </p:nvSpPr>
          <p:spPr>
            <a:xfrm>
              <a:off x="4527425" y="1110500"/>
              <a:ext cx="63650" cy="151425"/>
            </a:xfrm>
            <a:custGeom>
              <a:rect b="b" l="l" r="r" t="t"/>
              <a:pathLst>
                <a:path extrusionOk="0" h="6057" w="2546">
                  <a:moveTo>
                    <a:pt x="396" y="396"/>
                  </a:moveTo>
                  <a:lnTo>
                    <a:pt x="571" y="483"/>
                  </a:lnTo>
                  <a:lnTo>
                    <a:pt x="1712" y="1756"/>
                  </a:lnTo>
                  <a:lnTo>
                    <a:pt x="2195" y="3292"/>
                  </a:lnTo>
                  <a:lnTo>
                    <a:pt x="1888" y="5266"/>
                  </a:lnTo>
                  <a:lnTo>
                    <a:pt x="1756" y="5705"/>
                  </a:lnTo>
                  <a:lnTo>
                    <a:pt x="835" y="4081"/>
                  </a:lnTo>
                  <a:lnTo>
                    <a:pt x="352" y="659"/>
                  </a:lnTo>
                  <a:lnTo>
                    <a:pt x="396" y="396"/>
                  </a:lnTo>
                  <a:close/>
                  <a:moveTo>
                    <a:pt x="264" y="1"/>
                  </a:moveTo>
                  <a:lnTo>
                    <a:pt x="176" y="44"/>
                  </a:lnTo>
                  <a:lnTo>
                    <a:pt x="133" y="88"/>
                  </a:lnTo>
                  <a:lnTo>
                    <a:pt x="89" y="132"/>
                  </a:lnTo>
                  <a:lnTo>
                    <a:pt x="1" y="615"/>
                  </a:lnTo>
                  <a:lnTo>
                    <a:pt x="1" y="659"/>
                  </a:lnTo>
                  <a:lnTo>
                    <a:pt x="484" y="4169"/>
                  </a:lnTo>
                  <a:lnTo>
                    <a:pt x="527" y="4213"/>
                  </a:lnTo>
                  <a:lnTo>
                    <a:pt x="1493" y="5924"/>
                  </a:lnTo>
                  <a:lnTo>
                    <a:pt x="1537" y="6012"/>
                  </a:lnTo>
                  <a:lnTo>
                    <a:pt x="1624" y="6012"/>
                  </a:lnTo>
                  <a:lnTo>
                    <a:pt x="1888" y="6056"/>
                  </a:lnTo>
                  <a:lnTo>
                    <a:pt x="1975" y="6012"/>
                  </a:lnTo>
                  <a:lnTo>
                    <a:pt x="2063" y="5924"/>
                  </a:lnTo>
                  <a:lnTo>
                    <a:pt x="2239" y="5354"/>
                  </a:lnTo>
                  <a:lnTo>
                    <a:pt x="2546" y="3292"/>
                  </a:lnTo>
                  <a:lnTo>
                    <a:pt x="2546" y="3204"/>
                  </a:lnTo>
                  <a:lnTo>
                    <a:pt x="2019" y="1624"/>
                  </a:lnTo>
                  <a:lnTo>
                    <a:pt x="1975" y="1536"/>
                  </a:lnTo>
                  <a:lnTo>
                    <a:pt x="791" y="220"/>
                  </a:lnTo>
                  <a:lnTo>
                    <a:pt x="703" y="132"/>
                  </a:lnTo>
                  <a:lnTo>
                    <a:pt x="30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1"/>
            <p:cNvSpPr/>
            <p:nvPr/>
          </p:nvSpPr>
          <p:spPr>
            <a:xfrm>
              <a:off x="4484650" y="1084175"/>
              <a:ext cx="129475" cy="362025"/>
            </a:xfrm>
            <a:custGeom>
              <a:rect b="b" l="l" r="r" t="t"/>
              <a:pathLst>
                <a:path extrusionOk="0" h="14481" w="5179">
                  <a:moveTo>
                    <a:pt x="1536" y="0"/>
                  </a:moveTo>
                  <a:lnTo>
                    <a:pt x="1449" y="44"/>
                  </a:lnTo>
                  <a:lnTo>
                    <a:pt x="1405" y="88"/>
                  </a:lnTo>
                  <a:lnTo>
                    <a:pt x="132" y="2282"/>
                  </a:lnTo>
                  <a:lnTo>
                    <a:pt x="88" y="2414"/>
                  </a:lnTo>
                  <a:lnTo>
                    <a:pt x="834" y="7636"/>
                  </a:lnTo>
                  <a:lnTo>
                    <a:pt x="615" y="9566"/>
                  </a:lnTo>
                  <a:lnTo>
                    <a:pt x="1" y="13472"/>
                  </a:lnTo>
                  <a:lnTo>
                    <a:pt x="1" y="13559"/>
                  </a:lnTo>
                  <a:lnTo>
                    <a:pt x="264" y="14305"/>
                  </a:lnTo>
                  <a:lnTo>
                    <a:pt x="308" y="14393"/>
                  </a:lnTo>
                  <a:lnTo>
                    <a:pt x="395" y="14437"/>
                  </a:lnTo>
                  <a:lnTo>
                    <a:pt x="790" y="14481"/>
                  </a:lnTo>
                  <a:lnTo>
                    <a:pt x="878" y="14481"/>
                  </a:lnTo>
                  <a:lnTo>
                    <a:pt x="966" y="14437"/>
                  </a:lnTo>
                  <a:lnTo>
                    <a:pt x="1361" y="13911"/>
                  </a:lnTo>
                  <a:lnTo>
                    <a:pt x="1405" y="13867"/>
                  </a:lnTo>
                  <a:lnTo>
                    <a:pt x="3204" y="9786"/>
                  </a:lnTo>
                  <a:lnTo>
                    <a:pt x="4345" y="8513"/>
                  </a:lnTo>
                  <a:lnTo>
                    <a:pt x="4389" y="8469"/>
                  </a:lnTo>
                  <a:lnTo>
                    <a:pt x="4959" y="5924"/>
                  </a:lnTo>
                  <a:lnTo>
                    <a:pt x="5178" y="4169"/>
                  </a:lnTo>
                  <a:lnTo>
                    <a:pt x="5178" y="4081"/>
                  </a:lnTo>
                  <a:lnTo>
                    <a:pt x="4169" y="1931"/>
                  </a:lnTo>
                  <a:lnTo>
                    <a:pt x="4125" y="1887"/>
                  </a:lnTo>
                  <a:lnTo>
                    <a:pt x="4081" y="1843"/>
                  </a:lnTo>
                  <a:lnTo>
                    <a:pt x="3906" y="1843"/>
                  </a:lnTo>
                  <a:lnTo>
                    <a:pt x="3862" y="1887"/>
                  </a:lnTo>
                  <a:lnTo>
                    <a:pt x="3818" y="1975"/>
                  </a:lnTo>
                  <a:lnTo>
                    <a:pt x="3818" y="2019"/>
                  </a:lnTo>
                  <a:lnTo>
                    <a:pt x="3862" y="2107"/>
                  </a:lnTo>
                  <a:lnTo>
                    <a:pt x="4827" y="4213"/>
                  </a:lnTo>
                  <a:lnTo>
                    <a:pt x="4608" y="5880"/>
                  </a:lnTo>
                  <a:lnTo>
                    <a:pt x="4038" y="8338"/>
                  </a:lnTo>
                  <a:lnTo>
                    <a:pt x="2941" y="9566"/>
                  </a:lnTo>
                  <a:lnTo>
                    <a:pt x="2897" y="9610"/>
                  </a:lnTo>
                  <a:lnTo>
                    <a:pt x="1098" y="13735"/>
                  </a:lnTo>
                  <a:lnTo>
                    <a:pt x="747" y="14130"/>
                  </a:lnTo>
                  <a:lnTo>
                    <a:pt x="571" y="14086"/>
                  </a:lnTo>
                  <a:lnTo>
                    <a:pt x="352" y="13516"/>
                  </a:lnTo>
                  <a:lnTo>
                    <a:pt x="966" y="9610"/>
                  </a:lnTo>
                  <a:lnTo>
                    <a:pt x="1185" y="7636"/>
                  </a:lnTo>
                  <a:lnTo>
                    <a:pt x="1185" y="7592"/>
                  </a:lnTo>
                  <a:lnTo>
                    <a:pt x="439" y="2414"/>
                  </a:lnTo>
                  <a:lnTo>
                    <a:pt x="1712" y="264"/>
                  </a:lnTo>
                  <a:lnTo>
                    <a:pt x="1756" y="220"/>
                  </a:lnTo>
                  <a:lnTo>
                    <a:pt x="1712" y="132"/>
                  </a:lnTo>
                  <a:lnTo>
                    <a:pt x="1712" y="88"/>
                  </a:lnTo>
                  <a:lnTo>
                    <a:pt x="1668" y="44"/>
                  </a:lnTo>
                  <a:lnTo>
                    <a:pt x="158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1"/>
            <p:cNvSpPr/>
            <p:nvPr/>
          </p:nvSpPr>
          <p:spPr>
            <a:xfrm>
              <a:off x="4367275" y="1051275"/>
              <a:ext cx="268800" cy="559500"/>
            </a:xfrm>
            <a:custGeom>
              <a:rect b="b" l="l" r="r" t="t"/>
              <a:pathLst>
                <a:path extrusionOk="0" h="22380" w="10752">
                  <a:moveTo>
                    <a:pt x="4301" y="0"/>
                  </a:moveTo>
                  <a:lnTo>
                    <a:pt x="4257" y="44"/>
                  </a:lnTo>
                  <a:lnTo>
                    <a:pt x="4213" y="132"/>
                  </a:lnTo>
                  <a:lnTo>
                    <a:pt x="3599" y="2019"/>
                  </a:lnTo>
                  <a:lnTo>
                    <a:pt x="3599" y="2062"/>
                  </a:lnTo>
                  <a:lnTo>
                    <a:pt x="3335" y="7811"/>
                  </a:lnTo>
                  <a:lnTo>
                    <a:pt x="3028" y="11277"/>
                  </a:lnTo>
                  <a:lnTo>
                    <a:pt x="2589" y="14173"/>
                  </a:lnTo>
                  <a:lnTo>
                    <a:pt x="2019" y="15446"/>
                  </a:lnTo>
                  <a:lnTo>
                    <a:pt x="307" y="17947"/>
                  </a:lnTo>
                  <a:lnTo>
                    <a:pt x="264" y="17991"/>
                  </a:lnTo>
                  <a:lnTo>
                    <a:pt x="0" y="19132"/>
                  </a:lnTo>
                  <a:lnTo>
                    <a:pt x="0" y="19264"/>
                  </a:lnTo>
                  <a:lnTo>
                    <a:pt x="176" y="19658"/>
                  </a:lnTo>
                  <a:lnTo>
                    <a:pt x="220" y="19702"/>
                  </a:lnTo>
                  <a:lnTo>
                    <a:pt x="2721" y="22335"/>
                  </a:lnTo>
                  <a:lnTo>
                    <a:pt x="2765" y="22379"/>
                  </a:lnTo>
                  <a:lnTo>
                    <a:pt x="2853" y="22379"/>
                  </a:lnTo>
                  <a:lnTo>
                    <a:pt x="3642" y="22291"/>
                  </a:lnTo>
                  <a:lnTo>
                    <a:pt x="5968" y="21677"/>
                  </a:lnTo>
                  <a:lnTo>
                    <a:pt x="7065" y="21896"/>
                  </a:lnTo>
                  <a:lnTo>
                    <a:pt x="7197" y="21896"/>
                  </a:lnTo>
                  <a:lnTo>
                    <a:pt x="7241" y="21809"/>
                  </a:lnTo>
                  <a:lnTo>
                    <a:pt x="7284" y="21721"/>
                  </a:lnTo>
                  <a:lnTo>
                    <a:pt x="7241" y="21150"/>
                  </a:lnTo>
                  <a:lnTo>
                    <a:pt x="7241" y="21106"/>
                  </a:lnTo>
                  <a:lnTo>
                    <a:pt x="6933" y="20361"/>
                  </a:lnTo>
                  <a:lnTo>
                    <a:pt x="6714" y="17859"/>
                  </a:lnTo>
                  <a:lnTo>
                    <a:pt x="7592" y="16016"/>
                  </a:lnTo>
                  <a:lnTo>
                    <a:pt x="8645" y="13252"/>
                  </a:lnTo>
                  <a:lnTo>
                    <a:pt x="9303" y="12287"/>
                  </a:lnTo>
                  <a:lnTo>
                    <a:pt x="9347" y="12243"/>
                  </a:lnTo>
                  <a:lnTo>
                    <a:pt x="10663" y="7811"/>
                  </a:lnTo>
                  <a:lnTo>
                    <a:pt x="10663" y="7767"/>
                  </a:lnTo>
                  <a:lnTo>
                    <a:pt x="10751" y="5134"/>
                  </a:lnTo>
                  <a:lnTo>
                    <a:pt x="10707" y="5046"/>
                  </a:lnTo>
                  <a:lnTo>
                    <a:pt x="8645" y="1580"/>
                  </a:lnTo>
                  <a:lnTo>
                    <a:pt x="8601" y="1536"/>
                  </a:lnTo>
                  <a:lnTo>
                    <a:pt x="8557" y="1492"/>
                  </a:lnTo>
                  <a:lnTo>
                    <a:pt x="8425" y="1492"/>
                  </a:lnTo>
                  <a:lnTo>
                    <a:pt x="8338" y="1536"/>
                  </a:lnTo>
                  <a:lnTo>
                    <a:pt x="8338" y="1624"/>
                  </a:lnTo>
                  <a:lnTo>
                    <a:pt x="8338" y="1668"/>
                  </a:lnTo>
                  <a:lnTo>
                    <a:pt x="8338" y="1755"/>
                  </a:lnTo>
                  <a:lnTo>
                    <a:pt x="10400" y="5178"/>
                  </a:lnTo>
                  <a:lnTo>
                    <a:pt x="10312" y="7767"/>
                  </a:lnTo>
                  <a:lnTo>
                    <a:pt x="8996" y="12111"/>
                  </a:lnTo>
                  <a:lnTo>
                    <a:pt x="8338" y="13076"/>
                  </a:lnTo>
                  <a:lnTo>
                    <a:pt x="8338" y="13120"/>
                  </a:lnTo>
                  <a:lnTo>
                    <a:pt x="7241" y="15841"/>
                  </a:lnTo>
                  <a:lnTo>
                    <a:pt x="6363" y="17772"/>
                  </a:lnTo>
                  <a:lnTo>
                    <a:pt x="6363" y="17859"/>
                  </a:lnTo>
                  <a:lnTo>
                    <a:pt x="6582" y="20448"/>
                  </a:lnTo>
                  <a:lnTo>
                    <a:pt x="6582" y="20492"/>
                  </a:lnTo>
                  <a:lnTo>
                    <a:pt x="6890" y="21238"/>
                  </a:lnTo>
                  <a:lnTo>
                    <a:pt x="6933" y="21545"/>
                  </a:lnTo>
                  <a:lnTo>
                    <a:pt x="6012" y="21326"/>
                  </a:lnTo>
                  <a:lnTo>
                    <a:pt x="5924" y="21326"/>
                  </a:lnTo>
                  <a:lnTo>
                    <a:pt x="3555" y="21940"/>
                  </a:lnTo>
                  <a:lnTo>
                    <a:pt x="2896" y="22028"/>
                  </a:lnTo>
                  <a:lnTo>
                    <a:pt x="483" y="19483"/>
                  </a:lnTo>
                  <a:lnTo>
                    <a:pt x="351" y="19176"/>
                  </a:lnTo>
                  <a:lnTo>
                    <a:pt x="615" y="18123"/>
                  </a:lnTo>
                  <a:lnTo>
                    <a:pt x="2326" y="15621"/>
                  </a:lnTo>
                  <a:lnTo>
                    <a:pt x="2940" y="14305"/>
                  </a:lnTo>
                  <a:lnTo>
                    <a:pt x="2940" y="14261"/>
                  </a:lnTo>
                  <a:lnTo>
                    <a:pt x="3379" y="11277"/>
                  </a:lnTo>
                  <a:lnTo>
                    <a:pt x="3686" y="7811"/>
                  </a:lnTo>
                  <a:lnTo>
                    <a:pt x="3950" y="2106"/>
                  </a:lnTo>
                  <a:lnTo>
                    <a:pt x="4564" y="219"/>
                  </a:lnTo>
                  <a:lnTo>
                    <a:pt x="4564" y="176"/>
                  </a:lnTo>
                  <a:lnTo>
                    <a:pt x="4564" y="88"/>
                  </a:lnTo>
                  <a:lnTo>
                    <a:pt x="4520" y="44"/>
                  </a:lnTo>
                  <a:lnTo>
                    <a:pt x="44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1"/>
            <p:cNvSpPr/>
            <p:nvPr/>
          </p:nvSpPr>
          <p:spPr>
            <a:xfrm>
              <a:off x="4316800" y="908650"/>
              <a:ext cx="344500" cy="822775"/>
            </a:xfrm>
            <a:custGeom>
              <a:rect b="b" l="l" r="r" t="t"/>
              <a:pathLst>
                <a:path extrusionOk="0" h="32911" w="13780">
                  <a:moveTo>
                    <a:pt x="3423" y="1"/>
                  </a:moveTo>
                  <a:lnTo>
                    <a:pt x="3380" y="44"/>
                  </a:lnTo>
                  <a:lnTo>
                    <a:pt x="3336" y="132"/>
                  </a:lnTo>
                  <a:lnTo>
                    <a:pt x="3072" y="747"/>
                  </a:lnTo>
                  <a:lnTo>
                    <a:pt x="3072" y="878"/>
                  </a:lnTo>
                  <a:lnTo>
                    <a:pt x="3292" y="1405"/>
                  </a:lnTo>
                  <a:lnTo>
                    <a:pt x="4301" y="3687"/>
                  </a:lnTo>
                  <a:lnTo>
                    <a:pt x="4257" y="5573"/>
                  </a:lnTo>
                  <a:lnTo>
                    <a:pt x="4257" y="5617"/>
                  </a:lnTo>
                  <a:lnTo>
                    <a:pt x="4521" y="8382"/>
                  </a:lnTo>
                  <a:lnTo>
                    <a:pt x="4345" y="11278"/>
                  </a:lnTo>
                  <a:lnTo>
                    <a:pt x="3862" y="13955"/>
                  </a:lnTo>
                  <a:lnTo>
                    <a:pt x="3380" y="18123"/>
                  </a:lnTo>
                  <a:lnTo>
                    <a:pt x="3029" y="19571"/>
                  </a:lnTo>
                  <a:lnTo>
                    <a:pt x="1712" y="21458"/>
                  </a:lnTo>
                  <a:lnTo>
                    <a:pt x="1712" y="21502"/>
                  </a:lnTo>
                  <a:lnTo>
                    <a:pt x="264" y="24574"/>
                  </a:lnTo>
                  <a:lnTo>
                    <a:pt x="264" y="24617"/>
                  </a:lnTo>
                  <a:lnTo>
                    <a:pt x="1" y="25583"/>
                  </a:lnTo>
                  <a:lnTo>
                    <a:pt x="1" y="25627"/>
                  </a:lnTo>
                  <a:lnTo>
                    <a:pt x="45" y="25714"/>
                  </a:lnTo>
                  <a:lnTo>
                    <a:pt x="527" y="26285"/>
                  </a:lnTo>
                  <a:lnTo>
                    <a:pt x="571" y="26329"/>
                  </a:lnTo>
                  <a:lnTo>
                    <a:pt x="2634" y="27996"/>
                  </a:lnTo>
                  <a:lnTo>
                    <a:pt x="3994" y="29751"/>
                  </a:lnTo>
                  <a:lnTo>
                    <a:pt x="5135" y="31902"/>
                  </a:lnTo>
                  <a:lnTo>
                    <a:pt x="5179" y="31989"/>
                  </a:lnTo>
                  <a:lnTo>
                    <a:pt x="6495" y="32867"/>
                  </a:lnTo>
                  <a:lnTo>
                    <a:pt x="6583" y="32911"/>
                  </a:lnTo>
                  <a:lnTo>
                    <a:pt x="8031" y="32735"/>
                  </a:lnTo>
                  <a:lnTo>
                    <a:pt x="8119" y="32691"/>
                  </a:lnTo>
                  <a:lnTo>
                    <a:pt x="9040" y="32077"/>
                  </a:lnTo>
                  <a:lnTo>
                    <a:pt x="11190" y="30322"/>
                  </a:lnTo>
                  <a:lnTo>
                    <a:pt x="11234" y="30278"/>
                  </a:lnTo>
                  <a:lnTo>
                    <a:pt x="11849" y="29269"/>
                  </a:lnTo>
                  <a:lnTo>
                    <a:pt x="11892" y="29181"/>
                  </a:lnTo>
                  <a:lnTo>
                    <a:pt x="11892" y="28216"/>
                  </a:lnTo>
                  <a:lnTo>
                    <a:pt x="11892" y="28172"/>
                  </a:lnTo>
                  <a:lnTo>
                    <a:pt x="11673" y="26636"/>
                  </a:lnTo>
                  <a:lnTo>
                    <a:pt x="11629" y="26548"/>
                  </a:lnTo>
                  <a:lnTo>
                    <a:pt x="10488" y="25188"/>
                  </a:lnTo>
                  <a:lnTo>
                    <a:pt x="10357" y="24223"/>
                  </a:lnTo>
                  <a:lnTo>
                    <a:pt x="10620" y="23082"/>
                  </a:lnTo>
                  <a:lnTo>
                    <a:pt x="11015" y="21897"/>
                  </a:lnTo>
                  <a:lnTo>
                    <a:pt x="11454" y="20756"/>
                  </a:lnTo>
                  <a:lnTo>
                    <a:pt x="11892" y="19615"/>
                  </a:lnTo>
                  <a:lnTo>
                    <a:pt x="12287" y="18518"/>
                  </a:lnTo>
                  <a:lnTo>
                    <a:pt x="12726" y="17421"/>
                  </a:lnTo>
                  <a:lnTo>
                    <a:pt x="13077" y="16324"/>
                  </a:lnTo>
                  <a:lnTo>
                    <a:pt x="13384" y="15183"/>
                  </a:lnTo>
                  <a:lnTo>
                    <a:pt x="13648" y="14042"/>
                  </a:lnTo>
                  <a:lnTo>
                    <a:pt x="13692" y="13428"/>
                  </a:lnTo>
                  <a:lnTo>
                    <a:pt x="13779" y="12858"/>
                  </a:lnTo>
                  <a:lnTo>
                    <a:pt x="13779" y="12243"/>
                  </a:lnTo>
                  <a:lnTo>
                    <a:pt x="13779" y="11629"/>
                  </a:lnTo>
                  <a:lnTo>
                    <a:pt x="13735" y="11015"/>
                  </a:lnTo>
                  <a:lnTo>
                    <a:pt x="13648" y="10400"/>
                  </a:lnTo>
                  <a:lnTo>
                    <a:pt x="13604" y="10356"/>
                  </a:lnTo>
                  <a:lnTo>
                    <a:pt x="13560" y="10312"/>
                  </a:lnTo>
                  <a:lnTo>
                    <a:pt x="13516" y="10269"/>
                  </a:lnTo>
                  <a:lnTo>
                    <a:pt x="13428" y="10269"/>
                  </a:lnTo>
                  <a:lnTo>
                    <a:pt x="13384" y="10312"/>
                  </a:lnTo>
                  <a:lnTo>
                    <a:pt x="13340" y="10356"/>
                  </a:lnTo>
                  <a:lnTo>
                    <a:pt x="13297" y="10400"/>
                  </a:lnTo>
                  <a:lnTo>
                    <a:pt x="13297" y="10488"/>
                  </a:lnTo>
                  <a:lnTo>
                    <a:pt x="13384" y="11058"/>
                  </a:lnTo>
                  <a:lnTo>
                    <a:pt x="13428" y="11673"/>
                  </a:lnTo>
                  <a:lnTo>
                    <a:pt x="13428" y="12243"/>
                  </a:lnTo>
                  <a:lnTo>
                    <a:pt x="13428" y="12858"/>
                  </a:lnTo>
                  <a:lnTo>
                    <a:pt x="13340" y="13428"/>
                  </a:lnTo>
                  <a:lnTo>
                    <a:pt x="13297" y="13998"/>
                  </a:lnTo>
                  <a:lnTo>
                    <a:pt x="13033" y="15095"/>
                  </a:lnTo>
                  <a:lnTo>
                    <a:pt x="12726" y="16236"/>
                  </a:lnTo>
                  <a:lnTo>
                    <a:pt x="12375" y="17333"/>
                  </a:lnTo>
                  <a:lnTo>
                    <a:pt x="11541" y="19483"/>
                  </a:lnTo>
                  <a:lnTo>
                    <a:pt x="11103" y="20624"/>
                  </a:lnTo>
                  <a:lnTo>
                    <a:pt x="10664" y="21809"/>
                  </a:lnTo>
                  <a:lnTo>
                    <a:pt x="10269" y="22994"/>
                  </a:lnTo>
                  <a:lnTo>
                    <a:pt x="10006" y="24179"/>
                  </a:lnTo>
                  <a:lnTo>
                    <a:pt x="10006" y="24266"/>
                  </a:lnTo>
                  <a:lnTo>
                    <a:pt x="10137" y="25320"/>
                  </a:lnTo>
                  <a:lnTo>
                    <a:pt x="10181" y="25407"/>
                  </a:lnTo>
                  <a:lnTo>
                    <a:pt x="11322" y="26724"/>
                  </a:lnTo>
                  <a:lnTo>
                    <a:pt x="11541" y="28216"/>
                  </a:lnTo>
                  <a:lnTo>
                    <a:pt x="11541" y="29137"/>
                  </a:lnTo>
                  <a:lnTo>
                    <a:pt x="10971" y="30059"/>
                  </a:lnTo>
                  <a:lnTo>
                    <a:pt x="8821" y="31814"/>
                  </a:lnTo>
                  <a:lnTo>
                    <a:pt x="7943" y="32384"/>
                  </a:lnTo>
                  <a:lnTo>
                    <a:pt x="6627" y="32560"/>
                  </a:lnTo>
                  <a:lnTo>
                    <a:pt x="5398" y="31726"/>
                  </a:lnTo>
                  <a:lnTo>
                    <a:pt x="4301" y="29576"/>
                  </a:lnTo>
                  <a:lnTo>
                    <a:pt x="4301" y="29532"/>
                  </a:lnTo>
                  <a:lnTo>
                    <a:pt x="2897" y="27777"/>
                  </a:lnTo>
                  <a:lnTo>
                    <a:pt x="2897" y="27733"/>
                  </a:lnTo>
                  <a:lnTo>
                    <a:pt x="791" y="26066"/>
                  </a:lnTo>
                  <a:lnTo>
                    <a:pt x="396" y="25583"/>
                  </a:lnTo>
                  <a:lnTo>
                    <a:pt x="615" y="24705"/>
                  </a:lnTo>
                  <a:lnTo>
                    <a:pt x="2019" y="21634"/>
                  </a:lnTo>
                  <a:lnTo>
                    <a:pt x="3336" y="19747"/>
                  </a:lnTo>
                  <a:lnTo>
                    <a:pt x="3336" y="19659"/>
                  </a:lnTo>
                  <a:lnTo>
                    <a:pt x="3731" y="18211"/>
                  </a:lnTo>
                  <a:lnTo>
                    <a:pt x="3731" y="18167"/>
                  </a:lnTo>
                  <a:lnTo>
                    <a:pt x="4213" y="14042"/>
                  </a:lnTo>
                  <a:lnTo>
                    <a:pt x="4696" y="11322"/>
                  </a:lnTo>
                  <a:lnTo>
                    <a:pt x="4872" y="8382"/>
                  </a:lnTo>
                  <a:lnTo>
                    <a:pt x="4608" y="5573"/>
                  </a:lnTo>
                  <a:lnTo>
                    <a:pt x="4652" y="3687"/>
                  </a:lnTo>
                  <a:lnTo>
                    <a:pt x="4652" y="3599"/>
                  </a:lnTo>
                  <a:lnTo>
                    <a:pt x="3643" y="1273"/>
                  </a:lnTo>
                  <a:lnTo>
                    <a:pt x="3423" y="790"/>
                  </a:lnTo>
                  <a:lnTo>
                    <a:pt x="3643" y="220"/>
                  </a:lnTo>
                  <a:lnTo>
                    <a:pt x="3687" y="176"/>
                  </a:lnTo>
                  <a:lnTo>
                    <a:pt x="3643" y="88"/>
                  </a:lnTo>
                  <a:lnTo>
                    <a:pt x="3599" y="44"/>
                  </a:lnTo>
                  <a:lnTo>
                    <a:pt x="355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1"/>
            <p:cNvSpPr/>
            <p:nvPr/>
          </p:nvSpPr>
          <p:spPr>
            <a:xfrm>
              <a:off x="4111675" y="1612925"/>
              <a:ext cx="55975" cy="64750"/>
            </a:xfrm>
            <a:custGeom>
              <a:rect b="b" l="l" r="r" t="t"/>
              <a:pathLst>
                <a:path extrusionOk="0" h="2590" w="2239">
                  <a:moveTo>
                    <a:pt x="1273" y="352"/>
                  </a:moveTo>
                  <a:lnTo>
                    <a:pt x="1843" y="483"/>
                  </a:lnTo>
                  <a:lnTo>
                    <a:pt x="1317" y="1800"/>
                  </a:lnTo>
                  <a:lnTo>
                    <a:pt x="1009" y="2151"/>
                  </a:lnTo>
                  <a:lnTo>
                    <a:pt x="966" y="2063"/>
                  </a:lnTo>
                  <a:lnTo>
                    <a:pt x="351" y="659"/>
                  </a:lnTo>
                  <a:lnTo>
                    <a:pt x="395" y="571"/>
                  </a:lnTo>
                  <a:lnTo>
                    <a:pt x="1273" y="352"/>
                  </a:lnTo>
                  <a:close/>
                  <a:moveTo>
                    <a:pt x="1229" y="1"/>
                  </a:moveTo>
                  <a:lnTo>
                    <a:pt x="263" y="220"/>
                  </a:lnTo>
                  <a:lnTo>
                    <a:pt x="176" y="264"/>
                  </a:lnTo>
                  <a:lnTo>
                    <a:pt x="132" y="308"/>
                  </a:lnTo>
                  <a:lnTo>
                    <a:pt x="0" y="571"/>
                  </a:lnTo>
                  <a:lnTo>
                    <a:pt x="0" y="615"/>
                  </a:lnTo>
                  <a:lnTo>
                    <a:pt x="0" y="703"/>
                  </a:lnTo>
                  <a:lnTo>
                    <a:pt x="658" y="2195"/>
                  </a:lnTo>
                  <a:lnTo>
                    <a:pt x="658" y="2239"/>
                  </a:lnTo>
                  <a:lnTo>
                    <a:pt x="834" y="2502"/>
                  </a:lnTo>
                  <a:lnTo>
                    <a:pt x="878" y="2590"/>
                  </a:lnTo>
                  <a:lnTo>
                    <a:pt x="1053" y="2590"/>
                  </a:lnTo>
                  <a:lnTo>
                    <a:pt x="1097" y="2546"/>
                  </a:lnTo>
                  <a:lnTo>
                    <a:pt x="1624" y="2019"/>
                  </a:lnTo>
                  <a:lnTo>
                    <a:pt x="1624" y="1975"/>
                  </a:lnTo>
                  <a:lnTo>
                    <a:pt x="2238" y="396"/>
                  </a:lnTo>
                  <a:lnTo>
                    <a:pt x="2238" y="352"/>
                  </a:lnTo>
                  <a:lnTo>
                    <a:pt x="2238" y="264"/>
                  </a:lnTo>
                  <a:lnTo>
                    <a:pt x="2194" y="220"/>
                  </a:lnTo>
                  <a:lnTo>
                    <a:pt x="2106" y="176"/>
                  </a:lnTo>
                  <a:lnTo>
                    <a:pt x="131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1"/>
            <p:cNvSpPr/>
            <p:nvPr/>
          </p:nvSpPr>
          <p:spPr>
            <a:xfrm>
              <a:off x="2076700" y="1162050"/>
              <a:ext cx="490400" cy="941275"/>
            </a:xfrm>
            <a:custGeom>
              <a:rect b="b" l="l" r="r" t="t"/>
              <a:pathLst>
                <a:path extrusionOk="0" h="37651" w="19616">
                  <a:moveTo>
                    <a:pt x="19440" y="1"/>
                  </a:moveTo>
                  <a:lnTo>
                    <a:pt x="19352" y="45"/>
                  </a:lnTo>
                  <a:lnTo>
                    <a:pt x="19308" y="89"/>
                  </a:lnTo>
                  <a:lnTo>
                    <a:pt x="19264" y="133"/>
                  </a:lnTo>
                  <a:lnTo>
                    <a:pt x="18782" y="1844"/>
                  </a:lnTo>
                  <a:lnTo>
                    <a:pt x="16939" y="5267"/>
                  </a:lnTo>
                  <a:lnTo>
                    <a:pt x="14569" y="10181"/>
                  </a:lnTo>
                  <a:lnTo>
                    <a:pt x="14043" y="11980"/>
                  </a:lnTo>
                  <a:lnTo>
                    <a:pt x="14043" y="12024"/>
                  </a:lnTo>
                  <a:lnTo>
                    <a:pt x="13735" y="16983"/>
                  </a:lnTo>
                  <a:lnTo>
                    <a:pt x="12726" y="19089"/>
                  </a:lnTo>
                  <a:lnTo>
                    <a:pt x="10137" y="23389"/>
                  </a:lnTo>
                  <a:lnTo>
                    <a:pt x="6846" y="28743"/>
                  </a:lnTo>
                  <a:lnTo>
                    <a:pt x="6802" y="28786"/>
                  </a:lnTo>
                  <a:lnTo>
                    <a:pt x="5354" y="34228"/>
                  </a:lnTo>
                  <a:lnTo>
                    <a:pt x="4652" y="35544"/>
                  </a:lnTo>
                  <a:lnTo>
                    <a:pt x="3862" y="35807"/>
                  </a:lnTo>
                  <a:lnTo>
                    <a:pt x="1405" y="35939"/>
                  </a:lnTo>
                  <a:lnTo>
                    <a:pt x="1361" y="35939"/>
                  </a:lnTo>
                  <a:lnTo>
                    <a:pt x="659" y="36158"/>
                  </a:lnTo>
                  <a:lnTo>
                    <a:pt x="571" y="36202"/>
                  </a:lnTo>
                  <a:lnTo>
                    <a:pt x="527" y="36246"/>
                  </a:lnTo>
                  <a:lnTo>
                    <a:pt x="45" y="37431"/>
                  </a:lnTo>
                  <a:lnTo>
                    <a:pt x="1" y="37475"/>
                  </a:lnTo>
                  <a:lnTo>
                    <a:pt x="45" y="37563"/>
                  </a:lnTo>
                  <a:lnTo>
                    <a:pt x="45" y="37606"/>
                  </a:lnTo>
                  <a:lnTo>
                    <a:pt x="132" y="37650"/>
                  </a:lnTo>
                  <a:lnTo>
                    <a:pt x="264" y="37650"/>
                  </a:lnTo>
                  <a:lnTo>
                    <a:pt x="352" y="37563"/>
                  </a:lnTo>
                  <a:lnTo>
                    <a:pt x="834" y="36466"/>
                  </a:lnTo>
                  <a:lnTo>
                    <a:pt x="1449" y="36290"/>
                  </a:lnTo>
                  <a:lnTo>
                    <a:pt x="3906" y="36158"/>
                  </a:lnTo>
                  <a:lnTo>
                    <a:pt x="3950" y="36158"/>
                  </a:lnTo>
                  <a:lnTo>
                    <a:pt x="4828" y="35851"/>
                  </a:lnTo>
                  <a:lnTo>
                    <a:pt x="4915" y="35763"/>
                  </a:lnTo>
                  <a:lnTo>
                    <a:pt x="5661" y="34359"/>
                  </a:lnTo>
                  <a:lnTo>
                    <a:pt x="7153" y="28918"/>
                  </a:lnTo>
                  <a:lnTo>
                    <a:pt x="10444" y="23565"/>
                  </a:lnTo>
                  <a:lnTo>
                    <a:pt x="13033" y="19264"/>
                  </a:lnTo>
                  <a:lnTo>
                    <a:pt x="14086" y="17114"/>
                  </a:lnTo>
                  <a:lnTo>
                    <a:pt x="14086" y="17027"/>
                  </a:lnTo>
                  <a:lnTo>
                    <a:pt x="14394" y="12068"/>
                  </a:lnTo>
                  <a:lnTo>
                    <a:pt x="14876" y="10313"/>
                  </a:lnTo>
                  <a:lnTo>
                    <a:pt x="17246" y="5398"/>
                  </a:lnTo>
                  <a:lnTo>
                    <a:pt x="19133" y="1976"/>
                  </a:lnTo>
                  <a:lnTo>
                    <a:pt x="19133" y="1932"/>
                  </a:lnTo>
                  <a:lnTo>
                    <a:pt x="19615" y="220"/>
                  </a:lnTo>
                  <a:lnTo>
                    <a:pt x="19615" y="176"/>
                  </a:lnTo>
                  <a:lnTo>
                    <a:pt x="19615" y="89"/>
                  </a:lnTo>
                  <a:lnTo>
                    <a:pt x="19571" y="45"/>
                  </a:lnTo>
                  <a:lnTo>
                    <a:pt x="1948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1"/>
            <p:cNvSpPr/>
            <p:nvPr/>
          </p:nvSpPr>
          <p:spPr>
            <a:xfrm>
              <a:off x="1913250" y="1401200"/>
              <a:ext cx="382875" cy="744900"/>
            </a:xfrm>
            <a:custGeom>
              <a:rect b="b" l="l" r="r" t="t"/>
              <a:pathLst>
                <a:path extrusionOk="0" h="29796" w="15315">
                  <a:moveTo>
                    <a:pt x="15008" y="1"/>
                  </a:moveTo>
                  <a:lnTo>
                    <a:pt x="14964" y="89"/>
                  </a:lnTo>
                  <a:lnTo>
                    <a:pt x="14964" y="133"/>
                  </a:lnTo>
                  <a:lnTo>
                    <a:pt x="14613" y="3029"/>
                  </a:lnTo>
                  <a:lnTo>
                    <a:pt x="13867" y="6320"/>
                  </a:lnTo>
                  <a:lnTo>
                    <a:pt x="12945" y="8075"/>
                  </a:lnTo>
                  <a:lnTo>
                    <a:pt x="11058" y="11146"/>
                  </a:lnTo>
                  <a:lnTo>
                    <a:pt x="9215" y="14350"/>
                  </a:lnTo>
                  <a:lnTo>
                    <a:pt x="9215" y="14394"/>
                  </a:lnTo>
                  <a:lnTo>
                    <a:pt x="8250" y="17377"/>
                  </a:lnTo>
                  <a:lnTo>
                    <a:pt x="7416" y="18869"/>
                  </a:lnTo>
                  <a:lnTo>
                    <a:pt x="5573" y="21678"/>
                  </a:lnTo>
                  <a:lnTo>
                    <a:pt x="4696" y="22599"/>
                  </a:lnTo>
                  <a:lnTo>
                    <a:pt x="2853" y="23477"/>
                  </a:lnTo>
                  <a:lnTo>
                    <a:pt x="2809" y="23521"/>
                  </a:lnTo>
                  <a:lnTo>
                    <a:pt x="1800" y="24837"/>
                  </a:lnTo>
                  <a:lnTo>
                    <a:pt x="1756" y="24881"/>
                  </a:lnTo>
                  <a:lnTo>
                    <a:pt x="703" y="27382"/>
                  </a:lnTo>
                  <a:lnTo>
                    <a:pt x="1" y="29576"/>
                  </a:lnTo>
                  <a:lnTo>
                    <a:pt x="1" y="29664"/>
                  </a:lnTo>
                  <a:lnTo>
                    <a:pt x="1" y="29708"/>
                  </a:lnTo>
                  <a:lnTo>
                    <a:pt x="44" y="29752"/>
                  </a:lnTo>
                  <a:lnTo>
                    <a:pt x="132" y="29796"/>
                  </a:lnTo>
                  <a:lnTo>
                    <a:pt x="264" y="29796"/>
                  </a:lnTo>
                  <a:lnTo>
                    <a:pt x="352" y="29708"/>
                  </a:lnTo>
                  <a:lnTo>
                    <a:pt x="1010" y="27514"/>
                  </a:lnTo>
                  <a:lnTo>
                    <a:pt x="2063" y="25057"/>
                  </a:lnTo>
                  <a:lnTo>
                    <a:pt x="3072" y="23784"/>
                  </a:lnTo>
                  <a:lnTo>
                    <a:pt x="4871" y="22906"/>
                  </a:lnTo>
                  <a:lnTo>
                    <a:pt x="4915" y="22863"/>
                  </a:lnTo>
                  <a:lnTo>
                    <a:pt x="5837" y="21897"/>
                  </a:lnTo>
                  <a:lnTo>
                    <a:pt x="7724" y="19045"/>
                  </a:lnTo>
                  <a:lnTo>
                    <a:pt x="8557" y="17509"/>
                  </a:lnTo>
                  <a:lnTo>
                    <a:pt x="9523" y="14525"/>
                  </a:lnTo>
                  <a:lnTo>
                    <a:pt x="11322" y="11322"/>
                  </a:lnTo>
                  <a:lnTo>
                    <a:pt x="13209" y="8250"/>
                  </a:lnTo>
                  <a:lnTo>
                    <a:pt x="14218" y="6495"/>
                  </a:lnTo>
                  <a:lnTo>
                    <a:pt x="14218" y="6451"/>
                  </a:lnTo>
                  <a:lnTo>
                    <a:pt x="14964" y="3116"/>
                  </a:lnTo>
                  <a:lnTo>
                    <a:pt x="14964" y="3072"/>
                  </a:lnTo>
                  <a:lnTo>
                    <a:pt x="15315" y="176"/>
                  </a:lnTo>
                  <a:lnTo>
                    <a:pt x="15271" y="89"/>
                  </a:lnTo>
                  <a:lnTo>
                    <a:pt x="15271" y="45"/>
                  </a:lnTo>
                  <a:lnTo>
                    <a:pt x="1522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1"/>
            <p:cNvSpPr/>
            <p:nvPr/>
          </p:nvSpPr>
          <p:spPr>
            <a:xfrm>
              <a:off x="1927525" y="1297000"/>
              <a:ext cx="446500" cy="875425"/>
            </a:xfrm>
            <a:custGeom>
              <a:rect b="b" l="l" r="r" t="t"/>
              <a:pathLst>
                <a:path extrusionOk="0" h="35017" w="17860">
                  <a:moveTo>
                    <a:pt x="17596" y="0"/>
                  </a:moveTo>
                  <a:lnTo>
                    <a:pt x="17552" y="44"/>
                  </a:lnTo>
                  <a:lnTo>
                    <a:pt x="17508" y="132"/>
                  </a:lnTo>
                  <a:lnTo>
                    <a:pt x="15753" y="3862"/>
                  </a:lnTo>
                  <a:lnTo>
                    <a:pt x="15753" y="3906"/>
                  </a:lnTo>
                  <a:lnTo>
                    <a:pt x="15490" y="5485"/>
                  </a:lnTo>
                  <a:lnTo>
                    <a:pt x="15183" y="7855"/>
                  </a:lnTo>
                  <a:lnTo>
                    <a:pt x="14744" y="10268"/>
                  </a:lnTo>
                  <a:lnTo>
                    <a:pt x="13822" y="12199"/>
                  </a:lnTo>
                  <a:lnTo>
                    <a:pt x="11716" y="15709"/>
                  </a:lnTo>
                  <a:lnTo>
                    <a:pt x="9741" y="18913"/>
                  </a:lnTo>
                  <a:lnTo>
                    <a:pt x="8996" y="21107"/>
                  </a:lnTo>
                  <a:lnTo>
                    <a:pt x="7986" y="24485"/>
                  </a:lnTo>
                  <a:lnTo>
                    <a:pt x="6538" y="26899"/>
                  </a:lnTo>
                  <a:lnTo>
                    <a:pt x="5748" y="27469"/>
                  </a:lnTo>
                  <a:lnTo>
                    <a:pt x="3423" y="28215"/>
                  </a:lnTo>
                  <a:lnTo>
                    <a:pt x="3379" y="28259"/>
                  </a:lnTo>
                  <a:lnTo>
                    <a:pt x="2764" y="28742"/>
                  </a:lnTo>
                  <a:lnTo>
                    <a:pt x="2721" y="28786"/>
                  </a:lnTo>
                  <a:lnTo>
                    <a:pt x="1887" y="30146"/>
                  </a:lnTo>
                  <a:lnTo>
                    <a:pt x="1843" y="30146"/>
                  </a:lnTo>
                  <a:lnTo>
                    <a:pt x="834" y="32998"/>
                  </a:lnTo>
                  <a:lnTo>
                    <a:pt x="0" y="34797"/>
                  </a:lnTo>
                  <a:lnTo>
                    <a:pt x="0" y="34841"/>
                  </a:lnTo>
                  <a:lnTo>
                    <a:pt x="0" y="34929"/>
                  </a:lnTo>
                  <a:lnTo>
                    <a:pt x="44" y="34973"/>
                  </a:lnTo>
                  <a:lnTo>
                    <a:pt x="88" y="35017"/>
                  </a:lnTo>
                  <a:lnTo>
                    <a:pt x="263" y="35017"/>
                  </a:lnTo>
                  <a:lnTo>
                    <a:pt x="307" y="34929"/>
                  </a:lnTo>
                  <a:lnTo>
                    <a:pt x="1141" y="33130"/>
                  </a:lnTo>
                  <a:lnTo>
                    <a:pt x="2194" y="30278"/>
                  </a:lnTo>
                  <a:lnTo>
                    <a:pt x="2984" y="29005"/>
                  </a:lnTo>
                  <a:lnTo>
                    <a:pt x="3554" y="28566"/>
                  </a:lnTo>
                  <a:lnTo>
                    <a:pt x="5880" y="27776"/>
                  </a:lnTo>
                  <a:lnTo>
                    <a:pt x="5924" y="27733"/>
                  </a:lnTo>
                  <a:lnTo>
                    <a:pt x="6758" y="27162"/>
                  </a:lnTo>
                  <a:lnTo>
                    <a:pt x="6801" y="27118"/>
                  </a:lnTo>
                  <a:lnTo>
                    <a:pt x="8293" y="24661"/>
                  </a:lnTo>
                  <a:lnTo>
                    <a:pt x="8337" y="24617"/>
                  </a:lnTo>
                  <a:lnTo>
                    <a:pt x="9347" y="21238"/>
                  </a:lnTo>
                  <a:lnTo>
                    <a:pt x="10049" y="19044"/>
                  </a:lnTo>
                  <a:lnTo>
                    <a:pt x="11979" y="15885"/>
                  </a:lnTo>
                  <a:lnTo>
                    <a:pt x="14130" y="12374"/>
                  </a:lnTo>
                  <a:lnTo>
                    <a:pt x="15095" y="10400"/>
                  </a:lnTo>
                  <a:lnTo>
                    <a:pt x="15095" y="10356"/>
                  </a:lnTo>
                  <a:lnTo>
                    <a:pt x="15534" y="7943"/>
                  </a:lnTo>
                  <a:lnTo>
                    <a:pt x="15797" y="5529"/>
                  </a:lnTo>
                  <a:lnTo>
                    <a:pt x="16104" y="3993"/>
                  </a:lnTo>
                  <a:lnTo>
                    <a:pt x="17816" y="264"/>
                  </a:lnTo>
                  <a:lnTo>
                    <a:pt x="17859" y="176"/>
                  </a:lnTo>
                  <a:lnTo>
                    <a:pt x="17859" y="132"/>
                  </a:lnTo>
                  <a:lnTo>
                    <a:pt x="17816" y="88"/>
                  </a:lnTo>
                  <a:lnTo>
                    <a:pt x="17772" y="44"/>
                  </a:lnTo>
                  <a:lnTo>
                    <a:pt x="1768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1"/>
            <p:cNvSpPr/>
            <p:nvPr/>
          </p:nvSpPr>
          <p:spPr>
            <a:xfrm>
              <a:off x="1977975" y="1250925"/>
              <a:ext cx="449800" cy="917125"/>
            </a:xfrm>
            <a:custGeom>
              <a:rect b="b" l="l" r="r" t="t"/>
              <a:pathLst>
                <a:path extrusionOk="0" h="36685" w="17992">
                  <a:moveTo>
                    <a:pt x="17772" y="0"/>
                  </a:moveTo>
                  <a:lnTo>
                    <a:pt x="17684" y="44"/>
                  </a:lnTo>
                  <a:lnTo>
                    <a:pt x="17640" y="88"/>
                  </a:lnTo>
                  <a:lnTo>
                    <a:pt x="16412" y="2896"/>
                  </a:lnTo>
                  <a:lnTo>
                    <a:pt x="14964" y="5924"/>
                  </a:lnTo>
                  <a:lnTo>
                    <a:pt x="14920" y="5968"/>
                  </a:lnTo>
                  <a:lnTo>
                    <a:pt x="14569" y="7943"/>
                  </a:lnTo>
                  <a:lnTo>
                    <a:pt x="14393" y="10400"/>
                  </a:lnTo>
                  <a:lnTo>
                    <a:pt x="13911" y="12638"/>
                  </a:lnTo>
                  <a:lnTo>
                    <a:pt x="12726" y="14920"/>
                  </a:lnTo>
                  <a:lnTo>
                    <a:pt x="8821" y="21238"/>
                  </a:lnTo>
                  <a:lnTo>
                    <a:pt x="8075" y="22994"/>
                  </a:lnTo>
                  <a:lnTo>
                    <a:pt x="8075" y="23037"/>
                  </a:lnTo>
                  <a:lnTo>
                    <a:pt x="7285" y="26241"/>
                  </a:lnTo>
                  <a:lnTo>
                    <a:pt x="6407" y="29137"/>
                  </a:lnTo>
                  <a:lnTo>
                    <a:pt x="5837" y="29839"/>
                  </a:lnTo>
                  <a:lnTo>
                    <a:pt x="2458" y="30629"/>
                  </a:lnTo>
                  <a:lnTo>
                    <a:pt x="2414" y="30629"/>
                  </a:lnTo>
                  <a:lnTo>
                    <a:pt x="1756" y="31111"/>
                  </a:lnTo>
                  <a:lnTo>
                    <a:pt x="1712" y="31155"/>
                  </a:lnTo>
                  <a:lnTo>
                    <a:pt x="966" y="32252"/>
                  </a:lnTo>
                  <a:lnTo>
                    <a:pt x="966" y="32296"/>
                  </a:lnTo>
                  <a:lnTo>
                    <a:pt x="1" y="35368"/>
                  </a:lnTo>
                  <a:lnTo>
                    <a:pt x="1" y="35456"/>
                  </a:lnTo>
                  <a:lnTo>
                    <a:pt x="44" y="36553"/>
                  </a:lnTo>
                  <a:lnTo>
                    <a:pt x="132" y="36640"/>
                  </a:lnTo>
                  <a:lnTo>
                    <a:pt x="220" y="36684"/>
                  </a:lnTo>
                  <a:lnTo>
                    <a:pt x="308" y="36684"/>
                  </a:lnTo>
                  <a:lnTo>
                    <a:pt x="352" y="36640"/>
                  </a:lnTo>
                  <a:lnTo>
                    <a:pt x="395" y="36596"/>
                  </a:lnTo>
                  <a:lnTo>
                    <a:pt x="395" y="36509"/>
                  </a:lnTo>
                  <a:lnTo>
                    <a:pt x="352" y="35456"/>
                  </a:lnTo>
                  <a:lnTo>
                    <a:pt x="1273" y="32428"/>
                  </a:lnTo>
                  <a:lnTo>
                    <a:pt x="1975" y="31375"/>
                  </a:lnTo>
                  <a:lnTo>
                    <a:pt x="2589" y="30936"/>
                  </a:lnTo>
                  <a:lnTo>
                    <a:pt x="5968" y="30190"/>
                  </a:lnTo>
                  <a:lnTo>
                    <a:pt x="6056" y="30102"/>
                  </a:lnTo>
                  <a:lnTo>
                    <a:pt x="6714" y="29356"/>
                  </a:lnTo>
                  <a:lnTo>
                    <a:pt x="6758" y="29312"/>
                  </a:lnTo>
                  <a:lnTo>
                    <a:pt x="7636" y="26328"/>
                  </a:lnTo>
                  <a:lnTo>
                    <a:pt x="8426" y="23125"/>
                  </a:lnTo>
                  <a:lnTo>
                    <a:pt x="9128" y="21414"/>
                  </a:lnTo>
                  <a:lnTo>
                    <a:pt x="13033" y="15095"/>
                  </a:lnTo>
                  <a:lnTo>
                    <a:pt x="14262" y="12769"/>
                  </a:lnTo>
                  <a:lnTo>
                    <a:pt x="14262" y="12726"/>
                  </a:lnTo>
                  <a:lnTo>
                    <a:pt x="14700" y="10444"/>
                  </a:lnTo>
                  <a:lnTo>
                    <a:pt x="14744" y="10444"/>
                  </a:lnTo>
                  <a:lnTo>
                    <a:pt x="14920" y="7986"/>
                  </a:lnTo>
                  <a:lnTo>
                    <a:pt x="15271" y="6056"/>
                  </a:lnTo>
                  <a:lnTo>
                    <a:pt x="16719" y="3028"/>
                  </a:lnTo>
                  <a:lnTo>
                    <a:pt x="17992" y="264"/>
                  </a:lnTo>
                  <a:lnTo>
                    <a:pt x="17992" y="176"/>
                  </a:lnTo>
                  <a:lnTo>
                    <a:pt x="17992" y="132"/>
                  </a:lnTo>
                  <a:lnTo>
                    <a:pt x="17948" y="44"/>
                  </a:lnTo>
                  <a:lnTo>
                    <a:pt x="1790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1"/>
            <p:cNvSpPr/>
            <p:nvPr/>
          </p:nvSpPr>
          <p:spPr>
            <a:xfrm>
              <a:off x="2010875" y="1153275"/>
              <a:ext cx="468450" cy="980750"/>
            </a:xfrm>
            <a:custGeom>
              <a:rect b="b" l="l" r="r" t="t"/>
              <a:pathLst>
                <a:path extrusionOk="0" h="39230" w="18738">
                  <a:moveTo>
                    <a:pt x="18475" y="1"/>
                  </a:moveTo>
                  <a:lnTo>
                    <a:pt x="18431" y="45"/>
                  </a:lnTo>
                  <a:lnTo>
                    <a:pt x="18387" y="89"/>
                  </a:lnTo>
                  <a:lnTo>
                    <a:pt x="18387" y="176"/>
                  </a:lnTo>
                  <a:lnTo>
                    <a:pt x="18036" y="3424"/>
                  </a:lnTo>
                  <a:lnTo>
                    <a:pt x="16588" y="6407"/>
                  </a:lnTo>
                  <a:lnTo>
                    <a:pt x="14833" y="10050"/>
                  </a:lnTo>
                  <a:lnTo>
                    <a:pt x="14438" y="11410"/>
                  </a:lnTo>
                  <a:lnTo>
                    <a:pt x="14438" y="11454"/>
                  </a:lnTo>
                  <a:lnTo>
                    <a:pt x="14218" y="14920"/>
                  </a:lnTo>
                  <a:lnTo>
                    <a:pt x="13736" y="17070"/>
                  </a:lnTo>
                  <a:lnTo>
                    <a:pt x="12331" y="19703"/>
                  </a:lnTo>
                  <a:lnTo>
                    <a:pt x="10269" y="23038"/>
                  </a:lnTo>
                  <a:lnTo>
                    <a:pt x="8250" y="26329"/>
                  </a:lnTo>
                  <a:lnTo>
                    <a:pt x="7548" y="28128"/>
                  </a:lnTo>
                  <a:lnTo>
                    <a:pt x="7505" y="28128"/>
                  </a:lnTo>
                  <a:lnTo>
                    <a:pt x="6715" y="31683"/>
                  </a:lnTo>
                  <a:lnTo>
                    <a:pt x="5925" y="34579"/>
                  </a:lnTo>
                  <a:lnTo>
                    <a:pt x="3204" y="34886"/>
                  </a:lnTo>
                  <a:lnTo>
                    <a:pt x="3160" y="34930"/>
                  </a:lnTo>
                  <a:lnTo>
                    <a:pt x="1493" y="35500"/>
                  </a:lnTo>
                  <a:lnTo>
                    <a:pt x="1405" y="35544"/>
                  </a:lnTo>
                  <a:lnTo>
                    <a:pt x="791" y="36422"/>
                  </a:lnTo>
                  <a:lnTo>
                    <a:pt x="747" y="36422"/>
                  </a:lnTo>
                  <a:lnTo>
                    <a:pt x="45" y="38265"/>
                  </a:lnTo>
                  <a:lnTo>
                    <a:pt x="45" y="38352"/>
                  </a:lnTo>
                  <a:lnTo>
                    <a:pt x="1" y="39054"/>
                  </a:lnTo>
                  <a:lnTo>
                    <a:pt x="1" y="39142"/>
                  </a:lnTo>
                  <a:lnTo>
                    <a:pt x="45" y="39186"/>
                  </a:lnTo>
                  <a:lnTo>
                    <a:pt x="89" y="39230"/>
                  </a:lnTo>
                  <a:lnTo>
                    <a:pt x="176" y="39230"/>
                  </a:lnTo>
                  <a:lnTo>
                    <a:pt x="308" y="39186"/>
                  </a:lnTo>
                  <a:lnTo>
                    <a:pt x="352" y="39098"/>
                  </a:lnTo>
                  <a:lnTo>
                    <a:pt x="396" y="38396"/>
                  </a:lnTo>
                  <a:lnTo>
                    <a:pt x="1054" y="36597"/>
                  </a:lnTo>
                  <a:lnTo>
                    <a:pt x="1668" y="35807"/>
                  </a:lnTo>
                  <a:lnTo>
                    <a:pt x="3248" y="35237"/>
                  </a:lnTo>
                  <a:lnTo>
                    <a:pt x="6100" y="34886"/>
                  </a:lnTo>
                  <a:lnTo>
                    <a:pt x="6188" y="34842"/>
                  </a:lnTo>
                  <a:lnTo>
                    <a:pt x="6232" y="34754"/>
                  </a:lnTo>
                  <a:lnTo>
                    <a:pt x="7066" y="31770"/>
                  </a:lnTo>
                  <a:lnTo>
                    <a:pt x="7856" y="28216"/>
                  </a:lnTo>
                  <a:lnTo>
                    <a:pt x="8558" y="26461"/>
                  </a:lnTo>
                  <a:lnTo>
                    <a:pt x="10532" y="23214"/>
                  </a:lnTo>
                  <a:lnTo>
                    <a:pt x="12639" y="19879"/>
                  </a:lnTo>
                  <a:lnTo>
                    <a:pt x="14043" y="17202"/>
                  </a:lnTo>
                  <a:lnTo>
                    <a:pt x="14087" y="17158"/>
                  </a:lnTo>
                  <a:lnTo>
                    <a:pt x="14569" y="15008"/>
                  </a:lnTo>
                  <a:lnTo>
                    <a:pt x="14569" y="14964"/>
                  </a:lnTo>
                  <a:lnTo>
                    <a:pt x="14789" y="11498"/>
                  </a:lnTo>
                  <a:lnTo>
                    <a:pt x="15140" y="10181"/>
                  </a:lnTo>
                  <a:lnTo>
                    <a:pt x="16895" y="6583"/>
                  </a:lnTo>
                  <a:lnTo>
                    <a:pt x="18343" y="3555"/>
                  </a:lnTo>
                  <a:lnTo>
                    <a:pt x="18387" y="3511"/>
                  </a:lnTo>
                  <a:lnTo>
                    <a:pt x="18738" y="220"/>
                  </a:lnTo>
                  <a:lnTo>
                    <a:pt x="18738" y="133"/>
                  </a:lnTo>
                  <a:lnTo>
                    <a:pt x="18694" y="89"/>
                  </a:lnTo>
                  <a:lnTo>
                    <a:pt x="18650" y="45"/>
                  </a:lnTo>
                  <a:lnTo>
                    <a:pt x="1856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1"/>
            <p:cNvSpPr/>
            <p:nvPr/>
          </p:nvSpPr>
          <p:spPr>
            <a:xfrm>
              <a:off x="1860600" y="1609650"/>
              <a:ext cx="307175" cy="510125"/>
            </a:xfrm>
            <a:custGeom>
              <a:rect b="b" l="l" r="r" t="t"/>
              <a:pathLst>
                <a:path extrusionOk="0" h="20405" w="12287">
                  <a:moveTo>
                    <a:pt x="12067" y="0"/>
                  </a:moveTo>
                  <a:lnTo>
                    <a:pt x="12024" y="44"/>
                  </a:lnTo>
                  <a:lnTo>
                    <a:pt x="11980" y="88"/>
                  </a:lnTo>
                  <a:lnTo>
                    <a:pt x="8469" y="5529"/>
                  </a:lnTo>
                  <a:lnTo>
                    <a:pt x="6363" y="8425"/>
                  </a:lnTo>
                  <a:lnTo>
                    <a:pt x="4608" y="11365"/>
                  </a:lnTo>
                  <a:lnTo>
                    <a:pt x="2721" y="13998"/>
                  </a:lnTo>
                  <a:lnTo>
                    <a:pt x="2721" y="14042"/>
                  </a:lnTo>
                  <a:lnTo>
                    <a:pt x="1273" y="16806"/>
                  </a:lnTo>
                  <a:lnTo>
                    <a:pt x="1273" y="16850"/>
                  </a:lnTo>
                  <a:lnTo>
                    <a:pt x="0" y="20141"/>
                  </a:lnTo>
                  <a:lnTo>
                    <a:pt x="0" y="20229"/>
                  </a:lnTo>
                  <a:lnTo>
                    <a:pt x="0" y="20273"/>
                  </a:lnTo>
                  <a:lnTo>
                    <a:pt x="44" y="20361"/>
                  </a:lnTo>
                  <a:lnTo>
                    <a:pt x="88" y="20404"/>
                  </a:lnTo>
                  <a:lnTo>
                    <a:pt x="176" y="20404"/>
                  </a:lnTo>
                  <a:lnTo>
                    <a:pt x="264" y="20361"/>
                  </a:lnTo>
                  <a:lnTo>
                    <a:pt x="307" y="20273"/>
                  </a:lnTo>
                  <a:lnTo>
                    <a:pt x="1580" y="16982"/>
                  </a:lnTo>
                  <a:lnTo>
                    <a:pt x="3028" y="14173"/>
                  </a:lnTo>
                  <a:lnTo>
                    <a:pt x="4915" y="11541"/>
                  </a:lnTo>
                  <a:lnTo>
                    <a:pt x="6670" y="8645"/>
                  </a:lnTo>
                  <a:lnTo>
                    <a:pt x="8776" y="5705"/>
                  </a:lnTo>
                  <a:lnTo>
                    <a:pt x="12243" y="263"/>
                  </a:lnTo>
                  <a:lnTo>
                    <a:pt x="12287" y="176"/>
                  </a:lnTo>
                  <a:lnTo>
                    <a:pt x="12287" y="132"/>
                  </a:lnTo>
                  <a:lnTo>
                    <a:pt x="12243" y="88"/>
                  </a:lnTo>
                  <a:lnTo>
                    <a:pt x="1219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1"/>
            <p:cNvSpPr/>
            <p:nvPr/>
          </p:nvSpPr>
          <p:spPr>
            <a:xfrm>
              <a:off x="3805600" y="1948625"/>
              <a:ext cx="105350" cy="186500"/>
            </a:xfrm>
            <a:custGeom>
              <a:rect b="b" l="l" r="r" t="t"/>
              <a:pathLst>
                <a:path extrusionOk="0" h="7460" w="4214">
                  <a:moveTo>
                    <a:pt x="1317" y="483"/>
                  </a:moveTo>
                  <a:lnTo>
                    <a:pt x="3599" y="4037"/>
                  </a:lnTo>
                  <a:lnTo>
                    <a:pt x="3818" y="4695"/>
                  </a:lnTo>
                  <a:lnTo>
                    <a:pt x="3511" y="6758"/>
                  </a:lnTo>
                  <a:lnTo>
                    <a:pt x="2809" y="7109"/>
                  </a:lnTo>
                  <a:lnTo>
                    <a:pt x="2238" y="6802"/>
                  </a:lnTo>
                  <a:lnTo>
                    <a:pt x="1273" y="5705"/>
                  </a:lnTo>
                  <a:lnTo>
                    <a:pt x="395" y="3993"/>
                  </a:lnTo>
                  <a:lnTo>
                    <a:pt x="352" y="2238"/>
                  </a:lnTo>
                  <a:lnTo>
                    <a:pt x="1185" y="702"/>
                  </a:lnTo>
                  <a:lnTo>
                    <a:pt x="1317" y="483"/>
                  </a:lnTo>
                  <a:close/>
                  <a:moveTo>
                    <a:pt x="1273" y="0"/>
                  </a:moveTo>
                  <a:lnTo>
                    <a:pt x="1185" y="88"/>
                  </a:lnTo>
                  <a:lnTo>
                    <a:pt x="878" y="483"/>
                  </a:lnTo>
                  <a:lnTo>
                    <a:pt x="878" y="527"/>
                  </a:lnTo>
                  <a:lnTo>
                    <a:pt x="0" y="2150"/>
                  </a:lnTo>
                  <a:lnTo>
                    <a:pt x="0" y="2238"/>
                  </a:lnTo>
                  <a:lnTo>
                    <a:pt x="88" y="4081"/>
                  </a:lnTo>
                  <a:lnTo>
                    <a:pt x="88" y="4125"/>
                  </a:lnTo>
                  <a:lnTo>
                    <a:pt x="1010" y="5880"/>
                  </a:lnTo>
                  <a:lnTo>
                    <a:pt x="1010" y="5924"/>
                  </a:lnTo>
                  <a:lnTo>
                    <a:pt x="1975" y="7065"/>
                  </a:lnTo>
                  <a:lnTo>
                    <a:pt x="2019" y="7109"/>
                  </a:lnTo>
                  <a:lnTo>
                    <a:pt x="2765" y="7460"/>
                  </a:lnTo>
                  <a:lnTo>
                    <a:pt x="2897" y="7460"/>
                  </a:lnTo>
                  <a:lnTo>
                    <a:pt x="3730" y="7065"/>
                  </a:lnTo>
                  <a:lnTo>
                    <a:pt x="3818" y="6977"/>
                  </a:lnTo>
                  <a:lnTo>
                    <a:pt x="3862" y="6933"/>
                  </a:lnTo>
                  <a:lnTo>
                    <a:pt x="4213" y="4739"/>
                  </a:lnTo>
                  <a:lnTo>
                    <a:pt x="4169" y="4651"/>
                  </a:lnTo>
                  <a:lnTo>
                    <a:pt x="3906" y="3906"/>
                  </a:lnTo>
                  <a:lnTo>
                    <a:pt x="3906" y="3862"/>
                  </a:lnTo>
                  <a:lnTo>
                    <a:pt x="1492" y="88"/>
                  </a:lnTo>
                  <a:lnTo>
                    <a:pt x="1405" y="44"/>
                  </a:lnTo>
                  <a:lnTo>
                    <a:pt x="131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1"/>
            <p:cNvSpPr/>
            <p:nvPr/>
          </p:nvSpPr>
          <p:spPr>
            <a:xfrm>
              <a:off x="3788050" y="1933250"/>
              <a:ext cx="133850" cy="229300"/>
            </a:xfrm>
            <a:custGeom>
              <a:rect b="b" l="l" r="r" t="t"/>
              <a:pathLst>
                <a:path extrusionOk="0" h="9172" w="5354">
                  <a:moveTo>
                    <a:pt x="2194" y="352"/>
                  </a:moveTo>
                  <a:lnTo>
                    <a:pt x="2633" y="484"/>
                  </a:lnTo>
                  <a:lnTo>
                    <a:pt x="4520" y="3994"/>
                  </a:lnTo>
                  <a:lnTo>
                    <a:pt x="5003" y="5003"/>
                  </a:lnTo>
                  <a:lnTo>
                    <a:pt x="4871" y="7153"/>
                  </a:lnTo>
                  <a:lnTo>
                    <a:pt x="4608" y="8163"/>
                  </a:lnTo>
                  <a:lnTo>
                    <a:pt x="4257" y="8557"/>
                  </a:lnTo>
                  <a:lnTo>
                    <a:pt x="3467" y="8821"/>
                  </a:lnTo>
                  <a:lnTo>
                    <a:pt x="2897" y="8426"/>
                  </a:lnTo>
                  <a:lnTo>
                    <a:pt x="1317" y="6451"/>
                  </a:lnTo>
                  <a:lnTo>
                    <a:pt x="483" y="4696"/>
                  </a:lnTo>
                  <a:lnTo>
                    <a:pt x="351" y="3862"/>
                  </a:lnTo>
                  <a:lnTo>
                    <a:pt x="395" y="2765"/>
                  </a:lnTo>
                  <a:lnTo>
                    <a:pt x="790" y="1800"/>
                  </a:lnTo>
                  <a:lnTo>
                    <a:pt x="1624" y="659"/>
                  </a:lnTo>
                  <a:lnTo>
                    <a:pt x="2194" y="352"/>
                  </a:lnTo>
                  <a:close/>
                  <a:moveTo>
                    <a:pt x="2063" y="1"/>
                  </a:moveTo>
                  <a:lnTo>
                    <a:pt x="1448" y="352"/>
                  </a:lnTo>
                  <a:lnTo>
                    <a:pt x="1361" y="440"/>
                  </a:lnTo>
                  <a:lnTo>
                    <a:pt x="483" y="1624"/>
                  </a:lnTo>
                  <a:lnTo>
                    <a:pt x="483" y="1668"/>
                  </a:lnTo>
                  <a:lnTo>
                    <a:pt x="88" y="2678"/>
                  </a:lnTo>
                  <a:lnTo>
                    <a:pt x="44" y="2721"/>
                  </a:lnTo>
                  <a:lnTo>
                    <a:pt x="0" y="3862"/>
                  </a:lnTo>
                  <a:lnTo>
                    <a:pt x="0" y="3906"/>
                  </a:lnTo>
                  <a:lnTo>
                    <a:pt x="176" y="4784"/>
                  </a:lnTo>
                  <a:lnTo>
                    <a:pt x="176" y="4828"/>
                  </a:lnTo>
                  <a:lnTo>
                    <a:pt x="1010" y="6583"/>
                  </a:lnTo>
                  <a:lnTo>
                    <a:pt x="1054" y="6627"/>
                  </a:lnTo>
                  <a:lnTo>
                    <a:pt x="2633" y="8689"/>
                  </a:lnTo>
                  <a:lnTo>
                    <a:pt x="2677" y="8733"/>
                  </a:lnTo>
                  <a:lnTo>
                    <a:pt x="3335" y="9128"/>
                  </a:lnTo>
                  <a:lnTo>
                    <a:pt x="3467" y="9172"/>
                  </a:lnTo>
                  <a:lnTo>
                    <a:pt x="3511" y="9172"/>
                  </a:lnTo>
                  <a:lnTo>
                    <a:pt x="4432" y="8865"/>
                  </a:lnTo>
                  <a:lnTo>
                    <a:pt x="4520" y="8821"/>
                  </a:lnTo>
                  <a:lnTo>
                    <a:pt x="4915" y="8338"/>
                  </a:lnTo>
                  <a:lnTo>
                    <a:pt x="4959" y="8250"/>
                  </a:lnTo>
                  <a:lnTo>
                    <a:pt x="5222" y="7241"/>
                  </a:lnTo>
                  <a:lnTo>
                    <a:pt x="5222" y="7197"/>
                  </a:lnTo>
                  <a:lnTo>
                    <a:pt x="5354" y="5003"/>
                  </a:lnTo>
                  <a:lnTo>
                    <a:pt x="5354" y="4915"/>
                  </a:lnTo>
                  <a:lnTo>
                    <a:pt x="4871" y="3862"/>
                  </a:lnTo>
                  <a:lnTo>
                    <a:pt x="2897" y="264"/>
                  </a:lnTo>
                  <a:lnTo>
                    <a:pt x="2853" y="176"/>
                  </a:lnTo>
                  <a:lnTo>
                    <a:pt x="2809" y="176"/>
                  </a:lnTo>
                  <a:lnTo>
                    <a:pt x="219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1"/>
            <p:cNvSpPr/>
            <p:nvPr/>
          </p:nvSpPr>
          <p:spPr>
            <a:xfrm>
              <a:off x="3671775" y="2997350"/>
              <a:ext cx="187600" cy="399350"/>
            </a:xfrm>
            <a:custGeom>
              <a:rect b="b" l="l" r="r" t="t"/>
              <a:pathLst>
                <a:path extrusionOk="0" h="15974" w="7504">
                  <a:moveTo>
                    <a:pt x="1843" y="1"/>
                  </a:moveTo>
                  <a:lnTo>
                    <a:pt x="1755" y="45"/>
                  </a:lnTo>
                  <a:lnTo>
                    <a:pt x="790" y="615"/>
                  </a:lnTo>
                  <a:lnTo>
                    <a:pt x="746" y="703"/>
                  </a:lnTo>
                  <a:lnTo>
                    <a:pt x="176" y="1712"/>
                  </a:lnTo>
                  <a:lnTo>
                    <a:pt x="176" y="1756"/>
                  </a:lnTo>
                  <a:lnTo>
                    <a:pt x="0" y="2941"/>
                  </a:lnTo>
                  <a:lnTo>
                    <a:pt x="0" y="2985"/>
                  </a:lnTo>
                  <a:lnTo>
                    <a:pt x="351" y="5530"/>
                  </a:lnTo>
                  <a:lnTo>
                    <a:pt x="395" y="5617"/>
                  </a:lnTo>
                  <a:lnTo>
                    <a:pt x="1185" y="6890"/>
                  </a:lnTo>
                  <a:lnTo>
                    <a:pt x="1229" y="6890"/>
                  </a:lnTo>
                  <a:lnTo>
                    <a:pt x="4783" y="10751"/>
                  </a:lnTo>
                  <a:lnTo>
                    <a:pt x="4432" y="11848"/>
                  </a:lnTo>
                  <a:lnTo>
                    <a:pt x="4169" y="12726"/>
                  </a:lnTo>
                  <a:lnTo>
                    <a:pt x="3467" y="13516"/>
                  </a:lnTo>
                  <a:lnTo>
                    <a:pt x="2150" y="14920"/>
                  </a:lnTo>
                  <a:lnTo>
                    <a:pt x="1009" y="15622"/>
                  </a:lnTo>
                  <a:lnTo>
                    <a:pt x="922" y="15666"/>
                  </a:lnTo>
                  <a:lnTo>
                    <a:pt x="922" y="15754"/>
                  </a:lnTo>
                  <a:lnTo>
                    <a:pt x="922" y="15798"/>
                  </a:lnTo>
                  <a:lnTo>
                    <a:pt x="922" y="15885"/>
                  </a:lnTo>
                  <a:lnTo>
                    <a:pt x="1009" y="15929"/>
                  </a:lnTo>
                  <a:lnTo>
                    <a:pt x="1097" y="15973"/>
                  </a:lnTo>
                  <a:lnTo>
                    <a:pt x="1185" y="15929"/>
                  </a:lnTo>
                  <a:lnTo>
                    <a:pt x="2370" y="15227"/>
                  </a:lnTo>
                  <a:lnTo>
                    <a:pt x="2413" y="15183"/>
                  </a:lnTo>
                  <a:lnTo>
                    <a:pt x="3598" y="13911"/>
                  </a:lnTo>
                  <a:lnTo>
                    <a:pt x="4213" y="13209"/>
                  </a:lnTo>
                  <a:lnTo>
                    <a:pt x="4432" y="12902"/>
                  </a:lnTo>
                  <a:lnTo>
                    <a:pt x="4476" y="12770"/>
                  </a:lnTo>
                  <a:lnTo>
                    <a:pt x="4739" y="11980"/>
                  </a:lnTo>
                  <a:lnTo>
                    <a:pt x="5178" y="10795"/>
                  </a:lnTo>
                  <a:lnTo>
                    <a:pt x="5178" y="10664"/>
                  </a:lnTo>
                  <a:lnTo>
                    <a:pt x="5134" y="10576"/>
                  </a:lnTo>
                  <a:lnTo>
                    <a:pt x="1492" y="6671"/>
                  </a:lnTo>
                  <a:lnTo>
                    <a:pt x="702" y="5442"/>
                  </a:lnTo>
                  <a:lnTo>
                    <a:pt x="351" y="2941"/>
                  </a:lnTo>
                  <a:lnTo>
                    <a:pt x="527" y="1844"/>
                  </a:lnTo>
                  <a:lnTo>
                    <a:pt x="1009" y="878"/>
                  </a:lnTo>
                  <a:lnTo>
                    <a:pt x="1887" y="352"/>
                  </a:lnTo>
                  <a:lnTo>
                    <a:pt x="2150" y="352"/>
                  </a:lnTo>
                  <a:lnTo>
                    <a:pt x="3642" y="1449"/>
                  </a:lnTo>
                  <a:lnTo>
                    <a:pt x="5485" y="3380"/>
                  </a:lnTo>
                  <a:lnTo>
                    <a:pt x="7021" y="5837"/>
                  </a:lnTo>
                  <a:lnTo>
                    <a:pt x="7153" y="9040"/>
                  </a:lnTo>
                  <a:lnTo>
                    <a:pt x="7196" y="9128"/>
                  </a:lnTo>
                  <a:lnTo>
                    <a:pt x="7240" y="9172"/>
                  </a:lnTo>
                  <a:lnTo>
                    <a:pt x="7284" y="9216"/>
                  </a:lnTo>
                  <a:lnTo>
                    <a:pt x="7416" y="9216"/>
                  </a:lnTo>
                  <a:lnTo>
                    <a:pt x="7460" y="9172"/>
                  </a:lnTo>
                  <a:lnTo>
                    <a:pt x="7504" y="9084"/>
                  </a:lnTo>
                  <a:lnTo>
                    <a:pt x="7504" y="9040"/>
                  </a:lnTo>
                  <a:lnTo>
                    <a:pt x="7372" y="5749"/>
                  </a:lnTo>
                  <a:lnTo>
                    <a:pt x="7328" y="5661"/>
                  </a:lnTo>
                  <a:lnTo>
                    <a:pt x="5748" y="3160"/>
                  </a:lnTo>
                  <a:lnTo>
                    <a:pt x="5748" y="3116"/>
                  </a:lnTo>
                  <a:lnTo>
                    <a:pt x="3905" y="1186"/>
                  </a:lnTo>
                  <a:lnTo>
                    <a:pt x="3862" y="1186"/>
                  </a:lnTo>
                  <a:lnTo>
                    <a:pt x="2326" y="45"/>
                  </a:lnTo>
                  <a:lnTo>
                    <a:pt x="2238" y="45"/>
                  </a:lnTo>
                  <a:lnTo>
                    <a:pt x="184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1"/>
            <p:cNvSpPr/>
            <p:nvPr/>
          </p:nvSpPr>
          <p:spPr>
            <a:xfrm>
              <a:off x="3577425" y="2967725"/>
              <a:ext cx="311575" cy="471750"/>
            </a:xfrm>
            <a:custGeom>
              <a:rect b="b" l="l" r="r" t="t"/>
              <a:pathLst>
                <a:path extrusionOk="0" h="18870" w="12463">
                  <a:moveTo>
                    <a:pt x="5529" y="1"/>
                  </a:moveTo>
                  <a:lnTo>
                    <a:pt x="4257" y="791"/>
                  </a:lnTo>
                  <a:lnTo>
                    <a:pt x="4213" y="835"/>
                  </a:lnTo>
                  <a:lnTo>
                    <a:pt x="3730" y="1449"/>
                  </a:lnTo>
                  <a:lnTo>
                    <a:pt x="3730" y="1493"/>
                  </a:lnTo>
                  <a:lnTo>
                    <a:pt x="3204" y="3248"/>
                  </a:lnTo>
                  <a:lnTo>
                    <a:pt x="3160" y="3292"/>
                  </a:lnTo>
                  <a:lnTo>
                    <a:pt x="3204" y="4696"/>
                  </a:lnTo>
                  <a:lnTo>
                    <a:pt x="3247" y="4740"/>
                  </a:lnTo>
                  <a:lnTo>
                    <a:pt x="4037" y="7592"/>
                  </a:lnTo>
                  <a:lnTo>
                    <a:pt x="4081" y="7636"/>
                  </a:lnTo>
                  <a:lnTo>
                    <a:pt x="6056" y="10225"/>
                  </a:lnTo>
                  <a:lnTo>
                    <a:pt x="6582" y="11498"/>
                  </a:lnTo>
                  <a:lnTo>
                    <a:pt x="6539" y="12156"/>
                  </a:lnTo>
                  <a:lnTo>
                    <a:pt x="5661" y="14306"/>
                  </a:lnTo>
                  <a:lnTo>
                    <a:pt x="44" y="18518"/>
                  </a:lnTo>
                  <a:lnTo>
                    <a:pt x="0" y="18606"/>
                  </a:lnTo>
                  <a:lnTo>
                    <a:pt x="0" y="18650"/>
                  </a:lnTo>
                  <a:lnTo>
                    <a:pt x="0" y="18738"/>
                  </a:lnTo>
                  <a:lnTo>
                    <a:pt x="0" y="18782"/>
                  </a:lnTo>
                  <a:lnTo>
                    <a:pt x="88" y="18826"/>
                  </a:lnTo>
                  <a:lnTo>
                    <a:pt x="176" y="18870"/>
                  </a:lnTo>
                  <a:lnTo>
                    <a:pt x="264" y="18826"/>
                  </a:lnTo>
                  <a:lnTo>
                    <a:pt x="5924" y="14569"/>
                  </a:lnTo>
                  <a:lnTo>
                    <a:pt x="5968" y="14481"/>
                  </a:lnTo>
                  <a:lnTo>
                    <a:pt x="6890" y="12244"/>
                  </a:lnTo>
                  <a:lnTo>
                    <a:pt x="6890" y="12200"/>
                  </a:lnTo>
                  <a:lnTo>
                    <a:pt x="6933" y="11498"/>
                  </a:lnTo>
                  <a:lnTo>
                    <a:pt x="6890" y="11410"/>
                  </a:lnTo>
                  <a:lnTo>
                    <a:pt x="6407" y="10093"/>
                  </a:lnTo>
                  <a:lnTo>
                    <a:pt x="6363" y="10050"/>
                  </a:lnTo>
                  <a:lnTo>
                    <a:pt x="4388" y="7461"/>
                  </a:lnTo>
                  <a:lnTo>
                    <a:pt x="3555" y="4696"/>
                  </a:lnTo>
                  <a:lnTo>
                    <a:pt x="3511" y="3336"/>
                  </a:lnTo>
                  <a:lnTo>
                    <a:pt x="4037" y="1625"/>
                  </a:lnTo>
                  <a:lnTo>
                    <a:pt x="4476" y="1098"/>
                  </a:lnTo>
                  <a:lnTo>
                    <a:pt x="5617" y="352"/>
                  </a:lnTo>
                  <a:lnTo>
                    <a:pt x="9391" y="2678"/>
                  </a:lnTo>
                  <a:lnTo>
                    <a:pt x="11848" y="5925"/>
                  </a:lnTo>
                  <a:lnTo>
                    <a:pt x="12111" y="7724"/>
                  </a:lnTo>
                  <a:lnTo>
                    <a:pt x="12024" y="10620"/>
                  </a:lnTo>
                  <a:lnTo>
                    <a:pt x="12024" y="10708"/>
                  </a:lnTo>
                  <a:lnTo>
                    <a:pt x="12067" y="10752"/>
                  </a:lnTo>
                  <a:lnTo>
                    <a:pt x="12111" y="10796"/>
                  </a:lnTo>
                  <a:lnTo>
                    <a:pt x="12199" y="10796"/>
                  </a:lnTo>
                  <a:lnTo>
                    <a:pt x="12331" y="10752"/>
                  </a:lnTo>
                  <a:lnTo>
                    <a:pt x="12331" y="10708"/>
                  </a:lnTo>
                  <a:lnTo>
                    <a:pt x="12375" y="10620"/>
                  </a:lnTo>
                  <a:lnTo>
                    <a:pt x="12462" y="7724"/>
                  </a:lnTo>
                  <a:lnTo>
                    <a:pt x="12199" y="5837"/>
                  </a:lnTo>
                  <a:lnTo>
                    <a:pt x="12155" y="5749"/>
                  </a:lnTo>
                  <a:lnTo>
                    <a:pt x="9654" y="2458"/>
                  </a:lnTo>
                  <a:lnTo>
                    <a:pt x="9610" y="2414"/>
                  </a:lnTo>
                  <a:lnTo>
                    <a:pt x="570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1"/>
            <p:cNvSpPr/>
            <p:nvPr/>
          </p:nvSpPr>
          <p:spPr>
            <a:xfrm>
              <a:off x="3642150" y="2927150"/>
              <a:ext cx="329125" cy="352150"/>
            </a:xfrm>
            <a:custGeom>
              <a:rect b="b" l="l" r="r" t="t"/>
              <a:pathLst>
                <a:path extrusionOk="0" h="14086" w="13165">
                  <a:moveTo>
                    <a:pt x="5836" y="0"/>
                  </a:moveTo>
                  <a:lnTo>
                    <a:pt x="4257" y="176"/>
                  </a:lnTo>
                  <a:lnTo>
                    <a:pt x="3555" y="351"/>
                  </a:lnTo>
                  <a:lnTo>
                    <a:pt x="2940" y="527"/>
                  </a:lnTo>
                  <a:lnTo>
                    <a:pt x="2414" y="702"/>
                  </a:lnTo>
                  <a:lnTo>
                    <a:pt x="1931" y="922"/>
                  </a:lnTo>
                  <a:lnTo>
                    <a:pt x="1536" y="1185"/>
                  </a:lnTo>
                  <a:lnTo>
                    <a:pt x="1185" y="1492"/>
                  </a:lnTo>
                  <a:lnTo>
                    <a:pt x="878" y="1799"/>
                  </a:lnTo>
                  <a:lnTo>
                    <a:pt x="615" y="2151"/>
                  </a:lnTo>
                  <a:lnTo>
                    <a:pt x="439" y="2545"/>
                  </a:lnTo>
                  <a:lnTo>
                    <a:pt x="264" y="2984"/>
                  </a:lnTo>
                  <a:lnTo>
                    <a:pt x="132" y="3423"/>
                  </a:lnTo>
                  <a:lnTo>
                    <a:pt x="88" y="3950"/>
                  </a:lnTo>
                  <a:lnTo>
                    <a:pt x="0" y="4520"/>
                  </a:lnTo>
                  <a:lnTo>
                    <a:pt x="0" y="5091"/>
                  </a:lnTo>
                  <a:lnTo>
                    <a:pt x="0" y="6451"/>
                  </a:lnTo>
                  <a:lnTo>
                    <a:pt x="0" y="6495"/>
                  </a:lnTo>
                  <a:lnTo>
                    <a:pt x="702" y="8996"/>
                  </a:lnTo>
                  <a:lnTo>
                    <a:pt x="746" y="9084"/>
                  </a:lnTo>
                  <a:lnTo>
                    <a:pt x="2896" y="12155"/>
                  </a:lnTo>
                  <a:lnTo>
                    <a:pt x="2984" y="12989"/>
                  </a:lnTo>
                  <a:lnTo>
                    <a:pt x="2677" y="13603"/>
                  </a:lnTo>
                  <a:lnTo>
                    <a:pt x="2370" y="13779"/>
                  </a:lnTo>
                  <a:lnTo>
                    <a:pt x="2326" y="13823"/>
                  </a:lnTo>
                  <a:lnTo>
                    <a:pt x="2282" y="13867"/>
                  </a:lnTo>
                  <a:lnTo>
                    <a:pt x="2282" y="13954"/>
                  </a:lnTo>
                  <a:lnTo>
                    <a:pt x="2282" y="13998"/>
                  </a:lnTo>
                  <a:lnTo>
                    <a:pt x="2326" y="14086"/>
                  </a:lnTo>
                  <a:lnTo>
                    <a:pt x="2501" y="14086"/>
                  </a:lnTo>
                  <a:lnTo>
                    <a:pt x="2896" y="13910"/>
                  </a:lnTo>
                  <a:lnTo>
                    <a:pt x="2940" y="13823"/>
                  </a:lnTo>
                  <a:lnTo>
                    <a:pt x="3335" y="13077"/>
                  </a:lnTo>
                  <a:lnTo>
                    <a:pt x="3335" y="12989"/>
                  </a:lnTo>
                  <a:lnTo>
                    <a:pt x="3247" y="12067"/>
                  </a:lnTo>
                  <a:lnTo>
                    <a:pt x="3204" y="11980"/>
                  </a:lnTo>
                  <a:lnTo>
                    <a:pt x="1053" y="8908"/>
                  </a:lnTo>
                  <a:lnTo>
                    <a:pt x="351" y="6407"/>
                  </a:lnTo>
                  <a:lnTo>
                    <a:pt x="351" y="5178"/>
                  </a:lnTo>
                  <a:lnTo>
                    <a:pt x="351" y="4608"/>
                  </a:lnTo>
                  <a:lnTo>
                    <a:pt x="395" y="4081"/>
                  </a:lnTo>
                  <a:lnTo>
                    <a:pt x="439" y="3599"/>
                  </a:lnTo>
                  <a:lnTo>
                    <a:pt x="571" y="3160"/>
                  </a:lnTo>
                  <a:lnTo>
                    <a:pt x="702" y="2765"/>
                  </a:lnTo>
                  <a:lnTo>
                    <a:pt x="878" y="2414"/>
                  </a:lnTo>
                  <a:lnTo>
                    <a:pt x="1097" y="2063"/>
                  </a:lnTo>
                  <a:lnTo>
                    <a:pt x="1361" y="1756"/>
                  </a:lnTo>
                  <a:lnTo>
                    <a:pt x="1712" y="1492"/>
                  </a:lnTo>
                  <a:lnTo>
                    <a:pt x="2063" y="1273"/>
                  </a:lnTo>
                  <a:lnTo>
                    <a:pt x="2545" y="1054"/>
                  </a:lnTo>
                  <a:lnTo>
                    <a:pt x="3028" y="834"/>
                  </a:lnTo>
                  <a:lnTo>
                    <a:pt x="3642" y="702"/>
                  </a:lnTo>
                  <a:lnTo>
                    <a:pt x="4301" y="527"/>
                  </a:lnTo>
                  <a:lnTo>
                    <a:pt x="5836" y="351"/>
                  </a:lnTo>
                  <a:lnTo>
                    <a:pt x="6890" y="659"/>
                  </a:lnTo>
                  <a:lnTo>
                    <a:pt x="7855" y="1580"/>
                  </a:lnTo>
                  <a:lnTo>
                    <a:pt x="7899" y="1580"/>
                  </a:lnTo>
                  <a:lnTo>
                    <a:pt x="11102" y="3335"/>
                  </a:lnTo>
                  <a:lnTo>
                    <a:pt x="12901" y="4388"/>
                  </a:lnTo>
                  <a:lnTo>
                    <a:pt x="12989" y="4432"/>
                  </a:lnTo>
                  <a:lnTo>
                    <a:pt x="13033" y="4388"/>
                  </a:lnTo>
                  <a:lnTo>
                    <a:pt x="13077" y="4388"/>
                  </a:lnTo>
                  <a:lnTo>
                    <a:pt x="13164" y="4345"/>
                  </a:lnTo>
                  <a:lnTo>
                    <a:pt x="13164" y="4257"/>
                  </a:lnTo>
                  <a:lnTo>
                    <a:pt x="13164" y="4213"/>
                  </a:lnTo>
                  <a:lnTo>
                    <a:pt x="13121" y="4125"/>
                  </a:lnTo>
                  <a:lnTo>
                    <a:pt x="13077" y="4081"/>
                  </a:lnTo>
                  <a:lnTo>
                    <a:pt x="11278" y="3028"/>
                  </a:lnTo>
                  <a:lnTo>
                    <a:pt x="8074" y="1317"/>
                  </a:lnTo>
                  <a:lnTo>
                    <a:pt x="7109" y="395"/>
                  </a:lnTo>
                  <a:lnTo>
                    <a:pt x="7065" y="351"/>
                  </a:lnTo>
                  <a:lnTo>
                    <a:pt x="592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1"/>
            <p:cNvSpPr/>
            <p:nvPr/>
          </p:nvSpPr>
          <p:spPr>
            <a:xfrm>
              <a:off x="3625700" y="2886550"/>
              <a:ext cx="275375" cy="360950"/>
            </a:xfrm>
            <a:custGeom>
              <a:rect b="b" l="l" r="r" t="t"/>
              <a:pathLst>
                <a:path extrusionOk="0" h="14438" w="11015">
                  <a:moveTo>
                    <a:pt x="7767" y="1"/>
                  </a:moveTo>
                  <a:lnTo>
                    <a:pt x="4783" y="835"/>
                  </a:lnTo>
                  <a:lnTo>
                    <a:pt x="1360" y="1975"/>
                  </a:lnTo>
                  <a:lnTo>
                    <a:pt x="1273" y="2019"/>
                  </a:lnTo>
                  <a:lnTo>
                    <a:pt x="878" y="2458"/>
                  </a:lnTo>
                  <a:lnTo>
                    <a:pt x="878" y="2502"/>
                  </a:lnTo>
                  <a:lnTo>
                    <a:pt x="527" y="3248"/>
                  </a:lnTo>
                  <a:lnTo>
                    <a:pt x="527" y="3292"/>
                  </a:lnTo>
                  <a:lnTo>
                    <a:pt x="44" y="5925"/>
                  </a:lnTo>
                  <a:lnTo>
                    <a:pt x="0" y="5969"/>
                  </a:lnTo>
                  <a:lnTo>
                    <a:pt x="44" y="8250"/>
                  </a:lnTo>
                  <a:lnTo>
                    <a:pt x="88" y="8294"/>
                  </a:lnTo>
                  <a:lnTo>
                    <a:pt x="878" y="10795"/>
                  </a:lnTo>
                  <a:lnTo>
                    <a:pt x="878" y="10839"/>
                  </a:lnTo>
                  <a:lnTo>
                    <a:pt x="2721" y="13648"/>
                  </a:lnTo>
                  <a:lnTo>
                    <a:pt x="2721" y="13911"/>
                  </a:lnTo>
                  <a:lnTo>
                    <a:pt x="2457" y="14130"/>
                  </a:lnTo>
                  <a:lnTo>
                    <a:pt x="2414" y="14174"/>
                  </a:lnTo>
                  <a:lnTo>
                    <a:pt x="2370" y="14262"/>
                  </a:lnTo>
                  <a:lnTo>
                    <a:pt x="2414" y="14306"/>
                  </a:lnTo>
                  <a:lnTo>
                    <a:pt x="2414" y="14394"/>
                  </a:lnTo>
                  <a:lnTo>
                    <a:pt x="2501" y="14437"/>
                  </a:lnTo>
                  <a:lnTo>
                    <a:pt x="2545" y="14437"/>
                  </a:lnTo>
                  <a:lnTo>
                    <a:pt x="2677" y="14394"/>
                  </a:lnTo>
                  <a:lnTo>
                    <a:pt x="2984" y="14130"/>
                  </a:lnTo>
                  <a:lnTo>
                    <a:pt x="3028" y="14086"/>
                  </a:lnTo>
                  <a:lnTo>
                    <a:pt x="3028" y="14043"/>
                  </a:lnTo>
                  <a:lnTo>
                    <a:pt x="3072" y="13604"/>
                  </a:lnTo>
                  <a:lnTo>
                    <a:pt x="3072" y="13516"/>
                  </a:lnTo>
                  <a:lnTo>
                    <a:pt x="1185" y="10664"/>
                  </a:lnTo>
                  <a:lnTo>
                    <a:pt x="395" y="8206"/>
                  </a:lnTo>
                  <a:lnTo>
                    <a:pt x="351" y="5969"/>
                  </a:lnTo>
                  <a:lnTo>
                    <a:pt x="834" y="3380"/>
                  </a:lnTo>
                  <a:lnTo>
                    <a:pt x="1185" y="2678"/>
                  </a:lnTo>
                  <a:lnTo>
                    <a:pt x="1492" y="2326"/>
                  </a:lnTo>
                  <a:lnTo>
                    <a:pt x="4915" y="1142"/>
                  </a:lnTo>
                  <a:lnTo>
                    <a:pt x="7811" y="352"/>
                  </a:lnTo>
                  <a:lnTo>
                    <a:pt x="10751" y="1317"/>
                  </a:lnTo>
                  <a:lnTo>
                    <a:pt x="10839" y="1361"/>
                  </a:lnTo>
                  <a:lnTo>
                    <a:pt x="10882" y="1317"/>
                  </a:lnTo>
                  <a:lnTo>
                    <a:pt x="10970" y="1273"/>
                  </a:lnTo>
                  <a:lnTo>
                    <a:pt x="10970" y="1229"/>
                  </a:lnTo>
                  <a:lnTo>
                    <a:pt x="11014" y="1142"/>
                  </a:lnTo>
                  <a:lnTo>
                    <a:pt x="10970" y="1098"/>
                  </a:lnTo>
                  <a:lnTo>
                    <a:pt x="10926" y="1054"/>
                  </a:lnTo>
                  <a:lnTo>
                    <a:pt x="10882" y="1010"/>
                  </a:lnTo>
                  <a:lnTo>
                    <a:pt x="785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1"/>
            <p:cNvSpPr/>
            <p:nvPr/>
          </p:nvSpPr>
          <p:spPr>
            <a:xfrm>
              <a:off x="3703575" y="3053300"/>
              <a:ext cx="118500" cy="174450"/>
            </a:xfrm>
            <a:custGeom>
              <a:rect b="b" l="l" r="r" t="t"/>
              <a:pathLst>
                <a:path extrusionOk="0" h="6978" w="4740">
                  <a:moveTo>
                    <a:pt x="966" y="352"/>
                  </a:moveTo>
                  <a:lnTo>
                    <a:pt x="1624" y="527"/>
                  </a:lnTo>
                  <a:lnTo>
                    <a:pt x="2765" y="1405"/>
                  </a:lnTo>
                  <a:lnTo>
                    <a:pt x="3950" y="2897"/>
                  </a:lnTo>
                  <a:lnTo>
                    <a:pt x="4389" y="4564"/>
                  </a:lnTo>
                  <a:lnTo>
                    <a:pt x="3906" y="6276"/>
                  </a:lnTo>
                  <a:lnTo>
                    <a:pt x="3818" y="6495"/>
                  </a:lnTo>
                  <a:lnTo>
                    <a:pt x="878" y="3511"/>
                  </a:lnTo>
                  <a:lnTo>
                    <a:pt x="483" y="2897"/>
                  </a:lnTo>
                  <a:lnTo>
                    <a:pt x="352" y="834"/>
                  </a:lnTo>
                  <a:lnTo>
                    <a:pt x="966" y="352"/>
                  </a:lnTo>
                  <a:close/>
                  <a:moveTo>
                    <a:pt x="878" y="1"/>
                  </a:moveTo>
                  <a:lnTo>
                    <a:pt x="790" y="45"/>
                  </a:lnTo>
                  <a:lnTo>
                    <a:pt x="88" y="615"/>
                  </a:lnTo>
                  <a:lnTo>
                    <a:pt x="1" y="659"/>
                  </a:lnTo>
                  <a:lnTo>
                    <a:pt x="1" y="747"/>
                  </a:lnTo>
                  <a:lnTo>
                    <a:pt x="132" y="2985"/>
                  </a:lnTo>
                  <a:lnTo>
                    <a:pt x="132" y="3072"/>
                  </a:lnTo>
                  <a:lnTo>
                    <a:pt x="571" y="3730"/>
                  </a:lnTo>
                  <a:lnTo>
                    <a:pt x="615" y="3774"/>
                  </a:lnTo>
                  <a:lnTo>
                    <a:pt x="3774" y="6934"/>
                  </a:lnTo>
                  <a:lnTo>
                    <a:pt x="3818" y="6978"/>
                  </a:lnTo>
                  <a:lnTo>
                    <a:pt x="3994" y="6978"/>
                  </a:lnTo>
                  <a:lnTo>
                    <a:pt x="4038" y="6890"/>
                  </a:lnTo>
                  <a:lnTo>
                    <a:pt x="4257" y="6407"/>
                  </a:lnTo>
                  <a:lnTo>
                    <a:pt x="4257" y="6363"/>
                  </a:lnTo>
                  <a:lnTo>
                    <a:pt x="4740" y="4608"/>
                  </a:lnTo>
                  <a:lnTo>
                    <a:pt x="4740" y="4520"/>
                  </a:lnTo>
                  <a:lnTo>
                    <a:pt x="4301" y="2765"/>
                  </a:lnTo>
                  <a:lnTo>
                    <a:pt x="4257" y="2677"/>
                  </a:lnTo>
                  <a:lnTo>
                    <a:pt x="3028" y="1185"/>
                  </a:lnTo>
                  <a:lnTo>
                    <a:pt x="2984" y="1142"/>
                  </a:lnTo>
                  <a:lnTo>
                    <a:pt x="1800" y="220"/>
                  </a:lnTo>
                  <a:lnTo>
                    <a:pt x="1756" y="176"/>
                  </a:lnTo>
                  <a:lnTo>
                    <a:pt x="96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1"/>
            <p:cNvSpPr/>
            <p:nvPr/>
          </p:nvSpPr>
          <p:spPr>
            <a:xfrm>
              <a:off x="3689325" y="3025875"/>
              <a:ext cx="149200" cy="218325"/>
            </a:xfrm>
            <a:custGeom>
              <a:rect b="b" l="l" r="r" t="t"/>
              <a:pathLst>
                <a:path extrusionOk="0" h="8733" w="5968">
                  <a:moveTo>
                    <a:pt x="1360" y="396"/>
                  </a:moveTo>
                  <a:lnTo>
                    <a:pt x="1975" y="615"/>
                  </a:lnTo>
                  <a:lnTo>
                    <a:pt x="3949" y="2239"/>
                  </a:lnTo>
                  <a:lnTo>
                    <a:pt x="5134" y="3774"/>
                  </a:lnTo>
                  <a:lnTo>
                    <a:pt x="5441" y="4564"/>
                  </a:lnTo>
                  <a:lnTo>
                    <a:pt x="5617" y="5617"/>
                  </a:lnTo>
                  <a:lnTo>
                    <a:pt x="5441" y="6670"/>
                  </a:lnTo>
                  <a:lnTo>
                    <a:pt x="4871" y="7943"/>
                  </a:lnTo>
                  <a:lnTo>
                    <a:pt x="4388" y="8382"/>
                  </a:lnTo>
                  <a:lnTo>
                    <a:pt x="3949" y="8338"/>
                  </a:lnTo>
                  <a:lnTo>
                    <a:pt x="1317" y="5310"/>
                  </a:lnTo>
                  <a:lnTo>
                    <a:pt x="658" y="4389"/>
                  </a:lnTo>
                  <a:lnTo>
                    <a:pt x="351" y="2282"/>
                  </a:lnTo>
                  <a:lnTo>
                    <a:pt x="395" y="1273"/>
                  </a:lnTo>
                  <a:lnTo>
                    <a:pt x="614" y="790"/>
                  </a:lnTo>
                  <a:lnTo>
                    <a:pt x="1360" y="396"/>
                  </a:lnTo>
                  <a:close/>
                  <a:moveTo>
                    <a:pt x="1317" y="1"/>
                  </a:moveTo>
                  <a:lnTo>
                    <a:pt x="1273" y="45"/>
                  </a:lnTo>
                  <a:lnTo>
                    <a:pt x="395" y="527"/>
                  </a:lnTo>
                  <a:lnTo>
                    <a:pt x="351" y="615"/>
                  </a:lnTo>
                  <a:lnTo>
                    <a:pt x="44" y="1142"/>
                  </a:lnTo>
                  <a:lnTo>
                    <a:pt x="44" y="1229"/>
                  </a:lnTo>
                  <a:lnTo>
                    <a:pt x="0" y="2282"/>
                  </a:lnTo>
                  <a:lnTo>
                    <a:pt x="0" y="2326"/>
                  </a:lnTo>
                  <a:lnTo>
                    <a:pt x="307" y="4520"/>
                  </a:lnTo>
                  <a:lnTo>
                    <a:pt x="351" y="4564"/>
                  </a:lnTo>
                  <a:lnTo>
                    <a:pt x="1053" y="5530"/>
                  </a:lnTo>
                  <a:lnTo>
                    <a:pt x="3730" y="8645"/>
                  </a:lnTo>
                  <a:lnTo>
                    <a:pt x="3774" y="8689"/>
                  </a:lnTo>
                  <a:lnTo>
                    <a:pt x="3818" y="8689"/>
                  </a:lnTo>
                  <a:lnTo>
                    <a:pt x="4432" y="8733"/>
                  </a:lnTo>
                  <a:lnTo>
                    <a:pt x="4476" y="8733"/>
                  </a:lnTo>
                  <a:lnTo>
                    <a:pt x="4564" y="8689"/>
                  </a:lnTo>
                  <a:lnTo>
                    <a:pt x="5134" y="8206"/>
                  </a:lnTo>
                  <a:lnTo>
                    <a:pt x="5178" y="8118"/>
                  </a:lnTo>
                  <a:lnTo>
                    <a:pt x="5792" y="6758"/>
                  </a:lnTo>
                  <a:lnTo>
                    <a:pt x="5792" y="6714"/>
                  </a:lnTo>
                  <a:lnTo>
                    <a:pt x="5968" y="5661"/>
                  </a:lnTo>
                  <a:lnTo>
                    <a:pt x="5968" y="5617"/>
                  </a:lnTo>
                  <a:lnTo>
                    <a:pt x="5792" y="4476"/>
                  </a:lnTo>
                  <a:lnTo>
                    <a:pt x="5792" y="4433"/>
                  </a:lnTo>
                  <a:lnTo>
                    <a:pt x="5441" y="3599"/>
                  </a:lnTo>
                  <a:lnTo>
                    <a:pt x="5397" y="3555"/>
                  </a:lnTo>
                  <a:lnTo>
                    <a:pt x="4213" y="2019"/>
                  </a:lnTo>
                  <a:lnTo>
                    <a:pt x="4213" y="1975"/>
                  </a:lnTo>
                  <a:lnTo>
                    <a:pt x="2194" y="352"/>
                  </a:lnTo>
                  <a:lnTo>
                    <a:pt x="2150" y="308"/>
                  </a:lnTo>
                  <a:lnTo>
                    <a:pt x="1404" y="45"/>
                  </a:lnTo>
                  <a:lnTo>
                    <a:pt x="131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1"/>
            <p:cNvSpPr/>
            <p:nvPr/>
          </p:nvSpPr>
          <p:spPr>
            <a:xfrm>
              <a:off x="3745275" y="2955675"/>
              <a:ext cx="168950" cy="217225"/>
            </a:xfrm>
            <a:custGeom>
              <a:rect b="b" l="l" r="r" t="t"/>
              <a:pathLst>
                <a:path extrusionOk="0" h="8689" w="6758">
                  <a:moveTo>
                    <a:pt x="88" y="0"/>
                  </a:moveTo>
                  <a:lnTo>
                    <a:pt x="44" y="44"/>
                  </a:lnTo>
                  <a:lnTo>
                    <a:pt x="0" y="88"/>
                  </a:lnTo>
                  <a:lnTo>
                    <a:pt x="0" y="176"/>
                  </a:lnTo>
                  <a:lnTo>
                    <a:pt x="0" y="264"/>
                  </a:lnTo>
                  <a:lnTo>
                    <a:pt x="44" y="307"/>
                  </a:lnTo>
                  <a:lnTo>
                    <a:pt x="132" y="307"/>
                  </a:lnTo>
                  <a:lnTo>
                    <a:pt x="1360" y="878"/>
                  </a:lnTo>
                  <a:lnTo>
                    <a:pt x="3379" y="1799"/>
                  </a:lnTo>
                  <a:lnTo>
                    <a:pt x="6407" y="5266"/>
                  </a:lnTo>
                  <a:lnTo>
                    <a:pt x="6187" y="8469"/>
                  </a:lnTo>
                  <a:lnTo>
                    <a:pt x="6187" y="8557"/>
                  </a:lnTo>
                  <a:lnTo>
                    <a:pt x="6231" y="8601"/>
                  </a:lnTo>
                  <a:lnTo>
                    <a:pt x="6275" y="8645"/>
                  </a:lnTo>
                  <a:lnTo>
                    <a:pt x="6319" y="8689"/>
                  </a:lnTo>
                  <a:lnTo>
                    <a:pt x="6363" y="8689"/>
                  </a:lnTo>
                  <a:lnTo>
                    <a:pt x="6450" y="8645"/>
                  </a:lnTo>
                  <a:lnTo>
                    <a:pt x="6538" y="8513"/>
                  </a:lnTo>
                  <a:lnTo>
                    <a:pt x="6758" y="5222"/>
                  </a:lnTo>
                  <a:lnTo>
                    <a:pt x="6758" y="5134"/>
                  </a:lnTo>
                  <a:lnTo>
                    <a:pt x="6714" y="5090"/>
                  </a:lnTo>
                  <a:lnTo>
                    <a:pt x="3598" y="1536"/>
                  </a:lnTo>
                  <a:lnTo>
                    <a:pt x="3554" y="1492"/>
                  </a:lnTo>
                  <a:lnTo>
                    <a:pt x="1887" y="702"/>
                  </a:lnTo>
                  <a:lnTo>
                    <a:pt x="834" y="220"/>
                  </a:lnTo>
                  <a:lnTo>
                    <a:pt x="21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1"/>
            <p:cNvSpPr/>
            <p:nvPr/>
          </p:nvSpPr>
          <p:spPr>
            <a:xfrm>
              <a:off x="3838500" y="2980900"/>
              <a:ext cx="96575" cy="170050"/>
            </a:xfrm>
            <a:custGeom>
              <a:rect b="b" l="l" r="r" t="t"/>
              <a:pathLst>
                <a:path extrusionOk="0" h="6802" w="3863">
                  <a:moveTo>
                    <a:pt x="133" y="1"/>
                  </a:moveTo>
                  <a:lnTo>
                    <a:pt x="89" y="44"/>
                  </a:lnTo>
                  <a:lnTo>
                    <a:pt x="1" y="88"/>
                  </a:lnTo>
                  <a:lnTo>
                    <a:pt x="1" y="132"/>
                  </a:lnTo>
                  <a:lnTo>
                    <a:pt x="1" y="220"/>
                  </a:lnTo>
                  <a:lnTo>
                    <a:pt x="1" y="264"/>
                  </a:lnTo>
                  <a:lnTo>
                    <a:pt x="45" y="308"/>
                  </a:lnTo>
                  <a:lnTo>
                    <a:pt x="2239" y="2063"/>
                  </a:lnTo>
                  <a:lnTo>
                    <a:pt x="3511" y="4301"/>
                  </a:lnTo>
                  <a:lnTo>
                    <a:pt x="3248" y="6583"/>
                  </a:lnTo>
                  <a:lnTo>
                    <a:pt x="3248" y="6670"/>
                  </a:lnTo>
                  <a:lnTo>
                    <a:pt x="3292" y="6714"/>
                  </a:lnTo>
                  <a:lnTo>
                    <a:pt x="3336" y="6758"/>
                  </a:lnTo>
                  <a:lnTo>
                    <a:pt x="3380" y="6802"/>
                  </a:lnTo>
                  <a:lnTo>
                    <a:pt x="3424" y="6802"/>
                  </a:lnTo>
                  <a:lnTo>
                    <a:pt x="3511" y="6758"/>
                  </a:lnTo>
                  <a:lnTo>
                    <a:pt x="3599" y="6626"/>
                  </a:lnTo>
                  <a:lnTo>
                    <a:pt x="3862" y="4301"/>
                  </a:lnTo>
                  <a:lnTo>
                    <a:pt x="3862" y="4213"/>
                  </a:lnTo>
                  <a:lnTo>
                    <a:pt x="2546" y="1844"/>
                  </a:lnTo>
                  <a:lnTo>
                    <a:pt x="2502" y="1800"/>
                  </a:lnTo>
                  <a:lnTo>
                    <a:pt x="264" y="44"/>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1"/>
            <p:cNvSpPr/>
            <p:nvPr/>
          </p:nvSpPr>
          <p:spPr>
            <a:xfrm>
              <a:off x="6159800" y="3992350"/>
              <a:ext cx="10975" cy="43900"/>
            </a:xfrm>
            <a:custGeom>
              <a:rect b="b" l="l" r="r" t="t"/>
              <a:pathLst>
                <a:path extrusionOk="0" h="1756" w="439">
                  <a:moveTo>
                    <a:pt x="307" y="0"/>
                  </a:moveTo>
                  <a:lnTo>
                    <a:pt x="220" y="44"/>
                  </a:lnTo>
                  <a:lnTo>
                    <a:pt x="176" y="44"/>
                  </a:lnTo>
                  <a:lnTo>
                    <a:pt x="132" y="132"/>
                  </a:lnTo>
                  <a:lnTo>
                    <a:pt x="88" y="176"/>
                  </a:lnTo>
                  <a:lnTo>
                    <a:pt x="0" y="1580"/>
                  </a:lnTo>
                  <a:lnTo>
                    <a:pt x="0" y="1668"/>
                  </a:lnTo>
                  <a:lnTo>
                    <a:pt x="44" y="1712"/>
                  </a:lnTo>
                  <a:lnTo>
                    <a:pt x="88" y="1755"/>
                  </a:lnTo>
                  <a:lnTo>
                    <a:pt x="176" y="1755"/>
                  </a:lnTo>
                  <a:lnTo>
                    <a:pt x="307" y="1712"/>
                  </a:lnTo>
                  <a:lnTo>
                    <a:pt x="351" y="1624"/>
                  </a:lnTo>
                  <a:lnTo>
                    <a:pt x="439" y="220"/>
                  </a:lnTo>
                  <a:lnTo>
                    <a:pt x="439" y="132"/>
                  </a:lnTo>
                  <a:lnTo>
                    <a:pt x="395" y="88"/>
                  </a:lnTo>
                  <a:lnTo>
                    <a:pt x="351" y="44"/>
                  </a:lnTo>
                  <a:lnTo>
                    <a:pt x="30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1"/>
            <p:cNvSpPr/>
            <p:nvPr/>
          </p:nvSpPr>
          <p:spPr>
            <a:xfrm>
              <a:off x="6108225" y="4190900"/>
              <a:ext cx="28550" cy="37325"/>
            </a:xfrm>
            <a:custGeom>
              <a:rect b="b" l="l" r="r" t="t"/>
              <a:pathLst>
                <a:path extrusionOk="0" h="1493" w="1142">
                  <a:moveTo>
                    <a:pt x="878" y="1"/>
                  </a:moveTo>
                  <a:lnTo>
                    <a:pt x="834" y="88"/>
                  </a:lnTo>
                  <a:lnTo>
                    <a:pt x="1" y="1229"/>
                  </a:lnTo>
                  <a:lnTo>
                    <a:pt x="1" y="1273"/>
                  </a:lnTo>
                  <a:lnTo>
                    <a:pt x="1" y="1361"/>
                  </a:lnTo>
                  <a:lnTo>
                    <a:pt x="1" y="1405"/>
                  </a:lnTo>
                  <a:lnTo>
                    <a:pt x="45" y="1449"/>
                  </a:lnTo>
                  <a:lnTo>
                    <a:pt x="176" y="1492"/>
                  </a:lnTo>
                  <a:lnTo>
                    <a:pt x="264" y="1492"/>
                  </a:lnTo>
                  <a:lnTo>
                    <a:pt x="308" y="1405"/>
                  </a:lnTo>
                  <a:lnTo>
                    <a:pt x="1098" y="264"/>
                  </a:lnTo>
                  <a:lnTo>
                    <a:pt x="1142" y="220"/>
                  </a:lnTo>
                  <a:lnTo>
                    <a:pt x="1142" y="132"/>
                  </a:lnTo>
                  <a:lnTo>
                    <a:pt x="1098" y="88"/>
                  </a:lnTo>
                  <a:lnTo>
                    <a:pt x="1054" y="44"/>
                  </a:lnTo>
                  <a:lnTo>
                    <a:pt x="101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1"/>
            <p:cNvSpPr/>
            <p:nvPr/>
          </p:nvSpPr>
          <p:spPr>
            <a:xfrm>
              <a:off x="6367125" y="4108625"/>
              <a:ext cx="36225" cy="30750"/>
            </a:xfrm>
            <a:custGeom>
              <a:rect b="b" l="l" r="r" t="t"/>
              <a:pathLst>
                <a:path extrusionOk="0" h="1230" w="1449">
                  <a:moveTo>
                    <a:pt x="88" y="1"/>
                  </a:moveTo>
                  <a:lnTo>
                    <a:pt x="44" y="44"/>
                  </a:lnTo>
                  <a:lnTo>
                    <a:pt x="1" y="132"/>
                  </a:lnTo>
                  <a:lnTo>
                    <a:pt x="1" y="176"/>
                  </a:lnTo>
                  <a:lnTo>
                    <a:pt x="44" y="264"/>
                  </a:lnTo>
                  <a:lnTo>
                    <a:pt x="88" y="308"/>
                  </a:lnTo>
                  <a:lnTo>
                    <a:pt x="1185" y="1185"/>
                  </a:lnTo>
                  <a:lnTo>
                    <a:pt x="1273" y="1229"/>
                  </a:lnTo>
                  <a:lnTo>
                    <a:pt x="1361" y="1185"/>
                  </a:lnTo>
                  <a:lnTo>
                    <a:pt x="1405" y="1141"/>
                  </a:lnTo>
                  <a:lnTo>
                    <a:pt x="1449" y="1098"/>
                  </a:lnTo>
                  <a:lnTo>
                    <a:pt x="1449" y="1010"/>
                  </a:lnTo>
                  <a:lnTo>
                    <a:pt x="1449" y="966"/>
                  </a:lnTo>
                  <a:lnTo>
                    <a:pt x="1405" y="922"/>
                  </a:lnTo>
                  <a:lnTo>
                    <a:pt x="308" y="44"/>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1"/>
            <p:cNvSpPr/>
            <p:nvPr/>
          </p:nvSpPr>
          <p:spPr>
            <a:xfrm>
              <a:off x="5861400" y="5099225"/>
              <a:ext cx="47200" cy="13175"/>
            </a:xfrm>
            <a:custGeom>
              <a:rect b="b" l="l" r="r" t="t"/>
              <a:pathLst>
                <a:path extrusionOk="0" h="527" w="1888">
                  <a:moveTo>
                    <a:pt x="1668" y="0"/>
                  </a:moveTo>
                  <a:lnTo>
                    <a:pt x="132" y="176"/>
                  </a:lnTo>
                  <a:lnTo>
                    <a:pt x="88" y="220"/>
                  </a:lnTo>
                  <a:lnTo>
                    <a:pt x="1" y="264"/>
                  </a:lnTo>
                  <a:lnTo>
                    <a:pt x="1" y="308"/>
                  </a:lnTo>
                  <a:lnTo>
                    <a:pt x="1" y="395"/>
                  </a:lnTo>
                  <a:lnTo>
                    <a:pt x="44" y="483"/>
                  </a:lnTo>
                  <a:lnTo>
                    <a:pt x="176" y="527"/>
                  </a:lnTo>
                  <a:lnTo>
                    <a:pt x="1712" y="351"/>
                  </a:lnTo>
                  <a:lnTo>
                    <a:pt x="1800" y="308"/>
                  </a:lnTo>
                  <a:lnTo>
                    <a:pt x="1844" y="264"/>
                  </a:lnTo>
                  <a:lnTo>
                    <a:pt x="1887" y="220"/>
                  </a:lnTo>
                  <a:lnTo>
                    <a:pt x="1887" y="132"/>
                  </a:lnTo>
                  <a:lnTo>
                    <a:pt x="1844" y="88"/>
                  </a:lnTo>
                  <a:lnTo>
                    <a:pt x="180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1"/>
            <p:cNvSpPr/>
            <p:nvPr/>
          </p:nvSpPr>
          <p:spPr>
            <a:xfrm>
              <a:off x="5808750" y="4503550"/>
              <a:ext cx="879825" cy="324725"/>
            </a:xfrm>
            <a:custGeom>
              <a:rect b="b" l="l" r="r" t="t"/>
              <a:pathLst>
                <a:path extrusionOk="0" h="12989" w="35193">
                  <a:moveTo>
                    <a:pt x="22336" y="0"/>
                  </a:moveTo>
                  <a:lnTo>
                    <a:pt x="21809" y="176"/>
                  </a:lnTo>
                  <a:lnTo>
                    <a:pt x="21765" y="220"/>
                  </a:lnTo>
                  <a:lnTo>
                    <a:pt x="20536" y="1273"/>
                  </a:lnTo>
                  <a:lnTo>
                    <a:pt x="19703" y="1931"/>
                  </a:lnTo>
                  <a:lnTo>
                    <a:pt x="19044" y="2458"/>
                  </a:lnTo>
                  <a:lnTo>
                    <a:pt x="17947" y="3423"/>
                  </a:lnTo>
                  <a:lnTo>
                    <a:pt x="17377" y="3906"/>
                  </a:lnTo>
                  <a:lnTo>
                    <a:pt x="16850" y="4301"/>
                  </a:lnTo>
                  <a:lnTo>
                    <a:pt x="16324" y="4652"/>
                  </a:lnTo>
                  <a:lnTo>
                    <a:pt x="15753" y="4959"/>
                  </a:lnTo>
                  <a:lnTo>
                    <a:pt x="15051" y="5222"/>
                  </a:lnTo>
                  <a:lnTo>
                    <a:pt x="14174" y="5485"/>
                  </a:lnTo>
                  <a:lnTo>
                    <a:pt x="13077" y="5705"/>
                  </a:lnTo>
                  <a:lnTo>
                    <a:pt x="11673" y="5968"/>
                  </a:lnTo>
                  <a:lnTo>
                    <a:pt x="11629" y="5968"/>
                  </a:lnTo>
                  <a:lnTo>
                    <a:pt x="10268" y="6626"/>
                  </a:lnTo>
                  <a:lnTo>
                    <a:pt x="10224" y="6626"/>
                  </a:lnTo>
                  <a:lnTo>
                    <a:pt x="9610" y="7241"/>
                  </a:lnTo>
                  <a:lnTo>
                    <a:pt x="9566" y="7285"/>
                  </a:lnTo>
                  <a:lnTo>
                    <a:pt x="8162" y="10093"/>
                  </a:lnTo>
                  <a:lnTo>
                    <a:pt x="7021" y="11541"/>
                  </a:lnTo>
                  <a:lnTo>
                    <a:pt x="5705" y="12506"/>
                  </a:lnTo>
                  <a:lnTo>
                    <a:pt x="5090" y="12638"/>
                  </a:lnTo>
                  <a:lnTo>
                    <a:pt x="3906" y="12506"/>
                  </a:lnTo>
                  <a:lnTo>
                    <a:pt x="1536" y="11804"/>
                  </a:lnTo>
                  <a:lnTo>
                    <a:pt x="264" y="11365"/>
                  </a:lnTo>
                  <a:lnTo>
                    <a:pt x="88" y="11365"/>
                  </a:lnTo>
                  <a:lnTo>
                    <a:pt x="44" y="11409"/>
                  </a:lnTo>
                  <a:lnTo>
                    <a:pt x="0" y="11453"/>
                  </a:lnTo>
                  <a:lnTo>
                    <a:pt x="0" y="11541"/>
                  </a:lnTo>
                  <a:lnTo>
                    <a:pt x="44" y="11585"/>
                  </a:lnTo>
                  <a:lnTo>
                    <a:pt x="44" y="11629"/>
                  </a:lnTo>
                  <a:lnTo>
                    <a:pt x="132" y="11673"/>
                  </a:lnTo>
                  <a:lnTo>
                    <a:pt x="1448" y="12155"/>
                  </a:lnTo>
                  <a:lnTo>
                    <a:pt x="3818" y="12857"/>
                  </a:lnTo>
                  <a:lnTo>
                    <a:pt x="3862" y="12857"/>
                  </a:lnTo>
                  <a:lnTo>
                    <a:pt x="5090" y="12989"/>
                  </a:lnTo>
                  <a:lnTo>
                    <a:pt x="5134" y="12989"/>
                  </a:lnTo>
                  <a:lnTo>
                    <a:pt x="5836" y="12813"/>
                  </a:lnTo>
                  <a:lnTo>
                    <a:pt x="5880" y="12770"/>
                  </a:lnTo>
                  <a:lnTo>
                    <a:pt x="7241" y="11804"/>
                  </a:lnTo>
                  <a:lnTo>
                    <a:pt x="7284" y="11760"/>
                  </a:lnTo>
                  <a:lnTo>
                    <a:pt x="8425" y="10268"/>
                  </a:lnTo>
                  <a:lnTo>
                    <a:pt x="8469" y="10268"/>
                  </a:lnTo>
                  <a:lnTo>
                    <a:pt x="9873" y="7460"/>
                  </a:lnTo>
                  <a:lnTo>
                    <a:pt x="10444" y="6934"/>
                  </a:lnTo>
                  <a:lnTo>
                    <a:pt x="11760" y="6319"/>
                  </a:lnTo>
                  <a:lnTo>
                    <a:pt x="13164" y="6056"/>
                  </a:lnTo>
                  <a:lnTo>
                    <a:pt x="14305" y="5793"/>
                  </a:lnTo>
                  <a:lnTo>
                    <a:pt x="15227" y="5529"/>
                  </a:lnTo>
                  <a:lnTo>
                    <a:pt x="15929" y="5266"/>
                  </a:lnTo>
                  <a:lnTo>
                    <a:pt x="16543" y="4959"/>
                  </a:lnTo>
                  <a:lnTo>
                    <a:pt x="17070" y="4608"/>
                  </a:lnTo>
                  <a:lnTo>
                    <a:pt x="17596" y="4169"/>
                  </a:lnTo>
                  <a:lnTo>
                    <a:pt x="18167" y="3686"/>
                  </a:lnTo>
                  <a:lnTo>
                    <a:pt x="19264" y="2765"/>
                  </a:lnTo>
                  <a:lnTo>
                    <a:pt x="19922" y="2194"/>
                  </a:lnTo>
                  <a:lnTo>
                    <a:pt x="20756" y="1580"/>
                  </a:lnTo>
                  <a:lnTo>
                    <a:pt x="21941" y="483"/>
                  </a:lnTo>
                  <a:lnTo>
                    <a:pt x="22423" y="351"/>
                  </a:lnTo>
                  <a:lnTo>
                    <a:pt x="25144" y="351"/>
                  </a:lnTo>
                  <a:lnTo>
                    <a:pt x="26460" y="395"/>
                  </a:lnTo>
                  <a:lnTo>
                    <a:pt x="27733" y="483"/>
                  </a:lnTo>
                  <a:lnTo>
                    <a:pt x="28347" y="615"/>
                  </a:lnTo>
                  <a:lnTo>
                    <a:pt x="28961" y="703"/>
                  </a:lnTo>
                  <a:lnTo>
                    <a:pt x="29576" y="878"/>
                  </a:lnTo>
                  <a:lnTo>
                    <a:pt x="30190" y="1054"/>
                  </a:lnTo>
                  <a:lnTo>
                    <a:pt x="30804" y="1273"/>
                  </a:lnTo>
                  <a:lnTo>
                    <a:pt x="31419" y="1536"/>
                  </a:lnTo>
                  <a:lnTo>
                    <a:pt x="32033" y="1843"/>
                  </a:lnTo>
                  <a:lnTo>
                    <a:pt x="32647" y="2194"/>
                  </a:lnTo>
                  <a:lnTo>
                    <a:pt x="34271" y="3291"/>
                  </a:lnTo>
                  <a:lnTo>
                    <a:pt x="34885" y="3950"/>
                  </a:lnTo>
                  <a:lnTo>
                    <a:pt x="34929" y="3994"/>
                  </a:lnTo>
                  <a:lnTo>
                    <a:pt x="35061" y="3994"/>
                  </a:lnTo>
                  <a:lnTo>
                    <a:pt x="35149" y="3950"/>
                  </a:lnTo>
                  <a:lnTo>
                    <a:pt x="35149" y="3906"/>
                  </a:lnTo>
                  <a:lnTo>
                    <a:pt x="35193" y="3818"/>
                  </a:lnTo>
                  <a:lnTo>
                    <a:pt x="35193" y="3774"/>
                  </a:lnTo>
                  <a:lnTo>
                    <a:pt x="35149" y="3686"/>
                  </a:lnTo>
                  <a:lnTo>
                    <a:pt x="34490" y="3028"/>
                  </a:lnTo>
                  <a:lnTo>
                    <a:pt x="34490" y="2984"/>
                  </a:lnTo>
                  <a:lnTo>
                    <a:pt x="32823" y="1931"/>
                  </a:lnTo>
                  <a:lnTo>
                    <a:pt x="32209" y="1536"/>
                  </a:lnTo>
                  <a:lnTo>
                    <a:pt x="31594" y="1229"/>
                  </a:lnTo>
                  <a:lnTo>
                    <a:pt x="30980" y="966"/>
                  </a:lnTo>
                  <a:lnTo>
                    <a:pt x="30322" y="746"/>
                  </a:lnTo>
                  <a:lnTo>
                    <a:pt x="29707" y="527"/>
                  </a:lnTo>
                  <a:lnTo>
                    <a:pt x="29093" y="395"/>
                  </a:lnTo>
                  <a:lnTo>
                    <a:pt x="28435" y="264"/>
                  </a:lnTo>
                  <a:lnTo>
                    <a:pt x="27821" y="132"/>
                  </a:lnTo>
                  <a:lnTo>
                    <a:pt x="26504" y="44"/>
                  </a:lnTo>
                  <a:lnTo>
                    <a:pt x="2518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1"/>
            <p:cNvSpPr/>
            <p:nvPr/>
          </p:nvSpPr>
          <p:spPr>
            <a:xfrm>
              <a:off x="5804350" y="4473925"/>
              <a:ext cx="934675" cy="337900"/>
            </a:xfrm>
            <a:custGeom>
              <a:rect b="b" l="l" r="r" t="t"/>
              <a:pathLst>
                <a:path extrusionOk="0" h="13516" w="37387">
                  <a:moveTo>
                    <a:pt x="29708" y="1"/>
                  </a:moveTo>
                  <a:lnTo>
                    <a:pt x="25539" y="45"/>
                  </a:lnTo>
                  <a:lnTo>
                    <a:pt x="22204" y="176"/>
                  </a:lnTo>
                  <a:lnTo>
                    <a:pt x="22160" y="220"/>
                  </a:lnTo>
                  <a:lnTo>
                    <a:pt x="21371" y="571"/>
                  </a:lnTo>
                  <a:lnTo>
                    <a:pt x="21283" y="615"/>
                  </a:lnTo>
                  <a:lnTo>
                    <a:pt x="20010" y="2063"/>
                  </a:lnTo>
                  <a:lnTo>
                    <a:pt x="18211" y="3599"/>
                  </a:lnTo>
                  <a:lnTo>
                    <a:pt x="16368" y="5091"/>
                  </a:lnTo>
                  <a:lnTo>
                    <a:pt x="15183" y="5617"/>
                  </a:lnTo>
                  <a:lnTo>
                    <a:pt x="14569" y="5793"/>
                  </a:lnTo>
                  <a:lnTo>
                    <a:pt x="13999" y="5968"/>
                  </a:lnTo>
                  <a:lnTo>
                    <a:pt x="12858" y="6144"/>
                  </a:lnTo>
                  <a:lnTo>
                    <a:pt x="12243" y="6232"/>
                  </a:lnTo>
                  <a:lnTo>
                    <a:pt x="11629" y="6363"/>
                  </a:lnTo>
                  <a:lnTo>
                    <a:pt x="11059" y="6539"/>
                  </a:lnTo>
                  <a:lnTo>
                    <a:pt x="10488" y="6758"/>
                  </a:lnTo>
                  <a:lnTo>
                    <a:pt x="10225" y="6934"/>
                  </a:lnTo>
                  <a:lnTo>
                    <a:pt x="9962" y="7109"/>
                  </a:lnTo>
                  <a:lnTo>
                    <a:pt x="9698" y="7285"/>
                  </a:lnTo>
                  <a:lnTo>
                    <a:pt x="9479" y="7548"/>
                  </a:lnTo>
                  <a:lnTo>
                    <a:pt x="9260" y="7811"/>
                  </a:lnTo>
                  <a:lnTo>
                    <a:pt x="9040" y="8119"/>
                  </a:lnTo>
                  <a:lnTo>
                    <a:pt x="8821" y="8470"/>
                  </a:lnTo>
                  <a:lnTo>
                    <a:pt x="8601" y="8864"/>
                  </a:lnTo>
                  <a:lnTo>
                    <a:pt x="6802" y="12550"/>
                  </a:lnTo>
                  <a:lnTo>
                    <a:pt x="6012" y="12814"/>
                  </a:lnTo>
                  <a:lnTo>
                    <a:pt x="4608" y="13165"/>
                  </a:lnTo>
                  <a:lnTo>
                    <a:pt x="3906" y="12989"/>
                  </a:lnTo>
                  <a:lnTo>
                    <a:pt x="1712" y="12199"/>
                  </a:lnTo>
                  <a:lnTo>
                    <a:pt x="220" y="11629"/>
                  </a:lnTo>
                  <a:lnTo>
                    <a:pt x="89" y="11629"/>
                  </a:lnTo>
                  <a:lnTo>
                    <a:pt x="45" y="11673"/>
                  </a:lnTo>
                  <a:lnTo>
                    <a:pt x="1" y="11717"/>
                  </a:lnTo>
                  <a:lnTo>
                    <a:pt x="1" y="11804"/>
                  </a:lnTo>
                  <a:lnTo>
                    <a:pt x="1" y="11848"/>
                  </a:lnTo>
                  <a:lnTo>
                    <a:pt x="45" y="11892"/>
                  </a:lnTo>
                  <a:lnTo>
                    <a:pt x="89" y="11936"/>
                  </a:lnTo>
                  <a:lnTo>
                    <a:pt x="1581" y="12507"/>
                  </a:lnTo>
                  <a:lnTo>
                    <a:pt x="3818" y="13340"/>
                  </a:lnTo>
                  <a:lnTo>
                    <a:pt x="4564" y="13516"/>
                  </a:lnTo>
                  <a:lnTo>
                    <a:pt x="4652" y="13516"/>
                  </a:lnTo>
                  <a:lnTo>
                    <a:pt x="6100" y="13165"/>
                  </a:lnTo>
                  <a:lnTo>
                    <a:pt x="6978" y="12814"/>
                  </a:lnTo>
                  <a:lnTo>
                    <a:pt x="7066" y="12726"/>
                  </a:lnTo>
                  <a:lnTo>
                    <a:pt x="8909" y="8996"/>
                  </a:lnTo>
                  <a:lnTo>
                    <a:pt x="9084" y="8645"/>
                  </a:lnTo>
                  <a:lnTo>
                    <a:pt x="9303" y="8338"/>
                  </a:lnTo>
                  <a:lnTo>
                    <a:pt x="9523" y="8031"/>
                  </a:lnTo>
                  <a:lnTo>
                    <a:pt x="9742" y="7811"/>
                  </a:lnTo>
                  <a:lnTo>
                    <a:pt x="9962" y="7592"/>
                  </a:lnTo>
                  <a:lnTo>
                    <a:pt x="10181" y="7373"/>
                  </a:lnTo>
                  <a:lnTo>
                    <a:pt x="10664" y="7065"/>
                  </a:lnTo>
                  <a:lnTo>
                    <a:pt x="11190" y="6846"/>
                  </a:lnTo>
                  <a:lnTo>
                    <a:pt x="11717" y="6714"/>
                  </a:lnTo>
                  <a:lnTo>
                    <a:pt x="12287" y="6583"/>
                  </a:lnTo>
                  <a:lnTo>
                    <a:pt x="12902" y="6495"/>
                  </a:lnTo>
                  <a:lnTo>
                    <a:pt x="14086" y="6276"/>
                  </a:lnTo>
                  <a:lnTo>
                    <a:pt x="14701" y="6144"/>
                  </a:lnTo>
                  <a:lnTo>
                    <a:pt x="15315" y="5925"/>
                  </a:lnTo>
                  <a:lnTo>
                    <a:pt x="16500" y="5398"/>
                  </a:lnTo>
                  <a:lnTo>
                    <a:pt x="16544" y="5398"/>
                  </a:lnTo>
                  <a:lnTo>
                    <a:pt x="18431" y="3862"/>
                  </a:lnTo>
                  <a:lnTo>
                    <a:pt x="20230" y="2326"/>
                  </a:lnTo>
                  <a:lnTo>
                    <a:pt x="20274" y="2326"/>
                  </a:lnTo>
                  <a:lnTo>
                    <a:pt x="21546" y="878"/>
                  </a:lnTo>
                  <a:lnTo>
                    <a:pt x="22248" y="527"/>
                  </a:lnTo>
                  <a:lnTo>
                    <a:pt x="25539" y="396"/>
                  </a:lnTo>
                  <a:lnTo>
                    <a:pt x="29664" y="352"/>
                  </a:lnTo>
                  <a:lnTo>
                    <a:pt x="33043" y="2326"/>
                  </a:lnTo>
                  <a:lnTo>
                    <a:pt x="34974" y="3643"/>
                  </a:lnTo>
                  <a:lnTo>
                    <a:pt x="36773" y="5222"/>
                  </a:lnTo>
                  <a:lnTo>
                    <a:pt x="36817" y="5266"/>
                  </a:lnTo>
                  <a:lnTo>
                    <a:pt x="37124" y="5442"/>
                  </a:lnTo>
                  <a:lnTo>
                    <a:pt x="37299" y="5442"/>
                  </a:lnTo>
                  <a:lnTo>
                    <a:pt x="37343" y="5398"/>
                  </a:lnTo>
                  <a:lnTo>
                    <a:pt x="37387" y="5310"/>
                  </a:lnTo>
                  <a:lnTo>
                    <a:pt x="37387" y="5266"/>
                  </a:lnTo>
                  <a:lnTo>
                    <a:pt x="37343" y="5179"/>
                  </a:lnTo>
                  <a:lnTo>
                    <a:pt x="37299" y="5135"/>
                  </a:lnTo>
                  <a:lnTo>
                    <a:pt x="36992" y="4959"/>
                  </a:lnTo>
                  <a:lnTo>
                    <a:pt x="35193" y="3379"/>
                  </a:lnTo>
                  <a:lnTo>
                    <a:pt x="35149" y="3379"/>
                  </a:lnTo>
                  <a:lnTo>
                    <a:pt x="33218" y="2019"/>
                  </a:lnTo>
                  <a:lnTo>
                    <a:pt x="29796" y="45"/>
                  </a:lnTo>
                  <a:lnTo>
                    <a:pt x="2970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1"/>
            <p:cNvSpPr/>
            <p:nvPr/>
          </p:nvSpPr>
          <p:spPr>
            <a:xfrm>
              <a:off x="5821900" y="4427850"/>
              <a:ext cx="1314250" cy="359850"/>
            </a:xfrm>
            <a:custGeom>
              <a:rect b="b" l="l" r="r" t="t"/>
              <a:pathLst>
                <a:path extrusionOk="0" h="14394" w="52570">
                  <a:moveTo>
                    <a:pt x="26680" y="1"/>
                  </a:moveTo>
                  <a:lnTo>
                    <a:pt x="24091" y="220"/>
                  </a:lnTo>
                  <a:lnTo>
                    <a:pt x="22863" y="439"/>
                  </a:lnTo>
                  <a:lnTo>
                    <a:pt x="22819" y="483"/>
                  </a:lnTo>
                  <a:lnTo>
                    <a:pt x="22292" y="747"/>
                  </a:lnTo>
                  <a:lnTo>
                    <a:pt x="21020" y="878"/>
                  </a:lnTo>
                  <a:lnTo>
                    <a:pt x="20888" y="922"/>
                  </a:lnTo>
                  <a:lnTo>
                    <a:pt x="19659" y="2107"/>
                  </a:lnTo>
                  <a:lnTo>
                    <a:pt x="19615" y="2107"/>
                  </a:lnTo>
                  <a:lnTo>
                    <a:pt x="19045" y="3072"/>
                  </a:lnTo>
                  <a:lnTo>
                    <a:pt x="18167" y="3906"/>
                  </a:lnTo>
                  <a:lnTo>
                    <a:pt x="16281" y="5617"/>
                  </a:lnTo>
                  <a:lnTo>
                    <a:pt x="15096" y="6451"/>
                  </a:lnTo>
                  <a:lnTo>
                    <a:pt x="14350" y="6758"/>
                  </a:lnTo>
                  <a:lnTo>
                    <a:pt x="11322" y="7285"/>
                  </a:lnTo>
                  <a:lnTo>
                    <a:pt x="9567" y="7855"/>
                  </a:lnTo>
                  <a:lnTo>
                    <a:pt x="9523" y="7855"/>
                  </a:lnTo>
                  <a:lnTo>
                    <a:pt x="8645" y="8382"/>
                  </a:lnTo>
                  <a:lnTo>
                    <a:pt x="8601" y="8426"/>
                  </a:lnTo>
                  <a:lnTo>
                    <a:pt x="7856" y="9172"/>
                  </a:lnTo>
                  <a:lnTo>
                    <a:pt x="7812" y="9216"/>
                  </a:lnTo>
                  <a:lnTo>
                    <a:pt x="7197" y="10269"/>
                  </a:lnTo>
                  <a:lnTo>
                    <a:pt x="5705" y="13604"/>
                  </a:lnTo>
                  <a:lnTo>
                    <a:pt x="5091" y="13867"/>
                  </a:lnTo>
                  <a:lnTo>
                    <a:pt x="3862" y="14042"/>
                  </a:lnTo>
                  <a:lnTo>
                    <a:pt x="2941" y="13867"/>
                  </a:lnTo>
                  <a:lnTo>
                    <a:pt x="264" y="12902"/>
                  </a:lnTo>
                  <a:lnTo>
                    <a:pt x="133" y="12902"/>
                  </a:lnTo>
                  <a:lnTo>
                    <a:pt x="89" y="12945"/>
                  </a:lnTo>
                  <a:lnTo>
                    <a:pt x="45" y="12989"/>
                  </a:lnTo>
                  <a:lnTo>
                    <a:pt x="1" y="13077"/>
                  </a:lnTo>
                  <a:lnTo>
                    <a:pt x="45" y="13121"/>
                  </a:lnTo>
                  <a:lnTo>
                    <a:pt x="89" y="13165"/>
                  </a:lnTo>
                  <a:lnTo>
                    <a:pt x="133" y="13209"/>
                  </a:lnTo>
                  <a:lnTo>
                    <a:pt x="2853" y="14218"/>
                  </a:lnTo>
                  <a:lnTo>
                    <a:pt x="2897" y="14218"/>
                  </a:lnTo>
                  <a:lnTo>
                    <a:pt x="3819" y="14393"/>
                  </a:lnTo>
                  <a:lnTo>
                    <a:pt x="3862" y="14393"/>
                  </a:lnTo>
                  <a:lnTo>
                    <a:pt x="5179" y="14174"/>
                  </a:lnTo>
                  <a:lnTo>
                    <a:pt x="5881" y="13911"/>
                  </a:lnTo>
                  <a:lnTo>
                    <a:pt x="6013" y="13823"/>
                  </a:lnTo>
                  <a:lnTo>
                    <a:pt x="7504" y="10444"/>
                  </a:lnTo>
                  <a:lnTo>
                    <a:pt x="8119" y="9435"/>
                  </a:lnTo>
                  <a:lnTo>
                    <a:pt x="8821" y="8689"/>
                  </a:lnTo>
                  <a:lnTo>
                    <a:pt x="9698" y="8162"/>
                  </a:lnTo>
                  <a:lnTo>
                    <a:pt x="11410" y="7636"/>
                  </a:lnTo>
                  <a:lnTo>
                    <a:pt x="14438" y="7109"/>
                  </a:lnTo>
                  <a:lnTo>
                    <a:pt x="14481" y="7109"/>
                  </a:lnTo>
                  <a:lnTo>
                    <a:pt x="15227" y="6758"/>
                  </a:lnTo>
                  <a:lnTo>
                    <a:pt x="15271" y="6758"/>
                  </a:lnTo>
                  <a:lnTo>
                    <a:pt x="16500" y="5881"/>
                  </a:lnTo>
                  <a:lnTo>
                    <a:pt x="18431" y="4169"/>
                  </a:lnTo>
                  <a:lnTo>
                    <a:pt x="19264" y="3336"/>
                  </a:lnTo>
                  <a:lnTo>
                    <a:pt x="19308" y="3292"/>
                  </a:lnTo>
                  <a:lnTo>
                    <a:pt x="19923" y="2326"/>
                  </a:lnTo>
                  <a:lnTo>
                    <a:pt x="21107" y="1185"/>
                  </a:lnTo>
                  <a:lnTo>
                    <a:pt x="22336" y="1098"/>
                  </a:lnTo>
                  <a:lnTo>
                    <a:pt x="22424" y="1054"/>
                  </a:lnTo>
                  <a:lnTo>
                    <a:pt x="22950" y="791"/>
                  </a:lnTo>
                  <a:lnTo>
                    <a:pt x="24135" y="571"/>
                  </a:lnTo>
                  <a:lnTo>
                    <a:pt x="26680" y="352"/>
                  </a:lnTo>
                  <a:lnTo>
                    <a:pt x="28128" y="527"/>
                  </a:lnTo>
                  <a:lnTo>
                    <a:pt x="28874" y="747"/>
                  </a:lnTo>
                  <a:lnTo>
                    <a:pt x="31024" y="2019"/>
                  </a:lnTo>
                  <a:lnTo>
                    <a:pt x="33043" y="3336"/>
                  </a:lnTo>
                  <a:lnTo>
                    <a:pt x="34710" y="4476"/>
                  </a:lnTo>
                  <a:lnTo>
                    <a:pt x="35720" y="5661"/>
                  </a:lnTo>
                  <a:lnTo>
                    <a:pt x="35764" y="5705"/>
                  </a:lnTo>
                  <a:lnTo>
                    <a:pt x="37080" y="6846"/>
                  </a:lnTo>
                  <a:lnTo>
                    <a:pt x="37124" y="6890"/>
                  </a:lnTo>
                  <a:lnTo>
                    <a:pt x="39493" y="8119"/>
                  </a:lnTo>
                  <a:lnTo>
                    <a:pt x="42741" y="9216"/>
                  </a:lnTo>
                  <a:lnTo>
                    <a:pt x="44408" y="9698"/>
                  </a:lnTo>
                  <a:lnTo>
                    <a:pt x="44452" y="9698"/>
                  </a:lnTo>
                  <a:lnTo>
                    <a:pt x="48621" y="10137"/>
                  </a:lnTo>
                  <a:lnTo>
                    <a:pt x="49674" y="10181"/>
                  </a:lnTo>
                  <a:lnTo>
                    <a:pt x="51868" y="9962"/>
                  </a:lnTo>
                  <a:lnTo>
                    <a:pt x="51912" y="9962"/>
                  </a:lnTo>
                  <a:lnTo>
                    <a:pt x="52438" y="9786"/>
                  </a:lnTo>
                  <a:lnTo>
                    <a:pt x="52526" y="9742"/>
                  </a:lnTo>
                  <a:lnTo>
                    <a:pt x="52570" y="9698"/>
                  </a:lnTo>
                  <a:lnTo>
                    <a:pt x="52570" y="9610"/>
                  </a:lnTo>
                  <a:lnTo>
                    <a:pt x="52570" y="9567"/>
                  </a:lnTo>
                  <a:lnTo>
                    <a:pt x="52526" y="9523"/>
                  </a:lnTo>
                  <a:lnTo>
                    <a:pt x="52482" y="9479"/>
                  </a:lnTo>
                  <a:lnTo>
                    <a:pt x="52394" y="9435"/>
                  </a:lnTo>
                  <a:lnTo>
                    <a:pt x="52350" y="9435"/>
                  </a:lnTo>
                  <a:lnTo>
                    <a:pt x="51824" y="9610"/>
                  </a:lnTo>
                  <a:lnTo>
                    <a:pt x="49674" y="9830"/>
                  </a:lnTo>
                  <a:lnTo>
                    <a:pt x="48621" y="9786"/>
                  </a:lnTo>
                  <a:lnTo>
                    <a:pt x="44496" y="9391"/>
                  </a:lnTo>
                  <a:lnTo>
                    <a:pt x="42872" y="8865"/>
                  </a:lnTo>
                  <a:lnTo>
                    <a:pt x="39625" y="7811"/>
                  </a:lnTo>
                  <a:lnTo>
                    <a:pt x="37299" y="6583"/>
                  </a:lnTo>
                  <a:lnTo>
                    <a:pt x="35983" y="5442"/>
                  </a:lnTo>
                  <a:lnTo>
                    <a:pt x="34930" y="4257"/>
                  </a:lnTo>
                  <a:lnTo>
                    <a:pt x="34930" y="4213"/>
                  </a:lnTo>
                  <a:lnTo>
                    <a:pt x="33218" y="3072"/>
                  </a:lnTo>
                  <a:lnTo>
                    <a:pt x="31200" y="1756"/>
                  </a:lnTo>
                  <a:lnTo>
                    <a:pt x="29050" y="439"/>
                  </a:lnTo>
                  <a:lnTo>
                    <a:pt x="29006" y="439"/>
                  </a:lnTo>
                  <a:lnTo>
                    <a:pt x="28216" y="220"/>
                  </a:lnTo>
                  <a:lnTo>
                    <a:pt x="28172" y="176"/>
                  </a:lnTo>
                  <a:lnTo>
                    <a:pt x="2672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1"/>
            <p:cNvSpPr/>
            <p:nvPr/>
          </p:nvSpPr>
          <p:spPr>
            <a:xfrm>
              <a:off x="5828500" y="4381775"/>
              <a:ext cx="1328500" cy="379600"/>
            </a:xfrm>
            <a:custGeom>
              <a:rect b="b" l="l" r="r" t="t"/>
              <a:pathLst>
                <a:path extrusionOk="0" h="15184" w="53140">
                  <a:moveTo>
                    <a:pt x="25319" y="1"/>
                  </a:moveTo>
                  <a:lnTo>
                    <a:pt x="24749" y="45"/>
                  </a:lnTo>
                  <a:lnTo>
                    <a:pt x="22643" y="527"/>
                  </a:lnTo>
                  <a:lnTo>
                    <a:pt x="22599" y="527"/>
                  </a:lnTo>
                  <a:lnTo>
                    <a:pt x="20054" y="1449"/>
                  </a:lnTo>
                  <a:lnTo>
                    <a:pt x="19966" y="1493"/>
                  </a:lnTo>
                  <a:lnTo>
                    <a:pt x="18649" y="3292"/>
                  </a:lnTo>
                  <a:lnTo>
                    <a:pt x="18649" y="3336"/>
                  </a:lnTo>
                  <a:lnTo>
                    <a:pt x="17991" y="4520"/>
                  </a:lnTo>
                  <a:lnTo>
                    <a:pt x="17289" y="5310"/>
                  </a:lnTo>
                  <a:lnTo>
                    <a:pt x="15490" y="6978"/>
                  </a:lnTo>
                  <a:lnTo>
                    <a:pt x="14437" y="7724"/>
                  </a:lnTo>
                  <a:lnTo>
                    <a:pt x="13779" y="7899"/>
                  </a:lnTo>
                  <a:lnTo>
                    <a:pt x="9917" y="8601"/>
                  </a:lnTo>
                  <a:lnTo>
                    <a:pt x="9873" y="8601"/>
                  </a:lnTo>
                  <a:lnTo>
                    <a:pt x="8908" y="8996"/>
                  </a:lnTo>
                  <a:lnTo>
                    <a:pt x="8864" y="8996"/>
                  </a:lnTo>
                  <a:lnTo>
                    <a:pt x="7855" y="9611"/>
                  </a:lnTo>
                  <a:lnTo>
                    <a:pt x="7811" y="9611"/>
                  </a:lnTo>
                  <a:lnTo>
                    <a:pt x="6933" y="10488"/>
                  </a:lnTo>
                  <a:lnTo>
                    <a:pt x="6889" y="10532"/>
                  </a:lnTo>
                  <a:lnTo>
                    <a:pt x="6187" y="11717"/>
                  </a:lnTo>
                  <a:lnTo>
                    <a:pt x="6187" y="11761"/>
                  </a:lnTo>
                  <a:lnTo>
                    <a:pt x="5090" y="14701"/>
                  </a:lnTo>
                  <a:lnTo>
                    <a:pt x="2457" y="14832"/>
                  </a:lnTo>
                  <a:lnTo>
                    <a:pt x="220" y="13999"/>
                  </a:lnTo>
                  <a:lnTo>
                    <a:pt x="88" y="13999"/>
                  </a:lnTo>
                  <a:lnTo>
                    <a:pt x="44" y="14042"/>
                  </a:lnTo>
                  <a:lnTo>
                    <a:pt x="0" y="14086"/>
                  </a:lnTo>
                  <a:lnTo>
                    <a:pt x="0" y="14174"/>
                  </a:lnTo>
                  <a:lnTo>
                    <a:pt x="0" y="14218"/>
                  </a:lnTo>
                  <a:lnTo>
                    <a:pt x="44" y="14306"/>
                  </a:lnTo>
                  <a:lnTo>
                    <a:pt x="132" y="14306"/>
                  </a:lnTo>
                  <a:lnTo>
                    <a:pt x="2370" y="15183"/>
                  </a:lnTo>
                  <a:lnTo>
                    <a:pt x="2457" y="15183"/>
                  </a:lnTo>
                  <a:lnTo>
                    <a:pt x="5222" y="15052"/>
                  </a:lnTo>
                  <a:lnTo>
                    <a:pt x="5310" y="15008"/>
                  </a:lnTo>
                  <a:lnTo>
                    <a:pt x="5397" y="14920"/>
                  </a:lnTo>
                  <a:lnTo>
                    <a:pt x="6494" y="11892"/>
                  </a:lnTo>
                  <a:lnTo>
                    <a:pt x="7197" y="10708"/>
                  </a:lnTo>
                  <a:lnTo>
                    <a:pt x="8074" y="9918"/>
                  </a:lnTo>
                  <a:lnTo>
                    <a:pt x="9040" y="9303"/>
                  </a:lnTo>
                  <a:lnTo>
                    <a:pt x="10005" y="8952"/>
                  </a:lnTo>
                  <a:lnTo>
                    <a:pt x="13866" y="8250"/>
                  </a:lnTo>
                  <a:lnTo>
                    <a:pt x="14569" y="8031"/>
                  </a:lnTo>
                  <a:lnTo>
                    <a:pt x="14612" y="8031"/>
                  </a:lnTo>
                  <a:lnTo>
                    <a:pt x="15709" y="7285"/>
                  </a:lnTo>
                  <a:lnTo>
                    <a:pt x="15709" y="7241"/>
                  </a:lnTo>
                  <a:lnTo>
                    <a:pt x="17552" y="5574"/>
                  </a:lnTo>
                  <a:lnTo>
                    <a:pt x="18254" y="4740"/>
                  </a:lnTo>
                  <a:lnTo>
                    <a:pt x="18298" y="4696"/>
                  </a:lnTo>
                  <a:lnTo>
                    <a:pt x="18957" y="3511"/>
                  </a:lnTo>
                  <a:lnTo>
                    <a:pt x="20229" y="1756"/>
                  </a:lnTo>
                  <a:lnTo>
                    <a:pt x="22730" y="878"/>
                  </a:lnTo>
                  <a:lnTo>
                    <a:pt x="24793" y="396"/>
                  </a:lnTo>
                  <a:lnTo>
                    <a:pt x="25319" y="352"/>
                  </a:lnTo>
                  <a:lnTo>
                    <a:pt x="27996" y="1054"/>
                  </a:lnTo>
                  <a:lnTo>
                    <a:pt x="31506" y="2985"/>
                  </a:lnTo>
                  <a:lnTo>
                    <a:pt x="33788" y="4345"/>
                  </a:lnTo>
                  <a:lnTo>
                    <a:pt x="33788" y="4389"/>
                  </a:lnTo>
                  <a:lnTo>
                    <a:pt x="35543" y="5135"/>
                  </a:lnTo>
                  <a:lnTo>
                    <a:pt x="36991" y="6627"/>
                  </a:lnTo>
                  <a:lnTo>
                    <a:pt x="39142" y="8162"/>
                  </a:lnTo>
                  <a:lnTo>
                    <a:pt x="40107" y="9216"/>
                  </a:lnTo>
                  <a:lnTo>
                    <a:pt x="40151" y="9259"/>
                  </a:lnTo>
                  <a:lnTo>
                    <a:pt x="42696" y="10181"/>
                  </a:lnTo>
                  <a:lnTo>
                    <a:pt x="44671" y="10751"/>
                  </a:lnTo>
                  <a:lnTo>
                    <a:pt x="44714" y="10795"/>
                  </a:lnTo>
                  <a:lnTo>
                    <a:pt x="48751" y="11190"/>
                  </a:lnTo>
                  <a:lnTo>
                    <a:pt x="48795" y="11190"/>
                  </a:lnTo>
                  <a:lnTo>
                    <a:pt x="51340" y="11102"/>
                  </a:lnTo>
                  <a:lnTo>
                    <a:pt x="52086" y="11190"/>
                  </a:lnTo>
                  <a:lnTo>
                    <a:pt x="52174" y="11190"/>
                  </a:lnTo>
                  <a:lnTo>
                    <a:pt x="53008" y="10927"/>
                  </a:lnTo>
                  <a:lnTo>
                    <a:pt x="53096" y="10883"/>
                  </a:lnTo>
                  <a:lnTo>
                    <a:pt x="53140" y="10839"/>
                  </a:lnTo>
                  <a:lnTo>
                    <a:pt x="53140" y="10795"/>
                  </a:lnTo>
                  <a:lnTo>
                    <a:pt x="53140" y="10708"/>
                  </a:lnTo>
                  <a:lnTo>
                    <a:pt x="53096" y="10664"/>
                  </a:lnTo>
                  <a:lnTo>
                    <a:pt x="53052" y="10620"/>
                  </a:lnTo>
                  <a:lnTo>
                    <a:pt x="53008" y="10576"/>
                  </a:lnTo>
                  <a:lnTo>
                    <a:pt x="52920" y="10576"/>
                  </a:lnTo>
                  <a:lnTo>
                    <a:pt x="52130" y="10839"/>
                  </a:lnTo>
                  <a:lnTo>
                    <a:pt x="51384" y="10751"/>
                  </a:lnTo>
                  <a:lnTo>
                    <a:pt x="51340" y="10751"/>
                  </a:lnTo>
                  <a:lnTo>
                    <a:pt x="48795" y="10839"/>
                  </a:lnTo>
                  <a:lnTo>
                    <a:pt x="44758" y="10444"/>
                  </a:lnTo>
                  <a:lnTo>
                    <a:pt x="42828" y="9874"/>
                  </a:lnTo>
                  <a:lnTo>
                    <a:pt x="40326" y="8952"/>
                  </a:lnTo>
                  <a:lnTo>
                    <a:pt x="39361" y="7899"/>
                  </a:lnTo>
                  <a:lnTo>
                    <a:pt x="39361" y="7855"/>
                  </a:lnTo>
                  <a:lnTo>
                    <a:pt x="37211" y="6363"/>
                  </a:lnTo>
                  <a:lnTo>
                    <a:pt x="35763" y="4871"/>
                  </a:lnTo>
                  <a:lnTo>
                    <a:pt x="35719" y="4828"/>
                  </a:lnTo>
                  <a:lnTo>
                    <a:pt x="33964" y="4038"/>
                  </a:lnTo>
                  <a:lnTo>
                    <a:pt x="31682" y="2677"/>
                  </a:lnTo>
                  <a:lnTo>
                    <a:pt x="28128" y="747"/>
                  </a:lnTo>
                  <a:lnTo>
                    <a:pt x="28128" y="703"/>
                  </a:lnTo>
                  <a:lnTo>
                    <a:pt x="2536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1"/>
            <p:cNvSpPr/>
            <p:nvPr/>
          </p:nvSpPr>
          <p:spPr>
            <a:xfrm>
              <a:off x="5680400" y="4855700"/>
              <a:ext cx="42800" cy="15375"/>
            </a:xfrm>
            <a:custGeom>
              <a:rect b="b" l="l" r="r" t="t"/>
              <a:pathLst>
                <a:path extrusionOk="0" h="615" w="1712">
                  <a:moveTo>
                    <a:pt x="88" y="0"/>
                  </a:moveTo>
                  <a:lnTo>
                    <a:pt x="0" y="44"/>
                  </a:lnTo>
                  <a:lnTo>
                    <a:pt x="0" y="132"/>
                  </a:lnTo>
                  <a:lnTo>
                    <a:pt x="0" y="176"/>
                  </a:lnTo>
                  <a:lnTo>
                    <a:pt x="0" y="263"/>
                  </a:lnTo>
                  <a:lnTo>
                    <a:pt x="44" y="307"/>
                  </a:lnTo>
                  <a:lnTo>
                    <a:pt x="132" y="307"/>
                  </a:lnTo>
                  <a:lnTo>
                    <a:pt x="1492" y="614"/>
                  </a:lnTo>
                  <a:lnTo>
                    <a:pt x="1536" y="614"/>
                  </a:lnTo>
                  <a:lnTo>
                    <a:pt x="1668" y="570"/>
                  </a:lnTo>
                  <a:lnTo>
                    <a:pt x="1712" y="483"/>
                  </a:lnTo>
                  <a:lnTo>
                    <a:pt x="1712" y="395"/>
                  </a:lnTo>
                  <a:lnTo>
                    <a:pt x="1668" y="351"/>
                  </a:lnTo>
                  <a:lnTo>
                    <a:pt x="1624" y="307"/>
                  </a:lnTo>
                  <a:lnTo>
                    <a:pt x="1580" y="263"/>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1"/>
            <p:cNvSpPr/>
            <p:nvPr/>
          </p:nvSpPr>
          <p:spPr>
            <a:xfrm>
              <a:off x="5660650" y="4828275"/>
              <a:ext cx="138250" cy="42800"/>
            </a:xfrm>
            <a:custGeom>
              <a:rect b="b" l="l" r="r" t="t"/>
              <a:pathLst>
                <a:path extrusionOk="0" h="1712" w="5530">
                  <a:moveTo>
                    <a:pt x="659" y="0"/>
                  </a:moveTo>
                  <a:lnTo>
                    <a:pt x="132" y="132"/>
                  </a:lnTo>
                  <a:lnTo>
                    <a:pt x="44" y="176"/>
                  </a:lnTo>
                  <a:lnTo>
                    <a:pt x="0" y="219"/>
                  </a:lnTo>
                  <a:lnTo>
                    <a:pt x="0" y="307"/>
                  </a:lnTo>
                  <a:lnTo>
                    <a:pt x="0" y="351"/>
                  </a:lnTo>
                  <a:lnTo>
                    <a:pt x="0" y="439"/>
                  </a:lnTo>
                  <a:lnTo>
                    <a:pt x="88" y="483"/>
                  </a:lnTo>
                  <a:lnTo>
                    <a:pt x="220" y="483"/>
                  </a:lnTo>
                  <a:lnTo>
                    <a:pt x="703" y="351"/>
                  </a:lnTo>
                  <a:lnTo>
                    <a:pt x="3028" y="1141"/>
                  </a:lnTo>
                  <a:lnTo>
                    <a:pt x="5310" y="1711"/>
                  </a:lnTo>
                  <a:lnTo>
                    <a:pt x="5486" y="1711"/>
                  </a:lnTo>
                  <a:lnTo>
                    <a:pt x="5529" y="1580"/>
                  </a:lnTo>
                  <a:lnTo>
                    <a:pt x="5529" y="1536"/>
                  </a:lnTo>
                  <a:lnTo>
                    <a:pt x="5529" y="1448"/>
                  </a:lnTo>
                  <a:lnTo>
                    <a:pt x="5442" y="1404"/>
                  </a:lnTo>
                  <a:lnTo>
                    <a:pt x="5398" y="1360"/>
                  </a:lnTo>
                  <a:lnTo>
                    <a:pt x="3116" y="790"/>
                  </a:lnTo>
                  <a:lnTo>
                    <a:pt x="74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1"/>
            <p:cNvSpPr/>
            <p:nvPr/>
          </p:nvSpPr>
          <p:spPr>
            <a:xfrm>
              <a:off x="5656250" y="4808525"/>
              <a:ext cx="208475" cy="60350"/>
            </a:xfrm>
            <a:custGeom>
              <a:rect b="b" l="l" r="r" t="t"/>
              <a:pathLst>
                <a:path extrusionOk="0" h="2414" w="8339">
                  <a:moveTo>
                    <a:pt x="1317" y="0"/>
                  </a:moveTo>
                  <a:lnTo>
                    <a:pt x="528" y="132"/>
                  </a:lnTo>
                  <a:lnTo>
                    <a:pt x="484" y="132"/>
                  </a:lnTo>
                  <a:lnTo>
                    <a:pt x="133" y="263"/>
                  </a:lnTo>
                  <a:lnTo>
                    <a:pt x="89" y="307"/>
                  </a:lnTo>
                  <a:lnTo>
                    <a:pt x="45" y="395"/>
                  </a:lnTo>
                  <a:lnTo>
                    <a:pt x="1" y="439"/>
                  </a:lnTo>
                  <a:lnTo>
                    <a:pt x="45" y="527"/>
                  </a:lnTo>
                  <a:lnTo>
                    <a:pt x="45" y="571"/>
                  </a:lnTo>
                  <a:lnTo>
                    <a:pt x="133" y="614"/>
                  </a:lnTo>
                  <a:lnTo>
                    <a:pt x="264" y="614"/>
                  </a:lnTo>
                  <a:lnTo>
                    <a:pt x="571" y="483"/>
                  </a:lnTo>
                  <a:lnTo>
                    <a:pt x="1361" y="351"/>
                  </a:lnTo>
                  <a:lnTo>
                    <a:pt x="3511" y="878"/>
                  </a:lnTo>
                  <a:lnTo>
                    <a:pt x="5837" y="1843"/>
                  </a:lnTo>
                  <a:lnTo>
                    <a:pt x="7724" y="2326"/>
                  </a:lnTo>
                  <a:lnTo>
                    <a:pt x="8163" y="2414"/>
                  </a:lnTo>
                  <a:lnTo>
                    <a:pt x="8207" y="2414"/>
                  </a:lnTo>
                  <a:lnTo>
                    <a:pt x="8294" y="2370"/>
                  </a:lnTo>
                  <a:lnTo>
                    <a:pt x="8338" y="2238"/>
                  </a:lnTo>
                  <a:lnTo>
                    <a:pt x="8338" y="2194"/>
                  </a:lnTo>
                  <a:lnTo>
                    <a:pt x="8338" y="2106"/>
                  </a:lnTo>
                  <a:lnTo>
                    <a:pt x="8294" y="2063"/>
                  </a:lnTo>
                  <a:lnTo>
                    <a:pt x="8207" y="2063"/>
                  </a:lnTo>
                  <a:lnTo>
                    <a:pt x="7812" y="1975"/>
                  </a:lnTo>
                  <a:lnTo>
                    <a:pt x="5969" y="1492"/>
                  </a:lnTo>
                  <a:lnTo>
                    <a:pt x="3643" y="571"/>
                  </a:lnTo>
                  <a:lnTo>
                    <a:pt x="3599" y="527"/>
                  </a:lnTo>
                  <a:lnTo>
                    <a:pt x="140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1"/>
            <p:cNvSpPr/>
            <p:nvPr/>
          </p:nvSpPr>
          <p:spPr>
            <a:xfrm>
              <a:off x="5636525" y="4793150"/>
              <a:ext cx="269875" cy="65850"/>
            </a:xfrm>
            <a:custGeom>
              <a:rect b="b" l="l" r="r" t="t"/>
              <a:pathLst>
                <a:path extrusionOk="0" h="2634" w="10795">
                  <a:moveTo>
                    <a:pt x="3072" y="1"/>
                  </a:moveTo>
                  <a:lnTo>
                    <a:pt x="1536" y="264"/>
                  </a:lnTo>
                  <a:lnTo>
                    <a:pt x="176" y="440"/>
                  </a:lnTo>
                  <a:lnTo>
                    <a:pt x="88" y="484"/>
                  </a:lnTo>
                  <a:lnTo>
                    <a:pt x="44" y="527"/>
                  </a:lnTo>
                  <a:lnTo>
                    <a:pt x="44" y="571"/>
                  </a:lnTo>
                  <a:lnTo>
                    <a:pt x="0" y="659"/>
                  </a:lnTo>
                  <a:lnTo>
                    <a:pt x="44" y="703"/>
                  </a:lnTo>
                  <a:lnTo>
                    <a:pt x="88" y="791"/>
                  </a:lnTo>
                  <a:lnTo>
                    <a:pt x="219" y="791"/>
                  </a:lnTo>
                  <a:lnTo>
                    <a:pt x="1580" y="615"/>
                  </a:lnTo>
                  <a:lnTo>
                    <a:pt x="3116" y="352"/>
                  </a:lnTo>
                  <a:lnTo>
                    <a:pt x="5617" y="1229"/>
                  </a:lnTo>
                  <a:lnTo>
                    <a:pt x="7899" y="1844"/>
                  </a:lnTo>
                  <a:lnTo>
                    <a:pt x="9698" y="2502"/>
                  </a:lnTo>
                  <a:lnTo>
                    <a:pt x="9742" y="2502"/>
                  </a:lnTo>
                  <a:lnTo>
                    <a:pt x="10575" y="2634"/>
                  </a:lnTo>
                  <a:lnTo>
                    <a:pt x="10619" y="2634"/>
                  </a:lnTo>
                  <a:lnTo>
                    <a:pt x="10751" y="2590"/>
                  </a:lnTo>
                  <a:lnTo>
                    <a:pt x="10795" y="2502"/>
                  </a:lnTo>
                  <a:lnTo>
                    <a:pt x="10795" y="2414"/>
                  </a:lnTo>
                  <a:lnTo>
                    <a:pt x="10751" y="2370"/>
                  </a:lnTo>
                  <a:lnTo>
                    <a:pt x="10707" y="2326"/>
                  </a:lnTo>
                  <a:lnTo>
                    <a:pt x="10663" y="2283"/>
                  </a:lnTo>
                  <a:lnTo>
                    <a:pt x="9829" y="2151"/>
                  </a:lnTo>
                  <a:lnTo>
                    <a:pt x="7986" y="1537"/>
                  </a:lnTo>
                  <a:lnTo>
                    <a:pt x="5748" y="878"/>
                  </a:lnTo>
                  <a:lnTo>
                    <a:pt x="315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1"/>
            <p:cNvSpPr/>
            <p:nvPr/>
          </p:nvSpPr>
          <p:spPr>
            <a:xfrm>
              <a:off x="5527900" y="5054250"/>
              <a:ext cx="528800" cy="40600"/>
            </a:xfrm>
            <a:custGeom>
              <a:rect b="b" l="l" r="r" t="t"/>
              <a:pathLst>
                <a:path extrusionOk="0" h="1624" w="21152">
                  <a:moveTo>
                    <a:pt x="20976" y="0"/>
                  </a:moveTo>
                  <a:lnTo>
                    <a:pt x="16807" y="132"/>
                  </a:lnTo>
                  <a:lnTo>
                    <a:pt x="16719" y="132"/>
                  </a:lnTo>
                  <a:lnTo>
                    <a:pt x="15579" y="702"/>
                  </a:lnTo>
                  <a:lnTo>
                    <a:pt x="11147" y="527"/>
                  </a:lnTo>
                  <a:lnTo>
                    <a:pt x="8733" y="527"/>
                  </a:lnTo>
                  <a:lnTo>
                    <a:pt x="6188" y="790"/>
                  </a:lnTo>
                  <a:lnTo>
                    <a:pt x="3116" y="1097"/>
                  </a:lnTo>
                  <a:lnTo>
                    <a:pt x="879" y="966"/>
                  </a:lnTo>
                  <a:lnTo>
                    <a:pt x="791" y="966"/>
                  </a:lnTo>
                  <a:lnTo>
                    <a:pt x="133" y="1273"/>
                  </a:lnTo>
                  <a:lnTo>
                    <a:pt x="45" y="1317"/>
                  </a:lnTo>
                  <a:lnTo>
                    <a:pt x="1" y="1361"/>
                  </a:lnTo>
                  <a:lnTo>
                    <a:pt x="1" y="1448"/>
                  </a:lnTo>
                  <a:lnTo>
                    <a:pt x="45" y="1492"/>
                  </a:lnTo>
                  <a:lnTo>
                    <a:pt x="89" y="1580"/>
                  </a:lnTo>
                  <a:lnTo>
                    <a:pt x="176" y="1624"/>
                  </a:lnTo>
                  <a:lnTo>
                    <a:pt x="264" y="1580"/>
                  </a:lnTo>
                  <a:lnTo>
                    <a:pt x="879" y="1317"/>
                  </a:lnTo>
                  <a:lnTo>
                    <a:pt x="3116" y="1448"/>
                  </a:lnTo>
                  <a:lnTo>
                    <a:pt x="3160" y="1448"/>
                  </a:lnTo>
                  <a:lnTo>
                    <a:pt x="6232" y="1141"/>
                  </a:lnTo>
                  <a:lnTo>
                    <a:pt x="8777" y="878"/>
                  </a:lnTo>
                  <a:lnTo>
                    <a:pt x="11147" y="878"/>
                  </a:lnTo>
                  <a:lnTo>
                    <a:pt x="15622" y="1053"/>
                  </a:lnTo>
                  <a:lnTo>
                    <a:pt x="15666" y="1010"/>
                  </a:lnTo>
                  <a:lnTo>
                    <a:pt x="16851" y="483"/>
                  </a:lnTo>
                  <a:lnTo>
                    <a:pt x="20976" y="351"/>
                  </a:lnTo>
                  <a:lnTo>
                    <a:pt x="21064" y="351"/>
                  </a:lnTo>
                  <a:lnTo>
                    <a:pt x="21107" y="308"/>
                  </a:lnTo>
                  <a:lnTo>
                    <a:pt x="21151" y="220"/>
                  </a:lnTo>
                  <a:lnTo>
                    <a:pt x="21151" y="176"/>
                  </a:lnTo>
                  <a:lnTo>
                    <a:pt x="21151" y="88"/>
                  </a:lnTo>
                  <a:lnTo>
                    <a:pt x="21107" y="44"/>
                  </a:lnTo>
                  <a:lnTo>
                    <a:pt x="209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1"/>
            <p:cNvSpPr/>
            <p:nvPr/>
          </p:nvSpPr>
          <p:spPr>
            <a:xfrm>
              <a:off x="5946975" y="5033400"/>
              <a:ext cx="121775" cy="18675"/>
            </a:xfrm>
            <a:custGeom>
              <a:rect b="b" l="l" r="r" t="t"/>
              <a:pathLst>
                <a:path extrusionOk="0" h="747" w="4871">
                  <a:moveTo>
                    <a:pt x="4695" y="1"/>
                  </a:moveTo>
                  <a:lnTo>
                    <a:pt x="1010" y="88"/>
                  </a:lnTo>
                  <a:lnTo>
                    <a:pt x="966" y="88"/>
                  </a:lnTo>
                  <a:lnTo>
                    <a:pt x="132" y="396"/>
                  </a:lnTo>
                  <a:lnTo>
                    <a:pt x="44" y="439"/>
                  </a:lnTo>
                  <a:lnTo>
                    <a:pt x="0" y="483"/>
                  </a:lnTo>
                  <a:lnTo>
                    <a:pt x="0" y="571"/>
                  </a:lnTo>
                  <a:lnTo>
                    <a:pt x="0" y="615"/>
                  </a:lnTo>
                  <a:lnTo>
                    <a:pt x="88" y="703"/>
                  </a:lnTo>
                  <a:lnTo>
                    <a:pt x="176" y="747"/>
                  </a:lnTo>
                  <a:lnTo>
                    <a:pt x="220" y="747"/>
                  </a:lnTo>
                  <a:lnTo>
                    <a:pt x="1053" y="439"/>
                  </a:lnTo>
                  <a:lnTo>
                    <a:pt x="4739" y="352"/>
                  </a:lnTo>
                  <a:lnTo>
                    <a:pt x="4783" y="352"/>
                  </a:lnTo>
                  <a:lnTo>
                    <a:pt x="4827" y="308"/>
                  </a:lnTo>
                  <a:lnTo>
                    <a:pt x="4871" y="264"/>
                  </a:lnTo>
                  <a:lnTo>
                    <a:pt x="4871" y="176"/>
                  </a:lnTo>
                  <a:lnTo>
                    <a:pt x="4871" y="88"/>
                  </a:lnTo>
                  <a:lnTo>
                    <a:pt x="4827" y="45"/>
                  </a:lnTo>
                  <a:lnTo>
                    <a:pt x="478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1"/>
            <p:cNvSpPr/>
            <p:nvPr/>
          </p:nvSpPr>
          <p:spPr>
            <a:xfrm>
              <a:off x="5962325" y="5012550"/>
              <a:ext cx="120700" cy="18675"/>
            </a:xfrm>
            <a:custGeom>
              <a:rect b="b" l="l" r="r" t="t"/>
              <a:pathLst>
                <a:path extrusionOk="0" h="747" w="4828">
                  <a:moveTo>
                    <a:pt x="4652" y="1"/>
                  </a:moveTo>
                  <a:lnTo>
                    <a:pt x="966" y="89"/>
                  </a:lnTo>
                  <a:lnTo>
                    <a:pt x="922" y="133"/>
                  </a:lnTo>
                  <a:lnTo>
                    <a:pt x="132" y="440"/>
                  </a:lnTo>
                  <a:lnTo>
                    <a:pt x="88" y="440"/>
                  </a:lnTo>
                  <a:lnTo>
                    <a:pt x="44" y="527"/>
                  </a:lnTo>
                  <a:lnTo>
                    <a:pt x="1" y="571"/>
                  </a:lnTo>
                  <a:lnTo>
                    <a:pt x="44" y="659"/>
                  </a:lnTo>
                  <a:lnTo>
                    <a:pt x="88" y="747"/>
                  </a:lnTo>
                  <a:lnTo>
                    <a:pt x="264" y="747"/>
                  </a:lnTo>
                  <a:lnTo>
                    <a:pt x="1010" y="440"/>
                  </a:lnTo>
                  <a:lnTo>
                    <a:pt x="4652" y="352"/>
                  </a:lnTo>
                  <a:lnTo>
                    <a:pt x="4696" y="352"/>
                  </a:lnTo>
                  <a:lnTo>
                    <a:pt x="4784" y="308"/>
                  </a:lnTo>
                  <a:lnTo>
                    <a:pt x="4784" y="220"/>
                  </a:lnTo>
                  <a:lnTo>
                    <a:pt x="4827" y="176"/>
                  </a:lnTo>
                  <a:lnTo>
                    <a:pt x="4784" y="89"/>
                  </a:lnTo>
                  <a:lnTo>
                    <a:pt x="4740" y="45"/>
                  </a:lnTo>
                  <a:lnTo>
                    <a:pt x="465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1"/>
            <p:cNvSpPr/>
            <p:nvPr/>
          </p:nvSpPr>
          <p:spPr>
            <a:xfrm>
              <a:off x="5977675" y="4991725"/>
              <a:ext cx="117425" cy="17575"/>
            </a:xfrm>
            <a:custGeom>
              <a:rect b="b" l="l" r="r" t="t"/>
              <a:pathLst>
                <a:path extrusionOk="0" h="703" w="4697">
                  <a:moveTo>
                    <a:pt x="4521" y="0"/>
                  </a:moveTo>
                  <a:lnTo>
                    <a:pt x="966" y="132"/>
                  </a:lnTo>
                  <a:lnTo>
                    <a:pt x="922" y="132"/>
                  </a:lnTo>
                  <a:lnTo>
                    <a:pt x="176" y="351"/>
                  </a:lnTo>
                  <a:lnTo>
                    <a:pt x="133" y="351"/>
                  </a:lnTo>
                  <a:lnTo>
                    <a:pt x="89" y="395"/>
                  </a:lnTo>
                  <a:lnTo>
                    <a:pt x="45" y="439"/>
                  </a:lnTo>
                  <a:lnTo>
                    <a:pt x="1" y="527"/>
                  </a:lnTo>
                  <a:lnTo>
                    <a:pt x="1" y="571"/>
                  </a:lnTo>
                  <a:lnTo>
                    <a:pt x="89" y="658"/>
                  </a:lnTo>
                  <a:lnTo>
                    <a:pt x="176" y="702"/>
                  </a:lnTo>
                  <a:lnTo>
                    <a:pt x="220" y="702"/>
                  </a:lnTo>
                  <a:lnTo>
                    <a:pt x="1010" y="483"/>
                  </a:lnTo>
                  <a:lnTo>
                    <a:pt x="4521" y="351"/>
                  </a:lnTo>
                  <a:lnTo>
                    <a:pt x="4608" y="351"/>
                  </a:lnTo>
                  <a:lnTo>
                    <a:pt x="4652" y="307"/>
                  </a:lnTo>
                  <a:lnTo>
                    <a:pt x="4696" y="263"/>
                  </a:lnTo>
                  <a:lnTo>
                    <a:pt x="4696" y="176"/>
                  </a:lnTo>
                  <a:lnTo>
                    <a:pt x="4652" y="88"/>
                  </a:lnTo>
                  <a:lnTo>
                    <a:pt x="4652" y="44"/>
                  </a:lnTo>
                  <a:lnTo>
                    <a:pt x="456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1"/>
            <p:cNvSpPr/>
            <p:nvPr/>
          </p:nvSpPr>
          <p:spPr>
            <a:xfrm>
              <a:off x="6019375" y="4955525"/>
              <a:ext cx="16475" cy="9900"/>
            </a:xfrm>
            <a:custGeom>
              <a:rect b="b" l="l" r="r" t="t"/>
              <a:pathLst>
                <a:path extrusionOk="0" h="396" w="659">
                  <a:moveTo>
                    <a:pt x="439" y="0"/>
                  </a:moveTo>
                  <a:lnTo>
                    <a:pt x="132" y="44"/>
                  </a:lnTo>
                  <a:lnTo>
                    <a:pt x="44" y="88"/>
                  </a:lnTo>
                  <a:lnTo>
                    <a:pt x="0" y="132"/>
                  </a:lnTo>
                  <a:lnTo>
                    <a:pt x="0" y="220"/>
                  </a:lnTo>
                  <a:lnTo>
                    <a:pt x="0" y="263"/>
                  </a:lnTo>
                  <a:lnTo>
                    <a:pt x="44" y="395"/>
                  </a:lnTo>
                  <a:lnTo>
                    <a:pt x="220" y="395"/>
                  </a:lnTo>
                  <a:lnTo>
                    <a:pt x="527" y="307"/>
                  </a:lnTo>
                  <a:lnTo>
                    <a:pt x="571" y="307"/>
                  </a:lnTo>
                  <a:lnTo>
                    <a:pt x="615" y="263"/>
                  </a:lnTo>
                  <a:lnTo>
                    <a:pt x="659" y="176"/>
                  </a:lnTo>
                  <a:lnTo>
                    <a:pt x="659" y="132"/>
                  </a:lnTo>
                  <a:lnTo>
                    <a:pt x="615" y="44"/>
                  </a:lnTo>
                  <a:lnTo>
                    <a:pt x="57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1"/>
            <p:cNvSpPr/>
            <p:nvPr/>
          </p:nvSpPr>
          <p:spPr>
            <a:xfrm>
              <a:off x="6024850" y="4934675"/>
              <a:ext cx="25275" cy="13175"/>
            </a:xfrm>
            <a:custGeom>
              <a:rect b="b" l="l" r="r" t="t"/>
              <a:pathLst>
                <a:path extrusionOk="0" h="527" w="1011">
                  <a:moveTo>
                    <a:pt x="835" y="0"/>
                  </a:moveTo>
                  <a:lnTo>
                    <a:pt x="132" y="176"/>
                  </a:lnTo>
                  <a:lnTo>
                    <a:pt x="89" y="220"/>
                  </a:lnTo>
                  <a:lnTo>
                    <a:pt x="45" y="264"/>
                  </a:lnTo>
                  <a:lnTo>
                    <a:pt x="1" y="351"/>
                  </a:lnTo>
                  <a:lnTo>
                    <a:pt x="1" y="395"/>
                  </a:lnTo>
                  <a:lnTo>
                    <a:pt x="89" y="483"/>
                  </a:lnTo>
                  <a:lnTo>
                    <a:pt x="176" y="527"/>
                  </a:lnTo>
                  <a:lnTo>
                    <a:pt x="220" y="527"/>
                  </a:lnTo>
                  <a:lnTo>
                    <a:pt x="922" y="351"/>
                  </a:lnTo>
                  <a:lnTo>
                    <a:pt x="966" y="308"/>
                  </a:lnTo>
                  <a:lnTo>
                    <a:pt x="1010" y="264"/>
                  </a:lnTo>
                  <a:lnTo>
                    <a:pt x="1010" y="220"/>
                  </a:lnTo>
                  <a:lnTo>
                    <a:pt x="1010" y="132"/>
                  </a:lnTo>
                  <a:lnTo>
                    <a:pt x="1010" y="88"/>
                  </a:lnTo>
                  <a:lnTo>
                    <a:pt x="966" y="44"/>
                  </a:lnTo>
                  <a:lnTo>
                    <a:pt x="87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1"/>
            <p:cNvSpPr/>
            <p:nvPr/>
          </p:nvSpPr>
          <p:spPr>
            <a:xfrm>
              <a:off x="6041325" y="4908350"/>
              <a:ext cx="165650" cy="19775"/>
            </a:xfrm>
            <a:custGeom>
              <a:rect b="b" l="l" r="r" t="t"/>
              <a:pathLst>
                <a:path extrusionOk="0" h="791" w="6626">
                  <a:moveTo>
                    <a:pt x="6450" y="0"/>
                  </a:moveTo>
                  <a:lnTo>
                    <a:pt x="790" y="264"/>
                  </a:lnTo>
                  <a:lnTo>
                    <a:pt x="746" y="264"/>
                  </a:lnTo>
                  <a:lnTo>
                    <a:pt x="132" y="439"/>
                  </a:lnTo>
                  <a:lnTo>
                    <a:pt x="88" y="483"/>
                  </a:lnTo>
                  <a:lnTo>
                    <a:pt x="44" y="527"/>
                  </a:lnTo>
                  <a:lnTo>
                    <a:pt x="0" y="571"/>
                  </a:lnTo>
                  <a:lnTo>
                    <a:pt x="0" y="658"/>
                  </a:lnTo>
                  <a:lnTo>
                    <a:pt x="88" y="746"/>
                  </a:lnTo>
                  <a:lnTo>
                    <a:pt x="176" y="790"/>
                  </a:lnTo>
                  <a:lnTo>
                    <a:pt x="219" y="790"/>
                  </a:lnTo>
                  <a:lnTo>
                    <a:pt x="834" y="615"/>
                  </a:lnTo>
                  <a:lnTo>
                    <a:pt x="6450" y="351"/>
                  </a:lnTo>
                  <a:lnTo>
                    <a:pt x="6538" y="307"/>
                  </a:lnTo>
                  <a:lnTo>
                    <a:pt x="6582" y="307"/>
                  </a:lnTo>
                  <a:lnTo>
                    <a:pt x="6626" y="220"/>
                  </a:lnTo>
                  <a:lnTo>
                    <a:pt x="6626" y="176"/>
                  </a:lnTo>
                  <a:lnTo>
                    <a:pt x="6626" y="88"/>
                  </a:lnTo>
                  <a:lnTo>
                    <a:pt x="6582" y="44"/>
                  </a:lnTo>
                  <a:lnTo>
                    <a:pt x="649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1"/>
            <p:cNvSpPr/>
            <p:nvPr/>
          </p:nvSpPr>
          <p:spPr>
            <a:xfrm>
              <a:off x="6046800" y="4887500"/>
              <a:ext cx="165675" cy="23075"/>
            </a:xfrm>
            <a:custGeom>
              <a:rect b="b" l="l" r="r" t="t"/>
              <a:pathLst>
                <a:path extrusionOk="0" h="923" w="6627">
                  <a:moveTo>
                    <a:pt x="6407" y="1"/>
                  </a:moveTo>
                  <a:lnTo>
                    <a:pt x="2545" y="88"/>
                  </a:lnTo>
                  <a:lnTo>
                    <a:pt x="1141" y="308"/>
                  </a:lnTo>
                  <a:lnTo>
                    <a:pt x="1097" y="308"/>
                  </a:lnTo>
                  <a:lnTo>
                    <a:pt x="132" y="571"/>
                  </a:lnTo>
                  <a:lnTo>
                    <a:pt x="88" y="615"/>
                  </a:lnTo>
                  <a:lnTo>
                    <a:pt x="44" y="659"/>
                  </a:lnTo>
                  <a:lnTo>
                    <a:pt x="0" y="703"/>
                  </a:lnTo>
                  <a:lnTo>
                    <a:pt x="44" y="790"/>
                  </a:lnTo>
                  <a:lnTo>
                    <a:pt x="88" y="878"/>
                  </a:lnTo>
                  <a:lnTo>
                    <a:pt x="176" y="922"/>
                  </a:lnTo>
                  <a:lnTo>
                    <a:pt x="264" y="922"/>
                  </a:lnTo>
                  <a:lnTo>
                    <a:pt x="1185" y="615"/>
                  </a:lnTo>
                  <a:lnTo>
                    <a:pt x="2589" y="439"/>
                  </a:lnTo>
                  <a:lnTo>
                    <a:pt x="6451" y="352"/>
                  </a:lnTo>
                  <a:lnTo>
                    <a:pt x="6495" y="308"/>
                  </a:lnTo>
                  <a:lnTo>
                    <a:pt x="6539" y="264"/>
                  </a:lnTo>
                  <a:lnTo>
                    <a:pt x="6582" y="220"/>
                  </a:lnTo>
                  <a:lnTo>
                    <a:pt x="6626" y="132"/>
                  </a:lnTo>
                  <a:lnTo>
                    <a:pt x="6582" y="88"/>
                  </a:lnTo>
                  <a:lnTo>
                    <a:pt x="6539" y="44"/>
                  </a:lnTo>
                  <a:lnTo>
                    <a:pt x="640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1"/>
            <p:cNvSpPr/>
            <p:nvPr/>
          </p:nvSpPr>
          <p:spPr>
            <a:xfrm>
              <a:off x="6097250" y="4844725"/>
              <a:ext cx="125100" cy="18675"/>
            </a:xfrm>
            <a:custGeom>
              <a:rect b="b" l="l" r="r" t="t"/>
              <a:pathLst>
                <a:path extrusionOk="0" h="747" w="5004">
                  <a:moveTo>
                    <a:pt x="4828" y="0"/>
                  </a:moveTo>
                  <a:lnTo>
                    <a:pt x="1756" y="132"/>
                  </a:lnTo>
                  <a:lnTo>
                    <a:pt x="308" y="351"/>
                  </a:lnTo>
                  <a:lnTo>
                    <a:pt x="264" y="351"/>
                  </a:lnTo>
                  <a:lnTo>
                    <a:pt x="89" y="439"/>
                  </a:lnTo>
                  <a:lnTo>
                    <a:pt x="45" y="439"/>
                  </a:lnTo>
                  <a:lnTo>
                    <a:pt x="1" y="527"/>
                  </a:lnTo>
                  <a:lnTo>
                    <a:pt x="1" y="571"/>
                  </a:lnTo>
                  <a:lnTo>
                    <a:pt x="1" y="658"/>
                  </a:lnTo>
                  <a:lnTo>
                    <a:pt x="89" y="746"/>
                  </a:lnTo>
                  <a:lnTo>
                    <a:pt x="220" y="746"/>
                  </a:lnTo>
                  <a:lnTo>
                    <a:pt x="352" y="702"/>
                  </a:lnTo>
                  <a:lnTo>
                    <a:pt x="1800" y="483"/>
                  </a:lnTo>
                  <a:lnTo>
                    <a:pt x="4828" y="351"/>
                  </a:lnTo>
                  <a:lnTo>
                    <a:pt x="4916" y="351"/>
                  </a:lnTo>
                  <a:lnTo>
                    <a:pt x="4959" y="307"/>
                  </a:lnTo>
                  <a:lnTo>
                    <a:pt x="5003" y="263"/>
                  </a:lnTo>
                  <a:lnTo>
                    <a:pt x="5003" y="176"/>
                  </a:lnTo>
                  <a:lnTo>
                    <a:pt x="5003" y="132"/>
                  </a:lnTo>
                  <a:lnTo>
                    <a:pt x="4959" y="44"/>
                  </a:lnTo>
                  <a:lnTo>
                    <a:pt x="4872" y="44"/>
                  </a:lnTo>
                  <a:lnTo>
                    <a:pt x="482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1"/>
            <p:cNvSpPr/>
            <p:nvPr/>
          </p:nvSpPr>
          <p:spPr>
            <a:xfrm>
              <a:off x="6107125" y="4824975"/>
              <a:ext cx="120700" cy="20875"/>
            </a:xfrm>
            <a:custGeom>
              <a:rect b="b" l="l" r="r" t="t"/>
              <a:pathLst>
                <a:path extrusionOk="0" h="835" w="4828">
                  <a:moveTo>
                    <a:pt x="4652" y="0"/>
                  </a:moveTo>
                  <a:lnTo>
                    <a:pt x="2019" y="132"/>
                  </a:lnTo>
                  <a:lnTo>
                    <a:pt x="484" y="351"/>
                  </a:lnTo>
                  <a:lnTo>
                    <a:pt x="440" y="351"/>
                  </a:lnTo>
                  <a:lnTo>
                    <a:pt x="89" y="483"/>
                  </a:lnTo>
                  <a:lnTo>
                    <a:pt x="45" y="527"/>
                  </a:lnTo>
                  <a:lnTo>
                    <a:pt x="1" y="571"/>
                  </a:lnTo>
                  <a:lnTo>
                    <a:pt x="1" y="659"/>
                  </a:lnTo>
                  <a:lnTo>
                    <a:pt x="1" y="702"/>
                  </a:lnTo>
                  <a:lnTo>
                    <a:pt x="89" y="790"/>
                  </a:lnTo>
                  <a:lnTo>
                    <a:pt x="176" y="834"/>
                  </a:lnTo>
                  <a:lnTo>
                    <a:pt x="220" y="790"/>
                  </a:lnTo>
                  <a:lnTo>
                    <a:pt x="571" y="659"/>
                  </a:lnTo>
                  <a:lnTo>
                    <a:pt x="2063" y="483"/>
                  </a:lnTo>
                  <a:lnTo>
                    <a:pt x="4652" y="351"/>
                  </a:lnTo>
                  <a:lnTo>
                    <a:pt x="4696" y="351"/>
                  </a:lnTo>
                  <a:lnTo>
                    <a:pt x="4784" y="308"/>
                  </a:lnTo>
                  <a:lnTo>
                    <a:pt x="4784" y="220"/>
                  </a:lnTo>
                  <a:lnTo>
                    <a:pt x="4828" y="176"/>
                  </a:lnTo>
                  <a:lnTo>
                    <a:pt x="4784" y="88"/>
                  </a:lnTo>
                  <a:lnTo>
                    <a:pt x="4740" y="44"/>
                  </a:lnTo>
                  <a:lnTo>
                    <a:pt x="469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1"/>
            <p:cNvSpPr/>
            <p:nvPr/>
          </p:nvSpPr>
          <p:spPr>
            <a:xfrm>
              <a:off x="6100550" y="4800825"/>
              <a:ext cx="161275" cy="30750"/>
            </a:xfrm>
            <a:custGeom>
              <a:rect b="b" l="l" r="r" t="t"/>
              <a:pathLst>
                <a:path extrusionOk="0" h="1230" w="6451">
                  <a:moveTo>
                    <a:pt x="6275" y="1"/>
                  </a:moveTo>
                  <a:lnTo>
                    <a:pt x="2897" y="264"/>
                  </a:lnTo>
                  <a:lnTo>
                    <a:pt x="1361" y="484"/>
                  </a:lnTo>
                  <a:lnTo>
                    <a:pt x="1317" y="484"/>
                  </a:lnTo>
                  <a:lnTo>
                    <a:pt x="132" y="922"/>
                  </a:lnTo>
                  <a:lnTo>
                    <a:pt x="44" y="922"/>
                  </a:lnTo>
                  <a:lnTo>
                    <a:pt x="1" y="1010"/>
                  </a:lnTo>
                  <a:lnTo>
                    <a:pt x="1" y="1054"/>
                  </a:lnTo>
                  <a:lnTo>
                    <a:pt x="1" y="1142"/>
                  </a:lnTo>
                  <a:lnTo>
                    <a:pt x="88" y="1230"/>
                  </a:lnTo>
                  <a:lnTo>
                    <a:pt x="220" y="1230"/>
                  </a:lnTo>
                  <a:lnTo>
                    <a:pt x="1405" y="835"/>
                  </a:lnTo>
                  <a:lnTo>
                    <a:pt x="2897" y="615"/>
                  </a:lnTo>
                  <a:lnTo>
                    <a:pt x="6275" y="352"/>
                  </a:lnTo>
                  <a:lnTo>
                    <a:pt x="6363" y="352"/>
                  </a:lnTo>
                  <a:lnTo>
                    <a:pt x="6407" y="308"/>
                  </a:lnTo>
                  <a:lnTo>
                    <a:pt x="6451" y="264"/>
                  </a:lnTo>
                  <a:lnTo>
                    <a:pt x="6451" y="177"/>
                  </a:lnTo>
                  <a:lnTo>
                    <a:pt x="6451" y="89"/>
                  </a:lnTo>
                  <a:lnTo>
                    <a:pt x="6407" y="45"/>
                  </a:lnTo>
                  <a:lnTo>
                    <a:pt x="627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1"/>
            <p:cNvSpPr/>
            <p:nvPr/>
          </p:nvSpPr>
          <p:spPr>
            <a:xfrm>
              <a:off x="6098350" y="4774500"/>
              <a:ext cx="190900" cy="29650"/>
            </a:xfrm>
            <a:custGeom>
              <a:rect b="b" l="l" r="r" t="t"/>
              <a:pathLst>
                <a:path extrusionOk="0" h="1186" w="7636">
                  <a:moveTo>
                    <a:pt x="7417" y="1"/>
                  </a:moveTo>
                  <a:lnTo>
                    <a:pt x="5003" y="352"/>
                  </a:lnTo>
                  <a:lnTo>
                    <a:pt x="2370" y="484"/>
                  </a:lnTo>
                  <a:lnTo>
                    <a:pt x="352" y="747"/>
                  </a:lnTo>
                  <a:lnTo>
                    <a:pt x="264" y="747"/>
                  </a:lnTo>
                  <a:lnTo>
                    <a:pt x="89" y="835"/>
                  </a:lnTo>
                  <a:lnTo>
                    <a:pt x="45" y="878"/>
                  </a:lnTo>
                  <a:lnTo>
                    <a:pt x="1" y="966"/>
                  </a:lnTo>
                  <a:lnTo>
                    <a:pt x="1" y="1010"/>
                  </a:lnTo>
                  <a:lnTo>
                    <a:pt x="45" y="1098"/>
                  </a:lnTo>
                  <a:lnTo>
                    <a:pt x="89" y="1142"/>
                  </a:lnTo>
                  <a:lnTo>
                    <a:pt x="176" y="1186"/>
                  </a:lnTo>
                  <a:lnTo>
                    <a:pt x="264" y="1142"/>
                  </a:lnTo>
                  <a:lnTo>
                    <a:pt x="396" y="1098"/>
                  </a:lnTo>
                  <a:lnTo>
                    <a:pt x="2414" y="835"/>
                  </a:lnTo>
                  <a:lnTo>
                    <a:pt x="5047" y="703"/>
                  </a:lnTo>
                  <a:lnTo>
                    <a:pt x="7460" y="352"/>
                  </a:lnTo>
                  <a:lnTo>
                    <a:pt x="7548" y="352"/>
                  </a:lnTo>
                  <a:lnTo>
                    <a:pt x="7592" y="308"/>
                  </a:lnTo>
                  <a:lnTo>
                    <a:pt x="7636" y="220"/>
                  </a:lnTo>
                  <a:lnTo>
                    <a:pt x="7636" y="176"/>
                  </a:lnTo>
                  <a:lnTo>
                    <a:pt x="7592" y="89"/>
                  </a:lnTo>
                  <a:lnTo>
                    <a:pt x="7548" y="45"/>
                  </a:lnTo>
                  <a:lnTo>
                    <a:pt x="750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1"/>
            <p:cNvSpPr/>
            <p:nvPr/>
          </p:nvSpPr>
          <p:spPr>
            <a:xfrm>
              <a:off x="6109325" y="4682350"/>
              <a:ext cx="523300" cy="91075"/>
            </a:xfrm>
            <a:custGeom>
              <a:rect b="b" l="l" r="r" t="t"/>
              <a:pathLst>
                <a:path extrusionOk="0" h="3643" w="20932">
                  <a:moveTo>
                    <a:pt x="20361" y="1"/>
                  </a:moveTo>
                  <a:lnTo>
                    <a:pt x="16412" y="352"/>
                  </a:lnTo>
                  <a:lnTo>
                    <a:pt x="10488" y="835"/>
                  </a:lnTo>
                  <a:lnTo>
                    <a:pt x="6100" y="1230"/>
                  </a:lnTo>
                  <a:lnTo>
                    <a:pt x="6056" y="1273"/>
                  </a:lnTo>
                  <a:lnTo>
                    <a:pt x="2765" y="2239"/>
                  </a:lnTo>
                  <a:lnTo>
                    <a:pt x="966" y="2590"/>
                  </a:lnTo>
                  <a:lnTo>
                    <a:pt x="878" y="2634"/>
                  </a:lnTo>
                  <a:lnTo>
                    <a:pt x="88" y="3292"/>
                  </a:lnTo>
                  <a:lnTo>
                    <a:pt x="44" y="3380"/>
                  </a:lnTo>
                  <a:lnTo>
                    <a:pt x="1" y="3424"/>
                  </a:lnTo>
                  <a:lnTo>
                    <a:pt x="1" y="3511"/>
                  </a:lnTo>
                  <a:lnTo>
                    <a:pt x="44" y="3555"/>
                  </a:lnTo>
                  <a:lnTo>
                    <a:pt x="88" y="3599"/>
                  </a:lnTo>
                  <a:lnTo>
                    <a:pt x="176" y="3643"/>
                  </a:lnTo>
                  <a:lnTo>
                    <a:pt x="308" y="3599"/>
                  </a:lnTo>
                  <a:lnTo>
                    <a:pt x="1098" y="2941"/>
                  </a:lnTo>
                  <a:lnTo>
                    <a:pt x="2853" y="2590"/>
                  </a:lnTo>
                  <a:lnTo>
                    <a:pt x="6144" y="1581"/>
                  </a:lnTo>
                  <a:lnTo>
                    <a:pt x="10488" y="1186"/>
                  </a:lnTo>
                  <a:lnTo>
                    <a:pt x="13647" y="922"/>
                  </a:lnTo>
                  <a:lnTo>
                    <a:pt x="16456" y="703"/>
                  </a:lnTo>
                  <a:lnTo>
                    <a:pt x="20361" y="352"/>
                  </a:lnTo>
                  <a:lnTo>
                    <a:pt x="20712" y="396"/>
                  </a:lnTo>
                  <a:lnTo>
                    <a:pt x="20844" y="396"/>
                  </a:lnTo>
                  <a:lnTo>
                    <a:pt x="20888" y="352"/>
                  </a:lnTo>
                  <a:lnTo>
                    <a:pt x="20932" y="264"/>
                  </a:lnTo>
                  <a:lnTo>
                    <a:pt x="20932" y="220"/>
                  </a:lnTo>
                  <a:lnTo>
                    <a:pt x="20888" y="133"/>
                  </a:lnTo>
                  <a:lnTo>
                    <a:pt x="20844" y="89"/>
                  </a:lnTo>
                  <a:lnTo>
                    <a:pt x="20800" y="89"/>
                  </a:lnTo>
                  <a:lnTo>
                    <a:pt x="2040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1"/>
            <p:cNvSpPr/>
            <p:nvPr/>
          </p:nvSpPr>
          <p:spPr>
            <a:xfrm>
              <a:off x="6085200" y="4649450"/>
              <a:ext cx="537550" cy="125075"/>
            </a:xfrm>
            <a:custGeom>
              <a:rect b="b" l="l" r="r" t="t"/>
              <a:pathLst>
                <a:path extrusionOk="0" h="5003" w="21502">
                  <a:moveTo>
                    <a:pt x="18255" y="1"/>
                  </a:moveTo>
                  <a:lnTo>
                    <a:pt x="13779" y="395"/>
                  </a:lnTo>
                  <a:lnTo>
                    <a:pt x="9478" y="834"/>
                  </a:lnTo>
                  <a:lnTo>
                    <a:pt x="6846" y="1229"/>
                  </a:lnTo>
                  <a:lnTo>
                    <a:pt x="6802" y="1229"/>
                  </a:lnTo>
                  <a:lnTo>
                    <a:pt x="5003" y="2238"/>
                  </a:lnTo>
                  <a:lnTo>
                    <a:pt x="3598" y="2765"/>
                  </a:lnTo>
                  <a:lnTo>
                    <a:pt x="1361" y="3292"/>
                  </a:lnTo>
                  <a:lnTo>
                    <a:pt x="1273" y="3335"/>
                  </a:lnTo>
                  <a:lnTo>
                    <a:pt x="439" y="4476"/>
                  </a:lnTo>
                  <a:lnTo>
                    <a:pt x="88" y="4696"/>
                  </a:lnTo>
                  <a:lnTo>
                    <a:pt x="44" y="4740"/>
                  </a:lnTo>
                  <a:lnTo>
                    <a:pt x="0" y="4783"/>
                  </a:lnTo>
                  <a:lnTo>
                    <a:pt x="0" y="4871"/>
                  </a:lnTo>
                  <a:lnTo>
                    <a:pt x="44" y="4915"/>
                  </a:lnTo>
                  <a:lnTo>
                    <a:pt x="88" y="5003"/>
                  </a:lnTo>
                  <a:lnTo>
                    <a:pt x="264" y="5003"/>
                  </a:lnTo>
                  <a:lnTo>
                    <a:pt x="658" y="4740"/>
                  </a:lnTo>
                  <a:lnTo>
                    <a:pt x="702" y="4696"/>
                  </a:lnTo>
                  <a:lnTo>
                    <a:pt x="1536" y="3599"/>
                  </a:lnTo>
                  <a:lnTo>
                    <a:pt x="3686" y="3116"/>
                  </a:lnTo>
                  <a:lnTo>
                    <a:pt x="3730" y="3116"/>
                  </a:lnTo>
                  <a:lnTo>
                    <a:pt x="5134" y="2546"/>
                  </a:lnTo>
                  <a:lnTo>
                    <a:pt x="5178" y="2546"/>
                  </a:lnTo>
                  <a:lnTo>
                    <a:pt x="6933" y="1536"/>
                  </a:lnTo>
                  <a:lnTo>
                    <a:pt x="9522" y="1185"/>
                  </a:lnTo>
                  <a:lnTo>
                    <a:pt x="13779" y="746"/>
                  </a:lnTo>
                  <a:lnTo>
                    <a:pt x="18255" y="352"/>
                  </a:lnTo>
                  <a:lnTo>
                    <a:pt x="19922" y="352"/>
                  </a:lnTo>
                  <a:lnTo>
                    <a:pt x="20624" y="527"/>
                  </a:lnTo>
                  <a:lnTo>
                    <a:pt x="21107" y="790"/>
                  </a:lnTo>
                  <a:lnTo>
                    <a:pt x="21151" y="834"/>
                  </a:lnTo>
                  <a:lnTo>
                    <a:pt x="21370" y="834"/>
                  </a:lnTo>
                  <a:lnTo>
                    <a:pt x="21458" y="790"/>
                  </a:lnTo>
                  <a:lnTo>
                    <a:pt x="21458" y="746"/>
                  </a:lnTo>
                  <a:lnTo>
                    <a:pt x="21502" y="659"/>
                  </a:lnTo>
                  <a:lnTo>
                    <a:pt x="21502" y="615"/>
                  </a:lnTo>
                  <a:lnTo>
                    <a:pt x="21458" y="571"/>
                  </a:lnTo>
                  <a:lnTo>
                    <a:pt x="21414" y="527"/>
                  </a:lnTo>
                  <a:lnTo>
                    <a:pt x="21326" y="483"/>
                  </a:lnTo>
                  <a:lnTo>
                    <a:pt x="21238" y="483"/>
                  </a:lnTo>
                  <a:lnTo>
                    <a:pt x="20800" y="220"/>
                  </a:lnTo>
                  <a:lnTo>
                    <a:pt x="20712" y="176"/>
                  </a:lnTo>
                  <a:lnTo>
                    <a:pt x="19966" y="44"/>
                  </a:lnTo>
                  <a:lnTo>
                    <a:pt x="1996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1"/>
            <p:cNvSpPr/>
            <p:nvPr/>
          </p:nvSpPr>
          <p:spPr>
            <a:xfrm>
              <a:off x="6057775" y="4612150"/>
              <a:ext cx="585825" cy="165675"/>
            </a:xfrm>
            <a:custGeom>
              <a:rect b="b" l="l" r="r" t="t"/>
              <a:pathLst>
                <a:path extrusionOk="0" h="6627" w="23433">
                  <a:moveTo>
                    <a:pt x="17509" y="1"/>
                  </a:moveTo>
                  <a:lnTo>
                    <a:pt x="16148" y="44"/>
                  </a:lnTo>
                  <a:lnTo>
                    <a:pt x="14832" y="132"/>
                  </a:lnTo>
                  <a:lnTo>
                    <a:pt x="13603" y="264"/>
                  </a:lnTo>
                  <a:lnTo>
                    <a:pt x="11848" y="396"/>
                  </a:lnTo>
                  <a:lnTo>
                    <a:pt x="11804" y="396"/>
                  </a:lnTo>
                  <a:lnTo>
                    <a:pt x="9786" y="747"/>
                  </a:lnTo>
                  <a:lnTo>
                    <a:pt x="9742" y="790"/>
                  </a:lnTo>
                  <a:lnTo>
                    <a:pt x="8469" y="1405"/>
                  </a:lnTo>
                  <a:lnTo>
                    <a:pt x="7284" y="2238"/>
                  </a:lnTo>
                  <a:lnTo>
                    <a:pt x="5441" y="3204"/>
                  </a:lnTo>
                  <a:lnTo>
                    <a:pt x="2282" y="3950"/>
                  </a:lnTo>
                  <a:lnTo>
                    <a:pt x="2194" y="3950"/>
                  </a:lnTo>
                  <a:lnTo>
                    <a:pt x="1580" y="4476"/>
                  </a:lnTo>
                  <a:lnTo>
                    <a:pt x="1536" y="4520"/>
                  </a:lnTo>
                  <a:lnTo>
                    <a:pt x="746" y="5793"/>
                  </a:lnTo>
                  <a:lnTo>
                    <a:pt x="88" y="6319"/>
                  </a:lnTo>
                  <a:lnTo>
                    <a:pt x="44" y="6363"/>
                  </a:lnTo>
                  <a:lnTo>
                    <a:pt x="0" y="6451"/>
                  </a:lnTo>
                  <a:lnTo>
                    <a:pt x="44" y="6495"/>
                  </a:lnTo>
                  <a:lnTo>
                    <a:pt x="44" y="6583"/>
                  </a:lnTo>
                  <a:lnTo>
                    <a:pt x="132" y="6627"/>
                  </a:lnTo>
                  <a:lnTo>
                    <a:pt x="176" y="6627"/>
                  </a:lnTo>
                  <a:lnTo>
                    <a:pt x="307" y="6583"/>
                  </a:lnTo>
                  <a:lnTo>
                    <a:pt x="1009" y="6056"/>
                  </a:lnTo>
                  <a:lnTo>
                    <a:pt x="1053" y="6012"/>
                  </a:lnTo>
                  <a:lnTo>
                    <a:pt x="1799" y="4740"/>
                  </a:lnTo>
                  <a:lnTo>
                    <a:pt x="2414" y="4257"/>
                  </a:lnTo>
                  <a:lnTo>
                    <a:pt x="5573" y="3555"/>
                  </a:lnTo>
                  <a:lnTo>
                    <a:pt x="5617" y="3555"/>
                  </a:lnTo>
                  <a:lnTo>
                    <a:pt x="7460" y="2546"/>
                  </a:lnTo>
                  <a:lnTo>
                    <a:pt x="8645" y="1712"/>
                  </a:lnTo>
                  <a:lnTo>
                    <a:pt x="9873" y="1098"/>
                  </a:lnTo>
                  <a:lnTo>
                    <a:pt x="11892" y="747"/>
                  </a:lnTo>
                  <a:lnTo>
                    <a:pt x="13603" y="615"/>
                  </a:lnTo>
                  <a:lnTo>
                    <a:pt x="14788" y="483"/>
                  </a:lnTo>
                  <a:lnTo>
                    <a:pt x="16060" y="396"/>
                  </a:lnTo>
                  <a:lnTo>
                    <a:pt x="17421" y="352"/>
                  </a:lnTo>
                  <a:lnTo>
                    <a:pt x="18737" y="352"/>
                  </a:lnTo>
                  <a:lnTo>
                    <a:pt x="19395" y="396"/>
                  </a:lnTo>
                  <a:lnTo>
                    <a:pt x="20054" y="483"/>
                  </a:lnTo>
                  <a:lnTo>
                    <a:pt x="20624" y="571"/>
                  </a:lnTo>
                  <a:lnTo>
                    <a:pt x="21195" y="703"/>
                  </a:lnTo>
                  <a:lnTo>
                    <a:pt x="21677" y="878"/>
                  </a:lnTo>
                  <a:lnTo>
                    <a:pt x="22160" y="1054"/>
                  </a:lnTo>
                  <a:lnTo>
                    <a:pt x="22555" y="1317"/>
                  </a:lnTo>
                  <a:lnTo>
                    <a:pt x="22862" y="1624"/>
                  </a:lnTo>
                  <a:lnTo>
                    <a:pt x="22950" y="1668"/>
                  </a:lnTo>
                  <a:lnTo>
                    <a:pt x="23213" y="1756"/>
                  </a:lnTo>
                  <a:lnTo>
                    <a:pt x="23345" y="1756"/>
                  </a:lnTo>
                  <a:lnTo>
                    <a:pt x="23389" y="1712"/>
                  </a:lnTo>
                  <a:lnTo>
                    <a:pt x="23432" y="1624"/>
                  </a:lnTo>
                  <a:lnTo>
                    <a:pt x="23432" y="1580"/>
                  </a:lnTo>
                  <a:lnTo>
                    <a:pt x="23432" y="1493"/>
                  </a:lnTo>
                  <a:lnTo>
                    <a:pt x="23389" y="1449"/>
                  </a:lnTo>
                  <a:lnTo>
                    <a:pt x="23301" y="1405"/>
                  </a:lnTo>
                  <a:lnTo>
                    <a:pt x="23081" y="1361"/>
                  </a:lnTo>
                  <a:lnTo>
                    <a:pt x="22730" y="1054"/>
                  </a:lnTo>
                  <a:lnTo>
                    <a:pt x="22335" y="790"/>
                  </a:lnTo>
                  <a:lnTo>
                    <a:pt x="21853" y="571"/>
                  </a:lnTo>
                  <a:lnTo>
                    <a:pt x="21326" y="396"/>
                  </a:lnTo>
                  <a:lnTo>
                    <a:pt x="20800" y="220"/>
                  </a:lnTo>
                  <a:lnTo>
                    <a:pt x="20185" y="132"/>
                  </a:lnTo>
                  <a:lnTo>
                    <a:pt x="19527" y="44"/>
                  </a:lnTo>
                  <a:lnTo>
                    <a:pt x="1886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1"/>
            <p:cNvSpPr/>
            <p:nvPr/>
          </p:nvSpPr>
          <p:spPr>
            <a:xfrm>
              <a:off x="6038025" y="4574850"/>
              <a:ext cx="634100" cy="202975"/>
            </a:xfrm>
            <a:custGeom>
              <a:rect b="b" l="l" r="r" t="t"/>
              <a:pathLst>
                <a:path extrusionOk="0" h="8119" w="25364">
                  <a:moveTo>
                    <a:pt x="14613" y="1"/>
                  </a:moveTo>
                  <a:lnTo>
                    <a:pt x="12155" y="220"/>
                  </a:lnTo>
                  <a:lnTo>
                    <a:pt x="12111" y="220"/>
                  </a:lnTo>
                  <a:lnTo>
                    <a:pt x="11014" y="571"/>
                  </a:lnTo>
                  <a:lnTo>
                    <a:pt x="10970" y="615"/>
                  </a:lnTo>
                  <a:lnTo>
                    <a:pt x="10181" y="1229"/>
                  </a:lnTo>
                  <a:lnTo>
                    <a:pt x="8162" y="2853"/>
                  </a:lnTo>
                  <a:lnTo>
                    <a:pt x="6319" y="3818"/>
                  </a:lnTo>
                  <a:lnTo>
                    <a:pt x="5573" y="4082"/>
                  </a:lnTo>
                  <a:lnTo>
                    <a:pt x="4915" y="4301"/>
                  </a:lnTo>
                  <a:lnTo>
                    <a:pt x="4345" y="4389"/>
                  </a:lnTo>
                  <a:lnTo>
                    <a:pt x="3862" y="4476"/>
                  </a:lnTo>
                  <a:lnTo>
                    <a:pt x="3379" y="4520"/>
                  </a:lnTo>
                  <a:lnTo>
                    <a:pt x="2940" y="4652"/>
                  </a:lnTo>
                  <a:lnTo>
                    <a:pt x="2545" y="4784"/>
                  </a:lnTo>
                  <a:lnTo>
                    <a:pt x="2151" y="5003"/>
                  </a:lnTo>
                  <a:lnTo>
                    <a:pt x="1756" y="5398"/>
                  </a:lnTo>
                  <a:lnTo>
                    <a:pt x="1317" y="5881"/>
                  </a:lnTo>
                  <a:lnTo>
                    <a:pt x="922" y="6583"/>
                  </a:lnTo>
                  <a:lnTo>
                    <a:pt x="439" y="7504"/>
                  </a:lnTo>
                  <a:lnTo>
                    <a:pt x="88" y="7811"/>
                  </a:lnTo>
                  <a:lnTo>
                    <a:pt x="44" y="7855"/>
                  </a:lnTo>
                  <a:lnTo>
                    <a:pt x="0" y="7943"/>
                  </a:lnTo>
                  <a:lnTo>
                    <a:pt x="0" y="7987"/>
                  </a:lnTo>
                  <a:lnTo>
                    <a:pt x="44" y="8075"/>
                  </a:lnTo>
                  <a:lnTo>
                    <a:pt x="132" y="8119"/>
                  </a:lnTo>
                  <a:lnTo>
                    <a:pt x="176" y="8119"/>
                  </a:lnTo>
                  <a:lnTo>
                    <a:pt x="308" y="8075"/>
                  </a:lnTo>
                  <a:lnTo>
                    <a:pt x="702" y="7724"/>
                  </a:lnTo>
                  <a:lnTo>
                    <a:pt x="746" y="7680"/>
                  </a:lnTo>
                  <a:lnTo>
                    <a:pt x="1185" y="6802"/>
                  </a:lnTo>
                  <a:lnTo>
                    <a:pt x="1580" y="6144"/>
                  </a:lnTo>
                  <a:lnTo>
                    <a:pt x="1931" y="5661"/>
                  </a:lnTo>
                  <a:lnTo>
                    <a:pt x="2282" y="5354"/>
                  </a:lnTo>
                  <a:lnTo>
                    <a:pt x="2677" y="5135"/>
                  </a:lnTo>
                  <a:lnTo>
                    <a:pt x="3028" y="4959"/>
                  </a:lnTo>
                  <a:lnTo>
                    <a:pt x="3467" y="4871"/>
                  </a:lnTo>
                  <a:lnTo>
                    <a:pt x="3906" y="4827"/>
                  </a:lnTo>
                  <a:lnTo>
                    <a:pt x="4432" y="4740"/>
                  </a:lnTo>
                  <a:lnTo>
                    <a:pt x="5003" y="4608"/>
                  </a:lnTo>
                  <a:lnTo>
                    <a:pt x="5705" y="4433"/>
                  </a:lnTo>
                  <a:lnTo>
                    <a:pt x="6451" y="4125"/>
                  </a:lnTo>
                  <a:lnTo>
                    <a:pt x="8338" y="3160"/>
                  </a:lnTo>
                  <a:lnTo>
                    <a:pt x="8382" y="3116"/>
                  </a:lnTo>
                  <a:lnTo>
                    <a:pt x="10400" y="1493"/>
                  </a:lnTo>
                  <a:lnTo>
                    <a:pt x="11146" y="878"/>
                  </a:lnTo>
                  <a:lnTo>
                    <a:pt x="12199" y="571"/>
                  </a:lnTo>
                  <a:lnTo>
                    <a:pt x="14656" y="352"/>
                  </a:lnTo>
                  <a:lnTo>
                    <a:pt x="17947" y="396"/>
                  </a:lnTo>
                  <a:lnTo>
                    <a:pt x="21063" y="747"/>
                  </a:lnTo>
                  <a:lnTo>
                    <a:pt x="22204" y="1054"/>
                  </a:lnTo>
                  <a:lnTo>
                    <a:pt x="23652" y="1844"/>
                  </a:lnTo>
                  <a:lnTo>
                    <a:pt x="24705" y="2721"/>
                  </a:lnTo>
                  <a:lnTo>
                    <a:pt x="24749" y="2721"/>
                  </a:lnTo>
                  <a:lnTo>
                    <a:pt x="25144" y="2853"/>
                  </a:lnTo>
                  <a:lnTo>
                    <a:pt x="25188" y="2853"/>
                  </a:lnTo>
                  <a:lnTo>
                    <a:pt x="25276" y="2809"/>
                  </a:lnTo>
                  <a:lnTo>
                    <a:pt x="25319" y="2765"/>
                  </a:lnTo>
                  <a:lnTo>
                    <a:pt x="25363" y="2721"/>
                  </a:lnTo>
                  <a:lnTo>
                    <a:pt x="25363" y="2633"/>
                  </a:lnTo>
                  <a:lnTo>
                    <a:pt x="25319" y="2590"/>
                  </a:lnTo>
                  <a:lnTo>
                    <a:pt x="25276" y="2546"/>
                  </a:lnTo>
                  <a:lnTo>
                    <a:pt x="25232" y="2502"/>
                  </a:lnTo>
                  <a:lnTo>
                    <a:pt x="24881" y="2414"/>
                  </a:lnTo>
                  <a:lnTo>
                    <a:pt x="23871" y="1580"/>
                  </a:lnTo>
                  <a:lnTo>
                    <a:pt x="23827" y="1536"/>
                  </a:lnTo>
                  <a:lnTo>
                    <a:pt x="22379" y="747"/>
                  </a:lnTo>
                  <a:lnTo>
                    <a:pt x="22336" y="747"/>
                  </a:lnTo>
                  <a:lnTo>
                    <a:pt x="21151" y="396"/>
                  </a:lnTo>
                  <a:lnTo>
                    <a:pt x="17991" y="45"/>
                  </a:lnTo>
                  <a:lnTo>
                    <a:pt x="1461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1"/>
            <p:cNvSpPr/>
            <p:nvPr/>
          </p:nvSpPr>
          <p:spPr>
            <a:xfrm>
              <a:off x="5408325" y="4697725"/>
              <a:ext cx="1298900" cy="349975"/>
            </a:xfrm>
            <a:custGeom>
              <a:rect b="b" l="l" r="r" t="t"/>
              <a:pathLst>
                <a:path extrusionOk="0" h="13999" w="51956">
                  <a:moveTo>
                    <a:pt x="48621" y="0"/>
                  </a:moveTo>
                  <a:lnTo>
                    <a:pt x="45330" y="527"/>
                  </a:lnTo>
                  <a:lnTo>
                    <a:pt x="42916" y="922"/>
                  </a:lnTo>
                  <a:lnTo>
                    <a:pt x="40371" y="1273"/>
                  </a:lnTo>
                  <a:lnTo>
                    <a:pt x="35983" y="1755"/>
                  </a:lnTo>
                  <a:lnTo>
                    <a:pt x="31946" y="2414"/>
                  </a:lnTo>
                  <a:lnTo>
                    <a:pt x="29401" y="2721"/>
                  </a:lnTo>
                  <a:lnTo>
                    <a:pt x="29357" y="2721"/>
                  </a:lnTo>
                  <a:lnTo>
                    <a:pt x="27163" y="3774"/>
                  </a:lnTo>
                  <a:lnTo>
                    <a:pt x="27119" y="3774"/>
                  </a:lnTo>
                  <a:lnTo>
                    <a:pt x="25408" y="5003"/>
                  </a:lnTo>
                  <a:lnTo>
                    <a:pt x="21283" y="7943"/>
                  </a:lnTo>
                  <a:lnTo>
                    <a:pt x="20713" y="8074"/>
                  </a:lnTo>
                  <a:lnTo>
                    <a:pt x="17685" y="7986"/>
                  </a:lnTo>
                  <a:lnTo>
                    <a:pt x="15359" y="7811"/>
                  </a:lnTo>
                  <a:lnTo>
                    <a:pt x="11717" y="7372"/>
                  </a:lnTo>
                  <a:lnTo>
                    <a:pt x="9567" y="6977"/>
                  </a:lnTo>
                  <a:lnTo>
                    <a:pt x="9523" y="6977"/>
                  </a:lnTo>
                  <a:lnTo>
                    <a:pt x="8777" y="7197"/>
                  </a:lnTo>
                  <a:lnTo>
                    <a:pt x="6013" y="8162"/>
                  </a:lnTo>
                  <a:lnTo>
                    <a:pt x="6013" y="8206"/>
                  </a:lnTo>
                  <a:lnTo>
                    <a:pt x="5091" y="8732"/>
                  </a:lnTo>
                  <a:lnTo>
                    <a:pt x="5047" y="8776"/>
                  </a:lnTo>
                  <a:lnTo>
                    <a:pt x="3511" y="10488"/>
                  </a:lnTo>
                  <a:lnTo>
                    <a:pt x="1537" y="11760"/>
                  </a:lnTo>
                  <a:lnTo>
                    <a:pt x="1493" y="11804"/>
                  </a:lnTo>
                  <a:lnTo>
                    <a:pt x="45" y="13735"/>
                  </a:lnTo>
                  <a:lnTo>
                    <a:pt x="1" y="13779"/>
                  </a:lnTo>
                  <a:lnTo>
                    <a:pt x="1" y="13823"/>
                  </a:lnTo>
                  <a:lnTo>
                    <a:pt x="45" y="13910"/>
                  </a:lnTo>
                  <a:lnTo>
                    <a:pt x="89" y="13954"/>
                  </a:lnTo>
                  <a:lnTo>
                    <a:pt x="176" y="13998"/>
                  </a:lnTo>
                  <a:lnTo>
                    <a:pt x="264" y="13998"/>
                  </a:lnTo>
                  <a:lnTo>
                    <a:pt x="308" y="13910"/>
                  </a:lnTo>
                  <a:lnTo>
                    <a:pt x="1756" y="12023"/>
                  </a:lnTo>
                  <a:lnTo>
                    <a:pt x="3731" y="10751"/>
                  </a:lnTo>
                  <a:lnTo>
                    <a:pt x="5310" y="9040"/>
                  </a:lnTo>
                  <a:lnTo>
                    <a:pt x="6144" y="8513"/>
                  </a:lnTo>
                  <a:lnTo>
                    <a:pt x="8865" y="7504"/>
                  </a:lnTo>
                  <a:lnTo>
                    <a:pt x="9567" y="7328"/>
                  </a:lnTo>
                  <a:lnTo>
                    <a:pt x="11673" y="7723"/>
                  </a:lnTo>
                  <a:lnTo>
                    <a:pt x="15315" y="8162"/>
                  </a:lnTo>
                  <a:lnTo>
                    <a:pt x="17641" y="8338"/>
                  </a:lnTo>
                  <a:lnTo>
                    <a:pt x="20713" y="8425"/>
                  </a:lnTo>
                  <a:lnTo>
                    <a:pt x="20800" y="8425"/>
                  </a:lnTo>
                  <a:lnTo>
                    <a:pt x="21415" y="8250"/>
                  </a:lnTo>
                  <a:lnTo>
                    <a:pt x="21459" y="8250"/>
                  </a:lnTo>
                  <a:lnTo>
                    <a:pt x="25627" y="5310"/>
                  </a:lnTo>
                  <a:lnTo>
                    <a:pt x="27295" y="4081"/>
                  </a:lnTo>
                  <a:lnTo>
                    <a:pt x="29489" y="3072"/>
                  </a:lnTo>
                  <a:lnTo>
                    <a:pt x="31990" y="2765"/>
                  </a:lnTo>
                  <a:lnTo>
                    <a:pt x="36027" y="2107"/>
                  </a:lnTo>
                  <a:lnTo>
                    <a:pt x="40415" y="1624"/>
                  </a:lnTo>
                  <a:lnTo>
                    <a:pt x="43004" y="1273"/>
                  </a:lnTo>
                  <a:lnTo>
                    <a:pt x="45417" y="878"/>
                  </a:lnTo>
                  <a:lnTo>
                    <a:pt x="48664" y="351"/>
                  </a:lnTo>
                  <a:lnTo>
                    <a:pt x="51736" y="1053"/>
                  </a:lnTo>
                  <a:lnTo>
                    <a:pt x="51868" y="1053"/>
                  </a:lnTo>
                  <a:lnTo>
                    <a:pt x="51912" y="1009"/>
                  </a:lnTo>
                  <a:lnTo>
                    <a:pt x="51955" y="922"/>
                  </a:lnTo>
                  <a:lnTo>
                    <a:pt x="51955" y="878"/>
                  </a:lnTo>
                  <a:lnTo>
                    <a:pt x="51912" y="790"/>
                  </a:lnTo>
                  <a:lnTo>
                    <a:pt x="51868" y="746"/>
                  </a:lnTo>
                  <a:lnTo>
                    <a:pt x="51824" y="702"/>
                  </a:lnTo>
                  <a:lnTo>
                    <a:pt x="48708" y="44"/>
                  </a:lnTo>
                  <a:lnTo>
                    <a:pt x="4862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1"/>
            <p:cNvSpPr/>
            <p:nvPr/>
          </p:nvSpPr>
          <p:spPr>
            <a:xfrm>
              <a:off x="5018900" y="3079625"/>
              <a:ext cx="854600" cy="1977925"/>
            </a:xfrm>
            <a:custGeom>
              <a:rect b="b" l="l" r="r" t="t"/>
              <a:pathLst>
                <a:path extrusionOk="0" h="79117" w="34184">
                  <a:moveTo>
                    <a:pt x="34052" y="1"/>
                  </a:moveTo>
                  <a:lnTo>
                    <a:pt x="33964" y="45"/>
                  </a:lnTo>
                  <a:lnTo>
                    <a:pt x="33920" y="45"/>
                  </a:lnTo>
                  <a:lnTo>
                    <a:pt x="31507" y="2063"/>
                  </a:lnTo>
                  <a:lnTo>
                    <a:pt x="28567" y="4433"/>
                  </a:lnTo>
                  <a:lnTo>
                    <a:pt x="23784" y="8250"/>
                  </a:lnTo>
                  <a:lnTo>
                    <a:pt x="20712" y="10357"/>
                  </a:lnTo>
                  <a:lnTo>
                    <a:pt x="17816" y="11497"/>
                  </a:lnTo>
                  <a:lnTo>
                    <a:pt x="14174" y="12770"/>
                  </a:lnTo>
                  <a:lnTo>
                    <a:pt x="14130" y="12770"/>
                  </a:lnTo>
                  <a:lnTo>
                    <a:pt x="12155" y="13735"/>
                  </a:lnTo>
                  <a:lnTo>
                    <a:pt x="10093" y="14306"/>
                  </a:lnTo>
                  <a:lnTo>
                    <a:pt x="6275" y="16456"/>
                  </a:lnTo>
                  <a:lnTo>
                    <a:pt x="6231" y="16500"/>
                  </a:lnTo>
                  <a:lnTo>
                    <a:pt x="5661" y="17070"/>
                  </a:lnTo>
                  <a:lnTo>
                    <a:pt x="5661" y="17158"/>
                  </a:lnTo>
                  <a:lnTo>
                    <a:pt x="5090" y="18650"/>
                  </a:lnTo>
                  <a:lnTo>
                    <a:pt x="4432" y="21678"/>
                  </a:lnTo>
                  <a:lnTo>
                    <a:pt x="4432" y="21722"/>
                  </a:lnTo>
                  <a:lnTo>
                    <a:pt x="4432" y="23696"/>
                  </a:lnTo>
                  <a:lnTo>
                    <a:pt x="4432" y="23740"/>
                  </a:lnTo>
                  <a:lnTo>
                    <a:pt x="4783" y="25846"/>
                  </a:lnTo>
                  <a:lnTo>
                    <a:pt x="5134" y="27382"/>
                  </a:lnTo>
                  <a:lnTo>
                    <a:pt x="5442" y="28742"/>
                  </a:lnTo>
                  <a:lnTo>
                    <a:pt x="5661" y="30015"/>
                  </a:lnTo>
                  <a:lnTo>
                    <a:pt x="5793" y="31244"/>
                  </a:lnTo>
                  <a:lnTo>
                    <a:pt x="5880" y="32516"/>
                  </a:lnTo>
                  <a:lnTo>
                    <a:pt x="5836" y="33789"/>
                  </a:lnTo>
                  <a:lnTo>
                    <a:pt x="5749" y="35149"/>
                  </a:lnTo>
                  <a:lnTo>
                    <a:pt x="5573" y="36685"/>
                  </a:lnTo>
                  <a:lnTo>
                    <a:pt x="5310" y="39230"/>
                  </a:lnTo>
                  <a:lnTo>
                    <a:pt x="5003" y="41731"/>
                  </a:lnTo>
                  <a:lnTo>
                    <a:pt x="4520" y="45066"/>
                  </a:lnTo>
                  <a:lnTo>
                    <a:pt x="3686" y="48489"/>
                  </a:lnTo>
                  <a:lnTo>
                    <a:pt x="3291" y="51429"/>
                  </a:lnTo>
                  <a:lnTo>
                    <a:pt x="3116" y="53886"/>
                  </a:lnTo>
                  <a:lnTo>
                    <a:pt x="2853" y="55553"/>
                  </a:lnTo>
                  <a:lnTo>
                    <a:pt x="2107" y="57967"/>
                  </a:lnTo>
                  <a:lnTo>
                    <a:pt x="1185" y="60468"/>
                  </a:lnTo>
                  <a:lnTo>
                    <a:pt x="44" y="64593"/>
                  </a:lnTo>
                  <a:lnTo>
                    <a:pt x="44" y="64636"/>
                  </a:lnTo>
                  <a:lnTo>
                    <a:pt x="0" y="66611"/>
                  </a:lnTo>
                  <a:lnTo>
                    <a:pt x="88" y="69332"/>
                  </a:lnTo>
                  <a:lnTo>
                    <a:pt x="132" y="69419"/>
                  </a:lnTo>
                  <a:lnTo>
                    <a:pt x="1975" y="71701"/>
                  </a:lnTo>
                  <a:lnTo>
                    <a:pt x="5134" y="75168"/>
                  </a:lnTo>
                  <a:lnTo>
                    <a:pt x="7153" y="77274"/>
                  </a:lnTo>
                  <a:lnTo>
                    <a:pt x="8864" y="79029"/>
                  </a:lnTo>
                  <a:lnTo>
                    <a:pt x="8908" y="79073"/>
                  </a:lnTo>
                  <a:lnTo>
                    <a:pt x="8996" y="79117"/>
                  </a:lnTo>
                  <a:lnTo>
                    <a:pt x="9040" y="79073"/>
                  </a:lnTo>
                  <a:lnTo>
                    <a:pt x="9127" y="79029"/>
                  </a:lnTo>
                  <a:lnTo>
                    <a:pt x="9171" y="78985"/>
                  </a:lnTo>
                  <a:lnTo>
                    <a:pt x="9171" y="78941"/>
                  </a:lnTo>
                  <a:lnTo>
                    <a:pt x="9171" y="78854"/>
                  </a:lnTo>
                  <a:lnTo>
                    <a:pt x="9127" y="78810"/>
                  </a:lnTo>
                  <a:lnTo>
                    <a:pt x="5398" y="74948"/>
                  </a:lnTo>
                  <a:lnTo>
                    <a:pt x="2238" y="71482"/>
                  </a:lnTo>
                  <a:lnTo>
                    <a:pt x="439" y="69244"/>
                  </a:lnTo>
                  <a:lnTo>
                    <a:pt x="351" y="66611"/>
                  </a:lnTo>
                  <a:lnTo>
                    <a:pt x="395" y="64680"/>
                  </a:lnTo>
                  <a:lnTo>
                    <a:pt x="1492" y="60599"/>
                  </a:lnTo>
                  <a:lnTo>
                    <a:pt x="2458" y="58098"/>
                  </a:lnTo>
                  <a:lnTo>
                    <a:pt x="3204" y="55641"/>
                  </a:lnTo>
                  <a:lnTo>
                    <a:pt x="3467" y="53886"/>
                  </a:lnTo>
                  <a:lnTo>
                    <a:pt x="3642" y="51429"/>
                  </a:lnTo>
                  <a:lnTo>
                    <a:pt x="4037" y="48532"/>
                  </a:lnTo>
                  <a:lnTo>
                    <a:pt x="4827" y="45110"/>
                  </a:lnTo>
                  <a:lnTo>
                    <a:pt x="5354" y="41775"/>
                  </a:lnTo>
                  <a:lnTo>
                    <a:pt x="5661" y="39274"/>
                  </a:lnTo>
                  <a:lnTo>
                    <a:pt x="5924" y="36729"/>
                  </a:lnTo>
                  <a:lnTo>
                    <a:pt x="6100" y="35193"/>
                  </a:lnTo>
                  <a:lnTo>
                    <a:pt x="6188" y="33789"/>
                  </a:lnTo>
                  <a:lnTo>
                    <a:pt x="6231" y="32472"/>
                  </a:lnTo>
                  <a:lnTo>
                    <a:pt x="6144" y="31244"/>
                  </a:lnTo>
                  <a:lnTo>
                    <a:pt x="6012" y="30015"/>
                  </a:lnTo>
                  <a:lnTo>
                    <a:pt x="5793" y="28699"/>
                  </a:lnTo>
                  <a:lnTo>
                    <a:pt x="5485" y="27294"/>
                  </a:lnTo>
                  <a:lnTo>
                    <a:pt x="5090" y="25759"/>
                  </a:lnTo>
                  <a:lnTo>
                    <a:pt x="4783" y="23696"/>
                  </a:lnTo>
                  <a:lnTo>
                    <a:pt x="4783" y="21765"/>
                  </a:lnTo>
                  <a:lnTo>
                    <a:pt x="5442" y="18738"/>
                  </a:lnTo>
                  <a:lnTo>
                    <a:pt x="5968" y="17290"/>
                  </a:lnTo>
                  <a:lnTo>
                    <a:pt x="6451" y="16719"/>
                  </a:lnTo>
                  <a:lnTo>
                    <a:pt x="10225" y="14613"/>
                  </a:lnTo>
                  <a:lnTo>
                    <a:pt x="12287" y="14042"/>
                  </a:lnTo>
                  <a:lnTo>
                    <a:pt x="12331" y="14042"/>
                  </a:lnTo>
                  <a:lnTo>
                    <a:pt x="14305" y="13121"/>
                  </a:lnTo>
                  <a:lnTo>
                    <a:pt x="17947" y="11805"/>
                  </a:lnTo>
                  <a:lnTo>
                    <a:pt x="20844" y="10664"/>
                  </a:lnTo>
                  <a:lnTo>
                    <a:pt x="20887" y="10664"/>
                  </a:lnTo>
                  <a:lnTo>
                    <a:pt x="24003" y="8514"/>
                  </a:lnTo>
                  <a:lnTo>
                    <a:pt x="28786" y="4696"/>
                  </a:lnTo>
                  <a:lnTo>
                    <a:pt x="31726" y="2326"/>
                  </a:lnTo>
                  <a:lnTo>
                    <a:pt x="34139" y="352"/>
                  </a:lnTo>
                  <a:lnTo>
                    <a:pt x="34183" y="264"/>
                  </a:lnTo>
                  <a:lnTo>
                    <a:pt x="34183" y="220"/>
                  </a:lnTo>
                  <a:lnTo>
                    <a:pt x="34183" y="132"/>
                  </a:lnTo>
                  <a:lnTo>
                    <a:pt x="34139" y="89"/>
                  </a:lnTo>
                  <a:lnTo>
                    <a:pt x="34096" y="45"/>
                  </a:lnTo>
                  <a:lnTo>
                    <a:pt x="3405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1"/>
            <p:cNvSpPr/>
            <p:nvPr/>
          </p:nvSpPr>
          <p:spPr>
            <a:xfrm>
              <a:off x="5485125" y="4868850"/>
              <a:ext cx="646175" cy="158000"/>
            </a:xfrm>
            <a:custGeom>
              <a:rect b="b" l="l" r="r" t="t"/>
              <a:pathLst>
                <a:path extrusionOk="0" h="6320" w="25847">
                  <a:moveTo>
                    <a:pt x="25627" y="1"/>
                  </a:moveTo>
                  <a:lnTo>
                    <a:pt x="24179" y="176"/>
                  </a:lnTo>
                  <a:lnTo>
                    <a:pt x="24135" y="176"/>
                  </a:lnTo>
                  <a:lnTo>
                    <a:pt x="22775" y="659"/>
                  </a:lnTo>
                  <a:lnTo>
                    <a:pt x="22731" y="703"/>
                  </a:lnTo>
                  <a:lnTo>
                    <a:pt x="21239" y="1449"/>
                  </a:lnTo>
                  <a:lnTo>
                    <a:pt x="18035" y="3511"/>
                  </a:lnTo>
                  <a:lnTo>
                    <a:pt x="17465" y="3687"/>
                  </a:lnTo>
                  <a:lnTo>
                    <a:pt x="14393" y="3555"/>
                  </a:lnTo>
                  <a:lnTo>
                    <a:pt x="11936" y="3423"/>
                  </a:lnTo>
                  <a:lnTo>
                    <a:pt x="7811" y="3204"/>
                  </a:lnTo>
                  <a:lnTo>
                    <a:pt x="4827" y="3204"/>
                  </a:lnTo>
                  <a:lnTo>
                    <a:pt x="4740" y="3248"/>
                  </a:lnTo>
                  <a:lnTo>
                    <a:pt x="3292" y="4169"/>
                  </a:lnTo>
                  <a:lnTo>
                    <a:pt x="88" y="5968"/>
                  </a:lnTo>
                  <a:lnTo>
                    <a:pt x="1" y="6012"/>
                  </a:lnTo>
                  <a:lnTo>
                    <a:pt x="1" y="6056"/>
                  </a:lnTo>
                  <a:lnTo>
                    <a:pt x="1" y="6144"/>
                  </a:lnTo>
                  <a:lnTo>
                    <a:pt x="1" y="6188"/>
                  </a:lnTo>
                  <a:lnTo>
                    <a:pt x="88" y="6275"/>
                  </a:lnTo>
                  <a:lnTo>
                    <a:pt x="176" y="6319"/>
                  </a:lnTo>
                  <a:lnTo>
                    <a:pt x="264" y="6275"/>
                  </a:lnTo>
                  <a:lnTo>
                    <a:pt x="3467" y="4432"/>
                  </a:lnTo>
                  <a:lnTo>
                    <a:pt x="4871" y="3555"/>
                  </a:lnTo>
                  <a:lnTo>
                    <a:pt x="7767" y="3555"/>
                  </a:lnTo>
                  <a:lnTo>
                    <a:pt x="11892" y="3774"/>
                  </a:lnTo>
                  <a:lnTo>
                    <a:pt x="14350" y="3906"/>
                  </a:lnTo>
                  <a:lnTo>
                    <a:pt x="17465" y="4038"/>
                  </a:lnTo>
                  <a:lnTo>
                    <a:pt x="17509" y="4038"/>
                  </a:lnTo>
                  <a:lnTo>
                    <a:pt x="18167" y="3862"/>
                  </a:lnTo>
                  <a:lnTo>
                    <a:pt x="18211" y="3818"/>
                  </a:lnTo>
                  <a:lnTo>
                    <a:pt x="21414" y="1756"/>
                  </a:lnTo>
                  <a:lnTo>
                    <a:pt x="22862" y="1010"/>
                  </a:lnTo>
                  <a:lnTo>
                    <a:pt x="24267" y="527"/>
                  </a:lnTo>
                  <a:lnTo>
                    <a:pt x="25671" y="352"/>
                  </a:lnTo>
                  <a:lnTo>
                    <a:pt x="25758" y="352"/>
                  </a:lnTo>
                  <a:lnTo>
                    <a:pt x="25802" y="308"/>
                  </a:lnTo>
                  <a:lnTo>
                    <a:pt x="25846" y="220"/>
                  </a:lnTo>
                  <a:lnTo>
                    <a:pt x="25846" y="176"/>
                  </a:lnTo>
                  <a:lnTo>
                    <a:pt x="25802" y="88"/>
                  </a:lnTo>
                  <a:lnTo>
                    <a:pt x="25758" y="44"/>
                  </a:lnTo>
                  <a:lnTo>
                    <a:pt x="2571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1"/>
            <p:cNvSpPr/>
            <p:nvPr/>
          </p:nvSpPr>
          <p:spPr>
            <a:xfrm>
              <a:off x="4868600" y="2894225"/>
              <a:ext cx="799750" cy="2106300"/>
            </a:xfrm>
            <a:custGeom>
              <a:rect b="b" l="l" r="r" t="t"/>
              <a:pathLst>
                <a:path extrusionOk="0" h="84252" w="31990">
                  <a:moveTo>
                    <a:pt x="31770" y="1"/>
                  </a:moveTo>
                  <a:lnTo>
                    <a:pt x="31682" y="45"/>
                  </a:lnTo>
                  <a:lnTo>
                    <a:pt x="30147" y="1186"/>
                  </a:lnTo>
                  <a:lnTo>
                    <a:pt x="27689" y="2897"/>
                  </a:lnTo>
                  <a:lnTo>
                    <a:pt x="27645" y="2941"/>
                  </a:lnTo>
                  <a:lnTo>
                    <a:pt x="25978" y="7197"/>
                  </a:lnTo>
                  <a:lnTo>
                    <a:pt x="25495" y="8514"/>
                  </a:lnTo>
                  <a:lnTo>
                    <a:pt x="25144" y="9172"/>
                  </a:lnTo>
                  <a:lnTo>
                    <a:pt x="21897" y="11498"/>
                  </a:lnTo>
                  <a:lnTo>
                    <a:pt x="17641" y="15096"/>
                  </a:lnTo>
                  <a:lnTo>
                    <a:pt x="15447" y="15973"/>
                  </a:lnTo>
                  <a:lnTo>
                    <a:pt x="15447" y="16017"/>
                  </a:lnTo>
                  <a:lnTo>
                    <a:pt x="11805" y="18475"/>
                  </a:lnTo>
                  <a:lnTo>
                    <a:pt x="9918" y="19528"/>
                  </a:lnTo>
                  <a:lnTo>
                    <a:pt x="7417" y="20361"/>
                  </a:lnTo>
                  <a:lnTo>
                    <a:pt x="7417" y="20405"/>
                  </a:lnTo>
                  <a:lnTo>
                    <a:pt x="5223" y="21810"/>
                  </a:lnTo>
                  <a:lnTo>
                    <a:pt x="3906" y="22775"/>
                  </a:lnTo>
                  <a:lnTo>
                    <a:pt x="1888" y="23828"/>
                  </a:lnTo>
                  <a:lnTo>
                    <a:pt x="1844" y="23916"/>
                  </a:lnTo>
                  <a:lnTo>
                    <a:pt x="1493" y="24618"/>
                  </a:lnTo>
                  <a:lnTo>
                    <a:pt x="1449" y="24706"/>
                  </a:lnTo>
                  <a:lnTo>
                    <a:pt x="1405" y="25276"/>
                  </a:lnTo>
                  <a:lnTo>
                    <a:pt x="1449" y="25364"/>
                  </a:lnTo>
                  <a:lnTo>
                    <a:pt x="1844" y="26066"/>
                  </a:lnTo>
                  <a:lnTo>
                    <a:pt x="4125" y="34798"/>
                  </a:lnTo>
                  <a:lnTo>
                    <a:pt x="4564" y="37782"/>
                  </a:lnTo>
                  <a:lnTo>
                    <a:pt x="4652" y="41249"/>
                  </a:lnTo>
                  <a:lnTo>
                    <a:pt x="4520" y="44715"/>
                  </a:lnTo>
                  <a:lnTo>
                    <a:pt x="4345" y="47436"/>
                  </a:lnTo>
                  <a:lnTo>
                    <a:pt x="4125" y="51209"/>
                  </a:lnTo>
                  <a:lnTo>
                    <a:pt x="3555" y="55861"/>
                  </a:lnTo>
                  <a:lnTo>
                    <a:pt x="2765" y="61916"/>
                  </a:lnTo>
                  <a:lnTo>
                    <a:pt x="2195" y="64812"/>
                  </a:lnTo>
                  <a:lnTo>
                    <a:pt x="1449" y="67270"/>
                  </a:lnTo>
                  <a:lnTo>
                    <a:pt x="966" y="69376"/>
                  </a:lnTo>
                  <a:lnTo>
                    <a:pt x="220" y="71833"/>
                  </a:lnTo>
                  <a:lnTo>
                    <a:pt x="45" y="74247"/>
                  </a:lnTo>
                  <a:lnTo>
                    <a:pt x="1" y="76748"/>
                  </a:lnTo>
                  <a:lnTo>
                    <a:pt x="1" y="76792"/>
                  </a:lnTo>
                  <a:lnTo>
                    <a:pt x="176" y="78020"/>
                  </a:lnTo>
                  <a:lnTo>
                    <a:pt x="176" y="78064"/>
                  </a:lnTo>
                  <a:lnTo>
                    <a:pt x="966" y="80653"/>
                  </a:lnTo>
                  <a:lnTo>
                    <a:pt x="1537" y="82189"/>
                  </a:lnTo>
                  <a:lnTo>
                    <a:pt x="1580" y="82233"/>
                  </a:lnTo>
                  <a:lnTo>
                    <a:pt x="2063" y="82935"/>
                  </a:lnTo>
                  <a:lnTo>
                    <a:pt x="2107" y="82979"/>
                  </a:lnTo>
                  <a:lnTo>
                    <a:pt x="3950" y="84207"/>
                  </a:lnTo>
                  <a:lnTo>
                    <a:pt x="4082" y="84251"/>
                  </a:lnTo>
                  <a:lnTo>
                    <a:pt x="4125" y="84251"/>
                  </a:lnTo>
                  <a:lnTo>
                    <a:pt x="4213" y="84163"/>
                  </a:lnTo>
                  <a:lnTo>
                    <a:pt x="4213" y="84120"/>
                  </a:lnTo>
                  <a:lnTo>
                    <a:pt x="4213" y="84032"/>
                  </a:lnTo>
                  <a:lnTo>
                    <a:pt x="4213" y="83988"/>
                  </a:lnTo>
                  <a:lnTo>
                    <a:pt x="4169" y="83944"/>
                  </a:lnTo>
                  <a:lnTo>
                    <a:pt x="2326" y="82715"/>
                  </a:lnTo>
                  <a:lnTo>
                    <a:pt x="1844" y="82057"/>
                  </a:lnTo>
                  <a:lnTo>
                    <a:pt x="1273" y="80565"/>
                  </a:lnTo>
                  <a:lnTo>
                    <a:pt x="527" y="77976"/>
                  </a:lnTo>
                  <a:lnTo>
                    <a:pt x="352" y="76748"/>
                  </a:lnTo>
                  <a:lnTo>
                    <a:pt x="396" y="74290"/>
                  </a:lnTo>
                  <a:lnTo>
                    <a:pt x="571" y="71921"/>
                  </a:lnTo>
                  <a:lnTo>
                    <a:pt x="1273" y="69464"/>
                  </a:lnTo>
                  <a:lnTo>
                    <a:pt x="1756" y="67357"/>
                  </a:lnTo>
                  <a:lnTo>
                    <a:pt x="2546" y="64900"/>
                  </a:lnTo>
                  <a:lnTo>
                    <a:pt x="2546" y="64856"/>
                  </a:lnTo>
                  <a:lnTo>
                    <a:pt x="3116" y="61960"/>
                  </a:lnTo>
                  <a:lnTo>
                    <a:pt x="3906" y="55905"/>
                  </a:lnTo>
                  <a:lnTo>
                    <a:pt x="4477" y="51253"/>
                  </a:lnTo>
                  <a:lnTo>
                    <a:pt x="4696" y="47480"/>
                  </a:lnTo>
                  <a:lnTo>
                    <a:pt x="4871" y="44759"/>
                  </a:lnTo>
                  <a:lnTo>
                    <a:pt x="5003" y="41249"/>
                  </a:lnTo>
                  <a:lnTo>
                    <a:pt x="4915" y="37782"/>
                  </a:lnTo>
                  <a:lnTo>
                    <a:pt x="4477" y="34710"/>
                  </a:lnTo>
                  <a:lnTo>
                    <a:pt x="2195" y="25978"/>
                  </a:lnTo>
                  <a:lnTo>
                    <a:pt x="2151" y="25934"/>
                  </a:lnTo>
                  <a:lnTo>
                    <a:pt x="1756" y="25232"/>
                  </a:lnTo>
                  <a:lnTo>
                    <a:pt x="1800" y="24749"/>
                  </a:lnTo>
                  <a:lnTo>
                    <a:pt x="2107" y="24135"/>
                  </a:lnTo>
                  <a:lnTo>
                    <a:pt x="4082" y="23082"/>
                  </a:lnTo>
                  <a:lnTo>
                    <a:pt x="5398" y="22117"/>
                  </a:lnTo>
                  <a:lnTo>
                    <a:pt x="7548" y="20713"/>
                  </a:lnTo>
                  <a:lnTo>
                    <a:pt x="10049" y="19835"/>
                  </a:lnTo>
                  <a:lnTo>
                    <a:pt x="10093" y="19835"/>
                  </a:lnTo>
                  <a:lnTo>
                    <a:pt x="12024" y="18782"/>
                  </a:lnTo>
                  <a:lnTo>
                    <a:pt x="15622" y="16324"/>
                  </a:lnTo>
                  <a:lnTo>
                    <a:pt x="17816" y="15447"/>
                  </a:lnTo>
                  <a:lnTo>
                    <a:pt x="17860" y="15403"/>
                  </a:lnTo>
                  <a:lnTo>
                    <a:pt x="22117" y="11761"/>
                  </a:lnTo>
                  <a:lnTo>
                    <a:pt x="25364" y="9435"/>
                  </a:lnTo>
                  <a:lnTo>
                    <a:pt x="25408" y="9391"/>
                  </a:lnTo>
                  <a:lnTo>
                    <a:pt x="25802" y="8689"/>
                  </a:lnTo>
                  <a:lnTo>
                    <a:pt x="25846" y="8645"/>
                  </a:lnTo>
                  <a:lnTo>
                    <a:pt x="26285" y="7329"/>
                  </a:lnTo>
                  <a:lnTo>
                    <a:pt x="27953" y="3160"/>
                  </a:lnTo>
                  <a:lnTo>
                    <a:pt x="30322" y="1493"/>
                  </a:lnTo>
                  <a:lnTo>
                    <a:pt x="31902" y="352"/>
                  </a:lnTo>
                  <a:lnTo>
                    <a:pt x="31946" y="264"/>
                  </a:lnTo>
                  <a:lnTo>
                    <a:pt x="31990" y="220"/>
                  </a:lnTo>
                  <a:lnTo>
                    <a:pt x="31990" y="133"/>
                  </a:lnTo>
                  <a:lnTo>
                    <a:pt x="31946" y="89"/>
                  </a:lnTo>
                  <a:lnTo>
                    <a:pt x="31902" y="45"/>
                  </a:lnTo>
                  <a:lnTo>
                    <a:pt x="3181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1"/>
            <p:cNvSpPr/>
            <p:nvPr/>
          </p:nvSpPr>
          <p:spPr>
            <a:xfrm>
              <a:off x="5491700" y="4970875"/>
              <a:ext cx="615450" cy="109725"/>
            </a:xfrm>
            <a:custGeom>
              <a:rect b="b" l="l" r="r" t="t"/>
              <a:pathLst>
                <a:path extrusionOk="0" h="4389" w="24618">
                  <a:moveTo>
                    <a:pt x="24442" y="0"/>
                  </a:moveTo>
                  <a:lnTo>
                    <a:pt x="20976" y="176"/>
                  </a:lnTo>
                  <a:lnTo>
                    <a:pt x="20932" y="176"/>
                  </a:lnTo>
                  <a:lnTo>
                    <a:pt x="20098" y="395"/>
                  </a:lnTo>
                  <a:lnTo>
                    <a:pt x="20098" y="439"/>
                  </a:lnTo>
                  <a:lnTo>
                    <a:pt x="17202" y="2063"/>
                  </a:lnTo>
                  <a:lnTo>
                    <a:pt x="15535" y="2019"/>
                  </a:lnTo>
                  <a:lnTo>
                    <a:pt x="12858" y="1843"/>
                  </a:lnTo>
                  <a:lnTo>
                    <a:pt x="9698" y="1712"/>
                  </a:lnTo>
                  <a:lnTo>
                    <a:pt x="7197" y="1624"/>
                  </a:lnTo>
                  <a:lnTo>
                    <a:pt x="4170" y="1580"/>
                  </a:lnTo>
                  <a:lnTo>
                    <a:pt x="4082" y="1580"/>
                  </a:lnTo>
                  <a:lnTo>
                    <a:pt x="1186" y="3160"/>
                  </a:lnTo>
                  <a:lnTo>
                    <a:pt x="1142" y="3160"/>
                  </a:lnTo>
                  <a:lnTo>
                    <a:pt x="89" y="4081"/>
                  </a:lnTo>
                  <a:lnTo>
                    <a:pt x="45" y="4125"/>
                  </a:lnTo>
                  <a:lnTo>
                    <a:pt x="1" y="4213"/>
                  </a:lnTo>
                  <a:lnTo>
                    <a:pt x="1" y="4257"/>
                  </a:lnTo>
                  <a:lnTo>
                    <a:pt x="45" y="4345"/>
                  </a:lnTo>
                  <a:lnTo>
                    <a:pt x="132" y="4388"/>
                  </a:lnTo>
                  <a:lnTo>
                    <a:pt x="176" y="4388"/>
                  </a:lnTo>
                  <a:lnTo>
                    <a:pt x="308" y="4345"/>
                  </a:lnTo>
                  <a:lnTo>
                    <a:pt x="1361" y="3467"/>
                  </a:lnTo>
                  <a:lnTo>
                    <a:pt x="4213" y="1931"/>
                  </a:lnTo>
                  <a:lnTo>
                    <a:pt x="7197" y="1975"/>
                  </a:lnTo>
                  <a:lnTo>
                    <a:pt x="9698" y="2063"/>
                  </a:lnTo>
                  <a:lnTo>
                    <a:pt x="12858" y="2194"/>
                  </a:lnTo>
                  <a:lnTo>
                    <a:pt x="15535" y="2370"/>
                  </a:lnTo>
                  <a:lnTo>
                    <a:pt x="17202" y="2414"/>
                  </a:lnTo>
                  <a:lnTo>
                    <a:pt x="17334" y="2370"/>
                  </a:lnTo>
                  <a:lnTo>
                    <a:pt x="20230" y="746"/>
                  </a:lnTo>
                  <a:lnTo>
                    <a:pt x="21020" y="527"/>
                  </a:lnTo>
                  <a:lnTo>
                    <a:pt x="24442" y="351"/>
                  </a:lnTo>
                  <a:lnTo>
                    <a:pt x="24530" y="351"/>
                  </a:lnTo>
                  <a:lnTo>
                    <a:pt x="24574" y="308"/>
                  </a:lnTo>
                  <a:lnTo>
                    <a:pt x="24618" y="264"/>
                  </a:lnTo>
                  <a:lnTo>
                    <a:pt x="24618" y="176"/>
                  </a:lnTo>
                  <a:lnTo>
                    <a:pt x="24618" y="132"/>
                  </a:lnTo>
                  <a:lnTo>
                    <a:pt x="24574" y="44"/>
                  </a:lnTo>
                  <a:lnTo>
                    <a:pt x="24486" y="44"/>
                  </a:lnTo>
                  <a:lnTo>
                    <a:pt x="2444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1"/>
            <p:cNvSpPr/>
            <p:nvPr/>
          </p:nvSpPr>
          <p:spPr>
            <a:xfrm>
              <a:off x="4734775" y="3421900"/>
              <a:ext cx="152500" cy="1580800"/>
            </a:xfrm>
            <a:custGeom>
              <a:rect b="b" l="l" r="r" t="t"/>
              <a:pathLst>
                <a:path extrusionOk="0" h="63232" w="6100">
                  <a:moveTo>
                    <a:pt x="5924" y="0"/>
                  </a:moveTo>
                  <a:lnTo>
                    <a:pt x="5880" y="44"/>
                  </a:lnTo>
                  <a:lnTo>
                    <a:pt x="5793" y="88"/>
                  </a:lnTo>
                  <a:lnTo>
                    <a:pt x="5749" y="132"/>
                  </a:lnTo>
                  <a:lnTo>
                    <a:pt x="4564" y="3028"/>
                  </a:lnTo>
                  <a:lnTo>
                    <a:pt x="3686" y="5485"/>
                  </a:lnTo>
                  <a:lnTo>
                    <a:pt x="2765" y="8031"/>
                  </a:lnTo>
                  <a:lnTo>
                    <a:pt x="2765" y="8118"/>
                  </a:lnTo>
                  <a:lnTo>
                    <a:pt x="2853" y="9917"/>
                  </a:lnTo>
                  <a:lnTo>
                    <a:pt x="3204" y="12331"/>
                  </a:lnTo>
                  <a:lnTo>
                    <a:pt x="3247" y="12375"/>
                  </a:lnTo>
                  <a:lnTo>
                    <a:pt x="3818" y="14613"/>
                  </a:lnTo>
                  <a:lnTo>
                    <a:pt x="3598" y="16280"/>
                  </a:lnTo>
                  <a:lnTo>
                    <a:pt x="3423" y="19001"/>
                  </a:lnTo>
                  <a:lnTo>
                    <a:pt x="3335" y="21414"/>
                  </a:lnTo>
                  <a:lnTo>
                    <a:pt x="2853" y="24178"/>
                  </a:lnTo>
                  <a:lnTo>
                    <a:pt x="2501" y="26329"/>
                  </a:lnTo>
                  <a:lnTo>
                    <a:pt x="2458" y="31331"/>
                  </a:lnTo>
                  <a:lnTo>
                    <a:pt x="2633" y="34490"/>
                  </a:lnTo>
                  <a:lnTo>
                    <a:pt x="2765" y="36202"/>
                  </a:lnTo>
                  <a:lnTo>
                    <a:pt x="2458" y="39932"/>
                  </a:lnTo>
                  <a:lnTo>
                    <a:pt x="2107" y="41336"/>
                  </a:lnTo>
                  <a:lnTo>
                    <a:pt x="834" y="44714"/>
                  </a:lnTo>
                  <a:lnTo>
                    <a:pt x="834" y="44758"/>
                  </a:lnTo>
                  <a:lnTo>
                    <a:pt x="571" y="45943"/>
                  </a:lnTo>
                  <a:lnTo>
                    <a:pt x="571" y="45987"/>
                  </a:lnTo>
                  <a:lnTo>
                    <a:pt x="615" y="48181"/>
                  </a:lnTo>
                  <a:lnTo>
                    <a:pt x="615" y="51560"/>
                  </a:lnTo>
                  <a:lnTo>
                    <a:pt x="176" y="53183"/>
                  </a:lnTo>
                  <a:lnTo>
                    <a:pt x="0" y="54544"/>
                  </a:lnTo>
                  <a:lnTo>
                    <a:pt x="0" y="54588"/>
                  </a:lnTo>
                  <a:lnTo>
                    <a:pt x="483" y="58668"/>
                  </a:lnTo>
                  <a:lnTo>
                    <a:pt x="834" y="61170"/>
                  </a:lnTo>
                  <a:lnTo>
                    <a:pt x="922" y="63056"/>
                  </a:lnTo>
                  <a:lnTo>
                    <a:pt x="922" y="63100"/>
                  </a:lnTo>
                  <a:lnTo>
                    <a:pt x="966" y="63188"/>
                  </a:lnTo>
                  <a:lnTo>
                    <a:pt x="1097" y="63232"/>
                  </a:lnTo>
                  <a:lnTo>
                    <a:pt x="1185" y="63188"/>
                  </a:lnTo>
                  <a:lnTo>
                    <a:pt x="1229" y="63188"/>
                  </a:lnTo>
                  <a:lnTo>
                    <a:pt x="1273" y="63100"/>
                  </a:lnTo>
                  <a:lnTo>
                    <a:pt x="1273" y="63056"/>
                  </a:lnTo>
                  <a:lnTo>
                    <a:pt x="1185" y="61170"/>
                  </a:lnTo>
                  <a:lnTo>
                    <a:pt x="1185" y="61126"/>
                  </a:lnTo>
                  <a:lnTo>
                    <a:pt x="834" y="58625"/>
                  </a:lnTo>
                  <a:lnTo>
                    <a:pt x="351" y="54544"/>
                  </a:lnTo>
                  <a:lnTo>
                    <a:pt x="527" y="53271"/>
                  </a:lnTo>
                  <a:lnTo>
                    <a:pt x="966" y="51648"/>
                  </a:lnTo>
                  <a:lnTo>
                    <a:pt x="966" y="51604"/>
                  </a:lnTo>
                  <a:lnTo>
                    <a:pt x="966" y="48137"/>
                  </a:lnTo>
                  <a:lnTo>
                    <a:pt x="922" y="45987"/>
                  </a:lnTo>
                  <a:lnTo>
                    <a:pt x="1185" y="44846"/>
                  </a:lnTo>
                  <a:lnTo>
                    <a:pt x="2414" y="41423"/>
                  </a:lnTo>
                  <a:lnTo>
                    <a:pt x="2458" y="41423"/>
                  </a:lnTo>
                  <a:lnTo>
                    <a:pt x="2765" y="40019"/>
                  </a:lnTo>
                  <a:lnTo>
                    <a:pt x="2765" y="39975"/>
                  </a:lnTo>
                  <a:lnTo>
                    <a:pt x="3116" y="36202"/>
                  </a:lnTo>
                  <a:lnTo>
                    <a:pt x="2984" y="34446"/>
                  </a:lnTo>
                  <a:lnTo>
                    <a:pt x="2809" y="31331"/>
                  </a:lnTo>
                  <a:lnTo>
                    <a:pt x="2853" y="26329"/>
                  </a:lnTo>
                  <a:lnTo>
                    <a:pt x="3204" y="24222"/>
                  </a:lnTo>
                  <a:lnTo>
                    <a:pt x="3686" y="21458"/>
                  </a:lnTo>
                  <a:lnTo>
                    <a:pt x="3774" y="19001"/>
                  </a:lnTo>
                  <a:lnTo>
                    <a:pt x="3950" y="16280"/>
                  </a:lnTo>
                  <a:lnTo>
                    <a:pt x="4169" y="14613"/>
                  </a:lnTo>
                  <a:lnTo>
                    <a:pt x="4169" y="14569"/>
                  </a:lnTo>
                  <a:lnTo>
                    <a:pt x="3555" y="12287"/>
                  </a:lnTo>
                  <a:lnTo>
                    <a:pt x="3204" y="9874"/>
                  </a:lnTo>
                  <a:lnTo>
                    <a:pt x="3116" y="8118"/>
                  </a:lnTo>
                  <a:lnTo>
                    <a:pt x="3993" y="5617"/>
                  </a:lnTo>
                  <a:lnTo>
                    <a:pt x="4915" y="3160"/>
                  </a:lnTo>
                  <a:lnTo>
                    <a:pt x="6100" y="264"/>
                  </a:lnTo>
                  <a:lnTo>
                    <a:pt x="6100" y="176"/>
                  </a:lnTo>
                  <a:lnTo>
                    <a:pt x="6100" y="132"/>
                  </a:lnTo>
                  <a:lnTo>
                    <a:pt x="6056" y="88"/>
                  </a:lnTo>
                  <a:lnTo>
                    <a:pt x="6012" y="44"/>
                  </a:lnTo>
                  <a:lnTo>
                    <a:pt x="592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1"/>
            <p:cNvSpPr/>
            <p:nvPr/>
          </p:nvSpPr>
          <p:spPr>
            <a:xfrm>
              <a:off x="5672725" y="5078375"/>
              <a:ext cx="263300" cy="31850"/>
            </a:xfrm>
            <a:custGeom>
              <a:rect b="b" l="l" r="r" t="t"/>
              <a:pathLst>
                <a:path extrusionOk="0" h="1274" w="10532">
                  <a:moveTo>
                    <a:pt x="10356" y="1"/>
                  </a:moveTo>
                  <a:lnTo>
                    <a:pt x="10312" y="45"/>
                  </a:lnTo>
                  <a:lnTo>
                    <a:pt x="9873" y="220"/>
                  </a:lnTo>
                  <a:lnTo>
                    <a:pt x="6100" y="176"/>
                  </a:lnTo>
                  <a:lnTo>
                    <a:pt x="6056" y="176"/>
                  </a:lnTo>
                  <a:lnTo>
                    <a:pt x="4739" y="308"/>
                  </a:lnTo>
                  <a:lnTo>
                    <a:pt x="176" y="922"/>
                  </a:lnTo>
                  <a:lnTo>
                    <a:pt x="88" y="922"/>
                  </a:lnTo>
                  <a:lnTo>
                    <a:pt x="44" y="966"/>
                  </a:lnTo>
                  <a:lnTo>
                    <a:pt x="0" y="1054"/>
                  </a:lnTo>
                  <a:lnTo>
                    <a:pt x="0" y="1098"/>
                  </a:lnTo>
                  <a:lnTo>
                    <a:pt x="88" y="1229"/>
                  </a:lnTo>
                  <a:lnTo>
                    <a:pt x="176" y="1273"/>
                  </a:lnTo>
                  <a:lnTo>
                    <a:pt x="220" y="1273"/>
                  </a:lnTo>
                  <a:lnTo>
                    <a:pt x="4783" y="659"/>
                  </a:lnTo>
                  <a:lnTo>
                    <a:pt x="6100" y="527"/>
                  </a:lnTo>
                  <a:lnTo>
                    <a:pt x="9917" y="571"/>
                  </a:lnTo>
                  <a:lnTo>
                    <a:pt x="9961" y="527"/>
                  </a:lnTo>
                  <a:lnTo>
                    <a:pt x="10444" y="352"/>
                  </a:lnTo>
                  <a:lnTo>
                    <a:pt x="10488" y="308"/>
                  </a:lnTo>
                  <a:lnTo>
                    <a:pt x="10531" y="264"/>
                  </a:lnTo>
                  <a:lnTo>
                    <a:pt x="10531" y="220"/>
                  </a:lnTo>
                  <a:lnTo>
                    <a:pt x="10531" y="132"/>
                  </a:lnTo>
                  <a:lnTo>
                    <a:pt x="10488" y="88"/>
                  </a:lnTo>
                  <a:lnTo>
                    <a:pt x="10444" y="45"/>
                  </a:lnTo>
                  <a:lnTo>
                    <a:pt x="1035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1"/>
            <p:cNvSpPr/>
            <p:nvPr/>
          </p:nvSpPr>
          <p:spPr>
            <a:xfrm>
              <a:off x="4600925" y="3731250"/>
              <a:ext cx="119600" cy="1265975"/>
            </a:xfrm>
            <a:custGeom>
              <a:rect b="b" l="l" r="r" t="t"/>
              <a:pathLst>
                <a:path extrusionOk="0" h="50639" w="4784">
                  <a:moveTo>
                    <a:pt x="4521" y="1"/>
                  </a:moveTo>
                  <a:lnTo>
                    <a:pt x="4477" y="88"/>
                  </a:lnTo>
                  <a:lnTo>
                    <a:pt x="4433" y="132"/>
                  </a:lnTo>
                  <a:lnTo>
                    <a:pt x="3950" y="3379"/>
                  </a:lnTo>
                  <a:lnTo>
                    <a:pt x="3555" y="5222"/>
                  </a:lnTo>
                  <a:lnTo>
                    <a:pt x="3555" y="5266"/>
                  </a:lnTo>
                  <a:lnTo>
                    <a:pt x="3424" y="7460"/>
                  </a:lnTo>
                  <a:lnTo>
                    <a:pt x="3380" y="11234"/>
                  </a:lnTo>
                  <a:lnTo>
                    <a:pt x="3467" y="13779"/>
                  </a:lnTo>
                  <a:lnTo>
                    <a:pt x="3555" y="16105"/>
                  </a:lnTo>
                  <a:lnTo>
                    <a:pt x="3818" y="18299"/>
                  </a:lnTo>
                  <a:lnTo>
                    <a:pt x="3775" y="19484"/>
                  </a:lnTo>
                  <a:lnTo>
                    <a:pt x="3511" y="20581"/>
                  </a:lnTo>
                  <a:lnTo>
                    <a:pt x="2590" y="24310"/>
                  </a:lnTo>
                  <a:lnTo>
                    <a:pt x="2590" y="24354"/>
                  </a:lnTo>
                  <a:lnTo>
                    <a:pt x="2414" y="27206"/>
                  </a:lnTo>
                  <a:lnTo>
                    <a:pt x="2151" y="28523"/>
                  </a:lnTo>
                  <a:lnTo>
                    <a:pt x="659" y="31638"/>
                  </a:lnTo>
                  <a:lnTo>
                    <a:pt x="659" y="31682"/>
                  </a:lnTo>
                  <a:lnTo>
                    <a:pt x="308" y="32999"/>
                  </a:lnTo>
                  <a:lnTo>
                    <a:pt x="1" y="35280"/>
                  </a:lnTo>
                  <a:lnTo>
                    <a:pt x="1" y="35324"/>
                  </a:lnTo>
                  <a:lnTo>
                    <a:pt x="264" y="39054"/>
                  </a:lnTo>
                  <a:lnTo>
                    <a:pt x="176" y="41599"/>
                  </a:lnTo>
                  <a:lnTo>
                    <a:pt x="176" y="41643"/>
                  </a:lnTo>
                  <a:lnTo>
                    <a:pt x="527" y="43837"/>
                  </a:lnTo>
                  <a:lnTo>
                    <a:pt x="922" y="45899"/>
                  </a:lnTo>
                  <a:lnTo>
                    <a:pt x="922" y="45943"/>
                  </a:lnTo>
                  <a:lnTo>
                    <a:pt x="2458" y="48796"/>
                  </a:lnTo>
                  <a:lnTo>
                    <a:pt x="3380" y="50551"/>
                  </a:lnTo>
                  <a:lnTo>
                    <a:pt x="3467" y="50595"/>
                  </a:lnTo>
                  <a:lnTo>
                    <a:pt x="3555" y="50639"/>
                  </a:lnTo>
                  <a:lnTo>
                    <a:pt x="3599" y="50595"/>
                  </a:lnTo>
                  <a:lnTo>
                    <a:pt x="3687" y="50551"/>
                  </a:lnTo>
                  <a:lnTo>
                    <a:pt x="3687" y="50507"/>
                  </a:lnTo>
                  <a:lnTo>
                    <a:pt x="3731" y="50419"/>
                  </a:lnTo>
                  <a:lnTo>
                    <a:pt x="3687" y="50375"/>
                  </a:lnTo>
                  <a:lnTo>
                    <a:pt x="2809" y="48620"/>
                  </a:lnTo>
                  <a:lnTo>
                    <a:pt x="1273" y="45812"/>
                  </a:lnTo>
                  <a:lnTo>
                    <a:pt x="878" y="43793"/>
                  </a:lnTo>
                  <a:lnTo>
                    <a:pt x="527" y="41599"/>
                  </a:lnTo>
                  <a:lnTo>
                    <a:pt x="615" y="39054"/>
                  </a:lnTo>
                  <a:lnTo>
                    <a:pt x="615" y="39010"/>
                  </a:lnTo>
                  <a:lnTo>
                    <a:pt x="352" y="35324"/>
                  </a:lnTo>
                  <a:lnTo>
                    <a:pt x="615" y="33086"/>
                  </a:lnTo>
                  <a:lnTo>
                    <a:pt x="1010" y="31770"/>
                  </a:lnTo>
                  <a:lnTo>
                    <a:pt x="2502" y="28655"/>
                  </a:lnTo>
                  <a:lnTo>
                    <a:pt x="2502" y="28611"/>
                  </a:lnTo>
                  <a:lnTo>
                    <a:pt x="2765" y="27250"/>
                  </a:lnTo>
                  <a:lnTo>
                    <a:pt x="2941" y="24398"/>
                  </a:lnTo>
                  <a:lnTo>
                    <a:pt x="3862" y="20668"/>
                  </a:lnTo>
                  <a:lnTo>
                    <a:pt x="4126" y="19527"/>
                  </a:lnTo>
                  <a:lnTo>
                    <a:pt x="4170" y="18299"/>
                  </a:lnTo>
                  <a:lnTo>
                    <a:pt x="3906" y="16105"/>
                  </a:lnTo>
                  <a:lnTo>
                    <a:pt x="3818" y="13779"/>
                  </a:lnTo>
                  <a:lnTo>
                    <a:pt x="3731" y="11234"/>
                  </a:lnTo>
                  <a:lnTo>
                    <a:pt x="3775" y="7504"/>
                  </a:lnTo>
                  <a:lnTo>
                    <a:pt x="3862" y="5310"/>
                  </a:lnTo>
                  <a:lnTo>
                    <a:pt x="4301" y="3467"/>
                  </a:lnTo>
                  <a:lnTo>
                    <a:pt x="4784" y="176"/>
                  </a:lnTo>
                  <a:lnTo>
                    <a:pt x="4784" y="132"/>
                  </a:lnTo>
                  <a:lnTo>
                    <a:pt x="4784" y="45"/>
                  </a:lnTo>
                  <a:lnTo>
                    <a:pt x="469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1"/>
            <p:cNvSpPr/>
            <p:nvPr/>
          </p:nvSpPr>
          <p:spPr>
            <a:xfrm>
              <a:off x="4181875" y="2871200"/>
              <a:ext cx="454200" cy="2112850"/>
            </a:xfrm>
            <a:custGeom>
              <a:rect b="b" l="l" r="r" t="t"/>
              <a:pathLst>
                <a:path extrusionOk="0" h="84514" w="18168">
                  <a:moveTo>
                    <a:pt x="17992" y="1"/>
                  </a:moveTo>
                  <a:lnTo>
                    <a:pt x="17904" y="44"/>
                  </a:lnTo>
                  <a:lnTo>
                    <a:pt x="14569" y="2370"/>
                  </a:lnTo>
                  <a:lnTo>
                    <a:pt x="13077" y="3204"/>
                  </a:lnTo>
                  <a:lnTo>
                    <a:pt x="10181" y="4389"/>
                  </a:lnTo>
                  <a:lnTo>
                    <a:pt x="8118" y="5135"/>
                  </a:lnTo>
                  <a:lnTo>
                    <a:pt x="6363" y="5486"/>
                  </a:lnTo>
                  <a:lnTo>
                    <a:pt x="6319" y="5529"/>
                  </a:lnTo>
                  <a:lnTo>
                    <a:pt x="5222" y="6275"/>
                  </a:lnTo>
                  <a:lnTo>
                    <a:pt x="4520" y="6758"/>
                  </a:lnTo>
                  <a:lnTo>
                    <a:pt x="4476" y="6758"/>
                  </a:lnTo>
                  <a:lnTo>
                    <a:pt x="1887" y="8952"/>
                  </a:lnTo>
                  <a:lnTo>
                    <a:pt x="1887" y="8996"/>
                  </a:lnTo>
                  <a:lnTo>
                    <a:pt x="308" y="10883"/>
                  </a:lnTo>
                  <a:lnTo>
                    <a:pt x="264" y="10927"/>
                  </a:lnTo>
                  <a:lnTo>
                    <a:pt x="1" y="11409"/>
                  </a:lnTo>
                  <a:lnTo>
                    <a:pt x="1" y="11497"/>
                  </a:lnTo>
                  <a:lnTo>
                    <a:pt x="1" y="11585"/>
                  </a:lnTo>
                  <a:lnTo>
                    <a:pt x="1975" y="15578"/>
                  </a:lnTo>
                  <a:lnTo>
                    <a:pt x="2809" y="18650"/>
                  </a:lnTo>
                  <a:lnTo>
                    <a:pt x="3467" y="22204"/>
                  </a:lnTo>
                  <a:lnTo>
                    <a:pt x="4081" y="25495"/>
                  </a:lnTo>
                  <a:lnTo>
                    <a:pt x="4081" y="25539"/>
                  </a:lnTo>
                  <a:lnTo>
                    <a:pt x="4783" y="27865"/>
                  </a:lnTo>
                  <a:lnTo>
                    <a:pt x="5573" y="30541"/>
                  </a:lnTo>
                  <a:lnTo>
                    <a:pt x="6144" y="33569"/>
                  </a:lnTo>
                  <a:lnTo>
                    <a:pt x="6407" y="35368"/>
                  </a:lnTo>
                  <a:lnTo>
                    <a:pt x="6275" y="39800"/>
                  </a:lnTo>
                  <a:lnTo>
                    <a:pt x="6319" y="41775"/>
                  </a:lnTo>
                  <a:lnTo>
                    <a:pt x="6363" y="41862"/>
                  </a:lnTo>
                  <a:lnTo>
                    <a:pt x="8031" y="44407"/>
                  </a:lnTo>
                  <a:lnTo>
                    <a:pt x="9786" y="46996"/>
                  </a:lnTo>
                  <a:lnTo>
                    <a:pt x="11497" y="49366"/>
                  </a:lnTo>
                  <a:lnTo>
                    <a:pt x="12594" y="51384"/>
                  </a:lnTo>
                  <a:lnTo>
                    <a:pt x="13779" y="53183"/>
                  </a:lnTo>
                  <a:lnTo>
                    <a:pt x="15227" y="55202"/>
                  </a:lnTo>
                  <a:lnTo>
                    <a:pt x="16587" y="57045"/>
                  </a:lnTo>
                  <a:lnTo>
                    <a:pt x="17597" y="58581"/>
                  </a:lnTo>
                  <a:lnTo>
                    <a:pt x="17684" y="59020"/>
                  </a:lnTo>
                  <a:lnTo>
                    <a:pt x="16763" y="60994"/>
                  </a:lnTo>
                  <a:lnTo>
                    <a:pt x="15797" y="62969"/>
                  </a:lnTo>
                  <a:lnTo>
                    <a:pt x="15139" y="65031"/>
                  </a:lnTo>
                  <a:lnTo>
                    <a:pt x="15139" y="65075"/>
                  </a:lnTo>
                  <a:lnTo>
                    <a:pt x="14920" y="67313"/>
                  </a:lnTo>
                  <a:lnTo>
                    <a:pt x="14920" y="67357"/>
                  </a:lnTo>
                  <a:lnTo>
                    <a:pt x="15052" y="68103"/>
                  </a:lnTo>
                  <a:lnTo>
                    <a:pt x="15052" y="68191"/>
                  </a:lnTo>
                  <a:lnTo>
                    <a:pt x="15534" y="69200"/>
                  </a:lnTo>
                  <a:lnTo>
                    <a:pt x="15885" y="71438"/>
                  </a:lnTo>
                  <a:lnTo>
                    <a:pt x="16149" y="73895"/>
                  </a:lnTo>
                  <a:lnTo>
                    <a:pt x="16192" y="75606"/>
                  </a:lnTo>
                  <a:lnTo>
                    <a:pt x="15973" y="77581"/>
                  </a:lnTo>
                  <a:lnTo>
                    <a:pt x="16017" y="79775"/>
                  </a:lnTo>
                  <a:lnTo>
                    <a:pt x="16017" y="79819"/>
                  </a:lnTo>
                  <a:lnTo>
                    <a:pt x="16280" y="81004"/>
                  </a:lnTo>
                  <a:lnTo>
                    <a:pt x="16280" y="81047"/>
                  </a:lnTo>
                  <a:lnTo>
                    <a:pt x="17816" y="84426"/>
                  </a:lnTo>
                  <a:lnTo>
                    <a:pt x="17904" y="84470"/>
                  </a:lnTo>
                  <a:lnTo>
                    <a:pt x="17992" y="84514"/>
                  </a:lnTo>
                  <a:lnTo>
                    <a:pt x="18079" y="84470"/>
                  </a:lnTo>
                  <a:lnTo>
                    <a:pt x="18123" y="84470"/>
                  </a:lnTo>
                  <a:lnTo>
                    <a:pt x="18167" y="84382"/>
                  </a:lnTo>
                  <a:lnTo>
                    <a:pt x="18167" y="84338"/>
                  </a:lnTo>
                  <a:lnTo>
                    <a:pt x="18167" y="84251"/>
                  </a:lnTo>
                  <a:lnTo>
                    <a:pt x="16587" y="80916"/>
                  </a:lnTo>
                  <a:lnTo>
                    <a:pt x="16368" y="79731"/>
                  </a:lnTo>
                  <a:lnTo>
                    <a:pt x="16324" y="77581"/>
                  </a:lnTo>
                  <a:lnTo>
                    <a:pt x="16543" y="75650"/>
                  </a:lnTo>
                  <a:lnTo>
                    <a:pt x="16543" y="75606"/>
                  </a:lnTo>
                  <a:lnTo>
                    <a:pt x="16500" y="73895"/>
                  </a:lnTo>
                  <a:lnTo>
                    <a:pt x="16236" y="71394"/>
                  </a:lnTo>
                  <a:lnTo>
                    <a:pt x="15885" y="69112"/>
                  </a:lnTo>
                  <a:lnTo>
                    <a:pt x="15885" y="69068"/>
                  </a:lnTo>
                  <a:lnTo>
                    <a:pt x="15403" y="68059"/>
                  </a:lnTo>
                  <a:lnTo>
                    <a:pt x="15271" y="67313"/>
                  </a:lnTo>
                  <a:lnTo>
                    <a:pt x="15490" y="65119"/>
                  </a:lnTo>
                  <a:lnTo>
                    <a:pt x="16105" y="63100"/>
                  </a:lnTo>
                  <a:lnTo>
                    <a:pt x="17070" y="61126"/>
                  </a:lnTo>
                  <a:lnTo>
                    <a:pt x="17992" y="59107"/>
                  </a:lnTo>
                  <a:lnTo>
                    <a:pt x="18035" y="59020"/>
                  </a:lnTo>
                  <a:lnTo>
                    <a:pt x="17948" y="58493"/>
                  </a:lnTo>
                  <a:lnTo>
                    <a:pt x="17904" y="58405"/>
                  </a:lnTo>
                  <a:lnTo>
                    <a:pt x="16895" y="56826"/>
                  </a:lnTo>
                  <a:lnTo>
                    <a:pt x="15534" y="54983"/>
                  </a:lnTo>
                  <a:lnTo>
                    <a:pt x="14086" y="53008"/>
                  </a:lnTo>
                  <a:lnTo>
                    <a:pt x="12901" y="51209"/>
                  </a:lnTo>
                  <a:lnTo>
                    <a:pt x="11804" y="49190"/>
                  </a:lnTo>
                  <a:lnTo>
                    <a:pt x="11760" y="49146"/>
                  </a:lnTo>
                  <a:lnTo>
                    <a:pt x="10093" y="46821"/>
                  </a:lnTo>
                  <a:lnTo>
                    <a:pt x="8338" y="44232"/>
                  </a:lnTo>
                  <a:lnTo>
                    <a:pt x="6670" y="41687"/>
                  </a:lnTo>
                  <a:lnTo>
                    <a:pt x="6626" y="39800"/>
                  </a:lnTo>
                  <a:lnTo>
                    <a:pt x="6758" y="35368"/>
                  </a:lnTo>
                  <a:lnTo>
                    <a:pt x="6758" y="35324"/>
                  </a:lnTo>
                  <a:lnTo>
                    <a:pt x="6495" y="33481"/>
                  </a:lnTo>
                  <a:lnTo>
                    <a:pt x="5880" y="30453"/>
                  </a:lnTo>
                  <a:lnTo>
                    <a:pt x="5135" y="27777"/>
                  </a:lnTo>
                  <a:lnTo>
                    <a:pt x="4432" y="25451"/>
                  </a:lnTo>
                  <a:lnTo>
                    <a:pt x="3774" y="22160"/>
                  </a:lnTo>
                  <a:lnTo>
                    <a:pt x="3160" y="18562"/>
                  </a:lnTo>
                  <a:lnTo>
                    <a:pt x="2326" y="15446"/>
                  </a:lnTo>
                  <a:lnTo>
                    <a:pt x="2326" y="15403"/>
                  </a:lnTo>
                  <a:lnTo>
                    <a:pt x="352" y="11497"/>
                  </a:lnTo>
                  <a:lnTo>
                    <a:pt x="571" y="11102"/>
                  </a:lnTo>
                  <a:lnTo>
                    <a:pt x="2151" y="9215"/>
                  </a:lnTo>
                  <a:lnTo>
                    <a:pt x="4696" y="7021"/>
                  </a:lnTo>
                  <a:lnTo>
                    <a:pt x="5442" y="6583"/>
                  </a:lnTo>
                  <a:lnTo>
                    <a:pt x="6495" y="5837"/>
                  </a:lnTo>
                  <a:lnTo>
                    <a:pt x="8206" y="5486"/>
                  </a:lnTo>
                  <a:lnTo>
                    <a:pt x="10312" y="4696"/>
                  </a:lnTo>
                  <a:lnTo>
                    <a:pt x="13209" y="3555"/>
                  </a:lnTo>
                  <a:lnTo>
                    <a:pt x="13252" y="3555"/>
                  </a:lnTo>
                  <a:lnTo>
                    <a:pt x="14744" y="2677"/>
                  </a:lnTo>
                  <a:lnTo>
                    <a:pt x="18123" y="308"/>
                  </a:lnTo>
                  <a:lnTo>
                    <a:pt x="18167" y="264"/>
                  </a:lnTo>
                  <a:lnTo>
                    <a:pt x="18167" y="220"/>
                  </a:lnTo>
                  <a:lnTo>
                    <a:pt x="18167" y="132"/>
                  </a:lnTo>
                  <a:lnTo>
                    <a:pt x="18167" y="88"/>
                  </a:lnTo>
                  <a:lnTo>
                    <a:pt x="18123" y="44"/>
                  </a:lnTo>
                  <a:lnTo>
                    <a:pt x="1803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1"/>
            <p:cNvSpPr/>
            <p:nvPr/>
          </p:nvSpPr>
          <p:spPr>
            <a:xfrm>
              <a:off x="4065600" y="2698975"/>
              <a:ext cx="527675" cy="2220375"/>
            </a:xfrm>
            <a:custGeom>
              <a:rect b="b" l="l" r="r" t="t"/>
              <a:pathLst>
                <a:path extrusionOk="0" h="88815" w="21107">
                  <a:moveTo>
                    <a:pt x="20887" y="0"/>
                  </a:moveTo>
                  <a:lnTo>
                    <a:pt x="20843" y="44"/>
                  </a:lnTo>
                  <a:lnTo>
                    <a:pt x="17509" y="1887"/>
                  </a:lnTo>
                  <a:lnTo>
                    <a:pt x="15314" y="3204"/>
                  </a:lnTo>
                  <a:lnTo>
                    <a:pt x="13779" y="4125"/>
                  </a:lnTo>
                  <a:lnTo>
                    <a:pt x="12243" y="5090"/>
                  </a:lnTo>
                  <a:lnTo>
                    <a:pt x="10707" y="6056"/>
                  </a:lnTo>
                  <a:lnTo>
                    <a:pt x="9215" y="7109"/>
                  </a:lnTo>
                  <a:lnTo>
                    <a:pt x="8469" y="7635"/>
                  </a:lnTo>
                  <a:lnTo>
                    <a:pt x="7811" y="8206"/>
                  </a:lnTo>
                  <a:lnTo>
                    <a:pt x="7109" y="8776"/>
                  </a:lnTo>
                  <a:lnTo>
                    <a:pt x="6494" y="9347"/>
                  </a:lnTo>
                  <a:lnTo>
                    <a:pt x="5880" y="9961"/>
                  </a:lnTo>
                  <a:lnTo>
                    <a:pt x="5310" y="10575"/>
                  </a:lnTo>
                  <a:lnTo>
                    <a:pt x="4783" y="11234"/>
                  </a:lnTo>
                  <a:lnTo>
                    <a:pt x="4344" y="11892"/>
                  </a:lnTo>
                  <a:lnTo>
                    <a:pt x="3291" y="13164"/>
                  </a:lnTo>
                  <a:lnTo>
                    <a:pt x="3291" y="13208"/>
                  </a:lnTo>
                  <a:lnTo>
                    <a:pt x="1185" y="17903"/>
                  </a:lnTo>
                  <a:lnTo>
                    <a:pt x="220" y="20712"/>
                  </a:lnTo>
                  <a:lnTo>
                    <a:pt x="176" y="20756"/>
                  </a:lnTo>
                  <a:lnTo>
                    <a:pt x="0" y="22204"/>
                  </a:lnTo>
                  <a:lnTo>
                    <a:pt x="0" y="22248"/>
                  </a:lnTo>
                  <a:lnTo>
                    <a:pt x="176" y="25539"/>
                  </a:lnTo>
                  <a:lnTo>
                    <a:pt x="834" y="29576"/>
                  </a:lnTo>
                  <a:lnTo>
                    <a:pt x="1492" y="31989"/>
                  </a:lnTo>
                  <a:lnTo>
                    <a:pt x="2414" y="34578"/>
                  </a:lnTo>
                  <a:lnTo>
                    <a:pt x="3467" y="37123"/>
                  </a:lnTo>
                  <a:lnTo>
                    <a:pt x="4388" y="39361"/>
                  </a:lnTo>
                  <a:lnTo>
                    <a:pt x="4959" y="41028"/>
                  </a:lnTo>
                  <a:lnTo>
                    <a:pt x="5485" y="43003"/>
                  </a:lnTo>
                  <a:lnTo>
                    <a:pt x="5661" y="44276"/>
                  </a:lnTo>
                  <a:lnTo>
                    <a:pt x="5573" y="46733"/>
                  </a:lnTo>
                  <a:lnTo>
                    <a:pt x="5573" y="46777"/>
                  </a:lnTo>
                  <a:lnTo>
                    <a:pt x="5880" y="48971"/>
                  </a:lnTo>
                  <a:lnTo>
                    <a:pt x="6363" y="51647"/>
                  </a:lnTo>
                  <a:lnTo>
                    <a:pt x="6275" y="56343"/>
                  </a:lnTo>
                  <a:lnTo>
                    <a:pt x="6187" y="58624"/>
                  </a:lnTo>
                  <a:lnTo>
                    <a:pt x="6187" y="61345"/>
                  </a:lnTo>
                  <a:lnTo>
                    <a:pt x="6275" y="65733"/>
                  </a:lnTo>
                  <a:lnTo>
                    <a:pt x="6275" y="65821"/>
                  </a:lnTo>
                  <a:lnTo>
                    <a:pt x="6538" y="66347"/>
                  </a:lnTo>
                  <a:lnTo>
                    <a:pt x="6582" y="66391"/>
                  </a:lnTo>
                  <a:lnTo>
                    <a:pt x="8996" y="68717"/>
                  </a:lnTo>
                  <a:lnTo>
                    <a:pt x="10839" y="70384"/>
                  </a:lnTo>
                  <a:lnTo>
                    <a:pt x="12901" y="71964"/>
                  </a:lnTo>
                  <a:lnTo>
                    <a:pt x="14744" y="73368"/>
                  </a:lnTo>
                  <a:lnTo>
                    <a:pt x="14744" y="73412"/>
                  </a:lnTo>
                  <a:lnTo>
                    <a:pt x="16411" y="74377"/>
                  </a:lnTo>
                  <a:lnTo>
                    <a:pt x="17947" y="75167"/>
                  </a:lnTo>
                  <a:lnTo>
                    <a:pt x="18825" y="76528"/>
                  </a:lnTo>
                  <a:lnTo>
                    <a:pt x="19439" y="78020"/>
                  </a:lnTo>
                  <a:lnTo>
                    <a:pt x="19746" y="80170"/>
                  </a:lnTo>
                  <a:lnTo>
                    <a:pt x="20054" y="82802"/>
                  </a:lnTo>
                  <a:lnTo>
                    <a:pt x="19922" y="84996"/>
                  </a:lnTo>
                  <a:lnTo>
                    <a:pt x="19703" y="87190"/>
                  </a:lnTo>
                  <a:lnTo>
                    <a:pt x="19615" y="88639"/>
                  </a:lnTo>
                  <a:lnTo>
                    <a:pt x="19659" y="88726"/>
                  </a:lnTo>
                  <a:lnTo>
                    <a:pt x="19659" y="88770"/>
                  </a:lnTo>
                  <a:lnTo>
                    <a:pt x="19746" y="88814"/>
                  </a:lnTo>
                  <a:lnTo>
                    <a:pt x="19790" y="88814"/>
                  </a:lnTo>
                  <a:lnTo>
                    <a:pt x="19922" y="88770"/>
                  </a:lnTo>
                  <a:lnTo>
                    <a:pt x="19966" y="88726"/>
                  </a:lnTo>
                  <a:lnTo>
                    <a:pt x="19966" y="88682"/>
                  </a:lnTo>
                  <a:lnTo>
                    <a:pt x="20054" y="87190"/>
                  </a:lnTo>
                  <a:lnTo>
                    <a:pt x="20273" y="85040"/>
                  </a:lnTo>
                  <a:lnTo>
                    <a:pt x="20405" y="82802"/>
                  </a:lnTo>
                  <a:lnTo>
                    <a:pt x="20405" y="82759"/>
                  </a:lnTo>
                  <a:lnTo>
                    <a:pt x="20097" y="80126"/>
                  </a:lnTo>
                  <a:lnTo>
                    <a:pt x="19790" y="77932"/>
                  </a:lnTo>
                  <a:lnTo>
                    <a:pt x="19790" y="77888"/>
                  </a:lnTo>
                  <a:lnTo>
                    <a:pt x="19132" y="76396"/>
                  </a:lnTo>
                  <a:lnTo>
                    <a:pt x="19132" y="76352"/>
                  </a:lnTo>
                  <a:lnTo>
                    <a:pt x="18211" y="74948"/>
                  </a:lnTo>
                  <a:lnTo>
                    <a:pt x="18167" y="74860"/>
                  </a:lnTo>
                  <a:lnTo>
                    <a:pt x="16587" y="74070"/>
                  </a:lnTo>
                  <a:lnTo>
                    <a:pt x="14963" y="73105"/>
                  </a:lnTo>
                  <a:lnTo>
                    <a:pt x="13120" y="71701"/>
                  </a:lnTo>
                  <a:lnTo>
                    <a:pt x="11102" y="70121"/>
                  </a:lnTo>
                  <a:lnTo>
                    <a:pt x="9215" y="68454"/>
                  </a:lnTo>
                  <a:lnTo>
                    <a:pt x="6846" y="66172"/>
                  </a:lnTo>
                  <a:lnTo>
                    <a:pt x="6626" y="65689"/>
                  </a:lnTo>
                  <a:lnTo>
                    <a:pt x="6538" y="61345"/>
                  </a:lnTo>
                  <a:lnTo>
                    <a:pt x="6538" y="58624"/>
                  </a:lnTo>
                  <a:lnTo>
                    <a:pt x="6626" y="56387"/>
                  </a:lnTo>
                  <a:lnTo>
                    <a:pt x="6714" y="51647"/>
                  </a:lnTo>
                  <a:lnTo>
                    <a:pt x="6714" y="51604"/>
                  </a:lnTo>
                  <a:lnTo>
                    <a:pt x="6231" y="48883"/>
                  </a:lnTo>
                  <a:lnTo>
                    <a:pt x="5924" y="46733"/>
                  </a:lnTo>
                  <a:lnTo>
                    <a:pt x="6012" y="44276"/>
                  </a:lnTo>
                  <a:lnTo>
                    <a:pt x="6012" y="44232"/>
                  </a:lnTo>
                  <a:lnTo>
                    <a:pt x="5836" y="42959"/>
                  </a:lnTo>
                  <a:lnTo>
                    <a:pt x="5836" y="42915"/>
                  </a:lnTo>
                  <a:lnTo>
                    <a:pt x="5310" y="40941"/>
                  </a:lnTo>
                  <a:lnTo>
                    <a:pt x="4695" y="39229"/>
                  </a:lnTo>
                  <a:lnTo>
                    <a:pt x="3818" y="36991"/>
                  </a:lnTo>
                  <a:lnTo>
                    <a:pt x="2765" y="34446"/>
                  </a:lnTo>
                  <a:lnTo>
                    <a:pt x="1843" y="31857"/>
                  </a:lnTo>
                  <a:lnTo>
                    <a:pt x="1185" y="29488"/>
                  </a:lnTo>
                  <a:lnTo>
                    <a:pt x="483" y="25495"/>
                  </a:lnTo>
                  <a:lnTo>
                    <a:pt x="351" y="22248"/>
                  </a:lnTo>
                  <a:lnTo>
                    <a:pt x="527" y="20800"/>
                  </a:lnTo>
                  <a:lnTo>
                    <a:pt x="1492" y="18035"/>
                  </a:lnTo>
                  <a:lnTo>
                    <a:pt x="3598" y="13340"/>
                  </a:lnTo>
                  <a:lnTo>
                    <a:pt x="4608" y="12067"/>
                  </a:lnTo>
                  <a:lnTo>
                    <a:pt x="5090" y="11453"/>
                  </a:lnTo>
                  <a:lnTo>
                    <a:pt x="5573" y="10795"/>
                  </a:lnTo>
                  <a:lnTo>
                    <a:pt x="6143" y="10181"/>
                  </a:lnTo>
                  <a:lnTo>
                    <a:pt x="6758" y="9610"/>
                  </a:lnTo>
                  <a:lnTo>
                    <a:pt x="7372" y="8996"/>
                  </a:lnTo>
                  <a:lnTo>
                    <a:pt x="8030" y="8469"/>
                  </a:lnTo>
                  <a:lnTo>
                    <a:pt x="9434" y="7372"/>
                  </a:lnTo>
                  <a:lnTo>
                    <a:pt x="10926" y="6319"/>
                  </a:lnTo>
                  <a:lnTo>
                    <a:pt x="12418" y="5354"/>
                  </a:lnTo>
                  <a:lnTo>
                    <a:pt x="13954" y="4432"/>
                  </a:lnTo>
                  <a:lnTo>
                    <a:pt x="15490" y="3511"/>
                  </a:lnTo>
                  <a:lnTo>
                    <a:pt x="17684" y="2194"/>
                  </a:lnTo>
                  <a:lnTo>
                    <a:pt x="21019" y="351"/>
                  </a:lnTo>
                  <a:lnTo>
                    <a:pt x="21063" y="307"/>
                  </a:lnTo>
                  <a:lnTo>
                    <a:pt x="21107" y="220"/>
                  </a:lnTo>
                  <a:lnTo>
                    <a:pt x="21107" y="176"/>
                  </a:lnTo>
                  <a:lnTo>
                    <a:pt x="21063" y="88"/>
                  </a:lnTo>
                  <a:lnTo>
                    <a:pt x="21019" y="44"/>
                  </a:lnTo>
                  <a:lnTo>
                    <a:pt x="2097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1"/>
            <p:cNvSpPr/>
            <p:nvPr/>
          </p:nvSpPr>
          <p:spPr>
            <a:xfrm>
              <a:off x="3837425" y="3370350"/>
              <a:ext cx="377375" cy="1344950"/>
            </a:xfrm>
            <a:custGeom>
              <a:rect b="b" l="l" r="r" t="t"/>
              <a:pathLst>
                <a:path extrusionOk="0" h="53798" w="15095">
                  <a:moveTo>
                    <a:pt x="88" y="0"/>
                  </a:moveTo>
                  <a:lnTo>
                    <a:pt x="44" y="44"/>
                  </a:lnTo>
                  <a:lnTo>
                    <a:pt x="0" y="132"/>
                  </a:lnTo>
                  <a:lnTo>
                    <a:pt x="0" y="176"/>
                  </a:lnTo>
                  <a:lnTo>
                    <a:pt x="0" y="263"/>
                  </a:lnTo>
                  <a:lnTo>
                    <a:pt x="2326" y="5222"/>
                  </a:lnTo>
                  <a:lnTo>
                    <a:pt x="2326" y="5266"/>
                  </a:lnTo>
                  <a:lnTo>
                    <a:pt x="4871" y="9522"/>
                  </a:lnTo>
                  <a:lnTo>
                    <a:pt x="6670" y="12989"/>
                  </a:lnTo>
                  <a:lnTo>
                    <a:pt x="8206" y="16192"/>
                  </a:lnTo>
                  <a:lnTo>
                    <a:pt x="8996" y="17947"/>
                  </a:lnTo>
                  <a:lnTo>
                    <a:pt x="9259" y="18693"/>
                  </a:lnTo>
                  <a:lnTo>
                    <a:pt x="9347" y="21326"/>
                  </a:lnTo>
                  <a:lnTo>
                    <a:pt x="9390" y="25670"/>
                  </a:lnTo>
                  <a:lnTo>
                    <a:pt x="9390" y="28917"/>
                  </a:lnTo>
                  <a:lnTo>
                    <a:pt x="9478" y="36157"/>
                  </a:lnTo>
                  <a:lnTo>
                    <a:pt x="9829" y="42476"/>
                  </a:lnTo>
                  <a:lnTo>
                    <a:pt x="9961" y="43485"/>
                  </a:lnTo>
                  <a:lnTo>
                    <a:pt x="9961" y="43529"/>
                  </a:lnTo>
                  <a:lnTo>
                    <a:pt x="10751" y="45548"/>
                  </a:lnTo>
                  <a:lnTo>
                    <a:pt x="11936" y="48005"/>
                  </a:lnTo>
                  <a:lnTo>
                    <a:pt x="12901" y="49980"/>
                  </a:lnTo>
                  <a:lnTo>
                    <a:pt x="13603" y="51603"/>
                  </a:lnTo>
                  <a:lnTo>
                    <a:pt x="14744" y="53710"/>
                  </a:lnTo>
                  <a:lnTo>
                    <a:pt x="14832" y="53797"/>
                  </a:lnTo>
                  <a:lnTo>
                    <a:pt x="15007" y="53797"/>
                  </a:lnTo>
                  <a:lnTo>
                    <a:pt x="15051" y="53753"/>
                  </a:lnTo>
                  <a:lnTo>
                    <a:pt x="15095" y="53710"/>
                  </a:lnTo>
                  <a:lnTo>
                    <a:pt x="15095" y="53622"/>
                  </a:lnTo>
                  <a:lnTo>
                    <a:pt x="15051" y="53578"/>
                  </a:lnTo>
                  <a:lnTo>
                    <a:pt x="13910" y="51472"/>
                  </a:lnTo>
                  <a:lnTo>
                    <a:pt x="13208" y="49848"/>
                  </a:lnTo>
                  <a:lnTo>
                    <a:pt x="12243" y="47873"/>
                  </a:lnTo>
                  <a:lnTo>
                    <a:pt x="11058" y="45372"/>
                  </a:lnTo>
                  <a:lnTo>
                    <a:pt x="10312" y="43398"/>
                  </a:lnTo>
                  <a:lnTo>
                    <a:pt x="10180" y="42432"/>
                  </a:lnTo>
                  <a:lnTo>
                    <a:pt x="9829" y="36114"/>
                  </a:lnTo>
                  <a:lnTo>
                    <a:pt x="9741" y="28917"/>
                  </a:lnTo>
                  <a:lnTo>
                    <a:pt x="9741" y="25670"/>
                  </a:lnTo>
                  <a:lnTo>
                    <a:pt x="9698" y="21326"/>
                  </a:lnTo>
                  <a:lnTo>
                    <a:pt x="9610" y="18649"/>
                  </a:lnTo>
                  <a:lnTo>
                    <a:pt x="9566" y="18605"/>
                  </a:lnTo>
                  <a:lnTo>
                    <a:pt x="9303" y="17815"/>
                  </a:lnTo>
                  <a:lnTo>
                    <a:pt x="8513" y="16016"/>
                  </a:lnTo>
                  <a:lnTo>
                    <a:pt x="6977" y="12857"/>
                  </a:lnTo>
                  <a:lnTo>
                    <a:pt x="5178" y="9347"/>
                  </a:lnTo>
                  <a:lnTo>
                    <a:pt x="2633" y="5090"/>
                  </a:lnTo>
                  <a:lnTo>
                    <a:pt x="307" y="88"/>
                  </a:lnTo>
                  <a:lnTo>
                    <a:pt x="263" y="44"/>
                  </a:lnTo>
                  <a:lnTo>
                    <a:pt x="21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1"/>
            <p:cNvSpPr/>
            <p:nvPr/>
          </p:nvSpPr>
          <p:spPr>
            <a:xfrm>
              <a:off x="3607050" y="3450425"/>
              <a:ext cx="547425" cy="1221000"/>
            </a:xfrm>
            <a:custGeom>
              <a:rect b="b" l="l" r="r" t="t"/>
              <a:pathLst>
                <a:path extrusionOk="0" h="48840" w="21897">
                  <a:moveTo>
                    <a:pt x="8425" y="0"/>
                  </a:moveTo>
                  <a:lnTo>
                    <a:pt x="132" y="2150"/>
                  </a:lnTo>
                  <a:lnTo>
                    <a:pt x="88" y="2194"/>
                  </a:lnTo>
                  <a:lnTo>
                    <a:pt x="44" y="2238"/>
                  </a:lnTo>
                  <a:lnTo>
                    <a:pt x="0" y="2326"/>
                  </a:lnTo>
                  <a:lnTo>
                    <a:pt x="0" y="2370"/>
                  </a:lnTo>
                  <a:lnTo>
                    <a:pt x="44" y="2458"/>
                  </a:lnTo>
                  <a:lnTo>
                    <a:pt x="88" y="2501"/>
                  </a:lnTo>
                  <a:lnTo>
                    <a:pt x="220" y="2501"/>
                  </a:lnTo>
                  <a:lnTo>
                    <a:pt x="8381" y="351"/>
                  </a:lnTo>
                  <a:lnTo>
                    <a:pt x="9742" y="3862"/>
                  </a:lnTo>
                  <a:lnTo>
                    <a:pt x="9785" y="3950"/>
                  </a:lnTo>
                  <a:lnTo>
                    <a:pt x="12638" y="6846"/>
                  </a:lnTo>
                  <a:lnTo>
                    <a:pt x="14437" y="10093"/>
                  </a:lnTo>
                  <a:lnTo>
                    <a:pt x="16148" y="13559"/>
                  </a:lnTo>
                  <a:lnTo>
                    <a:pt x="17114" y="15446"/>
                  </a:lnTo>
                  <a:lnTo>
                    <a:pt x="17333" y="16631"/>
                  </a:lnTo>
                  <a:lnTo>
                    <a:pt x="17377" y="18825"/>
                  </a:lnTo>
                  <a:lnTo>
                    <a:pt x="17421" y="21019"/>
                  </a:lnTo>
                  <a:lnTo>
                    <a:pt x="17465" y="25363"/>
                  </a:lnTo>
                  <a:lnTo>
                    <a:pt x="17465" y="28303"/>
                  </a:lnTo>
                  <a:lnTo>
                    <a:pt x="17508" y="31243"/>
                  </a:lnTo>
                  <a:lnTo>
                    <a:pt x="17596" y="34183"/>
                  </a:lnTo>
                  <a:lnTo>
                    <a:pt x="17728" y="37123"/>
                  </a:lnTo>
                  <a:lnTo>
                    <a:pt x="17947" y="40546"/>
                  </a:lnTo>
                  <a:lnTo>
                    <a:pt x="17947" y="40590"/>
                  </a:lnTo>
                  <a:lnTo>
                    <a:pt x="20975" y="47303"/>
                  </a:lnTo>
                  <a:lnTo>
                    <a:pt x="21545" y="48707"/>
                  </a:lnTo>
                  <a:lnTo>
                    <a:pt x="21633" y="48795"/>
                  </a:lnTo>
                  <a:lnTo>
                    <a:pt x="21721" y="48839"/>
                  </a:lnTo>
                  <a:lnTo>
                    <a:pt x="21765" y="48839"/>
                  </a:lnTo>
                  <a:lnTo>
                    <a:pt x="21853" y="48795"/>
                  </a:lnTo>
                  <a:lnTo>
                    <a:pt x="21853" y="48751"/>
                  </a:lnTo>
                  <a:lnTo>
                    <a:pt x="21896" y="48664"/>
                  </a:lnTo>
                  <a:lnTo>
                    <a:pt x="21853" y="48576"/>
                  </a:lnTo>
                  <a:lnTo>
                    <a:pt x="21326" y="47172"/>
                  </a:lnTo>
                  <a:lnTo>
                    <a:pt x="18298" y="40458"/>
                  </a:lnTo>
                  <a:lnTo>
                    <a:pt x="18079" y="37123"/>
                  </a:lnTo>
                  <a:lnTo>
                    <a:pt x="17947" y="34183"/>
                  </a:lnTo>
                  <a:lnTo>
                    <a:pt x="17859" y="31243"/>
                  </a:lnTo>
                  <a:lnTo>
                    <a:pt x="17816" y="28303"/>
                  </a:lnTo>
                  <a:lnTo>
                    <a:pt x="17816" y="25363"/>
                  </a:lnTo>
                  <a:lnTo>
                    <a:pt x="17772" y="21019"/>
                  </a:lnTo>
                  <a:lnTo>
                    <a:pt x="17728" y="18781"/>
                  </a:lnTo>
                  <a:lnTo>
                    <a:pt x="17684" y="16587"/>
                  </a:lnTo>
                  <a:lnTo>
                    <a:pt x="17465" y="15358"/>
                  </a:lnTo>
                  <a:lnTo>
                    <a:pt x="17465" y="15315"/>
                  </a:lnTo>
                  <a:lnTo>
                    <a:pt x="16455" y="13428"/>
                  </a:lnTo>
                  <a:lnTo>
                    <a:pt x="14744" y="9917"/>
                  </a:lnTo>
                  <a:lnTo>
                    <a:pt x="12945" y="6670"/>
                  </a:lnTo>
                  <a:lnTo>
                    <a:pt x="12901" y="6626"/>
                  </a:lnTo>
                  <a:lnTo>
                    <a:pt x="10049" y="3730"/>
                  </a:lnTo>
                  <a:lnTo>
                    <a:pt x="8645" y="88"/>
                  </a:lnTo>
                  <a:lnTo>
                    <a:pt x="855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1"/>
            <p:cNvSpPr/>
            <p:nvPr/>
          </p:nvSpPr>
          <p:spPr>
            <a:xfrm>
              <a:off x="3672850" y="3530500"/>
              <a:ext cx="435550" cy="1108000"/>
            </a:xfrm>
            <a:custGeom>
              <a:rect b="b" l="l" r="r" t="t"/>
              <a:pathLst>
                <a:path extrusionOk="0" h="44320" w="17422">
                  <a:moveTo>
                    <a:pt x="2019" y="1"/>
                  </a:moveTo>
                  <a:lnTo>
                    <a:pt x="133" y="483"/>
                  </a:lnTo>
                  <a:lnTo>
                    <a:pt x="45" y="483"/>
                  </a:lnTo>
                  <a:lnTo>
                    <a:pt x="1" y="571"/>
                  </a:lnTo>
                  <a:lnTo>
                    <a:pt x="1" y="615"/>
                  </a:lnTo>
                  <a:lnTo>
                    <a:pt x="1" y="703"/>
                  </a:lnTo>
                  <a:lnTo>
                    <a:pt x="45" y="747"/>
                  </a:lnTo>
                  <a:lnTo>
                    <a:pt x="89" y="790"/>
                  </a:lnTo>
                  <a:lnTo>
                    <a:pt x="133" y="834"/>
                  </a:lnTo>
                  <a:lnTo>
                    <a:pt x="220" y="834"/>
                  </a:lnTo>
                  <a:lnTo>
                    <a:pt x="2019" y="352"/>
                  </a:lnTo>
                  <a:lnTo>
                    <a:pt x="3248" y="1624"/>
                  </a:lnTo>
                  <a:lnTo>
                    <a:pt x="4433" y="2721"/>
                  </a:lnTo>
                  <a:lnTo>
                    <a:pt x="5881" y="4081"/>
                  </a:lnTo>
                  <a:lnTo>
                    <a:pt x="9918" y="8557"/>
                  </a:lnTo>
                  <a:lnTo>
                    <a:pt x="13341" y="14393"/>
                  </a:lnTo>
                  <a:lnTo>
                    <a:pt x="13560" y="18737"/>
                  </a:lnTo>
                  <a:lnTo>
                    <a:pt x="13648" y="22116"/>
                  </a:lnTo>
                  <a:lnTo>
                    <a:pt x="13648" y="24968"/>
                  </a:lnTo>
                  <a:lnTo>
                    <a:pt x="13736" y="29357"/>
                  </a:lnTo>
                  <a:lnTo>
                    <a:pt x="14130" y="36772"/>
                  </a:lnTo>
                  <a:lnTo>
                    <a:pt x="14306" y="37825"/>
                  </a:lnTo>
                  <a:lnTo>
                    <a:pt x="14306" y="37869"/>
                  </a:lnTo>
                  <a:lnTo>
                    <a:pt x="15579" y="40941"/>
                  </a:lnTo>
                  <a:lnTo>
                    <a:pt x="17070" y="44232"/>
                  </a:lnTo>
                  <a:lnTo>
                    <a:pt x="17158" y="44276"/>
                  </a:lnTo>
                  <a:lnTo>
                    <a:pt x="17246" y="44320"/>
                  </a:lnTo>
                  <a:lnTo>
                    <a:pt x="17334" y="44320"/>
                  </a:lnTo>
                  <a:lnTo>
                    <a:pt x="17378" y="44276"/>
                  </a:lnTo>
                  <a:lnTo>
                    <a:pt x="17422" y="44188"/>
                  </a:lnTo>
                  <a:lnTo>
                    <a:pt x="17422" y="44144"/>
                  </a:lnTo>
                  <a:lnTo>
                    <a:pt x="17422" y="44056"/>
                  </a:lnTo>
                  <a:lnTo>
                    <a:pt x="15886" y="40809"/>
                  </a:lnTo>
                  <a:lnTo>
                    <a:pt x="14657" y="37782"/>
                  </a:lnTo>
                  <a:lnTo>
                    <a:pt x="14482" y="36728"/>
                  </a:lnTo>
                  <a:lnTo>
                    <a:pt x="14087" y="29313"/>
                  </a:lnTo>
                  <a:lnTo>
                    <a:pt x="13999" y="24968"/>
                  </a:lnTo>
                  <a:lnTo>
                    <a:pt x="13999" y="22072"/>
                  </a:lnTo>
                  <a:lnTo>
                    <a:pt x="13911" y="18737"/>
                  </a:lnTo>
                  <a:lnTo>
                    <a:pt x="13692" y="14349"/>
                  </a:lnTo>
                  <a:lnTo>
                    <a:pt x="13692" y="14262"/>
                  </a:lnTo>
                  <a:lnTo>
                    <a:pt x="10225" y="8382"/>
                  </a:lnTo>
                  <a:lnTo>
                    <a:pt x="10181" y="8338"/>
                  </a:lnTo>
                  <a:lnTo>
                    <a:pt x="6144" y="3862"/>
                  </a:lnTo>
                  <a:lnTo>
                    <a:pt x="4477" y="2282"/>
                  </a:lnTo>
                  <a:lnTo>
                    <a:pt x="3248" y="1098"/>
                  </a:lnTo>
                  <a:lnTo>
                    <a:pt x="2195" y="44"/>
                  </a:lnTo>
                  <a:lnTo>
                    <a:pt x="215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1"/>
            <p:cNvSpPr/>
            <p:nvPr/>
          </p:nvSpPr>
          <p:spPr>
            <a:xfrm>
              <a:off x="6276075" y="3554625"/>
              <a:ext cx="204075" cy="110825"/>
            </a:xfrm>
            <a:custGeom>
              <a:rect b="b" l="l" r="r" t="t"/>
              <a:pathLst>
                <a:path extrusionOk="0" h="4433" w="8163">
                  <a:moveTo>
                    <a:pt x="4740" y="1"/>
                  </a:moveTo>
                  <a:lnTo>
                    <a:pt x="2589" y="1010"/>
                  </a:lnTo>
                  <a:lnTo>
                    <a:pt x="922" y="1712"/>
                  </a:lnTo>
                  <a:lnTo>
                    <a:pt x="878" y="1756"/>
                  </a:lnTo>
                  <a:lnTo>
                    <a:pt x="220" y="2327"/>
                  </a:lnTo>
                  <a:lnTo>
                    <a:pt x="132" y="2414"/>
                  </a:lnTo>
                  <a:lnTo>
                    <a:pt x="0" y="2809"/>
                  </a:lnTo>
                  <a:lnTo>
                    <a:pt x="0" y="2941"/>
                  </a:lnTo>
                  <a:lnTo>
                    <a:pt x="176" y="3467"/>
                  </a:lnTo>
                  <a:lnTo>
                    <a:pt x="220" y="3555"/>
                  </a:lnTo>
                  <a:lnTo>
                    <a:pt x="703" y="3994"/>
                  </a:lnTo>
                  <a:lnTo>
                    <a:pt x="746" y="4038"/>
                  </a:lnTo>
                  <a:lnTo>
                    <a:pt x="1361" y="4345"/>
                  </a:lnTo>
                  <a:lnTo>
                    <a:pt x="1448" y="4345"/>
                  </a:lnTo>
                  <a:lnTo>
                    <a:pt x="3028" y="4433"/>
                  </a:lnTo>
                  <a:lnTo>
                    <a:pt x="3072" y="4433"/>
                  </a:lnTo>
                  <a:lnTo>
                    <a:pt x="5178" y="4038"/>
                  </a:lnTo>
                  <a:lnTo>
                    <a:pt x="8031" y="3160"/>
                  </a:lnTo>
                  <a:lnTo>
                    <a:pt x="8118" y="3160"/>
                  </a:lnTo>
                  <a:lnTo>
                    <a:pt x="8162" y="3073"/>
                  </a:lnTo>
                  <a:lnTo>
                    <a:pt x="8162" y="3029"/>
                  </a:lnTo>
                  <a:lnTo>
                    <a:pt x="8162" y="2941"/>
                  </a:lnTo>
                  <a:lnTo>
                    <a:pt x="8118" y="2897"/>
                  </a:lnTo>
                  <a:lnTo>
                    <a:pt x="8074" y="2853"/>
                  </a:lnTo>
                  <a:lnTo>
                    <a:pt x="7943" y="2853"/>
                  </a:lnTo>
                  <a:lnTo>
                    <a:pt x="5091" y="3687"/>
                  </a:lnTo>
                  <a:lnTo>
                    <a:pt x="3028" y="4082"/>
                  </a:lnTo>
                  <a:lnTo>
                    <a:pt x="1492" y="3994"/>
                  </a:lnTo>
                  <a:lnTo>
                    <a:pt x="922" y="3731"/>
                  </a:lnTo>
                  <a:lnTo>
                    <a:pt x="527" y="3336"/>
                  </a:lnTo>
                  <a:lnTo>
                    <a:pt x="351" y="2897"/>
                  </a:lnTo>
                  <a:lnTo>
                    <a:pt x="483" y="2546"/>
                  </a:lnTo>
                  <a:lnTo>
                    <a:pt x="1097" y="2019"/>
                  </a:lnTo>
                  <a:lnTo>
                    <a:pt x="2721" y="1361"/>
                  </a:lnTo>
                  <a:lnTo>
                    <a:pt x="4915" y="308"/>
                  </a:lnTo>
                  <a:lnTo>
                    <a:pt x="4959" y="264"/>
                  </a:lnTo>
                  <a:lnTo>
                    <a:pt x="5003" y="220"/>
                  </a:lnTo>
                  <a:lnTo>
                    <a:pt x="5003" y="176"/>
                  </a:lnTo>
                  <a:lnTo>
                    <a:pt x="5003" y="89"/>
                  </a:lnTo>
                  <a:lnTo>
                    <a:pt x="4959" y="45"/>
                  </a:lnTo>
                  <a:lnTo>
                    <a:pt x="487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1"/>
            <p:cNvSpPr/>
            <p:nvPr/>
          </p:nvSpPr>
          <p:spPr>
            <a:xfrm>
              <a:off x="6730225" y="3940775"/>
              <a:ext cx="561700" cy="625325"/>
            </a:xfrm>
            <a:custGeom>
              <a:rect b="b" l="l" r="r" t="t"/>
              <a:pathLst>
                <a:path extrusionOk="0" h="25013" w="22468">
                  <a:moveTo>
                    <a:pt x="3775" y="1"/>
                  </a:moveTo>
                  <a:lnTo>
                    <a:pt x="3731" y="45"/>
                  </a:lnTo>
                  <a:lnTo>
                    <a:pt x="3687" y="89"/>
                  </a:lnTo>
                  <a:lnTo>
                    <a:pt x="2151" y="3643"/>
                  </a:lnTo>
                  <a:lnTo>
                    <a:pt x="1361" y="5486"/>
                  </a:lnTo>
                  <a:lnTo>
                    <a:pt x="1361" y="5530"/>
                  </a:lnTo>
                  <a:lnTo>
                    <a:pt x="703" y="8733"/>
                  </a:lnTo>
                  <a:lnTo>
                    <a:pt x="133" y="11629"/>
                  </a:lnTo>
                  <a:lnTo>
                    <a:pt x="1" y="12375"/>
                  </a:lnTo>
                  <a:lnTo>
                    <a:pt x="1" y="12463"/>
                  </a:lnTo>
                  <a:lnTo>
                    <a:pt x="89" y="12551"/>
                  </a:lnTo>
                  <a:lnTo>
                    <a:pt x="3336" y="14788"/>
                  </a:lnTo>
                  <a:lnTo>
                    <a:pt x="3862" y="15534"/>
                  </a:lnTo>
                  <a:lnTo>
                    <a:pt x="4916" y="17860"/>
                  </a:lnTo>
                  <a:lnTo>
                    <a:pt x="4916" y="17904"/>
                  </a:lnTo>
                  <a:lnTo>
                    <a:pt x="6013" y="19791"/>
                  </a:lnTo>
                  <a:lnTo>
                    <a:pt x="7241" y="21371"/>
                  </a:lnTo>
                  <a:lnTo>
                    <a:pt x="7285" y="21414"/>
                  </a:lnTo>
                  <a:lnTo>
                    <a:pt x="8645" y="22117"/>
                  </a:lnTo>
                  <a:lnTo>
                    <a:pt x="9523" y="22424"/>
                  </a:lnTo>
                  <a:lnTo>
                    <a:pt x="9567" y="22424"/>
                  </a:lnTo>
                  <a:lnTo>
                    <a:pt x="12244" y="22862"/>
                  </a:lnTo>
                  <a:lnTo>
                    <a:pt x="14525" y="23082"/>
                  </a:lnTo>
                  <a:lnTo>
                    <a:pt x="18080" y="24267"/>
                  </a:lnTo>
                  <a:lnTo>
                    <a:pt x="20274" y="24925"/>
                  </a:lnTo>
                  <a:lnTo>
                    <a:pt x="20318" y="24925"/>
                  </a:lnTo>
                  <a:lnTo>
                    <a:pt x="21327" y="25013"/>
                  </a:lnTo>
                  <a:lnTo>
                    <a:pt x="21415" y="25013"/>
                  </a:lnTo>
                  <a:lnTo>
                    <a:pt x="22336" y="24793"/>
                  </a:lnTo>
                  <a:lnTo>
                    <a:pt x="22424" y="24749"/>
                  </a:lnTo>
                  <a:lnTo>
                    <a:pt x="22468" y="24705"/>
                  </a:lnTo>
                  <a:lnTo>
                    <a:pt x="22468" y="24618"/>
                  </a:lnTo>
                  <a:lnTo>
                    <a:pt x="22468" y="24574"/>
                  </a:lnTo>
                  <a:lnTo>
                    <a:pt x="22468" y="24486"/>
                  </a:lnTo>
                  <a:lnTo>
                    <a:pt x="22424" y="24442"/>
                  </a:lnTo>
                  <a:lnTo>
                    <a:pt x="22292" y="24442"/>
                  </a:lnTo>
                  <a:lnTo>
                    <a:pt x="21327" y="24662"/>
                  </a:lnTo>
                  <a:lnTo>
                    <a:pt x="20362" y="24574"/>
                  </a:lnTo>
                  <a:lnTo>
                    <a:pt x="18211" y="23916"/>
                  </a:lnTo>
                  <a:lnTo>
                    <a:pt x="14657" y="22731"/>
                  </a:lnTo>
                  <a:lnTo>
                    <a:pt x="14613" y="22731"/>
                  </a:lnTo>
                  <a:lnTo>
                    <a:pt x="12288" y="22511"/>
                  </a:lnTo>
                  <a:lnTo>
                    <a:pt x="9611" y="22073"/>
                  </a:lnTo>
                  <a:lnTo>
                    <a:pt x="8777" y="21765"/>
                  </a:lnTo>
                  <a:lnTo>
                    <a:pt x="7461" y="21107"/>
                  </a:lnTo>
                  <a:lnTo>
                    <a:pt x="6320" y="19615"/>
                  </a:lnTo>
                  <a:lnTo>
                    <a:pt x="5223" y="17728"/>
                  </a:lnTo>
                  <a:lnTo>
                    <a:pt x="4170" y="15403"/>
                  </a:lnTo>
                  <a:lnTo>
                    <a:pt x="4170" y="15359"/>
                  </a:lnTo>
                  <a:lnTo>
                    <a:pt x="3643" y="14569"/>
                  </a:lnTo>
                  <a:lnTo>
                    <a:pt x="3599" y="14525"/>
                  </a:lnTo>
                  <a:lnTo>
                    <a:pt x="352" y="12331"/>
                  </a:lnTo>
                  <a:lnTo>
                    <a:pt x="484" y="11717"/>
                  </a:lnTo>
                  <a:lnTo>
                    <a:pt x="1054" y="8821"/>
                  </a:lnTo>
                  <a:lnTo>
                    <a:pt x="1712" y="5618"/>
                  </a:lnTo>
                  <a:lnTo>
                    <a:pt x="2458" y="3775"/>
                  </a:lnTo>
                  <a:lnTo>
                    <a:pt x="3994" y="264"/>
                  </a:lnTo>
                  <a:lnTo>
                    <a:pt x="3994" y="176"/>
                  </a:lnTo>
                  <a:lnTo>
                    <a:pt x="3994" y="132"/>
                  </a:lnTo>
                  <a:lnTo>
                    <a:pt x="3950" y="45"/>
                  </a:lnTo>
                  <a:lnTo>
                    <a:pt x="390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1"/>
            <p:cNvSpPr/>
            <p:nvPr/>
          </p:nvSpPr>
          <p:spPr>
            <a:xfrm>
              <a:off x="6209150" y="3492100"/>
              <a:ext cx="307200" cy="221625"/>
            </a:xfrm>
            <a:custGeom>
              <a:rect b="b" l="l" r="r" t="t"/>
              <a:pathLst>
                <a:path extrusionOk="0" h="8865" w="12288">
                  <a:moveTo>
                    <a:pt x="4608" y="1"/>
                  </a:moveTo>
                  <a:lnTo>
                    <a:pt x="4564" y="89"/>
                  </a:lnTo>
                  <a:lnTo>
                    <a:pt x="3116" y="2239"/>
                  </a:lnTo>
                  <a:lnTo>
                    <a:pt x="2107" y="3116"/>
                  </a:lnTo>
                  <a:lnTo>
                    <a:pt x="747" y="4740"/>
                  </a:lnTo>
                  <a:lnTo>
                    <a:pt x="747" y="4784"/>
                  </a:lnTo>
                  <a:lnTo>
                    <a:pt x="1" y="6188"/>
                  </a:lnTo>
                  <a:lnTo>
                    <a:pt x="1" y="6276"/>
                  </a:lnTo>
                  <a:lnTo>
                    <a:pt x="1" y="6363"/>
                  </a:lnTo>
                  <a:lnTo>
                    <a:pt x="308" y="6890"/>
                  </a:lnTo>
                  <a:lnTo>
                    <a:pt x="352" y="6978"/>
                  </a:lnTo>
                  <a:lnTo>
                    <a:pt x="2634" y="8426"/>
                  </a:lnTo>
                  <a:lnTo>
                    <a:pt x="2721" y="8426"/>
                  </a:lnTo>
                  <a:lnTo>
                    <a:pt x="5837" y="8865"/>
                  </a:lnTo>
                  <a:lnTo>
                    <a:pt x="5881" y="8865"/>
                  </a:lnTo>
                  <a:lnTo>
                    <a:pt x="8294" y="8294"/>
                  </a:lnTo>
                  <a:lnTo>
                    <a:pt x="10883" y="7241"/>
                  </a:lnTo>
                  <a:lnTo>
                    <a:pt x="12156" y="7022"/>
                  </a:lnTo>
                  <a:lnTo>
                    <a:pt x="12200" y="6978"/>
                  </a:lnTo>
                  <a:lnTo>
                    <a:pt x="12287" y="6934"/>
                  </a:lnTo>
                  <a:lnTo>
                    <a:pt x="12287" y="6846"/>
                  </a:lnTo>
                  <a:lnTo>
                    <a:pt x="12287" y="6802"/>
                  </a:lnTo>
                  <a:lnTo>
                    <a:pt x="12287" y="6714"/>
                  </a:lnTo>
                  <a:lnTo>
                    <a:pt x="12200" y="6671"/>
                  </a:lnTo>
                  <a:lnTo>
                    <a:pt x="12068" y="6671"/>
                  </a:lnTo>
                  <a:lnTo>
                    <a:pt x="10795" y="6934"/>
                  </a:lnTo>
                  <a:lnTo>
                    <a:pt x="10751" y="6934"/>
                  </a:lnTo>
                  <a:lnTo>
                    <a:pt x="8206" y="7943"/>
                  </a:lnTo>
                  <a:lnTo>
                    <a:pt x="5837" y="8514"/>
                  </a:lnTo>
                  <a:lnTo>
                    <a:pt x="2765" y="8119"/>
                  </a:lnTo>
                  <a:lnTo>
                    <a:pt x="615" y="6671"/>
                  </a:lnTo>
                  <a:lnTo>
                    <a:pt x="352" y="6276"/>
                  </a:lnTo>
                  <a:lnTo>
                    <a:pt x="1054" y="4959"/>
                  </a:lnTo>
                  <a:lnTo>
                    <a:pt x="2370" y="3380"/>
                  </a:lnTo>
                  <a:lnTo>
                    <a:pt x="3380" y="2502"/>
                  </a:lnTo>
                  <a:lnTo>
                    <a:pt x="3423" y="2458"/>
                  </a:lnTo>
                  <a:lnTo>
                    <a:pt x="4871" y="264"/>
                  </a:lnTo>
                  <a:lnTo>
                    <a:pt x="4871" y="220"/>
                  </a:lnTo>
                  <a:lnTo>
                    <a:pt x="4871" y="132"/>
                  </a:lnTo>
                  <a:lnTo>
                    <a:pt x="4871" y="89"/>
                  </a:lnTo>
                  <a:lnTo>
                    <a:pt x="482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1"/>
            <p:cNvSpPr/>
            <p:nvPr/>
          </p:nvSpPr>
          <p:spPr>
            <a:xfrm>
              <a:off x="6661125" y="3867275"/>
              <a:ext cx="603375" cy="716375"/>
            </a:xfrm>
            <a:custGeom>
              <a:rect b="b" l="l" r="r" t="t"/>
              <a:pathLst>
                <a:path extrusionOk="0" h="28655" w="24135">
                  <a:moveTo>
                    <a:pt x="3204" y="1"/>
                  </a:moveTo>
                  <a:lnTo>
                    <a:pt x="3160" y="89"/>
                  </a:lnTo>
                  <a:lnTo>
                    <a:pt x="3116" y="132"/>
                  </a:lnTo>
                  <a:lnTo>
                    <a:pt x="2941" y="1361"/>
                  </a:lnTo>
                  <a:lnTo>
                    <a:pt x="1756" y="4477"/>
                  </a:lnTo>
                  <a:lnTo>
                    <a:pt x="1141" y="6495"/>
                  </a:lnTo>
                  <a:lnTo>
                    <a:pt x="1098" y="6539"/>
                  </a:lnTo>
                  <a:lnTo>
                    <a:pt x="878" y="8821"/>
                  </a:lnTo>
                  <a:lnTo>
                    <a:pt x="44" y="13165"/>
                  </a:lnTo>
                  <a:lnTo>
                    <a:pt x="1" y="15491"/>
                  </a:lnTo>
                  <a:lnTo>
                    <a:pt x="44" y="16895"/>
                  </a:lnTo>
                  <a:lnTo>
                    <a:pt x="44" y="16983"/>
                  </a:lnTo>
                  <a:lnTo>
                    <a:pt x="439" y="17641"/>
                  </a:lnTo>
                  <a:lnTo>
                    <a:pt x="483" y="17685"/>
                  </a:lnTo>
                  <a:lnTo>
                    <a:pt x="1317" y="18211"/>
                  </a:lnTo>
                  <a:lnTo>
                    <a:pt x="1361" y="18255"/>
                  </a:lnTo>
                  <a:lnTo>
                    <a:pt x="4081" y="19220"/>
                  </a:lnTo>
                  <a:lnTo>
                    <a:pt x="5529" y="20010"/>
                  </a:lnTo>
                  <a:lnTo>
                    <a:pt x="7065" y="22204"/>
                  </a:lnTo>
                  <a:lnTo>
                    <a:pt x="8601" y="24442"/>
                  </a:lnTo>
                  <a:lnTo>
                    <a:pt x="9479" y="25451"/>
                  </a:lnTo>
                  <a:lnTo>
                    <a:pt x="9523" y="25495"/>
                  </a:lnTo>
                  <a:lnTo>
                    <a:pt x="11585" y="26417"/>
                  </a:lnTo>
                  <a:lnTo>
                    <a:pt x="11629" y="26417"/>
                  </a:lnTo>
                  <a:lnTo>
                    <a:pt x="13779" y="26812"/>
                  </a:lnTo>
                  <a:lnTo>
                    <a:pt x="16412" y="27119"/>
                  </a:lnTo>
                  <a:lnTo>
                    <a:pt x="17816" y="27251"/>
                  </a:lnTo>
                  <a:lnTo>
                    <a:pt x="20449" y="28128"/>
                  </a:lnTo>
                  <a:lnTo>
                    <a:pt x="22248" y="28655"/>
                  </a:lnTo>
                  <a:lnTo>
                    <a:pt x="23389" y="28655"/>
                  </a:lnTo>
                  <a:lnTo>
                    <a:pt x="24003" y="28479"/>
                  </a:lnTo>
                  <a:lnTo>
                    <a:pt x="24047" y="28435"/>
                  </a:lnTo>
                  <a:lnTo>
                    <a:pt x="24091" y="28391"/>
                  </a:lnTo>
                  <a:lnTo>
                    <a:pt x="24135" y="28304"/>
                  </a:lnTo>
                  <a:lnTo>
                    <a:pt x="24091" y="28260"/>
                  </a:lnTo>
                  <a:lnTo>
                    <a:pt x="24091" y="28172"/>
                  </a:lnTo>
                  <a:lnTo>
                    <a:pt x="24047" y="28128"/>
                  </a:lnTo>
                  <a:lnTo>
                    <a:pt x="23872" y="28128"/>
                  </a:lnTo>
                  <a:lnTo>
                    <a:pt x="23301" y="28304"/>
                  </a:lnTo>
                  <a:lnTo>
                    <a:pt x="22336" y="28304"/>
                  </a:lnTo>
                  <a:lnTo>
                    <a:pt x="20537" y="27777"/>
                  </a:lnTo>
                  <a:lnTo>
                    <a:pt x="17904" y="26899"/>
                  </a:lnTo>
                  <a:lnTo>
                    <a:pt x="17860" y="26899"/>
                  </a:lnTo>
                  <a:lnTo>
                    <a:pt x="16456" y="26768"/>
                  </a:lnTo>
                  <a:lnTo>
                    <a:pt x="13823" y="26461"/>
                  </a:lnTo>
                  <a:lnTo>
                    <a:pt x="11717" y="26066"/>
                  </a:lnTo>
                  <a:lnTo>
                    <a:pt x="9698" y="25188"/>
                  </a:lnTo>
                  <a:lnTo>
                    <a:pt x="8864" y="24223"/>
                  </a:lnTo>
                  <a:lnTo>
                    <a:pt x="7372" y="22029"/>
                  </a:lnTo>
                  <a:lnTo>
                    <a:pt x="5793" y="19791"/>
                  </a:lnTo>
                  <a:lnTo>
                    <a:pt x="5705" y="19703"/>
                  </a:lnTo>
                  <a:lnTo>
                    <a:pt x="4257" y="18913"/>
                  </a:lnTo>
                  <a:lnTo>
                    <a:pt x="4213" y="18913"/>
                  </a:lnTo>
                  <a:lnTo>
                    <a:pt x="1492" y="17904"/>
                  </a:lnTo>
                  <a:lnTo>
                    <a:pt x="703" y="17421"/>
                  </a:lnTo>
                  <a:lnTo>
                    <a:pt x="395" y="16851"/>
                  </a:lnTo>
                  <a:lnTo>
                    <a:pt x="352" y="15491"/>
                  </a:lnTo>
                  <a:lnTo>
                    <a:pt x="395" y="13209"/>
                  </a:lnTo>
                  <a:lnTo>
                    <a:pt x="1229" y="8865"/>
                  </a:lnTo>
                  <a:lnTo>
                    <a:pt x="1449" y="6583"/>
                  </a:lnTo>
                  <a:lnTo>
                    <a:pt x="2107" y="4608"/>
                  </a:lnTo>
                  <a:lnTo>
                    <a:pt x="3292" y="1449"/>
                  </a:lnTo>
                  <a:lnTo>
                    <a:pt x="3292" y="1405"/>
                  </a:lnTo>
                  <a:lnTo>
                    <a:pt x="3467" y="176"/>
                  </a:lnTo>
                  <a:lnTo>
                    <a:pt x="3467" y="132"/>
                  </a:lnTo>
                  <a:lnTo>
                    <a:pt x="3467" y="45"/>
                  </a:lnTo>
                  <a:lnTo>
                    <a:pt x="337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1"/>
            <p:cNvSpPr/>
            <p:nvPr/>
          </p:nvSpPr>
          <p:spPr>
            <a:xfrm>
              <a:off x="6088475" y="3432875"/>
              <a:ext cx="1147500" cy="1171625"/>
            </a:xfrm>
            <a:custGeom>
              <a:rect b="b" l="l" r="r" t="t"/>
              <a:pathLst>
                <a:path extrusionOk="0" h="46865" w="45900">
                  <a:moveTo>
                    <a:pt x="6846" y="0"/>
                  </a:moveTo>
                  <a:lnTo>
                    <a:pt x="6802" y="44"/>
                  </a:lnTo>
                  <a:lnTo>
                    <a:pt x="6758" y="88"/>
                  </a:lnTo>
                  <a:lnTo>
                    <a:pt x="5223" y="2677"/>
                  </a:lnTo>
                  <a:lnTo>
                    <a:pt x="4038" y="4827"/>
                  </a:lnTo>
                  <a:lnTo>
                    <a:pt x="1405" y="8513"/>
                  </a:lnTo>
                  <a:lnTo>
                    <a:pt x="176" y="10356"/>
                  </a:lnTo>
                  <a:lnTo>
                    <a:pt x="45" y="10532"/>
                  </a:lnTo>
                  <a:lnTo>
                    <a:pt x="1" y="10575"/>
                  </a:lnTo>
                  <a:lnTo>
                    <a:pt x="1" y="10663"/>
                  </a:lnTo>
                  <a:lnTo>
                    <a:pt x="1" y="10751"/>
                  </a:lnTo>
                  <a:lnTo>
                    <a:pt x="89" y="10795"/>
                  </a:lnTo>
                  <a:lnTo>
                    <a:pt x="2765" y="11804"/>
                  </a:lnTo>
                  <a:lnTo>
                    <a:pt x="5223" y="12857"/>
                  </a:lnTo>
                  <a:lnTo>
                    <a:pt x="5223" y="12901"/>
                  </a:lnTo>
                  <a:lnTo>
                    <a:pt x="7855" y="13603"/>
                  </a:lnTo>
                  <a:lnTo>
                    <a:pt x="7899" y="13603"/>
                  </a:lnTo>
                  <a:lnTo>
                    <a:pt x="10620" y="13910"/>
                  </a:lnTo>
                  <a:lnTo>
                    <a:pt x="10664" y="13910"/>
                  </a:lnTo>
                  <a:lnTo>
                    <a:pt x="11936" y="13823"/>
                  </a:lnTo>
                  <a:lnTo>
                    <a:pt x="11980" y="13823"/>
                  </a:lnTo>
                  <a:lnTo>
                    <a:pt x="15096" y="12945"/>
                  </a:lnTo>
                  <a:lnTo>
                    <a:pt x="15140" y="12945"/>
                  </a:lnTo>
                  <a:lnTo>
                    <a:pt x="17290" y="11892"/>
                  </a:lnTo>
                  <a:lnTo>
                    <a:pt x="18431" y="11585"/>
                  </a:lnTo>
                  <a:lnTo>
                    <a:pt x="19264" y="11672"/>
                  </a:lnTo>
                  <a:lnTo>
                    <a:pt x="21502" y="15095"/>
                  </a:lnTo>
                  <a:lnTo>
                    <a:pt x="22029" y="16499"/>
                  </a:lnTo>
                  <a:lnTo>
                    <a:pt x="22117" y="17684"/>
                  </a:lnTo>
                  <a:lnTo>
                    <a:pt x="21546" y="19746"/>
                  </a:lnTo>
                  <a:lnTo>
                    <a:pt x="21020" y="21897"/>
                  </a:lnTo>
                  <a:lnTo>
                    <a:pt x="21020" y="21940"/>
                  </a:lnTo>
                  <a:lnTo>
                    <a:pt x="20712" y="24310"/>
                  </a:lnTo>
                  <a:lnTo>
                    <a:pt x="20537" y="26943"/>
                  </a:lnTo>
                  <a:lnTo>
                    <a:pt x="20054" y="29093"/>
                  </a:lnTo>
                  <a:lnTo>
                    <a:pt x="20054" y="29137"/>
                  </a:lnTo>
                  <a:lnTo>
                    <a:pt x="19967" y="31024"/>
                  </a:lnTo>
                  <a:lnTo>
                    <a:pt x="19001" y="35148"/>
                  </a:lnTo>
                  <a:lnTo>
                    <a:pt x="18957" y="35631"/>
                  </a:lnTo>
                  <a:lnTo>
                    <a:pt x="18957" y="35763"/>
                  </a:lnTo>
                  <a:lnTo>
                    <a:pt x="19045" y="35807"/>
                  </a:lnTo>
                  <a:lnTo>
                    <a:pt x="19835" y="36289"/>
                  </a:lnTo>
                  <a:lnTo>
                    <a:pt x="19879" y="36289"/>
                  </a:lnTo>
                  <a:lnTo>
                    <a:pt x="23872" y="37650"/>
                  </a:lnTo>
                  <a:lnTo>
                    <a:pt x="26636" y="38659"/>
                  </a:lnTo>
                  <a:lnTo>
                    <a:pt x="28216" y="39317"/>
                  </a:lnTo>
                  <a:lnTo>
                    <a:pt x="28830" y="39975"/>
                  </a:lnTo>
                  <a:lnTo>
                    <a:pt x="30410" y="42301"/>
                  </a:lnTo>
                  <a:lnTo>
                    <a:pt x="31507" y="43749"/>
                  </a:lnTo>
                  <a:lnTo>
                    <a:pt x="31551" y="43793"/>
                  </a:lnTo>
                  <a:lnTo>
                    <a:pt x="32209" y="44188"/>
                  </a:lnTo>
                  <a:lnTo>
                    <a:pt x="32209" y="44232"/>
                  </a:lnTo>
                  <a:lnTo>
                    <a:pt x="34359" y="45021"/>
                  </a:lnTo>
                  <a:lnTo>
                    <a:pt x="34403" y="45021"/>
                  </a:lnTo>
                  <a:lnTo>
                    <a:pt x="38221" y="45548"/>
                  </a:lnTo>
                  <a:lnTo>
                    <a:pt x="40766" y="45724"/>
                  </a:lnTo>
                  <a:lnTo>
                    <a:pt x="43969" y="46689"/>
                  </a:lnTo>
                  <a:lnTo>
                    <a:pt x="44759" y="46864"/>
                  </a:lnTo>
                  <a:lnTo>
                    <a:pt x="44847" y="46864"/>
                  </a:lnTo>
                  <a:lnTo>
                    <a:pt x="45768" y="46601"/>
                  </a:lnTo>
                  <a:lnTo>
                    <a:pt x="45812" y="46557"/>
                  </a:lnTo>
                  <a:lnTo>
                    <a:pt x="45856" y="46513"/>
                  </a:lnTo>
                  <a:lnTo>
                    <a:pt x="45900" y="46426"/>
                  </a:lnTo>
                  <a:lnTo>
                    <a:pt x="45856" y="46382"/>
                  </a:lnTo>
                  <a:lnTo>
                    <a:pt x="45856" y="46294"/>
                  </a:lnTo>
                  <a:lnTo>
                    <a:pt x="45812" y="46250"/>
                  </a:lnTo>
                  <a:lnTo>
                    <a:pt x="45681" y="46250"/>
                  </a:lnTo>
                  <a:lnTo>
                    <a:pt x="44759" y="46513"/>
                  </a:lnTo>
                  <a:lnTo>
                    <a:pt x="44057" y="46338"/>
                  </a:lnTo>
                  <a:lnTo>
                    <a:pt x="40854" y="45372"/>
                  </a:lnTo>
                  <a:lnTo>
                    <a:pt x="40810" y="45372"/>
                  </a:lnTo>
                  <a:lnTo>
                    <a:pt x="38265" y="45197"/>
                  </a:lnTo>
                  <a:lnTo>
                    <a:pt x="34491" y="44670"/>
                  </a:lnTo>
                  <a:lnTo>
                    <a:pt x="32385" y="43881"/>
                  </a:lnTo>
                  <a:lnTo>
                    <a:pt x="31770" y="43486"/>
                  </a:lnTo>
                  <a:lnTo>
                    <a:pt x="30717" y="42081"/>
                  </a:lnTo>
                  <a:lnTo>
                    <a:pt x="29094" y="39756"/>
                  </a:lnTo>
                  <a:lnTo>
                    <a:pt x="29094" y="39712"/>
                  </a:lnTo>
                  <a:lnTo>
                    <a:pt x="28435" y="39010"/>
                  </a:lnTo>
                  <a:lnTo>
                    <a:pt x="28392" y="38966"/>
                  </a:lnTo>
                  <a:lnTo>
                    <a:pt x="26768" y="38352"/>
                  </a:lnTo>
                  <a:lnTo>
                    <a:pt x="24004" y="37299"/>
                  </a:lnTo>
                  <a:lnTo>
                    <a:pt x="20010" y="35982"/>
                  </a:lnTo>
                  <a:lnTo>
                    <a:pt x="19308" y="35587"/>
                  </a:lnTo>
                  <a:lnTo>
                    <a:pt x="19352" y="35192"/>
                  </a:lnTo>
                  <a:lnTo>
                    <a:pt x="20274" y="31111"/>
                  </a:lnTo>
                  <a:lnTo>
                    <a:pt x="20318" y="31068"/>
                  </a:lnTo>
                  <a:lnTo>
                    <a:pt x="20405" y="29137"/>
                  </a:lnTo>
                  <a:lnTo>
                    <a:pt x="20888" y="26987"/>
                  </a:lnTo>
                  <a:lnTo>
                    <a:pt x="20888" y="26943"/>
                  </a:lnTo>
                  <a:lnTo>
                    <a:pt x="21064" y="24354"/>
                  </a:lnTo>
                  <a:lnTo>
                    <a:pt x="21327" y="21984"/>
                  </a:lnTo>
                  <a:lnTo>
                    <a:pt x="21897" y="19834"/>
                  </a:lnTo>
                  <a:lnTo>
                    <a:pt x="22468" y="17728"/>
                  </a:lnTo>
                  <a:lnTo>
                    <a:pt x="22468" y="17684"/>
                  </a:lnTo>
                  <a:lnTo>
                    <a:pt x="22380" y="16455"/>
                  </a:lnTo>
                  <a:lnTo>
                    <a:pt x="22336" y="16411"/>
                  </a:lnTo>
                  <a:lnTo>
                    <a:pt x="21809" y="14963"/>
                  </a:lnTo>
                  <a:lnTo>
                    <a:pt x="21809" y="14920"/>
                  </a:lnTo>
                  <a:lnTo>
                    <a:pt x="19528" y="11453"/>
                  </a:lnTo>
                  <a:lnTo>
                    <a:pt x="19484" y="11365"/>
                  </a:lnTo>
                  <a:lnTo>
                    <a:pt x="19396" y="11365"/>
                  </a:lnTo>
                  <a:lnTo>
                    <a:pt x="18431" y="11234"/>
                  </a:lnTo>
                  <a:lnTo>
                    <a:pt x="18387" y="11234"/>
                  </a:lnTo>
                  <a:lnTo>
                    <a:pt x="17202" y="11541"/>
                  </a:lnTo>
                  <a:lnTo>
                    <a:pt x="17158" y="11541"/>
                  </a:lnTo>
                  <a:lnTo>
                    <a:pt x="15008" y="12594"/>
                  </a:lnTo>
                  <a:lnTo>
                    <a:pt x="11892" y="13471"/>
                  </a:lnTo>
                  <a:lnTo>
                    <a:pt x="10664" y="13559"/>
                  </a:lnTo>
                  <a:lnTo>
                    <a:pt x="7943" y="13252"/>
                  </a:lnTo>
                  <a:lnTo>
                    <a:pt x="5354" y="12550"/>
                  </a:lnTo>
                  <a:lnTo>
                    <a:pt x="2897" y="11497"/>
                  </a:lnTo>
                  <a:lnTo>
                    <a:pt x="484" y="10575"/>
                  </a:lnTo>
                  <a:lnTo>
                    <a:pt x="1712" y="8732"/>
                  </a:lnTo>
                  <a:lnTo>
                    <a:pt x="4345" y="5003"/>
                  </a:lnTo>
                  <a:lnTo>
                    <a:pt x="5530" y="2852"/>
                  </a:lnTo>
                  <a:lnTo>
                    <a:pt x="7066" y="264"/>
                  </a:lnTo>
                  <a:lnTo>
                    <a:pt x="7066" y="176"/>
                  </a:lnTo>
                  <a:lnTo>
                    <a:pt x="7066" y="132"/>
                  </a:lnTo>
                  <a:lnTo>
                    <a:pt x="7066" y="44"/>
                  </a:lnTo>
                  <a:lnTo>
                    <a:pt x="697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1"/>
            <p:cNvSpPr/>
            <p:nvPr/>
          </p:nvSpPr>
          <p:spPr>
            <a:xfrm>
              <a:off x="5247075" y="3384600"/>
              <a:ext cx="1963675" cy="1351550"/>
            </a:xfrm>
            <a:custGeom>
              <a:rect b="b" l="l" r="r" t="t"/>
              <a:pathLst>
                <a:path extrusionOk="0" h="54062" w="78547">
                  <a:moveTo>
                    <a:pt x="38396" y="1"/>
                  </a:moveTo>
                  <a:lnTo>
                    <a:pt x="38308" y="44"/>
                  </a:lnTo>
                  <a:lnTo>
                    <a:pt x="36246" y="1361"/>
                  </a:lnTo>
                  <a:lnTo>
                    <a:pt x="36246" y="1405"/>
                  </a:lnTo>
                  <a:lnTo>
                    <a:pt x="35675" y="1887"/>
                  </a:lnTo>
                  <a:lnTo>
                    <a:pt x="35631" y="1931"/>
                  </a:lnTo>
                  <a:lnTo>
                    <a:pt x="34447" y="4564"/>
                  </a:lnTo>
                  <a:lnTo>
                    <a:pt x="33262" y="7460"/>
                  </a:lnTo>
                  <a:lnTo>
                    <a:pt x="32823" y="8557"/>
                  </a:lnTo>
                  <a:lnTo>
                    <a:pt x="31638" y="8996"/>
                  </a:lnTo>
                  <a:lnTo>
                    <a:pt x="31594" y="8996"/>
                  </a:lnTo>
                  <a:lnTo>
                    <a:pt x="30059" y="9917"/>
                  </a:lnTo>
                  <a:lnTo>
                    <a:pt x="30015" y="9961"/>
                  </a:lnTo>
                  <a:lnTo>
                    <a:pt x="28962" y="10795"/>
                  </a:lnTo>
                  <a:lnTo>
                    <a:pt x="28962" y="10839"/>
                  </a:lnTo>
                  <a:lnTo>
                    <a:pt x="28260" y="11804"/>
                  </a:lnTo>
                  <a:lnTo>
                    <a:pt x="28260" y="11848"/>
                  </a:lnTo>
                  <a:lnTo>
                    <a:pt x="27250" y="13867"/>
                  </a:lnTo>
                  <a:lnTo>
                    <a:pt x="27250" y="13954"/>
                  </a:lnTo>
                  <a:lnTo>
                    <a:pt x="27338" y="16280"/>
                  </a:lnTo>
                  <a:lnTo>
                    <a:pt x="27338" y="18123"/>
                  </a:lnTo>
                  <a:lnTo>
                    <a:pt x="27031" y="18913"/>
                  </a:lnTo>
                  <a:lnTo>
                    <a:pt x="26768" y="19132"/>
                  </a:lnTo>
                  <a:lnTo>
                    <a:pt x="26460" y="19220"/>
                  </a:lnTo>
                  <a:lnTo>
                    <a:pt x="24749" y="18562"/>
                  </a:lnTo>
                  <a:lnTo>
                    <a:pt x="22467" y="18123"/>
                  </a:lnTo>
                  <a:lnTo>
                    <a:pt x="20273" y="17991"/>
                  </a:lnTo>
                  <a:lnTo>
                    <a:pt x="20229" y="17991"/>
                  </a:lnTo>
                  <a:lnTo>
                    <a:pt x="19483" y="18123"/>
                  </a:lnTo>
                  <a:lnTo>
                    <a:pt x="19396" y="18167"/>
                  </a:lnTo>
                  <a:lnTo>
                    <a:pt x="18650" y="18694"/>
                  </a:lnTo>
                  <a:lnTo>
                    <a:pt x="18035" y="18474"/>
                  </a:lnTo>
                  <a:lnTo>
                    <a:pt x="17948" y="18474"/>
                  </a:lnTo>
                  <a:lnTo>
                    <a:pt x="17246" y="18562"/>
                  </a:lnTo>
                  <a:lnTo>
                    <a:pt x="17202" y="18606"/>
                  </a:lnTo>
                  <a:lnTo>
                    <a:pt x="16368" y="19088"/>
                  </a:lnTo>
                  <a:lnTo>
                    <a:pt x="16324" y="19132"/>
                  </a:lnTo>
                  <a:lnTo>
                    <a:pt x="15622" y="19834"/>
                  </a:lnTo>
                  <a:lnTo>
                    <a:pt x="15578" y="19878"/>
                  </a:lnTo>
                  <a:lnTo>
                    <a:pt x="13647" y="23828"/>
                  </a:lnTo>
                  <a:lnTo>
                    <a:pt x="12287" y="26241"/>
                  </a:lnTo>
                  <a:lnTo>
                    <a:pt x="11541" y="27426"/>
                  </a:lnTo>
                  <a:lnTo>
                    <a:pt x="11541" y="27470"/>
                  </a:lnTo>
                  <a:lnTo>
                    <a:pt x="11190" y="28523"/>
                  </a:lnTo>
                  <a:lnTo>
                    <a:pt x="11190" y="28567"/>
                  </a:lnTo>
                  <a:lnTo>
                    <a:pt x="10620" y="31550"/>
                  </a:lnTo>
                  <a:lnTo>
                    <a:pt x="10620" y="31594"/>
                  </a:lnTo>
                  <a:lnTo>
                    <a:pt x="10620" y="32735"/>
                  </a:lnTo>
                  <a:lnTo>
                    <a:pt x="10532" y="33393"/>
                  </a:lnTo>
                  <a:lnTo>
                    <a:pt x="9566" y="35105"/>
                  </a:lnTo>
                  <a:lnTo>
                    <a:pt x="7943" y="37299"/>
                  </a:lnTo>
                  <a:lnTo>
                    <a:pt x="6978" y="39142"/>
                  </a:lnTo>
                  <a:lnTo>
                    <a:pt x="6144" y="41072"/>
                  </a:lnTo>
                  <a:lnTo>
                    <a:pt x="5924" y="42213"/>
                  </a:lnTo>
                  <a:lnTo>
                    <a:pt x="5793" y="42301"/>
                  </a:lnTo>
                  <a:lnTo>
                    <a:pt x="5617" y="42257"/>
                  </a:lnTo>
                  <a:lnTo>
                    <a:pt x="5486" y="42213"/>
                  </a:lnTo>
                  <a:lnTo>
                    <a:pt x="4125" y="42652"/>
                  </a:lnTo>
                  <a:lnTo>
                    <a:pt x="2282" y="43486"/>
                  </a:lnTo>
                  <a:lnTo>
                    <a:pt x="2238" y="43530"/>
                  </a:lnTo>
                  <a:lnTo>
                    <a:pt x="1317" y="44451"/>
                  </a:lnTo>
                  <a:lnTo>
                    <a:pt x="1273" y="44495"/>
                  </a:lnTo>
                  <a:lnTo>
                    <a:pt x="439" y="45899"/>
                  </a:lnTo>
                  <a:lnTo>
                    <a:pt x="439" y="45943"/>
                  </a:lnTo>
                  <a:lnTo>
                    <a:pt x="176" y="46909"/>
                  </a:lnTo>
                  <a:lnTo>
                    <a:pt x="176" y="46952"/>
                  </a:lnTo>
                  <a:lnTo>
                    <a:pt x="0" y="48488"/>
                  </a:lnTo>
                  <a:lnTo>
                    <a:pt x="44" y="48576"/>
                  </a:lnTo>
                  <a:lnTo>
                    <a:pt x="790" y="49892"/>
                  </a:lnTo>
                  <a:lnTo>
                    <a:pt x="1887" y="51253"/>
                  </a:lnTo>
                  <a:lnTo>
                    <a:pt x="1887" y="51297"/>
                  </a:lnTo>
                  <a:lnTo>
                    <a:pt x="2238" y="51604"/>
                  </a:lnTo>
                  <a:lnTo>
                    <a:pt x="2370" y="51648"/>
                  </a:lnTo>
                  <a:lnTo>
                    <a:pt x="5442" y="51735"/>
                  </a:lnTo>
                  <a:lnTo>
                    <a:pt x="8733" y="51867"/>
                  </a:lnTo>
                  <a:lnTo>
                    <a:pt x="11804" y="52613"/>
                  </a:lnTo>
                  <a:lnTo>
                    <a:pt x="14920" y="54017"/>
                  </a:lnTo>
                  <a:lnTo>
                    <a:pt x="15008" y="54017"/>
                  </a:lnTo>
                  <a:lnTo>
                    <a:pt x="15490" y="54061"/>
                  </a:lnTo>
                  <a:lnTo>
                    <a:pt x="15578" y="54061"/>
                  </a:lnTo>
                  <a:lnTo>
                    <a:pt x="18035" y="53271"/>
                  </a:lnTo>
                  <a:lnTo>
                    <a:pt x="19659" y="52789"/>
                  </a:lnTo>
                  <a:lnTo>
                    <a:pt x="21239" y="52262"/>
                  </a:lnTo>
                  <a:lnTo>
                    <a:pt x="22818" y="51692"/>
                  </a:lnTo>
                  <a:lnTo>
                    <a:pt x="24354" y="51077"/>
                  </a:lnTo>
                  <a:lnTo>
                    <a:pt x="25100" y="50726"/>
                  </a:lnTo>
                  <a:lnTo>
                    <a:pt x="25846" y="50331"/>
                  </a:lnTo>
                  <a:lnTo>
                    <a:pt x="26548" y="49980"/>
                  </a:lnTo>
                  <a:lnTo>
                    <a:pt x="27294" y="49541"/>
                  </a:lnTo>
                  <a:lnTo>
                    <a:pt x="27952" y="49103"/>
                  </a:lnTo>
                  <a:lnTo>
                    <a:pt x="28654" y="48620"/>
                  </a:lnTo>
                  <a:lnTo>
                    <a:pt x="29313" y="48137"/>
                  </a:lnTo>
                  <a:lnTo>
                    <a:pt x="29927" y="47567"/>
                  </a:lnTo>
                  <a:lnTo>
                    <a:pt x="30805" y="47172"/>
                  </a:lnTo>
                  <a:lnTo>
                    <a:pt x="31814" y="46996"/>
                  </a:lnTo>
                  <a:lnTo>
                    <a:pt x="34271" y="46909"/>
                  </a:lnTo>
                  <a:lnTo>
                    <a:pt x="36509" y="46821"/>
                  </a:lnTo>
                  <a:lnTo>
                    <a:pt x="36553" y="46821"/>
                  </a:lnTo>
                  <a:lnTo>
                    <a:pt x="37167" y="46645"/>
                  </a:lnTo>
                  <a:lnTo>
                    <a:pt x="37211" y="46601"/>
                  </a:lnTo>
                  <a:lnTo>
                    <a:pt x="37869" y="46206"/>
                  </a:lnTo>
                  <a:lnTo>
                    <a:pt x="37913" y="46206"/>
                  </a:lnTo>
                  <a:lnTo>
                    <a:pt x="39625" y="44539"/>
                  </a:lnTo>
                  <a:lnTo>
                    <a:pt x="39976" y="43925"/>
                  </a:lnTo>
                  <a:lnTo>
                    <a:pt x="40020" y="43881"/>
                  </a:lnTo>
                  <a:lnTo>
                    <a:pt x="40634" y="41292"/>
                  </a:lnTo>
                  <a:lnTo>
                    <a:pt x="40941" y="40897"/>
                  </a:lnTo>
                  <a:lnTo>
                    <a:pt x="42740" y="39668"/>
                  </a:lnTo>
                  <a:lnTo>
                    <a:pt x="42828" y="39624"/>
                  </a:lnTo>
                  <a:lnTo>
                    <a:pt x="42828" y="39493"/>
                  </a:lnTo>
                  <a:lnTo>
                    <a:pt x="42784" y="39405"/>
                  </a:lnTo>
                  <a:lnTo>
                    <a:pt x="42740" y="39361"/>
                  </a:lnTo>
                  <a:lnTo>
                    <a:pt x="42082" y="39142"/>
                  </a:lnTo>
                  <a:lnTo>
                    <a:pt x="41994" y="39142"/>
                  </a:lnTo>
                  <a:lnTo>
                    <a:pt x="40063" y="39230"/>
                  </a:lnTo>
                  <a:lnTo>
                    <a:pt x="38089" y="39581"/>
                  </a:lnTo>
                  <a:lnTo>
                    <a:pt x="36114" y="39493"/>
                  </a:lnTo>
                  <a:lnTo>
                    <a:pt x="35149" y="39361"/>
                  </a:lnTo>
                  <a:lnTo>
                    <a:pt x="32955" y="38220"/>
                  </a:lnTo>
                  <a:lnTo>
                    <a:pt x="32297" y="37781"/>
                  </a:lnTo>
                  <a:lnTo>
                    <a:pt x="31858" y="35544"/>
                  </a:lnTo>
                  <a:lnTo>
                    <a:pt x="31463" y="32823"/>
                  </a:lnTo>
                  <a:lnTo>
                    <a:pt x="31463" y="32779"/>
                  </a:lnTo>
                  <a:lnTo>
                    <a:pt x="31156" y="31638"/>
                  </a:lnTo>
                  <a:lnTo>
                    <a:pt x="31156" y="31550"/>
                  </a:lnTo>
                  <a:lnTo>
                    <a:pt x="28962" y="28479"/>
                  </a:lnTo>
                  <a:lnTo>
                    <a:pt x="26724" y="25451"/>
                  </a:lnTo>
                  <a:lnTo>
                    <a:pt x="25978" y="24486"/>
                  </a:lnTo>
                  <a:lnTo>
                    <a:pt x="27601" y="21326"/>
                  </a:lnTo>
                  <a:lnTo>
                    <a:pt x="28523" y="19659"/>
                  </a:lnTo>
                  <a:lnTo>
                    <a:pt x="28874" y="19308"/>
                  </a:lnTo>
                  <a:lnTo>
                    <a:pt x="30103" y="18737"/>
                  </a:lnTo>
                  <a:lnTo>
                    <a:pt x="31287" y="18606"/>
                  </a:lnTo>
                  <a:lnTo>
                    <a:pt x="32867" y="18781"/>
                  </a:lnTo>
                  <a:lnTo>
                    <a:pt x="37299" y="19747"/>
                  </a:lnTo>
                  <a:lnTo>
                    <a:pt x="38747" y="20054"/>
                  </a:lnTo>
                  <a:lnTo>
                    <a:pt x="38835" y="20054"/>
                  </a:lnTo>
                  <a:lnTo>
                    <a:pt x="39712" y="19966"/>
                  </a:lnTo>
                  <a:lnTo>
                    <a:pt x="39756" y="19966"/>
                  </a:lnTo>
                  <a:lnTo>
                    <a:pt x="42082" y="18869"/>
                  </a:lnTo>
                  <a:lnTo>
                    <a:pt x="45197" y="18781"/>
                  </a:lnTo>
                  <a:lnTo>
                    <a:pt x="48357" y="17948"/>
                  </a:lnTo>
                  <a:lnTo>
                    <a:pt x="50419" y="17245"/>
                  </a:lnTo>
                  <a:lnTo>
                    <a:pt x="50463" y="17245"/>
                  </a:lnTo>
                  <a:lnTo>
                    <a:pt x="51428" y="16543"/>
                  </a:lnTo>
                  <a:lnTo>
                    <a:pt x="52174" y="18606"/>
                  </a:lnTo>
                  <a:lnTo>
                    <a:pt x="51648" y="21853"/>
                  </a:lnTo>
                  <a:lnTo>
                    <a:pt x="51297" y="25056"/>
                  </a:lnTo>
                  <a:lnTo>
                    <a:pt x="51165" y="27689"/>
                  </a:lnTo>
                  <a:lnTo>
                    <a:pt x="50551" y="31463"/>
                  </a:lnTo>
                  <a:lnTo>
                    <a:pt x="49893" y="33569"/>
                  </a:lnTo>
                  <a:lnTo>
                    <a:pt x="49893" y="33613"/>
                  </a:lnTo>
                  <a:lnTo>
                    <a:pt x="49717" y="36114"/>
                  </a:lnTo>
                  <a:lnTo>
                    <a:pt x="49717" y="37430"/>
                  </a:lnTo>
                  <a:lnTo>
                    <a:pt x="49761" y="37518"/>
                  </a:lnTo>
                  <a:lnTo>
                    <a:pt x="49980" y="37825"/>
                  </a:lnTo>
                  <a:lnTo>
                    <a:pt x="50112" y="37913"/>
                  </a:lnTo>
                  <a:lnTo>
                    <a:pt x="51034" y="38045"/>
                  </a:lnTo>
                  <a:lnTo>
                    <a:pt x="52833" y="39142"/>
                  </a:lnTo>
                  <a:lnTo>
                    <a:pt x="55992" y="40765"/>
                  </a:lnTo>
                  <a:lnTo>
                    <a:pt x="56036" y="40765"/>
                  </a:lnTo>
                  <a:lnTo>
                    <a:pt x="59415" y="41775"/>
                  </a:lnTo>
                  <a:lnTo>
                    <a:pt x="61214" y="42433"/>
                  </a:lnTo>
                  <a:lnTo>
                    <a:pt x="62662" y="44188"/>
                  </a:lnTo>
                  <a:lnTo>
                    <a:pt x="63934" y="45987"/>
                  </a:lnTo>
                  <a:lnTo>
                    <a:pt x="64593" y="46821"/>
                  </a:lnTo>
                  <a:lnTo>
                    <a:pt x="64680" y="46865"/>
                  </a:lnTo>
                  <a:lnTo>
                    <a:pt x="65865" y="47435"/>
                  </a:lnTo>
                  <a:lnTo>
                    <a:pt x="67971" y="48181"/>
                  </a:lnTo>
                  <a:lnTo>
                    <a:pt x="68015" y="48225"/>
                  </a:lnTo>
                  <a:lnTo>
                    <a:pt x="72052" y="48708"/>
                  </a:lnTo>
                  <a:lnTo>
                    <a:pt x="73983" y="48752"/>
                  </a:lnTo>
                  <a:lnTo>
                    <a:pt x="74905" y="48839"/>
                  </a:lnTo>
                  <a:lnTo>
                    <a:pt x="76879" y="49454"/>
                  </a:lnTo>
                  <a:lnTo>
                    <a:pt x="76923" y="49454"/>
                  </a:lnTo>
                  <a:lnTo>
                    <a:pt x="77537" y="49541"/>
                  </a:lnTo>
                  <a:lnTo>
                    <a:pt x="77625" y="49541"/>
                  </a:lnTo>
                  <a:lnTo>
                    <a:pt x="78415" y="49278"/>
                  </a:lnTo>
                  <a:lnTo>
                    <a:pt x="78503" y="49234"/>
                  </a:lnTo>
                  <a:lnTo>
                    <a:pt x="78547" y="49190"/>
                  </a:lnTo>
                  <a:lnTo>
                    <a:pt x="78547" y="49146"/>
                  </a:lnTo>
                  <a:lnTo>
                    <a:pt x="78547" y="49059"/>
                  </a:lnTo>
                  <a:lnTo>
                    <a:pt x="78503" y="49015"/>
                  </a:lnTo>
                  <a:lnTo>
                    <a:pt x="78459" y="48971"/>
                  </a:lnTo>
                  <a:lnTo>
                    <a:pt x="78371" y="48927"/>
                  </a:lnTo>
                  <a:lnTo>
                    <a:pt x="78327" y="48927"/>
                  </a:lnTo>
                  <a:lnTo>
                    <a:pt x="77537" y="49190"/>
                  </a:lnTo>
                  <a:lnTo>
                    <a:pt x="76967" y="49103"/>
                  </a:lnTo>
                  <a:lnTo>
                    <a:pt x="74992" y="48532"/>
                  </a:lnTo>
                  <a:lnTo>
                    <a:pt x="74948" y="48532"/>
                  </a:lnTo>
                  <a:lnTo>
                    <a:pt x="74027" y="48400"/>
                  </a:lnTo>
                  <a:lnTo>
                    <a:pt x="72052" y="48357"/>
                  </a:lnTo>
                  <a:lnTo>
                    <a:pt x="68103" y="47874"/>
                  </a:lnTo>
                  <a:lnTo>
                    <a:pt x="65997" y="47128"/>
                  </a:lnTo>
                  <a:lnTo>
                    <a:pt x="64856" y="46601"/>
                  </a:lnTo>
                  <a:lnTo>
                    <a:pt x="64198" y="45768"/>
                  </a:lnTo>
                  <a:lnTo>
                    <a:pt x="62925" y="43969"/>
                  </a:lnTo>
                  <a:lnTo>
                    <a:pt x="61477" y="42169"/>
                  </a:lnTo>
                  <a:lnTo>
                    <a:pt x="61389" y="42126"/>
                  </a:lnTo>
                  <a:lnTo>
                    <a:pt x="59546" y="41424"/>
                  </a:lnTo>
                  <a:lnTo>
                    <a:pt x="56168" y="40414"/>
                  </a:lnTo>
                  <a:lnTo>
                    <a:pt x="52964" y="38835"/>
                  </a:lnTo>
                  <a:lnTo>
                    <a:pt x="51165" y="37694"/>
                  </a:lnTo>
                  <a:lnTo>
                    <a:pt x="51121" y="37694"/>
                  </a:lnTo>
                  <a:lnTo>
                    <a:pt x="50244" y="37562"/>
                  </a:lnTo>
                  <a:lnTo>
                    <a:pt x="50068" y="37343"/>
                  </a:lnTo>
                  <a:lnTo>
                    <a:pt x="50068" y="36114"/>
                  </a:lnTo>
                  <a:lnTo>
                    <a:pt x="50244" y="33657"/>
                  </a:lnTo>
                  <a:lnTo>
                    <a:pt x="50902" y="31550"/>
                  </a:lnTo>
                  <a:lnTo>
                    <a:pt x="50902" y="31507"/>
                  </a:lnTo>
                  <a:lnTo>
                    <a:pt x="51516" y="27733"/>
                  </a:lnTo>
                  <a:lnTo>
                    <a:pt x="51648" y="25100"/>
                  </a:lnTo>
                  <a:lnTo>
                    <a:pt x="51999" y="21941"/>
                  </a:lnTo>
                  <a:lnTo>
                    <a:pt x="52525" y="18650"/>
                  </a:lnTo>
                  <a:lnTo>
                    <a:pt x="52525" y="18562"/>
                  </a:lnTo>
                  <a:lnTo>
                    <a:pt x="51648" y="16192"/>
                  </a:lnTo>
                  <a:lnTo>
                    <a:pt x="51604" y="16105"/>
                  </a:lnTo>
                  <a:lnTo>
                    <a:pt x="51560" y="16061"/>
                  </a:lnTo>
                  <a:lnTo>
                    <a:pt x="51472" y="16061"/>
                  </a:lnTo>
                  <a:lnTo>
                    <a:pt x="51385" y="16105"/>
                  </a:lnTo>
                  <a:lnTo>
                    <a:pt x="50244" y="16938"/>
                  </a:lnTo>
                  <a:lnTo>
                    <a:pt x="48269" y="17597"/>
                  </a:lnTo>
                  <a:lnTo>
                    <a:pt x="45154" y="18430"/>
                  </a:lnTo>
                  <a:lnTo>
                    <a:pt x="42038" y="18518"/>
                  </a:lnTo>
                  <a:lnTo>
                    <a:pt x="41950" y="18562"/>
                  </a:lnTo>
                  <a:lnTo>
                    <a:pt x="39668" y="19615"/>
                  </a:lnTo>
                  <a:lnTo>
                    <a:pt x="38791" y="19703"/>
                  </a:lnTo>
                  <a:lnTo>
                    <a:pt x="37343" y="19396"/>
                  </a:lnTo>
                  <a:lnTo>
                    <a:pt x="32955" y="18430"/>
                  </a:lnTo>
                  <a:lnTo>
                    <a:pt x="31287" y="18255"/>
                  </a:lnTo>
                  <a:lnTo>
                    <a:pt x="31243" y="18255"/>
                  </a:lnTo>
                  <a:lnTo>
                    <a:pt x="30015" y="18430"/>
                  </a:lnTo>
                  <a:lnTo>
                    <a:pt x="29971" y="18430"/>
                  </a:lnTo>
                  <a:lnTo>
                    <a:pt x="28698" y="19001"/>
                  </a:lnTo>
                  <a:lnTo>
                    <a:pt x="28654" y="19045"/>
                  </a:lnTo>
                  <a:lnTo>
                    <a:pt x="28260" y="19439"/>
                  </a:lnTo>
                  <a:lnTo>
                    <a:pt x="28260" y="19483"/>
                  </a:lnTo>
                  <a:lnTo>
                    <a:pt x="27294" y="21151"/>
                  </a:lnTo>
                  <a:lnTo>
                    <a:pt x="25627" y="24442"/>
                  </a:lnTo>
                  <a:lnTo>
                    <a:pt x="25583" y="24530"/>
                  </a:lnTo>
                  <a:lnTo>
                    <a:pt x="25627" y="24617"/>
                  </a:lnTo>
                  <a:lnTo>
                    <a:pt x="28698" y="28654"/>
                  </a:lnTo>
                  <a:lnTo>
                    <a:pt x="30849" y="31726"/>
                  </a:lnTo>
                  <a:lnTo>
                    <a:pt x="31156" y="32867"/>
                  </a:lnTo>
                  <a:lnTo>
                    <a:pt x="31507" y="35587"/>
                  </a:lnTo>
                  <a:lnTo>
                    <a:pt x="31946" y="37913"/>
                  </a:lnTo>
                  <a:lnTo>
                    <a:pt x="32033" y="38001"/>
                  </a:lnTo>
                  <a:lnTo>
                    <a:pt x="32779" y="38527"/>
                  </a:lnTo>
                  <a:lnTo>
                    <a:pt x="34973" y="39712"/>
                  </a:lnTo>
                  <a:lnTo>
                    <a:pt x="35061" y="39712"/>
                  </a:lnTo>
                  <a:lnTo>
                    <a:pt x="36070" y="39844"/>
                  </a:lnTo>
                  <a:lnTo>
                    <a:pt x="36114" y="39844"/>
                  </a:lnTo>
                  <a:lnTo>
                    <a:pt x="38089" y="39932"/>
                  </a:lnTo>
                  <a:lnTo>
                    <a:pt x="38133" y="39932"/>
                  </a:lnTo>
                  <a:lnTo>
                    <a:pt x="40107" y="39581"/>
                  </a:lnTo>
                  <a:lnTo>
                    <a:pt x="41994" y="39493"/>
                  </a:lnTo>
                  <a:lnTo>
                    <a:pt x="42257" y="39581"/>
                  </a:lnTo>
                  <a:lnTo>
                    <a:pt x="40722" y="40590"/>
                  </a:lnTo>
                  <a:lnTo>
                    <a:pt x="40678" y="40634"/>
                  </a:lnTo>
                  <a:lnTo>
                    <a:pt x="40327" y="41116"/>
                  </a:lnTo>
                  <a:lnTo>
                    <a:pt x="40327" y="41160"/>
                  </a:lnTo>
                  <a:lnTo>
                    <a:pt x="39668" y="43749"/>
                  </a:lnTo>
                  <a:lnTo>
                    <a:pt x="39361" y="44320"/>
                  </a:lnTo>
                  <a:lnTo>
                    <a:pt x="37694" y="45943"/>
                  </a:lnTo>
                  <a:lnTo>
                    <a:pt x="37080" y="46294"/>
                  </a:lnTo>
                  <a:lnTo>
                    <a:pt x="36465" y="46470"/>
                  </a:lnTo>
                  <a:lnTo>
                    <a:pt x="34271" y="46558"/>
                  </a:lnTo>
                  <a:lnTo>
                    <a:pt x="31814" y="46645"/>
                  </a:lnTo>
                  <a:lnTo>
                    <a:pt x="31770" y="46645"/>
                  </a:lnTo>
                  <a:lnTo>
                    <a:pt x="30717" y="46821"/>
                  </a:lnTo>
                  <a:lnTo>
                    <a:pt x="30673" y="46821"/>
                  </a:lnTo>
                  <a:lnTo>
                    <a:pt x="29751" y="47260"/>
                  </a:lnTo>
                  <a:lnTo>
                    <a:pt x="29708" y="47303"/>
                  </a:lnTo>
                  <a:lnTo>
                    <a:pt x="29093" y="47830"/>
                  </a:lnTo>
                  <a:lnTo>
                    <a:pt x="28435" y="48357"/>
                  </a:lnTo>
                  <a:lnTo>
                    <a:pt x="27777" y="48795"/>
                  </a:lnTo>
                  <a:lnTo>
                    <a:pt x="27119" y="49234"/>
                  </a:lnTo>
                  <a:lnTo>
                    <a:pt x="26417" y="49673"/>
                  </a:lnTo>
                  <a:lnTo>
                    <a:pt x="25671" y="50024"/>
                  </a:lnTo>
                  <a:lnTo>
                    <a:pt x="24179" y="50726"/>
                  </a:lnTo>
                  <a:lnTo>
                    <a:pt x="22643" y="51340"/>
                  </a:lnTo>
                  <a:lnTo>
                    <a:pt x="21107" y="51911"/>
                  </a:lnTo>
                  <a:lnTo>
                    <a:pt x="19527" y="52437"/>
                  </a:lnTo>
                  <a:lnTo>
                    <a:pt x="17948" y="52920"/>
                  </a:lnTo>
                  <a:lnTo>
                    <a:pt x="15490" y="53710"/>
                  </a:lnTo>
                  <a:lnTo>
                    <a:pt x="15052" y="53666"/>
                  </a:lnTo>
                  <a:lnTo>
                    <a:pt x="11936" y="52306"/>
                  </a:lnTo>
                  <a:lnTo>
                    <a:pt x="11892" y="52306"/>
                  </a:lnTo>
                  <a:lnTo>
                    <a:pt x="8820" y="51516"/>
                  </a:lnTo>
                  <a:lnTo>
                    <a:pt x="8777" y="51516"/>
                  </a:lnTo>
                  <a:lnTo>
                    <a:pt x="5486" y="51384"/>
                  </a:lnTo>
                  <a:lnTo>
                    <a:pt x="2414" y="51297"/>
                  </a:lnTo>
                  <a:lnTo>
                    <a:pt x="2151" y="51033"/>
                  </a:lnTo>
                  <a:lnTo>
                    <a:pt x="1054" y="49717"/>
                  </a:lnTo>
                  <a:lnTo>
                    <a:pt x="352" y="48488"/>
                  </a:lnTo>
                  <a:lnTo>
                    <a:pt x="483" y="46996"/>
                  </a:lnTo>
                  <a:lnTo>
                    <a:pt x="790" y="46075"/>
                  </a:lnTo>
                  <a:lnTo>
                    <a:pt x="1580" y="44715"/>
                  </a:lnTo>
                  <a:lnTo>
                    <a:pt x="2458" y="43793"/>
                  </a:lnTo>
                  <a:lnTo>
                    <a:pt x="4257" y="43003"/>
                  </a:lnTo>
                  <a:lnTo>
                    <a:pt x="5529" y="42608"/>
                  </a:lnTo>
                  <a:lnTo>
                    <a:pt x="5749" y="42696"/>
                  </a:lnTo>
                  <a:lnTo>
                    <a:pt x="5837" y="42696"/>
                  </a:lnTo>
                  <a:lnTo>
                    <a:pt x="5924" y="42652"/>
                  </a:lnTo>
                  <a:lnTo>
                    <a:pt x="6188" y="42433"/>
                  </a:lnTo>
                  <a:lnTo>
                    <a:pt x="6275" y="42345"/>
                  </a:lnTo>
                  <a:lnTo>
                    <a:pt x="6451" y="41160"/>
                  </a:lnTo>
                  <a:lnTo>
                    <a:pt x="7285" y="39317"/>
                  </a:lnTo>
                  <a:lnTo>
                    <a:pt x="8250" y="37474"/>
                  </a:lnTo>
                  <a:lnTo>
                    <a:pt x="9830" y="35324"/>
                  </a:lnTo>
                  <a:lnTo>
                    <a:pt x="9830" y="35280"/>
                  </a:lnTo>
                  <a:lnTo>
                    <a:pt x="10839" y="33525"/>
                  </a:lnTo>
                  <a:lnTo>
                    <a:pt x="10883" y="33481"/>
                  </a:lnTo>
                  <a:lnTo>
                    <a:pt x="10971" y="32779"/>
                  </a:lnTo>
                  <a:lnTo>
                    <a:pt x="10971" y="32735"/>
                  </a:lnTo>
                  <a:lnTo>
                    <a:pt x="10971" y="31594"/>
                  </a:lnTo>
                  <a:lnTo>
                    <a:pt x="11497" y="28654"/>
                  </a:lnTo>
                  <a:lnTo>
                    <a:pt x="11848" y="27601"/>
                  </a:lnTo>
                  <a:lnTo>
                    <a:pt x="12594" y="26460"/>
                  </a:lnTo>
                  <a:lnTo>
                    <a:pt x="13955" y="24003"/>
                  </a:lnTo>
                  <a:lnTo>
                    <a:pt x="15885" y="20054"/>
                  </a:lnTo>
                  <a:lnTo>
                    <a:pt x="16543" y="19396"/>
                  </a:lnTo>
                  <a:lnTo>
                    <a:pt x="17333" y="18913"/>
                  </a:lnTo>
                  <a:lnTo>
                    <a:pt x="17948" y="18825"/>
                  </a:lnTo>
                  <a:lnTo>
                    <a:pt x="18606" y="19045"/>
                  </a:lnTo>
                  <a:lnTo>
                    <a:pt x="18781" y="19045"/>
                  </a:lnTo>
                  <a:lnTo>
                    <a:pt x="19571" y="18474"/>
                  </a:lnTo>
                  <a:lnTo>
                    <a:pt x="20273" y="18342"/>
                  </a:lnTo>
                  <a:lnTo>
                    <a:pt x="22423" y="18474"/>
                  </a:lnTo>
                  <a:lnTo>
                    <a:pt x="24661" y="18869"/>
                  </a:lnTo>
                  <a:lnTo>
                    <a:pt x="26373" y="19571"/>
                  </a:lnTo>
                  <a:lnTo>
                    <a:pt x="26504" y="19571"/>
                  </a:lnTo>
                  <a:lnTo>
                    <a:pt x="26899" y="19483"/>
                  </a:lnTo>
                  <a:lnTo>
                    <a:pt x="26987" y="19439"/>
                  </a:lnTo>
                  <a:lnTo>
                    <a:pt x="27294" y="19132"/>
                  </a:lnTo>
                  <a:lnTo>
                    <a:pt x="27338" y="19045"/>
                  </a:lnTo>
                  <a:lnTo>
                    <a:pt x="27645" y="18211"/>
                  </a:lnTo>
                  <a:lnTo>
                    <a:pt x="27689" y="18167"/>
                  </a:lnTo>
                  <a:lnTo>
                    <a:pt x="27689" y="16236"/>
                  </a:lnTo>
                  <a:lnTo>
                    <a:pt x="27601" y="13998"/>
                  </a:lnTo>
                  <a:lnTo>
                    <a:pt x="28567" y="12024"/>
                  </a:lnTo>
                  <a:lnTo>
                    <a:pt x="29225" y="11058"/>
                  </a:lnTo>
                  <a:lnTo>
                    <a:pt x="30234" y="10225"/>
                  </a:lnTo>
                  <a:lnTo>
                    <a:pt x="31770" y="9303"/>
                  </a:lnTo>
                  <a:lnTo>
                    <a:pt x="33043" y="8864"/>
                  </a:lnTo>
                  <a:lnTo>
                    <a:pt x="33086" y="8820"/>
                  </a:lnTo>
                  <a:lnTo>
                    <a:pt x="33130" y="8733"/>
                  </a:lnTo>
                  <a:lnTo>
                    <a:pt x="33569" y="7592"/>
                  </a:lnTo>
                  <a:lnTo>
                    <a:pt x="34754" y="4696"/>
                  </a:lnTo>
                  <a:lnTo>
                    <a:pt x="35939" y="2107"/>
                  </a:lnTo>
                  <a:lnTo>
                    <a:pt x="36465" y="1668"/>
                  </a:lnTo>
                  <a:lnTo>
                    <a:pt x="38528" y="308"/>
                  </a:lnTo>
                  <a:lnTo>
                    <a:pt x="38571" y="264"/>
                  </a:lnTo>
                  <a:lnTo>
                    <a:pt x="38615" y="220"/>
                  </a:lnTo>
                  <a:lnTo>
                    <a:pt x="38615" y="132"/>
                  </a:lnTo>
                  <a:lnTo>
                    <a:pt x="38571" y="88"/>
                  </a:lnTo>
                  <a:lnTo>
                    <a:pt x="38528" y="44"/>
                  </a:lnTo>
                  <a:lnTo>
                    <a:pt x="3844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1"/>
            <p:cNvSpPr/>
            <p:nvPr/>
          </p:nvSpPr>
          <p:spPr>
            <a:xfrm>
              <a:off x="5232825" y="3337425"/>
              <a:ext cx="2084350" cy="1428325"/>
            </a:xfrm>
            <a:custGeom>
              <a:rect b="b" l="l" r="r" t="t"/>
              <a:pathLst>
                <a:path extrusionOk="0" h="57133" w="83374">
                  <a:moveTo>
                    <a:pt x="36816" y="1"/>
                  </a:moveTo>
                  <a:lnTo>
                    <a:pt x="34402" y="1361"/>
                  </a:lnTo>
                  <a:lnTo>
                    <a:pt x="33261" y="2151"/>
                  </a:lnTo>
                  <a:lnTo>
                    <a:pt x="33218" y="2151"/>
                  </a:lnTo>
                  <a:lnTo>
                    <a:pt x="32121" y="3204"/>
                  </a:lnTo>
                  <a:lnTo>
                    <a:pt x="30673" y="4959"/>
                  </a:lnTo>
                  <a:lnTo>
                    <a:pt x="28961" y="6802"/>
                  </a:lnTo>
                  <a:lnTo>
                    <a:pt x="28917" y="6890"/>
                  </a:lnTo>
                  <a:lnTo>
                    <a:pt x="27689" y="10356"/>
                  </a:lnTo>
                  <a:lnTo>
                    <a:pt x="25187" y="12989"/>
                  </a:lnTo>
                  <a:lnTo>
                    <a:pt x="24178" y="14086"/>
                  </a:lnTo>
                  <a:lnTo>
                    <a:pt x="23696" y="14437"/>
                  </a:lnTo>
                  <a:lnTo>
                    <a:pt x="21458" y="15359"/>
                  </a:lnTo>
                  <a:lnTo>
                    <a:pt x="20317" y="15798"/>
                  </a:lnTo>
                  <a:lnTo>
                    <a:pt x="20273" y="15798"/>
                  </a:lnTo>
                  <a:lnTo>
                    <a:pt x="19176" y="16368"/>
                  </a:lnTo>
                  <a:lnTo>
                    <a:pt x="17377" y="17553"/>
                  </a:lnTo>
                  <a:lnTo>
                    <a:pt x="17333" y="17597"/>
                  </a:lnTo>
                  <a:lnTo>
                    <a:pt x="16236" y="18957"/>
                  </a:lnTo>
                  <a:lnTo>
                    <a:pt x="14612" y="21458"/>
                  </a:lnTo>
                  <a:lnTo>
                    <a:pt x="13515" y="23433"/>
                  </a:lnTo>
                  <a:lnTo>
                    <a:pt x="12023" y="26153"/>
                  </a:lnTo>
                  <a:lnTo>
                    <a:pt x="10926" y="28347"/>
                  </a:lnTo>
                  <a:lnTo>
                    <a:pt x="10926" y="28391"/>
                  </a:lnTo>
                  <a:lnTo>
                    <a:pt x="10444" y="30366"/>
                  </a:lnTo>
                  <a:lnTo>
                    <a:pt x="10400" y="30410"/>
                  </a:lnTo>
                  <a:lnTo>
                    <a:pt x="10224" y="32779"/>
                  </a:lnTo>
                  <a:lnTo>
                    <a:pt x="10224" y="32823"/>
                  </a:lnTo>
                  <a:lnTo>
                    <a:pt x="10268" y="34271"/>
                  </a:lnTo>
                  <a:lnTo>
                    <a:pt x="10180" y="35105"/>
                  </a:lnTo>
                  <a:lnTo>
                    <a:pt x="9478" y="36465"/>
                  </a:lnTo>
                  <a:lnTo>
                    <a:pt x="7942" y="38484"/>
                  </a:lnTo>
                  <a:lnTo>
                    <a:pt x="7899" y="38528"/>
                  </a:lnTo>
                  <a:lnTo>
                    <a:pt x="6889" y="40283"/>
                  </a:lnTo>
                  <a:lnTo>
                    <a:pt x="6143" y="42038"/>
                  </a:lnTo>
                  <a:lnTo>
                    <a:pt x="5617" y="42872"/>
                  </a:lnTo>
                  <a:lnTo>
                    <a:pt x="2633" y="44451"/>
                  </a:lnTo>
                  <a:lnTo>
                    <a:pt x="2589" y="44495"/>
                  </a:lnTo>
                  <a:lnTo>
                    <a:pt x="965" y="46558"/>
                  </a:lnTo>
                  <a:lnTo>
                    <a:pt x="965" y="46602"/>
                  </a:lnTo>
                  <a:lnTo>
                    <a:pt x="307" y="47874"/>
                  </a:lnTo>
                  <a:lnTo>
                    <a:pt x="307" y="47918"/>
                  </a:lnTo>
                  <a:lnTo>
                    <a:pt x="0" y="50112"/>
                  </a:lnTo>
                  <a:lnTo>
                    <a:pt x="0" y="50990"/>
                  </a:lnTo>
                  <a:lnTo>
                    <a:pt x="44" y="51077"/>
                  </a:lnTo>
                  <a:lnTo>
                    <a:pt x="2326" y="53930"/>
                  </a:lnTo>
                  <a:lnTo>
                    <a:pt x="3379" y="55597"/>
                  </a:lnTo>
                  <a:lnTo>
                    <a:pt x="3423" y="55641"/>
                  </a:lnTo>
                  <a:lnTo>
                    <a:pt x="3686" y="55904"/>
                  </a:lnTo>
                  <a:lnTo>
                    <a:pt x="3774" y="55948"/>
                  </a:lnTo>
                  <a:lnTo>
                    <a:pt x="7153" y="56519"/>
                  </a:lnTo>
                  <a:lnTo>
                    <a:pt x="10400" y="56957"/>
                  </a:lnTo>
                  <a:lnTo>
                    <a:pt x="11628" y="57133"/>
                  </a:lnTo>
                  <a:lnTo>
                    <a:pt x="11672" y="57133"/>
                  </a:lnTo>
                  <a:lnTo>
                    <a:pt x="15709" y="56387"/>
                  </a:lnTo>
                  <a:lnTo>
                    <a:pt x="17421" y="56080"/>
                  </a:lnTo>
                  <a:lnTo>
                    <a:pt x="17421" y="56036"/>
                  </a:lnTo>
                  <a:lnTo>
                    <a:pt x="19483" y="55421"/>
                  </a:lnTo>
                  <a:lnTo>
                    <a:pt x="21282" y="55070"/>
                  </a:lnTo>
                  <a:lnTo>
                    <a:pt x="22818" y="55070"/>
                  </a:lnTo>
                  <a:lnTo>
                    <a:pt x="24398" y="55334"/>
                  </a:lnTo>
                  <a:lnTo>
                    <a:pt x="24442" y="55334"/>
                  </a:lnTo>
                  <a:lnTo>
                    <a:pt x="27952" y="54807"/>
                  </a:lnTo>
                  <a:lnTo>
                    <a:pt x="28084" y="54719"/>
                  </a:lnTo>
                  <a:lnTo>
                    <a:pt x="28610" y="54193"/>
                  </a:lnTo>
                  <a:lnTo>
                    <a:pt x="28654" y="54193"/>
                  </a:lnTo>
                  <a:lnTo>
                    <a:pt x="30014" y="51999"/>
                  </a:lnTo>
                  <a:lnTo>
                    <a:pt x="30541" y="51385"/>
                  </a:lnTo>
                  <a:lnTo>
                    <a:pt x="31375" y="50858"/>
                  </a:lnTo>
                  <a:lnTo>
                    <a:pt x="33525" y="49980"/>
                  </a:lnTo>
                  <a:lnTo>
                    <a:pt x="35412" y="49629"/>
                  </a:lnTo>
                  <a:lnTo>
                    <a:pt x="37386" y="49366"/>
                  </a:lnTo>
                  <a:lnTo>
                    <a:pt x="38176" y="49103"/>
                  </a:lnTo>
                  <a:lnTo>
                    <a:pt x="38220" y="49103"/>
                  </a:lnTo>
                  <a:lnTo>
                    <a:pt x="38966" y="48576"/>
                  </a:lnTo>
                  <a:lnTo>
                    <a:pt x="39010" y="48576"/>
                  </a:lnTo>
                  <a:lnTo>
                    <a:pt x="40809" y="46909"/>
                  </a:lnTo>
                  <a:lnTo>
                    <a:pt x="40809" y="46865"/>
                  </a:lnTo>
                  <a:lnTo>
                    <a:pt x="41379" y="46075"/>
                  </a:lnTo>
                  <a:lnTo>
                    <a:pt x="41379" y="46031"/>
                  </a:lnTo>
                  <a:lnTo>
                    <a:pt x="42345" y="43969"/>
                  </a:lnTo>
                  <a:lnTo>
                    <a:pt x="42959" y="43003"/>
                  </a:lnTo>
                  <a:lnTo>
                    <a:pt x="43486" y="42565"/>
                  </a:lnTo>
                  <a:lnTo>
                    <a:pt x="44890" y="42038"/>
                  </a:lnTo>
                  <a:lnTo>
                    <a:pt x="47084" y="41555"/>
                  </a:lnTo>
                  <a:lnTo>
                    <a:pt x="49234" y="41073"/>
                  </a:lnTo>
                  <a:lnTo>
                    <a:pt x="50419" y="41073"/>
                  </a:lnTo>
                  <a:lnTo>
                    <a:pt x="51955" y="41468"/>
                  </a:lnTo>
                  <a:lnTo>
                    <a:pt x="56299" y="43881"/>
                  </a:lnTo>
                  <a:lnTo>
                    <a:pt x="57484" y="44495"/>
                  </a:lnTo>
                  <a:lnTo>
                    <a:pt x="58449" y="44890"/>
                  </a:lnTo>
                  <a:lnTo>
                    <a:pt x="59239" y="45153"/>
                  </a:lnTo>
                  <a:lnTo>
                    <a:pt x="59853" y="45373"/>
                  </a:lnTo>
                  <a:lnTo>
                    <a:pt x="60292" y="45505"/>
                  </a:lnTo>
                  <a:lnTo>
                    <a:pt x="60687" y="45636"/>
                  </a:lnTo>
                  <a:lnTo>
                    <a:pt x="61082" y="45856"/>
                  </a:lnTo>
                  <a:lnTo>
                    <a:pt x="61521" y="46163"/>
                  </a:lnTo>
                  <a:lnTo>
                    <a:pt x="62003" y="46602"/>
                  </a:lnTo>
                  <a:lnTo>
                    <a:pt x="62574" y="47260"/>
                  </a:lnTo>
                  <a:lnTo>
                    <a:pt x="63232" y="48093"/>
                  </a:lnTo>
                  <a:lnTo>
                    <a:pt x="64066" y="49234"/>
                  </a:lnTo>
                  <a:lnTo>
                    <a:pt x="64636" y="49893"/>
                  </a:lnTo>
                  <a:lnTo>
                    <a:pt x="64680" y="49936"/>
                  </a:lnTo>
                  <a:lnTo>
                    <a:pt x="66874" y="50770"/>
                  </a:lnTo>
                  <a:lnTo>
                    <a:pt x="68673" y="51341"/>
                  </a:lnTo>
                  <a:lnTo>
                    <a:pt x="68717" y="51385"/>
                  </a:lnTo>
                  <a:lnTo>
                    <a:pt x="72798" y="51823"/>
                  </a:lnTo>
                  <a:lnTo>
                    <a:pt x="75080" y="51736"/>
                  </a:lnTo>
                  <a:lnTo>
                    <a:pt x="76879" y="52218"/>
                  </a:lnTo>
                  <a:lnTo>
                    <a:pt x="77010" y="52218"/>
                  </a:lnTo>
                  <a:lnTo>
                    <a:pt x="79380" y="51472"/>
                  </a:lnTo>
                  <a:lnTo>
                    <a:pt x="82276" y="50551"/>
                  </a:lnTo>
                  <a:lnTo>
                    <a:pt x="83241" y="50375"/>
                  </a:lnTo>
                  <a:lnTo>
                    <a:pt x="83285" y="50331"/>
                  </a:lnTo>
                  <a:lnTo>
                    <a:pt x="83329" y="50287"/>
                  </a:lnTo>
                  <a:lnTo>
                    <a:pt x="83373" y="50244"/>
                  </a:lnTo>
                  <a:lnTo>
                    <a:pt x="83373" y="50156"/>
                  </a:lnTo>
                  <a:lnTo>
                    <a:pt x="83329" y="50112"/>
                  </a:lnTo>
                  <a:lnTo>
                    <a:pt x="83285" y="50068"/>
                  </a:lnTo>
                  <a:lnTo>
                    <a:pt x="83241" y="50024"/>
                  </a:lnTo>
                  <a:lnTo>
                    <a:pt x="83154" y="50024"/>
                  </a:lnTo>
                  <a:lnTo>
                    <a:pt x="82232" y="50200"/>
                  </a:lnTo>
                  <a:lnTo>
                    <a:pt x="82188" y="50200"/>
                  </a:lnTo>
                  <a:lnTo>
                    <a:pt x="79292" y="51121"/>
                  </a:lnTo>
                  <a:lnTo>
                    <a:pt x="76923" y="51867"/>
                  </a:lnTo>
                  <a:lnTo>
                    <a:pt x="75167" y="51385"/>
                  </a:lnTo>
                  <a:lnTo>
                    <a:pt x="75080" y="51385"/>
                  </a:lnTo>
                  <a:lnTo>
                    <a:pt x="72798" y="51472"/>
                  </a:lnTo>
                  <a:lnTo>
                    <a:pt x="68761" y="51033"/>
                  </a:lnTo>
                  <a:lnTo>
                    <a:pt x="67006" y="50463"/>
                  </a:lnTo>
                  <a:lnTo>
                    <a:pt x="64855" y="49629"/>
                  </a:lnTo>
                  <a:lnTo>
                    <a:pt x="64329" y="49015"/>
                  </a:lnTo>
                  <a:lnTo>
                    <a:pt x="63495" y="47874"/>
                  </a:lnTo>
                  <a:lnTo>
                    <a:pt x="62793" y="46953"/>
                  </a:lnTo>
                  <a:lnTo>
                    <a:pt x="62223" y="46338"/>
                  </a:lnTo>
                  <a:lnTo>
                    <a:pt x="61696" y="45856"/>
                  </a:lnTo>
                  <a:lnTo>
                    <a:pt x="61257" y="45548"/>
                  </a:lnTo>
                  <a:lnTo>
                    <a:pt x="60862" y="45329"/>
                  </a:lnTo>
                  <a:lnTo>
                    <a:pt x="60424" y="45153"/>
                  </a:lnTo>
                  <a:lnTo>
                    <a:pt x="59941" y="45022"/>
                  </a:lnTo>
                  <a:lnTo>
                    <a:pt x="59327" y="44846"/>
                  </a:lnTo>
                  <a:lnTo>
                    <a:pt x="58581" y="44583"/>
                  </a:lnTo>
                  <a:lnTo>
                    <a:pt x="57615" y="44188"/>
                  </a:lnTo>
                  <a:lnTo>
                    <a:pt x="56474" y="43574"/>
                  </a:lnTo>
                  <a:lnTo>
                    <a:pt x="52086" y="41160"/>
                  </a:lnTo>
                  <a:lnTo>
                    <a:pt x="52042" y="41117"/>
                  </a:lnTo>
                  <a:lnTo>
                    <a:pt x="50463" y="40722"/>
                  </a:lnTo>
                  <a:lnTo>
                    <a:pt x="49190" y="40722"/>
                  </a:lnTo>
                  <a:lnTo>
                    <a:pt x="46996" y="41204"/>
                  </a:lnTo>
                  <a:lnTo>
                    <a:pt x="44802" y="41687"/>
                  </a:lnTo>
                  <a:lnTo>
                    <a:pt x="44802" y="41731"/>
                  </a:lnTo>
                  <a:lnTo>
                    <a:pt x="43354" y="42257"/>
                  </a:lnTo>
                  <a:lnTo>
                    <a:pt x="43310" y="42257"/>
                  </a:lnTo>
                  <a:lnTo>
                    <a:pt x="42696" y="42784"/>
                  </a:lnTo>
                  <a:lnTo>
                    <a:pt x="42652" y="42828"/>
                  </a:lnTo>
                  <a:lnTo>
                    <a:pt x="42038" y="43793"/>
                  </a:lnTo>
                  <a:lnTo>
                    <a:pt x="41072" y="45899"/>
                  </a:lnTo>
                  <a:lnTo>
                    <a:pt x="40546" y="46645"/>
                  </a:lnTo>
                  <a:lnTo>
                    <a:pt x="38790" y="48313"/>
                  </a:lnTo>
                  <a:lnTo>
                    <a:pt x="38044" y="48796"/>
                  </a:lnTo>
                  <a:lnTo>
                    <a:pt x="37299" y="49059"/>
                  </a:lnTo>
                  <a:lnTo>
                    <a:pt x="35368" y="49278"/>
                  </a:lnTo>
                  <a:lnTo>
                    <a:pt x="33437" y="49629"/>
                  </a:lnTo>
                  <a:lnTo>
                    <a:pt x="31243" y="50551"/>
                  </a:lnTo>
                  <a:lnTo>
                    <a:pt x="31199" y="50551"/>
                  </a:lnTo>
                  <a:lnTo>
                    <a:pt x="30321" y="51121"/>
                  </a:lnTo>
                  <a:lnTo>
                    <a:pt x="30278" y="51165"/>
                  </a:lnTo>
                  <a:lnTo>
                    <a:pt x="29751" y="51736"/>
                  </a:lnTo>
                  <a:lnTo>
                    <a:pt x="29751" y="51779"/>
                  </a:lnTo>
                  <a:lnTo>
                    <a:pt x="28347" y="53973"/>
                  </a:lnTo>
                  <a:lnTo>
                    <a:pt x="27864" y="54456"/>
                  </a:lnTo>
                  <a:lnTo>
                    <a:pt x="24398" y="54983"/>
                  </a:lnTo>
                  <a:lnTo>
                    <a:pt x="22862" y="54719"/>
                  </a:lnTo>
                  <a:lnTo>
                    <a:pt x="21238" y="54719"/>
                  </a:lnTo>
                  <a:lnTo>
                    <a:pt x="19439" y="55070"/>
                  </a:lnTo>
                  <a:lnTo>
                    <a:pt x="19395" y="55070"/>
                  </a:lnTo>
                  <a:lnTo>
                    <a:pt x="17333" y="55729"/>
                  </a:lnTo>
                  <a:lnTo>
                    <a:pt x="15622" y="56036"/>
                  </a:lnTo>
                  <a:lnTo>
                    <a:pt x="11628" y="56782"/>
                  </a:lnTo>
                  <a:lnTo>
                    <a:pt x="10487" y="56606"/>
                  </a:lnTo>
                  <a:lnTo>
                    <a:pt x="7196" y="56167"/>
                  </a:lnTo>
                  <a:lnTo>
                    <a:pt x="3905" y="55597"/>
                  </a:lnTo>
                  <a:lnTo>
                    <a:pt x="3686" y="55421"/>
                  </a:lnTo>
                  <a:lnTo>
                    <a:pt x="2589" y="53754"/>
                  </a:lnTo>
                  <a:lnTo>
                    <a:pt x="2589" y="53710"/>
                  </a:lnTo>
                  <a:lnTo>
                    <a:pt x="351" y="50902"/>
                  </a:lnTo>
                  <a:lnTo>
                    <a:pt x="351" y="50156"/>
                  </a:lnTo>
                  <a:lnTo>
                    <a:pt x="658" y="48006"/>
                  </a:lnTo>
                  <a:lnTo>
                    <a:pt x="1273" y="46777"/>
                  </a:lnTo>
                  <a:lnTo>
                    <a:pt x="2852" y="44759"/>
                  </a:lnTo>
                  <a:lnTo>
                    <a:pt x="5836" y="43135"/>
                  </a:lnTo>
                  <a:lnTo>
                    <a:pt x="5924" y="43091"/>
                  </a:lnTo>
                  <a:lnTo>
                    <a:pt x="6450" y="42214"/>
                  </a:lnTo>
                  <a:lnTo>
                    <a:pt x="6450" y="42170"/>
                  </a:lnTo>
                  <a:lnTo>
                    <a:pt x="7240" y="40414"/>
                  </a:lnTo>
                  <a:lnTo>
                    <a:pt x="8206" y="38703"/>
                  </a:lnTo>
                  <a:lnTo>
                    <a:pt x="9742" y="36641"/>
                  </a:lnTo>
                  <a:lnTo>
                    <a:pt x="9785" y="36641"/>
                  </a:lnTo>
                  <a:lnTo>
                    <a:pt x="10531" y="35280"/>
                  </a:lnTo>
                  <a:lnTo>
                    <a:pt x="10531" y="35193"/>
                  </a:lnTo>
                  <a:lnTo>
                    <a:pt x="10619" y="34315"/>
                  </a:lnTo>
                  <a:lnTo>
                    <a:pt x="10663" y="34271"/>
                  </a:lnTo>
                  <a:lnTo>
                    <a:pt x="10575" y="32823"/>
                  </a:lnTo>
                  <a:lnTo>
                    <a:pt x="10751" y="30454"/>
                  </a:lnTo>
                  <a:lnTo>
                    <a:pt x="11277" y="28479"/>
                  </a:lnTo>
                  <a:lnTo>
                    <a:pt x="12330" y="26329"/>
                  </a:lnTo>
                  <a:lnTo>
                    <a:pt x="13822" y="23608"/>
                  </a:lnTo>
                  <a:lnTo>
                    <a:pt x="14876" y="21634"/>
                  </a:lnTo>
                  <a:lnTo>
                    <a:pt x="16499" y="19176"/>
                  </a:lnTo>
                  <a:lnTo>
                    <a:pt x="17596" y="17816"/>
                  </a:lnTo>
                  <a:lnTo>
                    <a:pt x="19351" y="16675"/>
                  </a:lnTo>
                  <a:lnTo>
                    <a:pt x="20448" y="16149"/>
                  </a:lnTo>
                  <a:lnTo>
                    <a:pt x="21589" y="15710"/>
                  </a:lnTo>
                  <a:lnTo>
                    <a:pt x="23871" y="14788"/>
                  </a:lnTo>
                  <a:lnTo>
                    <a:pt x="23871" y="14744"/>
                  </a:lnTo>
                  <a:lnTo>
                    <a:pt x="24398" y="14350"/>
                  </a:lnTo>
                  <a:lnTo>
                    <a:pt x="25451" y="13209"/>
                  </a:lnTo>
                  <a:lnTo>
                    <a:pt x="27996" y="10576"/>
                  </a:lnTo>
                  <a:lnTo>
                    <a:pt x="27996" y="10532"/>
                  </a:lnTo>
                  <a:lnTo>
                    <a:pt x="29268" y="7021"/>
                  </a:lnTo>
                  <a:lnTo>
                    <a:pt x="30936" y="5179"/>
                  </a:lnTo>
                  <a:lnTo>
                    <a:pt x="32384" y="3467"/>
                  </a:lnTo>
                  <a:lnTo>
                    <a:pt x="33481" y="2414"/>
                  </a:lnTo>
                  <a:lnTo>
                    <a:pt x="34578" y="1668"/>
                  </a:lnTo>
                  <a:lnTo>
                    <a:pt x="36991" y="308"/>
                  </a:lnTo>
                  <a:lnTo>
                    <a:pt x="37035" y="264"/>
                  </a:lnTo>
                  <a:lnTo>
                    <a:pt x="37079" y="220"/>
                  </a:lnTo>
                  <a:lnTo>
                    <a:pt x="37079" y="132"/>
                  </a:lnTo>
                  <a:lnTo>
                    <a:pt x="37035" y="88"/>
                  </a:lnTo>
                  <a:lnTo>
                    <a:pt x="3699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1"/>
            <p:cNvSpPr/>
            <p:nvPr/>
          </p:nvSpPr>
          <p:spPr>
            <a:xfrm>
              <a:off x="5156025" y="3211275"/>
              <a:ext cx="2045950" cy="1731100"/>
            </a:xfrm>
            <a:custGeom>
              <a:rect b="b" l="l" r="r" t="t"/>
              <a:pathLst>
                <a:path extrusionOk="0" h="69244" w="81838">
                  <a:moveTo>
                    <a:pt x="34271" y="0"/>
                  </a:moveTo>
                  <a:lnTo>
                    <a:pt x="32209" y="1492"/>
                  </a:lnTo>
                  <a:lnTo>
                    <a:pt x="29488" y="3818"/>
                  </a:lnTo>
                  <a:lnTo>
                    <a:pt x="25714" y="6846"/>
                  </a:lnTo>
                  <a:lnTo>
                    <a:pt x="20493" y="11058"/>
                  </a:lnTo>
                  <a:lnTo>
                    <a:pt x="18474" y="12682"/>
                  </a:lnTo>
                  <a:lnTo>
                    <a:pt x="18430" y="12726"/>
                  </a:lnTo>
                  <a:lnTo>
                    <a:pt x="14525" y="17640"/>
                  </a:lnTo>
                  <a:lnTo>
                    <a:pt x="12331" y="20536"/>
                  </a:lnTo>
                  <a:lnTo>
                    <a:pt x="10356" y="23038"/>
                  </a:lnTo>
                  <a:lnTo>
                    <a:pt x="8645" y="25319"/>
                  </a:lnTo>
                  <a:lnTo>
                    <a:pt x="8645" y="25363"/>
                  </a:lnTo>
                  <a:lnTo>
                    <a:pt x="7680" y="27075"/>
                  </a:lnTo>
                  <a:lnTo>
                    <a:pt x="7636" y="27118"/>
                  </a:lnTo>
                  <a:lnTo>
                    <a:pt x="6934" y="31463"/>
                  </a:lnTo>
                  <a:lnTo>
                    <a:pt x="6363" y="35763"/>
                  </a:lnTo>
                  <a:lnTo>
                    <a:pt x="6012" y="38308"/>
                  </a:lnTo>
                  <a:lnTo>
                    <a:pt x="5661" y="40546"/>
                  </a:lnTo>
                  <a:lnTo>
                    <a:pt x="5047" y="43179"/>
                  </a:lnTo>
                  <a:lnTo>
                    <a:pt x="4301" y="45592"/>
                  </a:lnTo>
                  <a:lnTo>
                    <a:pt x="3379" y="47128"/>
                  </a:lnTo>
                  <a:lnTo>
                    <a:pt x="2063" y="48927"/>
                  </a:lnTo>
                  <a:lnTo>
                    <a:pt x="746" y="51209"/>
                  </a:lnTo>
                  <a:lnTo>
                    <a:pt x="746" y="51253"/>
                  </a:lnTo>
                  <a:lnTo>
                    <a:pt x="527" y="52042"/>
                  </a:lnTo>
                  <a:lnTo>
                    <a:pt x="527" y="52086"/>
                  </a:lnTo>
                  <a:lnTo>
                    <a:pt x="176" y="55685"/>
                  </a:lnTo>
                  <a:lnTo>
                    <a:pt x="0" y="57659"/>
                  </a:lnTo>
                  <a:lnTo>
                    <a:pt x="0" y="57703"/>
                  </a:lnTo>
                  <a:lnTo>
                    <a:pt x="44" y="58010"/>
                  </a:lnTo>
                  <a:lnTo>
                    <a:pt x="88" y="58054"/>
                  </a:lnTo>
                  <a:lnTo>
                    <a:pt x="132" y="58142"/>
                  </a:lnTo>
                  <a:lnTo>
                    <a:pt x="1317" y="58625"/>
                  </a:lnTo>
                  <a:lnTo>
                    <a:pt x="2063" y="59414"/>
                  </a:lnTo>
                  <a:lnTo>
                    <a:pt x="3248" y="61652"/>
                  </a:lnTo>
                  <a:lnTo>
                    <a:pt x="4432" y="63890"/>
                  </a:lnTo>
                  <a:lnTo>
                    <a:pt x="5749" y="65865"/>
                  </a:lnTo>
                  <a:lnTo>
                    <a:pt x="6670" y="67006"/>
                  </a:lnTo>
                  <a:lnTo>
                    <a:pt x="6714" y="67050"/>
                  </a:lnTo>
                  <a:lnTo>
                    <a:pt x="9347" y="68936"/>
                  </a:lnTo>
                  <a:lnTo>
                    <a:pt x="9391" y="68936"/>
                  </a:lnTo>
                  <a:lnTo>
                    <a:pt x="10137" y="69244"/>
                  </a:lnTo>
                  <a:lnTo>
                    <a:pt x="10268" y="69244"/>
                  </a:lnTo>
                  <a:lnTo>
                    <a:pt x="10883" y="69024"/>
                  </a:lnTo>
                  <a:lnTo>
                    <a:pt x="10927" y="68980"/>
                  </a:lnTo>
                  <a:lnTo>
                    <a:pt x="13340" y="66611"/>
                  </a:lnTo>
                  <a:lnTo>
                    <a:pt x="17114" y="64417"/>
                  </a:lnTo>
                  <a:lnTo>
                    <a:pt x="18562" y="63627"/>
                  </a:lnTo>
                  <a:lnTo>
                    <a:pt x="20010" y="63495"/>
                  </a:lnTo>
                  <a:lnTo>
                    <a:pt x="22028" y="63100"/>
                  </a:lnTo>
                  <a:lnTo>
                    <a:pt x="22906" y="63056"/>
                  </a:lnTo>
                  <a:lnTo>
                    <a:pt x="26899" y="64373"/>
                  </a:lnTo>
                  <a:lnTo>
                    <a:pt x="29356" y="65075"/>
                  </a:lnTo>
                  <a:lnTo>
                    <a:pt x="31156" y="65601"/>
                  </a:lnTo>
                  <a:lnTo>
                    <a:pt x="31199" y="65601"/>
                  </a:lnTo>
                  <a:lnTo>
                    <a:pt x="31287" y="65558"/>
                  </a:lnTo>
                  <a:lnTo>
                    <a:pt x="33569" y="63846"/>
                  </a:lnTo>
                  <a:lnTo>
                    <a:pt x="33613" y="63802"/>
                  </a:lnTo>
                  <a:lnTo>
                    <a:pt x="35280" y="62091"/>
                  </a:lnTo>
                  <a:lnTo>
                    <a:pt x="36641" y="59678"/>
                  </a:lnTo>
                  <a:lnTo>
                    <a:pt x="37079" y="59239"/>
                  </a:lnTo>
                  <a:lnTo>
                    <a:pt x="38176" y="58712"/>
                  </a:lnTo>
                  <a:lnTo>
                    <a:pt x="40414" y="58361"/>
                  </a:lnTo>
                  <a:lnTo>
                    <a:pt x="40458" y="58317"/>
                  </a:lnTo>
                  <a:lnTo>
                    <a:pt x="43047" y="57264"/>
                  </a:lnTo>
                  <a:lnTo>
                    <a:pt x="43091" y="57220"/>
                  </a:lnTo>
                  <a:lnTo>
                    <a:pt x="45153" y="55597"/>
                  </a:lnTo>
                  <a:lnTo>
                    <a:pt x="47216" y="53929"/>
                  </a:lnTo>
                  <a:lnTo>
                    <a:pt x="48313" y="53403"/>
                  </a:lnTo>
                  <a:lnTo>
                    <a:pt x="50068" y="53359"/>
                  </a:lnTo>
                  <a:lnTo>
                    <a:pt x="50902" y="53403"/>
                  </a:lnTo>
                  <a:lnTo>
                    <a:pt x="53096" y="53534"/>
                  </a:lnTo>
                  <a:lnTo>
                    <a:pt x="54193" y="53666"/>
                  </a:lnTo>
                  <a:lnTo>
                    <a:pt x="55246" y="53842"/>
                  </a:lnTo>
                  <a:lnTo>
                    <a:pt x="56299" y="54061"/>
                  </a:lnTo>
                  <a:lnTo>
                    <a:pt x="57352" y="54412"/>
                  </a:lnTo>
                  <a:lnTo>
                    <a:pt x="57835" y="54631"/>
                  </a:lnTo>
                  <a:lnTo>
                    <a:pt x="58362" y="54851"/>
                  </a:lnTo>
                  <a:lnTo>
                    <a:pt x="58844" y="55114"/>
                  </a:lnTo>
                  <a:lnTo>
                    <a:pt x="59327" y="55421"/>
                  </a:lnTo>
                  <a:lnTo>
                    <a:pt x="60512" y="56518"/>
                  </a:lnTo>
                  <a:lnTo>
                    <a:pt x="60556" y="56518"/>
                  </a:lnTo>
                  <a:lnTo>
                    <a:pt x="65382" y="58493"/>
                  </a:lnTo>
                  <a:lnTo>
                    <a:pt x="65426" y="58537"/>
                  </a:lnTo>
                  <a:lnTo>
                    <a:pt x="66436" y="58581"/>
                  </a:lnTo>
                  <a:lnTo>
                    <a:pt x="68454" y="59019"/>
                  </a:lnTo>
                  <a:lnTo>
                    <a:pt x="70692" y="59327"/>
                  </a:lnTo>
                  <a:lnTo>
                    <a:pt x="70736" y="59370"/>
                  </a:lnTo>
                  <a:lnTo>
                    <a:pt x="73062" y="59414"/>
                  </a:lnTo>
                  <a:lnTo>
                    <a:pt x="75431" y="59546"/>
                  </a:lnTo>
                  <a:lnTo>
                    <a:pt x="75475" y="59546"/>
                  </a:lnTo>
                  <a:lnTo>
                    <a:pt x="79161" y="59370"/>
                  </a:lnTo>
                  <a:lnTo>
                    <a:pt x="79205" y="59370"/>
                  </a:lnTo>
                  <a:lnTo>
                    <a:pt x="81706" y="58712"/>
                  </a:lnTo>
                  <a:lnTo>
                    <a:pt x="81750" y="58668"/>
                  </a:lnTo>
                  <a:lnTo>
                    <a:pt x="81794" y="58625"/>
                  </a:lnTo>
                  <a:lnTo>
                    <a:pt x="81838" y="58537"/>
                  </a:lnTo>
                  <a:lnTo>
                    <a:pt x="81838" y="58493"/>
                  </a:lnTo>
                  <a:lnTo>
                    <a:pt x="81794" y="58405"/>
                  </a:lnTo>
                  <a:lnTo>
                    <a:pt x="81750" y="58361"/>
                  </a:lnTo>
                  <a:lnTo>
                    <a:pt x="81618" y="58361"/>
                  </a:lnTo>
                  <a:lnTo>
                    <a:pt x="79117" y="59019"/>
                  </a:lnTo>
                  <a:lnTo>
                    <a:pt x="75475" y="59195"/>
                  </a:lnTo>
                  <a:lnTo>
                    <a:pt x="73105" y="59063"/>
                  </a:lnTo>
                  <a:lnTo>
                    <a:pt x="70736" y="59019"/>
                  </a:lnTo>
                  <a:lnTo>
                    <a:pt x="68498" y="58668"/>
                  </a:lnTo>
                  <a:lnTo>
                    <a:pt x="66523" y="58273"/>
                  </a:lnTo>
                  <a:lnTo>
                    <a:pt x="66479" y="58230"/>
                  </a:lnTo>
                  <a:lnTo>
                    <a:pt x="65470" y="58186"/>
                  </a:lnTo>
                  <a:lnTo>
                    <a:pt x="62530" y="56957"/>
                  </a:lnTo>
                  <a:lnTo>
                    <a:pt x="60687" y="56211"/>
                  </a:lnTo>
                  <a:lnTo>
                    <a:pt x="59546" y="55158"/>
                  </a:lnTo>
                  <a:lnTo>
                    <a:pt x="59020" y="54851"/>
                  </a:lnTo>
                  <a:lnTo>
                    <a:pt x="58537" y="54544"/>
                  </a:lnTo>
                  <a:lnTo>
                    <a:pt x="58010" y="54324"/>
                  </a:lnTo>
                  <a:lnTo>
                    <a:pt x="57484" y="54105"/>
                  </a:lnTo>
                  <a:lnTo>
                    <a:pt x="56957" y="53885"/>
                  </a:lnTo>
                  <a:lnTo>
                    <a:pt x="56431" y="53754"/>
                  </a:lnTo>
                  <a:lnTo>
                    <a:pt x="55378" y="53491"/>
                  </a:lnTo>
                  <a:lnTo>
                    <a:pt x="54281" y="53315"/>
                  </a:lnTo>
                  <a:lnTo>
                    <a:pt x="53184" y="53183"/>
                  </a:lnTo>
                  <a:lnTo>
                    <a:pt x="50902" y="53052"/>
                  </a:lnTo>
                  <a:lnTo>
                    <a:pt x="50068" y="53008"/>
                  </a:lnTo>
                  <a:lnTo>
                    <a:pt x="48269" y="53052"/>
                  </a:lnTo>
                  <a:lnTo>
                    <a:pt x="48181" y="53052"/>
                  </a:lnTo>
                  <a:lnTo>
                    <a:pt x="47040" y="53666"/>
                  </a:lnTo>
                  <a:lnTo>
                    <a:pt x="46996" y="53666"/>
                  </a:lnTo>
                  <a:lnTo>
                    <a:pt x="44934" y="55290"/>
                  </a:lnTo>
                  <a:lnTo>
                    <a:pt x="42872" y="56913"/>
                  </a:lnTo>
                  <a:lnTo>
                    <a:pt x="40371" y="58010"/>
                  </a:lnTo>
                  <a:lnTo>
                    <a:pt x="38089" y="58361"/>
                  </a:lnTo>
                  <a:lnTo>
                    <a:pt x="38045" y="58405"/>
                  </a:lnTo>
                  <a:lnTo>
                    <a:pt x="36904" y="58932"/>
                  </a:lnTo>
                  <a:lnTo>
                    <a:pt x="36860" y="58932"/>
                  </a:lnTo>
                  <a:lnTo>
                    <a:pt x="36377" y="59458"/>
                  </a:lnTo>
                  <a:lnTo>
                    <a:pt x="36333" y="59502"/>
                  </a:lnTo>
                  <a:lnTo>
                    <a:pt x="35017" y="61872"/>
                  </a:lnTo>
                  <a:lnTo>
                    <a:pt x="33350" y="63583"/>
                  </a:lnTo>
                  <a:lnTo>
                    <a:pt x="31156" y="65207"/>
                  </a:lnTo>
                  <a:lnTo>
                    <a:pt x="29444" y="64724"/>
                  </a:lnTo>
                  <a:lnTo>
                    <a:pt x="27031" y="64066"/>
                  </a:lnTo>
                  <a:lnTo>
                    <a:pt x="22994" y="62705"/>
                  </a:lnTo>
                  <a:lnTo>
                    <a:pt x="22906" y="62705"/>
                  </a:lnTo>
                  <a:lnTo>
                    <a:pt x="21985" y="62749"/>
                  </a:lnTo>
                  <a:lnTo>
                    <a:pt x="19966" y="63144"/>
                  </a:lnTo>
                  <a:lnTo>
                    <a:pt x="18474" y="63276"/>
                  </a:lnTo>
                  <a:lnTo>
                    <a:pt x="18430" y="63276"/>
                  </a:lnTo>
                  <a:lnTo>
                    <a:pt x="13165" y="66304"/>
                  </a:lnTo>
                  <a:lnTo>
                    <a:pt x="13121" y="66347"/>
                  </a:lnTo>
                  <a:lnTo>
                    <a:pt x="10707" y="68717"/>
                  </a:lnTo>
                  <a:lnTo>
                    <a:pt x="10181" y="68893"/>
                  </a:lnTo>
                  <a:lnTo>
                    <a:pt x="9566" y="68629"/>
                  </a:lnTo>
                  <a:lnTo>
                    <a:pt x="6934" y="66786"/>
                  </a:lnTo>
                  <a:lnTo>
                    <a:pt x="6012" y="65645"/>
                  </a:lnTo>
                  <a:lnTo>
                    <a:pt x="4740" y="63715"/>
                  </a:lnTo>
                  <a:lnTo>
                    <a:pt x="3555" y="61477"/>
                  </a:lnTo>
                  <a:lnTo>
                    <a:pt x="2326" y="59239"/>
                  </a:lnTo>
                  <a:lnTo>
                    <a:pt x="2326" y="59195"/>
                  </a:lnTo>
                  <a:lnTo>
                    <a:pt x="1536" y="58361"/>
                  </a:lnTo>
                  <a:lnTo>
                    <a:pt x="1492" y="58317"/>
                  </a:lnTo>
                  <a:lnTo>
                    <a:pt x="395" y="57835"/>
                  </a:lnTo>
                  <a:lnTo>
                    <a:pt x="351" y="57659"/>
                  </a:lnTo>
                  <a:lnTo>
                    <a:pt x="527" y="55685"/>
                  </a:lnTo>
                  <a:lnTo>
                    <a:pt x="878" y="52130"/>
                  </a:lnTo>
                  <a:lnTo>
                    <a:pt x="1054" y="51340"/>
                  </a:lnTo>
                  <a:lnTo>
                    <a:pt x="2370" y="49102"/>
                  </a:lnTo>
                  <a:lnTo>
                    <a:pt x="3686" y="47347"/>
                  </a:lnTo>
                  <a:lnTo>
                    <a:pt x="3686" y="47303"/>
                  </a:lnTo>
                  <a:lnTo>
                    <a:pt x="4608" y="45768"/>
                  </a:lnTo>
                  <a:lnTo>
                    <a:pt x="4608" y="45724"/>
                  </a:lnTo>
                  <a:lnTo>
                    <a:pt x="5398" y="43266"/>
                  </a:lnTo>
                  <a:lnTo>
                    <a:pt x="5968" y="40634"/>
                  </a:lnTo>
                  <a:lnTo>
                    <a:pt x="6363" y="38396"/>
                  </a:lnTo>
                  <a:lnTo>
                    <a:pt x="6670" y="35807"/>
                  </a:lnTo>
                  <a:lnTo>
                    <a:pt x="7285" y="31506"/>
                  </a:lnTo>
                  <a:lnTo>
                    <a:pt x="7987" y="27206"/>
                  </a:lnTo>
                  <a:lnTo>
                    <a:pt x="8952" y="25539"/>
                  </a:lnTo>
                  <a:lnTo>
                    <a:pt x="10663" y="23257"/>
                  </a:lnTo>
                  <a:lnTo>
                    <a:pt x="12594" y="20756"/>
                  </a:lnTo>
                  <a:lnTo>
                    <a:pt x="14788" y="17860"/>
                  </a:lnTo>
                  <a:lnTo>
                    <a:pt x="18694" y="12945"/>
                  </a:lnTo>
                  <a:lnTo>
                    <a:pt x="25934" y="7109"/>
                  </a:lnTo>
                  <a:lnTo>
                    <a:pt x="29708" y="4081"/>
                  </a:lnTo>
                  <a:lnTo>
                    <a:pt x="32384" y="1756"/>
                  </a:lnTo>
                  <a:lnTo>
                    <a:pt x="34491" y="308"/>
                  </a:lnTo>
                  <a:lnTo>
                    <a:pt x="34534" y="264"/>
                  </a:lnTo>
                  <a:lnTo>
                    <a:pt x="34534" y="176"/>
                  </a:lnTo>
                  <a:lnTo>
                    <a:pt x="34534" y="132"/>
                  </a:lnTo>
                  <a:lnTo>
                    <a:pt x="34491" y="44"/>
                  </a:lnTo>
                  <a:lnTo>
                    <a:pt x="3444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1"/>
            <p:cNvSpPr/>
            <p:nvPr/>
          </p:nvSpPr>
          <p:spPr>
            <a:xfrm>
              <a:off x="5473050" y="4092175"/>
              <a:ext cx="560600" cy="444300"/>
            </a:xfrm>
            <a:custGeom>
              <a:rect b="b" l="l" r="r" t="t"/>
              <a:pathLst>
                <a:path extrusionOk="0" h="17772" w="22424">
                  <a:moveTo>
                    <a:pt x="6188" y="483"/>
                  </a:moveTo>
                  <a:lnTo>
                    <a:pt x="6671" y="1361"/>
                  </a:lnTo>
                  <a:lnTo>
                    <a:pt x="6758" y="1448"/>
                  </a:lnTo>
                  <a:lnTo>
                    <a:pt x="8514" y="2107"/>
                  </a:lnTo>
                  <a:lnTo>
                    <a:pt x="12551" y="3862"/>
                  </a:lnTo>
                  <a:lnTo>
                    <a:pt x="12814" y="4213"/>
                  </a:lnTo>
                  <a:lnTo>
                    <a:pt x="13384" y="5441"/>
                  </a:lnTo>
                  <a:lnTo>
                    <a:pt x="14394" y="7197"/>
                  </a:lnTo>
                  <a:lnTo>
                    <a:pt x="14920" y="9391"/>
                  </a:lnTo>
                  <a:lnTo>
                    <a:pt x="15359" y="10707"/>
                  </a:lnTo>
                  <a:lnTo>
                    <a:pt x="15359" y="10751"/>
                  </a:lnTo>
                  <a:lnTo>
                    <a:pt x="16105" y="11936"/>
                  </a:lnTo>
                  <a:lnTo>
                    <a:pt x="16149" y="11980"/>
                  </a:lnTo>
                  <a:lnTo>
                    <a:pt x="17070" y="12682"/>
                  </a:lnTo>
                  <a:lnTo>
                    <a:pt x="17114" y="12682"/>
                  </a:lnTo>
                  <a:lnTo>
                    <a:pt x="19440" y="13384"/>
                  </a:lnTo>
                  <a:lnTo>
                    <a:pt x="19528" y="13384"/>
                  </a:lnTo>
                  <a:lnTo>
                    <a:pt x="20712" y="13252"/>
                  </a:lnTo>
                  <a:lnTo>
                    <a:pt x="21985" y="13472"/>
                  </a:lnTo>
                  <a:lnTo>
                    <a:pt x="22029" y="13515"/>
                  </a:lnTo>
                  <a:lnTo>
                    <a:pt x="21897" y="13603"/>
                  </a:lnTo>
                  <a:lnTo>
                    <a:pt x="20669" y="14130"/>
                  </a:lnTo>
                  <a:lnTo>
                    <a:pt x="16105" y="15534"/>
                  </a:lnTo>
                  <a:lnTo>
                    <a:pt x="13735" y="16368"/>
                  </a:lnTo>
                  <a:lnTo>
                    <a:pt x="11234" y="17421"/>
                  </a:lnTo>
                  <a:lnTo>
                    <a:pt x="10883" y="17377"/>
                  </a:lnTo>
                  <a:lnTo>
                    <a:pt x="8733" y="16499"/>
                  </a:lnTo>
                  <a:lnTo>
                    <a:pt x="5223" y="15051"/>
                  </a:lnTo>
                  <a:lnTo>
                    <a:pt x="5179" y="15051"/>
                  </a:lnTo>
                  <a:lnTo>
                    <a:pt x="747" y="13910"/>
                  </a:lnTo>
                  <a:lnTo>
                    <a:pt x="396" y="13515"/>
                  </a:lnTo>
                  <a:lnTo>
                    <a:pt x="352" y="12945"/>
                  </a:lnTo>
                  <a:lnTo>
                    <a:pt x="703" y="11716"/>
                  </a:lnTo>
                  <a:lnTo>
                    <a:pt x="1230" y="10839"/>
                  </a:lnTo>
                  <a:lnTo>
                    <a:pt x="2634" y="8732"/>
                  </a:lnTo>
                  <a:lnTo>
                    <a:pt x="5091" y="5003"/>
                  </a:lnTo>
                  <a:lnTo>
                    <a:pt x="5135" y="4959"/>
                  </a:lnTo>
                  <a:lnTo>
                    <a:pt x="5749" y="2896"/>
                  </a:lnTo>
                  <a:lnTo>
                    <a:pt x="5749" y="2853"/>
                  </a:lnTo>
                  <a:lnTo>
                    <a:pt x="6056" y="790"/>
                  </a:lnTo>
                  <a:lnTo>
                    <a:pt x="6188" y="483"/>
                  </a:lnTo>
                  <a:close/>
                  <a:moveTo>
                    <a:pt x="6144" y="0"/>
                  </a:moveTo>
                  <a:lnTo>
                    <a:pt x="6056" y="44"/>
                  </a:lnTo>
                  <a:lnTo>
                    <a:pt x="6013" y="132"/>
                  </a:lnTo>
                  <a:lnTo>
                    <a:pt x="5749" y="659"/>
                  </a:lnTo>
                  <a:lnTo>
                    <a:pt x="5705" y="702"/>
                  </a:lnTo>
                  <a:lnTo>
                    <a:pt x="5398" y="2809"/>
                  </a:lnTo>
                  <a:lnTo>
                    <a:pt x="4784" y="4827"/>
                  </a:lnTo>
                  <a:lnTo>
                    <a:pt x="2370" y="8557"/>
                  </a:lnTo>
                  <a:lnTo>
                    <a:pt x="922" y="10619"/>
                  </a:lnTo>
                  <a:lnTo>
                    <a:pt x="396" y="11541"/>
                  </a:lnTo>
                  <a:lnTo>
                    <a:pt x="352" y="11585"/>
                  </a:lnTo>
                  <a:lnTo>
                    <a:pt x="1" y="12857"/>
                  </a:lnTo>
                  <a:lnTo>
                    <a:pt x="1" y="12945"/>
                  </a:lnTo>
                  <a:lnTo>
                    <a:pt x="45" y="13603"/>
                  </a:lnTo>
                  <a:lnTo>
                    <a:pt x="89" y="13735"/>
                  </a:lnTo>
                  <a:lnTo>
                    <a:pt x="527" y="14174"/>
                  </a:lnTo>
                  <a:lnTo>
                    <a:pt x="615" y="14218"/>
                  </a:lnTo>
                  <a:lnTo>
                    <a:pt x="5091" y="15402"/>
                  </a:lnTo>
                  <a:lnTo>
                    <a:pt x="8601" y="16806"/>
                  </a:lnTo>
                  <a:lnTo>
                    <a:pt x="10752" y="17728"/>
                  </a:lnTo>
                  <a:lnTo>
                    <a:pt x="10795" y="17728"/>
                  </a:lnTo>
                  <a:lnTo>
                    <a:pt x="11234" y="17772"/>
                  </a:lnTo>
                  <a:lnTo>
                    <a:pt x="11322" y="17772"/>
                  </a:lnTo>
                  <a:lnTo>
                    <a:pt x="13867" y="16719"/>
                  </a:lnTo>
                  <a:lnTo>
                    <a:pt x="16193" y="15885"/>
                  </a:lnTo>
                  <a:lnTo>
                    <a:pt x="20756" y="14437"/>
                  </a:lnTo>
                  <a:lnTo>
                    <a:pt x="20800" y="14437"/>
                  </a:lnTo>
                  <a:lnTo>
                    <a:pt x="22073" y="13910"/>
                  </a:lnTo>
                  <a:lnTo>
                    <a:pt x="22117" y="13866"/>
                  </a:lnTo>
                  <a:lnTo>
                    <a:pt x="22380" y="13647"/>
                  </a:lnTo>
                  <a:lnTo>
                    <a:pt x="22424" y="13559"/>
                  </a:lnTo>
                  <a:lnTo>
                    <a:pt x="22424" y="13515"/>
                  </a:lnTo>
                  <a:lnTo>
                    <a:pt x="22424" y="13428"/>
                  </a:lnTo>
                  <a:lnTo>
                    <a:pt x="22380" y="13384"/>
                  </a:lnTo>
                  <a:lnTo>
                    <a:pt x="22204" y="13208"/>
                  </a:lnTo>
                  <a:lnTo>
                    <a:pt x="22117" y="13121"/>
                  </a:lnTo>
                  <a:lnTo>
                    <a:pt x="20756" y="12901"/>
                  </a:lnTo>
                  <a:lnTo>
                    <a:pt x="20712" y="12901"/>
                  </a:lnTo>
                  <a:lnTo>
                    <a:pt x="19528" y="13033"/>
                  </a:lnTo>
                  <a:lnTo>
                    <a:pt x="17246" y="12375"/>
                  </a:lnTo>
                  <a:lnTo>
                    <a:pt x="16368" y="11716"/>
                  </a:lnTo>
                  <a:lnTo>
                    <a:pt x="15666" y="10575"/>
                  </a:lnTo>
                  <a:lnTo>
                    <a:pt x="15271" y="9303"/>
                  </a:lnTo>
                  <a:lnTo>
                    <a:pt x="14745" y="7109"/>
                  </a:lnTo>
                  <a:lnTo>
                    <a:pt x="14701" y="7065"/>
                  </a:lnTo>
                  <a:lnTo>
                    <a:pt x="13692" y="5310"/>
                  </a:lnTo>
                  <a:lnTo>
                    <a:pt x="13121" y="4081"/>
                  </a:lnTo>
                  <a:lnTo>
                    <a:pt x="13077" y="4037"/>
                  </a:lnTo>
                  <a:lnTo>
                    <a:pt x="12814" y="3642"/>
                  </a:lnTo>
                  <a:lnTo>
                    <a:pt x="12726" y="3555"/>
                  </a:lnTo>
                  <a:lnTo>
                    <a:pt x="8645" y="1756"/>
                  </a:lnTo>
                  <a:lnTo>
                    <a:pt x="6934" y="1141"/>
                  </a:lnTo>
                  <a:lnTo>
                    <a:pt x="6495" y="307"/>
                  </a:lnTo>
                  <a:lnTo>
                    <a:pt x="6451" y="264"/>
                  </a:lnTo>
                  <a:lnTo>
                    <a:pt x="6276" y="88"/>
                  </a:lnTo>
                  <a:lnTo>
                    <a:pt x="6232" y="44"/>
                  </a:lnTo>
                  <a:lnTo>
                    <a:pt x="614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1"/>
            <p:cNvSpPr/>
            <p:nvPr/>
          </p:nvSpPr>
          <p:spPr>
            <a:xfrm>
              <a:off x="5446725" y="4038425"/>
              <a:ext cx="650550" cy="557300"/>
            </a:xfrm>
            <a:custGeom>
              <a:rect b="b" l="l" r="r" t="t"/>
              <a:pathLst>
                <a:path extrusionOk="0" h="22292" w="26022">
                  <a:moveTo>
                    <a:pt x="10225" y="351"/>
                  </a:moveTo>
                  <a:lnTo>
                    <a:pt x="10795" y="571"/>
                  </a:lnTo>
                  <a:lnTo>
                    <a:pt x="12946" y="2238"/>
                  </a:lnTo>
                  <a:lnTo>
                    <a:pt x="14832" y="3554"/>
                  </a:lnTo>
                  <a:lnTo>
                    <a:pt x="16017" y="4871"/>
                  </a:lnTo>
                  <a:lnTo>
                    <a:pt x="17026" y="6494"/>
                  </a:lnTo>
                  <a:lnTo>
                    <a:pt x="17948" y="8337"/>
                  </a:lnTo>
                  <a:lnTo>
                    <a:pt x="18431" y="10926"/>
                  </a:lnTo>
                  <a:lnTo>
                    <a:pt x="18957" y="13691"/>
                  </a:lnTo>
                  <a:lnTo>
                    <a:pt x="18957" y="13779"/>
                  </a:lnTo>
                  <a:lnTo>
                    <a:pt x="19308" y="14174"/>
                  </a:lnTo>
                  <a:lnTo>
                    <a:pt x="19396" y="14217"/>
                  </a:lnTo>
                  <a:lnTo>
                    <a:pt x="20800" y="14568"/>
                  </a:lnTo>
                  <a:lnTo>
                    <a:pt x="20844" y="14568"/>
                  </a:lnTo>
                  <a:lnTo>
                    <a:pt x="21941" y="14612"/>
                  </a:lnTo>
                  <a:lnTo>
                    <a:pt x="25364" y="15227"/>
                  </a:lnTo>
                  <a:lnTo>
                    <a:pt x="25583" y="15358"/>
                  </a:lnTo>
                  <a:lnTo>
                    <a:pt x="25671" y="15622"/>
                  </a:lnTo>
                  <a:lnTo>
                    <a:pt x="25583" y="16368"/>
                  </a:lnTo>
                  <a:lnTo>
                    <a:pt x="25408" y="16631"/>
                  </a:lnTo>
                  <a:lnTo>
                    <a:pt x="24969" y="16894"/>
                  </a:lnTo>
                  <a:lnTo>
                    <a:pt x="23916" y="17026"/>
                  </a:lnTo>
                  <a:lnTo>
                    <a:pt x="23872" y="17070"/>
                  </a:lnTo>
                  <a:lnTo>
                    <a:pt x="19659" y="18693"/>
                  </a:lnTo>
                  <a:lnTo>
                    <a:pt x="19615" y="18693"/>
                  </a:lnTo>
                  <a:lnTo>
                    <a:pt x="19133" y="19044"/>
                  </a:lnTo>
                  <a:lnTo>
                    <a:pt x="17772" y="19659"/>
                  </a:lnTo>
                  <a:lnTo>
                    <a:pt x="13165" y="21370"/>
                  </a:lnTo>
                  <a:lnTo>
                    <a:pt x="11805" y="21940"/>
                  </a:lnTo>
                  <a:lnTo>
                    <a:pt x="11278" y="21853"/>
                  </a:lnTo>
                  <a:lnTo>
                    <a:pt x="10093" y="21370"/>
                  </a:lnTo>
                  <a:lnTo>
                    <a:pt x="8075" y="20492"/>
                  </a:lnTo>
                  <a:lnTo>
                    <a:pt x="5661" y="19439"/>
                  </a:lnTo>
                  <a:lnTo>
                    <a:pt x="878" y="17377"/>
                  </a:lnTo>
                  <a:lnTo>
                    <a:pt x="483" y="16543"/>
                  </a:lnTo>
                  <a:lnTo>
                    <a:pt x="396" y="16236"/>
                  </a:lnTo>
                  <a:lnTo>
                    <a:pt x="352" y="15885"/>
                  </a:lnTo>
                  <a:lnTo>
                    <a:pt x="352" y="15534"/>
                  </a:lnTo>
                  <a:lnTo>
                    <a:pt x="396" y="15183"/>
                  </a:lnTo>
                  <a:lnTo>
                    <a:pt x="440" y="14832"/>
                  </a:lnTo>
                  <a:lnTo>
                    <a:pt x="571" y="14481"/>
                  </a:lnTo>
                  <a:lnTo>
                    <a:pt x="834" y="13822"/>
                  </a:lnTo>
                  <a:lnTo>
                    <a:pt x="1186" y="13120"/>
                  </a:lnTo>
                  <a:lnTo>
                    <a:pt x="1580" y="12462"/>
                  </a:lnTo>
                  <a:lnTo>
                    <a:pt x="2458" y="11190"/>
                  </a:lnTo>
                  <a:lnTo>
                    <a:pt x="3116" y="10312"/>
                  </a:lnTo>
                  <a:lnTo>
                    <a:pt x="3380" y="9873"/>
                  </a:lnTo>
                  <a:lnTo>
                    <a:pt x="3643" y="9434"/>
                  </a:lnTo>
                  <a:lnTo>
                    <a:pt x="4915" y="6889"/>
                  </a:lnTo>
                  <a:lnTo>
                    <a:pt x="4915" y="6846"/>
                  </a:lnTo>
                  <a:lnTo>
                    <a:pt x="5617" y="4388"/>
                  </a:lnTo>
                  <a:lnTo>
                    <a:pt x="6144" y="2326"/>
                  </a:lnTo>
                  <a:lnTo>
                    <a:pt x="6890" y="1492"/>
                  </a:lnTo>
                  <a:lnTo>
                    <a:pt x="8382" y="966"/>
                  </a:lnTo>
                  <a:lnTo>
                    <a:pt x="8470" y="922"/>
                  </a:lnTo>
                  <a:lnTo>
                    <a:pt x="8909" y="351"/>
                  </a:lnTo>
                  <a:close/>
                  <a:moveTo>
                    <a:pt x="8865" y="0"/>
                  </a:moveTo>
                  <a:lnTo>
                    <a:pt x="8777" y="44"/>
                  </a:lnTo>
                  <a:lnTo>
                    <a:pt x="8733" y="88"/>
                  </a:lnTo>
                  <a:lnTo>
                    <a:pt x="8206" y="658"/>
                  </a:lnTo>
                  <a:lnTo>
                    <a:pt x="6758" y="1185"/>
                  </a:lnTo>
                  <a:lnTo>
                    <a:pt x="6671" y="1229"/>
                  </a:lnTo>
                  <a:lnTo>
                    <a:pt x="5837" y="2150"/>
                  </a:lnTo>
                  <a:lnTo>
                    <a:pt x="5793" y="2194"/>
                  </a:lnTo>
                  <a:lnTo>
                    <a:pt x="5310" y="4300"/>
                  </a:lnTo>
                  <a:lnTo>
                    <a:pt x="4608" y="6758"/>
                  </a:lnTo>
                  <a:lnTo>
                    <a:pt x="3336" y="9303"/>
                  </a:lnTo>
                  <a:lnTo>
                    <a:pt x="3072" y="9698"/>
                  </a:lnTo>
                  <a:lnTo>
                    <a:pt x="2809" y="10093"/>
                  </a:lnTo>
                  <a:lnTo>
                    <a:pt x="2195" y="11014"/>
                  </a:lnTo>
                  <a:lnTo>
                    <a:pt x="1712" y="11672"/>
                  </a:lnTo>
                  <a:lnTo>
                    <a:pt x="1229" y="12331"/>
                  </a:lnTo>
                  <a:lnTo>
                    <a:pt x="834" y="13033"/>
                  </a:lnTo>
                  <a:lnTo>
                    <a:pt x="483" y="13735"/>
                  </a:lnTo>
                  <a:lnTo>
                    <a:pt x="176" y="14437"/>
                  </a:lnTo>
                  <a:lnTo>
                    <a:pt x="89" y="14832"/>
                  </a:lnTo>
                  <a:lnTo>
                    <a:pt x="45" y="15183"/>
                  </a:lnTo>
                  <a:lnTo>
                    <a:pt x="1" y="15534"/>
                  </a:lnTo>
                  <a:lnTo>
                    <a:pt x="1" y="15929"/>
                  </a:lnTo>
                  <a:lnTo>
                    <a:pt x="89" y="16280"/>
                  </a:lnTo>
                  <a:lnTo>
                    <a:pt x="176" y="16675"/>
                  </a:lnTo>
                  <a:lnTo>
                    <a:pt x="176" y="16719"/>
                  </a:lnTo>
                  <a:lnTo>
                    <a:pt x="615" y="17596"/>
                  </a:lnTo>
                  <a:lnTo>
                    <a:pt x="703" y="17684"/>
                  </a:lnTo>
                  <a:lnTo>
                    <a:pt x="5530" y="19746"/>
                  </a:lnTo>
                  <a:lnTo>
                    <a:pt x="7899" y="20843"/>
                  </a:lnTo>
                  <a:lnTo>
                    <a:pt x="9962" y="21721"/>
                  </a:lnTo>
                  <a:lnTo>
                    <a:pt x="11190" y="22160"/>
                  </a:lnTo>
                  <a:lnTo>
                    <a:pt x="11190" y="22204"/>
                  </a:lnTo>
                  <a:lnTo>
                    <a:pt x="11805" y="22291"/>
                  </a:lnTo>
                  <a:lnTo>
                    <a:pt x="11892" y="22291"/>
                  </a:lnTo>
                  <a:lnTo>
                    <a:pt x="13297" y="21721"/>
                  </a:lnTo>
                  <a:lnTo>
                    <a:pt x="17904" y="20010"/>
                  </a:lnTo>
                  <a:lnTo>
                    <a:pt x="19308" y="19351"/>
                  </a:lnTo>
                  <a:lnTo>
                    <a:pt x="19835" y="19000"/>
                  </a:lnTo>
                  <a:lnTo>
                    <a:pt x="23960" y="17377"/>
                  </a:lnTo>
                  <a:lnTo>
                    <a:pt x="25057" y="17245"/>
                  </a:lnTo>
                  <a:lnTo>
                    <a:pt x="25100" y="17201"/>
                  </a:lnTo>
                  <a:lnTo>
                    <a:pt x="25627" y="16938"/>
                  </a:lnTo>
                  <a:lnTo>
                    <a:pt x="25671" y="16850"/>
                  </a:lnTo>
                  <a:lnTo>
                    <a:pt x="25890" y="16499"/>
                  </a:lnTo>
                  <a:lnTo>
                    <a:pt x="25934" y="16411"/>
                  </a:lnTo>
                  <a:lnTo>
                    <a:pt x="26022" y="15622"/>
                  </a:lnTo>
                  <a:lnTo>
                    <a:pt x="26022" y="15490"/>
                  </a:lnTo>
                  <a:lnTo>
                    <a:pt x="25846" y="15183"/>
                  </a:lnTo>
                  <a:lnTo>
                    <a:pt x="25803" y="15139"/>
                  </a:lnTo>
                  <a:lnTo>
                    <a:pt x="25539" y="14919"/>
                  </a:lnTo>
                  <a:lnTo>
                    <a:pt x="25451" y="14876"/>
                  </a:lnTo>
                  <a:lnTo>
                    <a:pt x="21985" y="14261"/>
                  </a:lnTo>
                  <a:lnTo>
                    <a:pt x="20844" y="14217"/>
                  </a:lnTo>
                  <a:lnTo>
                    <a:pt x="19528" y="13866"/>
                  </a:lnTo>
                  <a:lnTo>
                    <a:pt x="19264" y="13603"/>
                  </a:lnTo>
                  <a:lnTo>
                    <a:pt x="18782" y="10882"/>
                  </a:lnTo>
                  <a:lnTo>
                    <a:pt x="18299" y="8250"/>
                  </a:lnTo>
                  <a:lnTo>
                    <a:pt x="18255" y="8162"/>
                  </a:lnTo>
                  <a:lnTo>
                    <a:pt x="17334" y="6319"/>
                  </a:lnTo>
                  <a:lnTo>
                    <a:pt x="16324" y="4651"/>
                  </a:lnTo>
                  <a:lnTo>
                    <a:pt x="16280" y="4651"/>
                  </a:lnTo>
                  <a:lnTo>
                    <a:pt x="15052" y="3291"/>
                  </a:lnTo>
                  <a:lnTo>
                    <a:pt x="13165" y="1975"/>
                  </a:lnTo>
                  <a:lnTo>
                    <a:pt x="11015" y="307"/>
                  </a:lnTo>
                  <a:lnTo>
                    <a:pt x="10971" y="263"/>
                  </a:lnTo>
                  <a:lnTo>
                    <a:pt x="10357" y="44"/>
                  </a:lnTo>
                  <a:lnTo>
                    <a:pt x="1026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1"/>
            <p:cNvSpPr/>
            <p:nvPr/>
          </p:nvSpPr>
          <p:spPr>
            <a:xfrm>
              <a:off x="5262425" y="3874975"/>
              <a:ext cx="889700" cy="781075"/>
            </a:xfrm>
            <a:custGeom>
              <a:rect b="b" l="l" r="r" t="t"/>
              <a:pathLst>
                <a:path extrusionOk="0" h="31243" w="35588">
                  <a:moveTo>
                    <a:pt x="16807" y="351"/>
                  </a:moveTo>
                  <a:lnTo>
                    <a:pt x="17070" y="658"/>
                  </a:lnTo>
                  <a:lnTo>
                    <a:pt x="17509" y="1404"/>
                  </a:lnTo>
                  <a:lnTo>
                    <a:pt x="18431" y="3467"/>
                  </a:lnTo>
                  <a:lnTo>
                    <a:pt x="18475" y="3554"/>
                  </a:lnTo>
                  <a:lnTo>
                    <a:pt x="19879" y="4344"/>
                  </a:lnTo>
                  <a:lnTo>
                    <a:pt x="21766" y="5968"/>
                  </a:lnTo>
                  <a:lnTo>
                    <a:pt x="23784" y="7811"/>
                  </a:lnTo>
                  <a:lnTo>
                    <a:pt x="25627" y="10092"/>
                  </a:lnTo>
                  <a:lnTo>
                    <a:pt x="27689" y="13427"/>
                  </a:lnTo>
                  <a:lnTo>
                    <a:pt x="28128" y="15490"/>
                  </a:lnTo>
                  <a:lnTo>
                    <a:pt x="28567" y="18298"/>
                  </a:lnTo>
                  <a:lnTo>
                    <a:pt x="28918" y="19746"/>
                  </a:lnTo>
                  <a:lnTo>
                    <a:pt x="28962" y="19834"/>
                  </a:lnTo>
                  <a:lnTo>
                    <a:pt x="29489" y="20273"/>
                  </a:lnTo>
                  <a:lnTo>
                    <a:pt x="29576" y="20317"/>
                  </a:lnTo>
                  <a:lnTo>
                    <a:pt x="30761" y="20536"/>
                  </a:lnTo>
                  <a:lnTo>
                    <a:pt x="32955" y="20931"/>
                  </a:lnTo>
                  <a:lnTo>
                    <a:pt x="35237" y="21852"/>
                  </a:lnTo>
                  <a:lnTo>
                    <a:pt x="35193" y="21940"/>
                  </a:lnTo>
                  <a:lnTo>
                    <a:pt x="34842" y="22511"/>
                  </a:lnTo>
                  <a:lnTo>
                    <a:pt x="34272" y="24046"/>
                  </a:lnTo>
                  <a:lnTo>
                    <a:pt x="33877" y="24661"/>
                  </a:lnTo>
                  <a:lnTo>
                    <a:pt x="33350" y="25012"/>
                  </a:lnTo>
                  <a:lnTo>
                    <a:pt x="31024" y="25319"/>
                  </a:lnTo>
                  <a:lnTo>
                    <a:pt x="30980" y="25319"/>
                  </a:lnTo>
                  <a:lnTo>
                    <a:pt x="28172" y="26372"/>
                  </a:lnTo>
                  <a:lnTo>
                    <a:pt x="28128" y="26372"/>
                  </a:lnTo>
                  <a:lnTo>
                    <a:pt x="26636" y="27557"/>
                  </a:lnTo>
                  <a:lnTo>
                    <a:pt x="24223" y="28654"/>
                  </a:lnTo>
                  <a:lnTo>
                    <a:pt x="21941" y="29575"/>
                  </a:lnTo>
                  <a:lnTo>
                    <a:pt x="20361" y="30234"/>
                  </a:lnTo>
                  <a:lnTo>
                    <a:pt x="19220" y="30716"/>
                  </a:lnTo>
                  <a:lnTo>
                    <a:pt x="18826" y="30848"/>
                  </a:lnTo>
                  <a:lnTo>
                    <a:pt x="18475" y="30892"/>
                  </a:lnTo>
                  <a:lnTo>
                    <a:pt x="18167" y="30848"/>
                  </a:lnTo>
                  <a:lnTo>
                    <a:pt x="17816" y="30760"/>
                  </a:lnTo>
                  <a:lnTo>
                    <a:pt x="17421" y="30628"/>
                  </a:lnTo>
                  <a:lnTo>
                    <a:pt x="16895" y="30409"/>
                  </a:lnTo>
                  <a:lnTo>
                    <a:pt x="16105" y="30058"/>
                  </a:lnTo>
                  <a:lnTo>
                    <a:pt x="15096" y="29619"/>
                  </a:lnTo>
                  <a:lnTo>
                    <a:pt x="13779" y="29137"/>
                  </a:lnTo>
                  <a:lnTo>
                    <a:pt x="12068" y="28566"/>
                  </a:lnTo>
                  <a:lnTo>
                    <a:pt x="9303" y="27952"/>
                  </a:lnTo>
                  <a:lnTo>
                    <a:pt x="9303" y="27908"/>
                  </a:lnTo>
                  <a:lnTo>
                    <a:pt x="9260" y="27952"/>
                  </a:lnTo>
                  <a:lnTo>
                    <a:pt x="7592" y="28303"/>
                  </a:lnTo>
                  <a:lnTo>
                    <a:pt x="5749" y="28171"/>
                  </a:lnTo>
                  <a:lnTo>
                    <a:pt x="5705" y="28171"/>
                  </a:lnTo>
                  <a:lnTo>
                    <a:pt x="4477" y="28347"/>
                  </a:lnTo>
                  <a:lnTo>
                    <a:pt x="4433" y="28347"/>
                  </a:lnTo>
                  <a:lnTo>
                    <a:pt x="966" y="29531"/>
                  </a:lnTo>
                  <a:lnTo>
                    <a:pt x="747" y="29400"/>
                  </a:lnTo>
                  <a:lnTo>
                    <a:pt x="352" y="28610"/>
                  </a:lnTo>
                  <a:lnTo>
                    <a:pt x="396" y="27952"/>
                  </a:lnTo>
                  <a:lnTo>
                    <a:pt x="615" y="26855"/>
                  </a:lnTo>
                  <a:lnTo>
                    <a:pt x="1405" y="25538"/>
                  </a:lnTo>
                  <a:lnTo>
                    <a:pt x="2151" y="24836"/>
                  </a:lnTo>
                  <a:lnTo>
                    <a:pt x="4038" y="24222"/>
                  </a:lnTo>
                  <a:lnTo>
                    <a:pt x="5530" y="24924"/>
                  </a:lnTo>
                  <a:lnTo>
                    <a:pt x="5661" y="24924"/>
                  </a:lnTo>
                  <a:lnTo>
                    <a:pt x="6144" y="24792"/>
                  </a:lnTo>
                  <a:lnTo>
                    <a:pt x="6188" y="24749"/>
                  </a:lnTo>
                  <a:lnTo>
                    <a:pt x="6583" y="24485"/>
                  </a:lnTo>
                  <a:lnTo>
                    <a:pt x="6627" y="24441"/>
                  </a:lnTo>
                  <a:lnTo>
                    <a:pt x="6890" y="24003"/>
                  </a:lnTo>
                  <a:lnTo>
                    <a:pt x="6890" y="23915"/>
                  </a:lnTo>
                  <a:lnTo>
                    <a:pt x="6846" y="23037"/>
                  </a:lnTo>
                  <a:lnTo>
                    <a:pt x="6715" y="22291"/>
                  </a:lnTo>
                  <a:lnTo>
                    <a:pt x="6846" y="21501"/>
                  </a:lnTo>
                  <a:lnTo>
                    <a:pt x="7855" y="19132"/>
                  </a:lnTo>
                  <a:lnTo>
                    <a:pt x="10269" y="15621"/>
                  </a:lnTo>
                  <a:lnTo>
                    <a:pt x="10269" y="15578"/>
                  </a:lnTo>
                  <a:lnTo>
                    <a:pt x="11278" y="13735"/>
                  </a:lnTo>
                  <a:lnTo>
                    <a:pt x="11278" y="13647"/>
                  </a:lnTo>
                  <a:lnTo>
                    <a:pt x="11278" y="12813"/>
                  </a:lnTo>
                  <a:lnTo>
                    <a:pt x="12156" y="8995"/>
                  </a:lnTo>
                  <a:lnTo>
                    <a:pt x="12375" y="8469"/>
                  </a:lnTo>
                  <a:lnTo>
                    <a:pt x="13253" y="7547"/>
                  </a:lnTo>
                  <a:lnTo>
                    <a:pt x="14569" y="6670"/>
                  </a:lnTo>
                  <a:lnTo>
                    <a:pt x="15447" y="6319"/>
                  </a:lnTo>
                  <a:lnTo>
                    <a:pt x="15491" y="6275"/>
                  </a:lnTo>
                  <a:lnTo>
                    <a:pt x="15535" y="6187"/>
                  </a:lnTo>
                  <a:lnTo>
                    <a:pt x="15622" y="5880"/>
                  </a:lnTo>
                  <a:lnTo>
                    <a:pt x="15622" y="5836"/>
                  </a:lnTo>
                  <a:lnTo>
                    <a:pt x="15447" y="3598"/>
                  </a:lnTo>
                  <a:lnTo>
                    <a:pt x="15535" y="1843"/>
                  </a:lnTo>
                  <a:lnTo>
                    <a:pt x="15842" y="965"/>
                  </a:lnTo>
                  <a:lnTo>
                    <a:pt x="16456" y="395"/>
                  </a:lnTo>
                  <a:lnTo>
                    <a:pt x="16807" y="351"/>
                  </a:lnTo>
                  <a:close/>
                  <a:moveTo>
                    <a:pt x="16851" y="0"/>
                  </a:moveTo>
                  <a:lnTo>
                    <a:pt x="16368" y="88"/>
                  </a:lnTo>
                  <a:lnTo>
                    <a:pt x="16281" y="132"/>
                  </a:lnTo>
                  <a:lnTo>
                    <a:pt x="15578" y="746"/>
                  </a:lnTo>
                  <a:lnTo>
                    <a:pt x="15535" y="790"/>
                  </a:lnTo>
                  <a:lnTo>
                    <a:pt x="15183" y="1755"/>
                  </a:lnTo>
                  <a:lnTo>
                    <a:pt x="15183" y="1799"/>
                  </a:lnTo>
                  <a:lnTo>
                    <a:pt x="15096" y="3554"/>
                  </a:lnTo>
                  <a:lnTo>
                    <a:pt x="15096" y="3598"/>
                  </a:lnTo>
                  <a:lnTo>
                    <a:pt x="15271" y="5836"/>
                  </a:lnTo>
                  <a:lnTo>
                    <a:pt x="15227" y="6012"/>
                  </a:lnTo>
                  <a:lnTo>
                    <a:pt x="14438" y="6363"/>
                  </a:lnTo>
                  <a:lnTo>
                    <a:pt x="14394" y="6363"/>
                  </a:lnTo>
                  <a:lnTo>
                    <a:pt x="13033" y="7240"/>
                  </a:lnTo>
                  <a:lnTo>
                    <a:pt x="12989" y="7284"/>
                  </a:lnTo>
                  <a:lnTo>
                    <a:pt x="12112" y="8250"/>
                  </a:lnTo>
                  <a:lnTo>
                    <a:pt x="12068" y="8293"/>
                  </a:lnTo>
                  <a:lnTo>
                    <a:pt x="11849" y="8864"/>
                  </a:lnTo>
                  <a:lnTo>
                    <a:pt x="11805" y="8864"/>
                  </a:lnTo>
                  <a:lnTo>
                    <a:pt x="10971" y="12769"/>
                  </a:lnTo>
                  <a:lnTo>
                    <a:pt x="10927" y="12769"/>
                  </a:lnTo>
                  <a:lnTo>
                    <a:pt x="10927" y="13603"/>
                  </a:lnTo>
                  <a:lnTo>
                    <a:pt x="9962" y="15402"/>
                  </a:lnTo>
                  <a:lnTo>
                    <a:pt x="7548" y="18956"/>
                  </a:lnTo>
                  <a:lnTo>
                    <a:pt x="6539" y="21370"/>
                  </a:lnTo>
                  <a:lnTo>
                    <a:pt x="6495" y="21414"/>
                  </a:lnTo>
                  <a:lnTo>
                    <a:pt x="6364" y="22291"/>
                  </a:lnTo>
                  <a:lnTo>
                    <a:pt x="6364" y="22335"/>
                  </a:lnTo>
                  <a:lnTo>
                    <a:pt x="6495" y="23081"/>
                  </a:lnTo>
                  <a:lnTo>
                    <a:pt x="6539" y="23871"/>
                  </a:lnTo>
                  <a:lnTo>
                    <a:pt x="6320" y="24222"/>
                  </a:lnTo>
                  <a:lnTo>
                    <a:pt x="6012" y="24441"/>
                  </a:lnTo>
                  <a:lnTo>
                    <a:pt x="5618" y="24573"/>
                  </a:lnTo>
                  <a:lnTo>
                    <a:pt x="4126" y="23871"/>
                  </a:lnTo>
                  <a:lnTo>
                    <a:pt x="3994" y="23871"/>
                  </a:lnTo>
                  <a:lnTo>
                    <a:pt x="1975" y="24485"/>
                  </a:lnTo>
                  <a:lnTo>
                    <a:pt x="1932" y="24529"/>
                  </a:lnTo>
                  <a:lnTo>
                    <a:pt x="1142" y="25319"/>
                  </a:lnTo>
                  <a:lnTo>
                    <a:pt x="1142" y="25363"/>
                  </a:lnTo>
                  <a:lnTo>
                    <a:pt x="308" y="26723"/>
                  </a:lnTo>
                  <a:lnTo>
                    <a:pt x="308" y="26767"/>
                  </a:lnTo>
                  <a:lnTo>
                    <a:pt x="45" y="27908"/>
                  </a:lnTo>
                  <a:lnTo>
                    <a:pt x="1" y="28610"/>
                  </a:lnTo>
                  <a:lnTo>
                    <a:pt x="45" y="28698"/>
                  </a:lnTo>
                  <a:lnTo>
                    <a:pt x="484" y="29619"/>
                  </a:lnTo>
                  <a:lnTo>
                    <a:pt x="527" y="29663"/>
                  </a:lnTo>
                  <a:lnTo>
                    <a:pt x="835" y="29839"/>
                  </a:lnTo>
                  <a:lnTo>
                    <a:pt x="922" y="29883"/>
                  </a:lnTo>
                  <a:lnTo>
                    <a:pt x="1010" y="29883"/>
                  </a:lnTo>
                  <a:lnTo>
                    <a:pt x="4564" y="28654"/>
                  </a:lnTo>
                  <a:lnTo>
                    <a:pt x="5705" y="28522"/>
                  </a:lnTo>
                  <a:lnTo>
                    <a:pt x="7592" y="28654"/>
                  </a:lnTo>
                  <a:lnTo>
                    <a:pt x="7636" y="28654"/>
                  </a:lnTo>
                  <a:lnTo>
                    <a:pt x="9303" y="28303"/>
                  </a:lnTo>
                  <a:lnTo>
                    <a:pt x="11980" y="28917"/>
                  </a:lnTo>
                  <a:lnTo>
                    <a:pt x="13648" y="29488"/>
                  </a:lnTo>
                  <a:lnTo>
                    <a:pt x="14964" y="29970"/>
                  </a:lnTo>
                  <a:lnTo>
                    <a:pt x="15973" y="30365"/>
                  </a:lnTo>
                  <a:lnTo>
                    <a:pt x="16763" y="30716"/>
                  </a:lnTo>
                  <a:lnTo>
                    <a:pt x="17685" y="31111"/>
                  </a:lnTo>
                  <a:lnTo>
                    <a:pt x="18080" y="31199"/>
                  </a:lnTo>
                  <a:lnTo>
                    <a:pt x="18387" y="31243"/>
                  </a:lnTo>
                  <a:lnTo>
                    <a:pt x="18782" y="31199"/>
                  </a:lnTo>
                  <a:lnTo>
                    <a:pt x="19220" y="31067"/>
                  </a:lnTo>
                  <a:lnTo>
                    <a:pt x="19791" y="30848"/>
                  </a:lnTo>
                  <a:lnTo>
                    <a:pt x="20493" y="30541"/>
                  </a:lnTo>
                  <a:lnTo>
                    <a:pt x="22073" y="29883"/>
                  </a:lnTo>
                  <a:lnTo>
                    <a:pt x="24355" y="29005"/>
                  </a:lnTo>
                  <a:lnTo>
                    <a:pt x="26812" y="27864"/>
                  </a:lnTo>
                  <a:lnTo>
                    <a:pt x="26856" y="27820"/>
                  </a:lnTo>
                  <a:lnTo>
                    <a:pt x="28348" y="26679"/>
                  </a:lnTo>
                  <a:lnTo>
                    <a:pt x="31112" y="25670"/>
                  </a:lnTo>
                  <a:lnTo>
                    <a:pt x="33438" y="25363"/>
                  </a:lnTo>
                  <a:lnTo>
                    <a:pt x="33526" y="25363"/>
                  </a:lnTo>
                  <a:lnTo>
                    <a:pt x="34096" y="24968"/>
                  </a:lnTo>
                  <a:lnTo>
                    <a:pt x="34140" y="24924"/>
                  </a:lnTo>
                  <a:lnTo>
                    <a:pt x="34579" y="24222"/>
                  </a:lnTo>
                  <a:lnTo>
                    <a:pt x="34623" y="24178"/>
                  </a:lnTo>
                  <a:lnTo>
                    <a:pt x="35149" y="22686"/>
                  </a:lnTo>
                  <a:lnTo>
                    <a:pt x="35500" y="22072"/>
                  </a:lnTo>
                  <a:lnTo>
                    <a:pt x="35500" y="22028"/>
                  </a:lnTo>
                  <a:lnTo>
                    <a:pt x="35588" y="21765"/>
                  </a:lnTo>
                  <a:lnTo>
                    <a:pt x="35588" y="21677"/>
                  </a:lnTo>
                  <a:lnTo>
                    <a:pt x="35500" y="21589"/>
                  </a:lnTo>
                  <a:lnTo>
                    <a:pt x="33087" y="20580"/>
                  </a:lnTo>
                  <a:lnTo>
                    <a:pt x="33043" y="20580"/>
                  </a:lnTo>
                  <a:lnTo>
                    <a:pt x="30849" y="20185"/>
                  </a:lnTo>
                  <a:lnTo>
                    <a:pt x="29664" y="20009"/>
                  </a:lnTo>
                  <a:lnTo>
                    <a:pt x="29225" y="19615"/>
                  </a:lnTo>
                  <a:lnTo>
                    <a:pt x="28918" y="18254"/>
                  </a:lnTo>
                  <a:lnTo>
                    <a:pt x="28479" y="15446"/>
                  </a:lnTo>
                  <a:lnTo>
                    <a:pt x="28040" y="13340"/>
                  </a:lnTo>
                  <a:lnTo>
                    <a:pt x="28040" y="13252"/>
                  </a:lnTo>
                  <a:lnTo>
                    <a:pt x="25934" y="9917"/>
                  </a:lnTo>
                  <a:lnTo>
                    <a:pt x="24091" y="7547"/>
                  </a:lnTo>
                  <a:lnTo>
                    <a:pt x="24047" y="7547"/>
                  </a:lnTo>
                  <a:lnTo>
                    <a:pt x="21985" y="5704"/>
                  </a:lnTo>
                  <a:lnTo>
                    <a:pt x="20098" y="4081"/>
                  </a:lnTo>
                  <a:lnTo>
                    <a:pt x="20054" y="4081"/>
                  </a:lnTo>
                  <a:lnTo>
                    <a:pt x="18738" y="3247"/>
                  </a:lnTo>
                  <a:lnTo>
                    <a:pt x="17816" y="1273"/>
                  </a:lnTo>
                  <a:lnTo>
                    <a:pt x="17378" y="439"/>
                  </a:lnTo>
                  <a:lnTo>
                    <a:pt x="17334" y="439"/>
                  </a:lnTo>
                  <a:lnTo>
                    <a:pt x="16983" y="44"/>
                  </a:lnTo>
                  <a:lnTo>
                    <a:pt x="1693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1"/>
            <p:cNvSpPr/>
            <p:nvPr/>
          </p:nvSpPr>
          <p:spPr>
            <a:xfrm>
              <a:off x="6038025" y="3987950"/>
              <a:ext cx="388375" cy="286350"/>
            </a:xfrm>
            <a:custGeom>
              <a:rect b="b" l="l" r="r" t="t"/>
              <a:pathLst>
                <a:path extrusionOk="0" h="11454" w="15535">
                  <a:moveTo>
                    <a:pt x="2545" y="352"/>
                  </a:moveTo>
                  <a:lnTo>
                    <a:pt x="5134" y="527"/>
                  </a:lnTo>
                  <a:lnTo>
                    <a:pt x="7504" y="1010"/>
                  </a:lnTo>
                  <a:lnTo>
                    <a:pt x="9786" y="1317"/>
                  </a:lnTo>
                  <a:lnTo>
                    <a:pt x="9830" y="1317"/>
                  </a:lnTo>
                  <a:lnTo>
                    <a:pt x="11760" y="1010"/>
                  </a:lnTo>
                  <a:lnTo>
                    <a:pt x="12813" y="1142"/>
                  </a:lnTo>
                  <a:lnTo>
                    <a:pt x="14130" y="1800"/>
                  </a:lnTo>
                  <a:lnTo>
                    <a:pt x="14569" y="2195"/>
                  </a:lnTo>
                  <a:lnTo>
                    <a:pt x="15139" y="3906"/>
                  </a:lnTo>
                  <a:lnTo>
                    <a:pt x="15183" y="4345"/>
                  </a:lnTo>
                  <a:lnTo>
                    <a:pt x="14481" y="5486"/>
                  </a:lnTo>
                  <a:lnTo>
                    <a:pt x="12857" y="7504"/>
                  </a:lnTo>
                  <a:lnTo>
                    <a:pt x="11936" y="8952"/>
                  </a:lnTo>
                  <a:lnTo>
                    <a:pt x="10356" y="10005"/>
                  </a:lnTo>
                  <a:lnTo>
                    <a:pt x="7855" y="11015"/>
                  </a:lnTo>
                  <a:lnTo>
                    <a:pt x="6758" y="11102"/>
                  </a:lnTo>
                  <a:lnTo>
                    <a:pt x="5924" y="11059"/>
                  </a:lnTo>
                  <a:lnTo>
                    <a:pt x="4520" y="10313"/>
                  </a:lnTo>
                  <a:lnTo>
                    <a:pt x="3072" y="9303"/>
                  </a:lnTo>
                  <a:lnTo>
                    <a:pt x="2721" y="8865"/>
                  </a:lnTo>
                  <a:lnTo>
                    <a:pt x="2326" y="6802"/>
                  </a:lnTo>
                  <a:lnTo>
                    <a:pt x="2282" y="6714"/>
                  </a:lnTo>
                  <a:lnTo>
                    <a:pt x="527" y="4082"/>
                  </a:lnTo>
                  <a:lnTo>
                    <a:pt x="351" y="3160"/>
                  </a:lnTo>
                  <a:lnTo>
                    <a:pt x="834" y="2063"/>
                  </a:lnTo>
                  <a:lnTo>
                    <a:pt x="1580" y="922"/>
                  </a:lnTo>
                  <a:lnTo>
                    <a:pt x="2019" y="527"/>
                  </a:lnTo>
                  <a:lnTo>
                    <a:pt x="2545" y="352"/>
                  </a:lnTo>
                  <a:close/>
                  <a:moveTo>
                    <a:pt x="2545" y="1"/>
                  </a:moveTo>
                  <a:lnTo>
                    <a:pt x="2458" y="45"/>
                  </a:lnTo>
                  <a:lnTo>
                    <a:pt x="1887" y="220"/>
                  </a:lnTo>
                  <a:lnTo>
                    <a:pt x="1843" y="264"/>
                  </a:lnTo>
                  <a:lnTo>
                    <a:pt x="1317" y="659"/>
                  </a:lnTo>
                  <a:lnTo>
                    <a:pt x="1273" y="703"/>
                  </a:lnTo>
                  <a:lnTo>
                    <a:pt x="527" y="1888"/>
                  </a:lnTo>
                  <a:lnTo>
                    <a:pt x="527" y="1931"/>
                  </a:lnTo>
                  <a:lnTo>
                    <a:pt x="44" y="3072"/>
                  </a:lnTo>
                  <a:lnTo>
                    <a:pt x="0" y="3204"/>
                  </a:lnTo>
                  <a:lnTo>
                    <a:pt x="176" y="4169"/>
                  </a:lnTo>
                  <a:lnTo>
                    <a:pt x="220" y="4257"/>
                  </a:lnTo>
                  <a:lnTo>
                    <a:pt x="1975" y="6890"/>
                  </a:lnTo>
                  <a:lnTo>
                    <a:pt x="2414" y="8952"/>
                  </a:lnTo>
                  <a:lnTo>
                    <a:pt x="2458" y="9040"/>
                  </a:lnTo>
                  <a:lnTo>
                    <a:pt x="2809" y="9523"/>
                  </a:lnTo>
                  <a:lnTo>
                    <a:pt x="2853" y="9567"/>
                  </a:lnTo>
                  <a:lnTo>
                    <a:pt x="4345" y="10620"/>
                  </a:lnTo>
                  <a:lnTo>
                    <a:pt x="5793" y="11366"/>
                  </a:lnTo>
                  <a:lnTo>
                    <a:pt x="5880" y="11410"/>
                  </a:lnTo>
                  <a:lnTo>
                    <a:pt x="6758" y="11453"/>
                  </a:lnTo>
                  <a:lnTo>
                    <a:pt x="7943" y="11322"/>
                  </a:lnTo>
                  <a:lnTo>
                    <a:pt x="7987" y="11322"/>
                  </a:lnTo>
                  <a:lnTo>
                    <a:pt x="10488" y="10313"/>
                  </a:lnTo>
                  <a:lnTo>
                    <a:pt x="10532" y="10313"/>
                  </a:lnTo>
                  <a:lnTo>
                    <a:pt x="12155" y="9216"/>
                  </a:lnTo>
                  <a:lnTo>
                    <a:pt x="12199" y="9172"/>
                  </a:lnTo>
                  <a:lnTo>
                    <a:pt x="13165" y="7724"/>
                  </a:lnTo>
                  <a:lnTo>
                    <a:pt x="14788" y="5705"/>
                  </a:lnTo>
                  <a:lnTo>
                    <a:pt x="15490" y="4476"/>
                  </a:lnTo>
                  <a:lnTo>
                    <a:pt x="15534" y="4389"/>
                  </a:lnTo>
                  <a:lnTo>
                    <a:pt x="15490" y="3862"/>
                  </a:lnTo>
                  <a:lnTo>
                    <a:pt x="15490" y="3818"/>
                  </a:lnTo>
                  <a:lnTo>
                    <a:pt x="14876" y="2063"/>
                  </a:lnTo>
                  <a:lnTo>
                    <a:pt x="14832" y="1975"/>
                  </a:lnTo>
                  <a:lnTo>
                    <a:pt x="14393" y="1536"/>
                  </a:lnTo>
                  <a:lnTo>
                    <a:pt x="14349" y="1493"/>
                  </a:lnTo>
                  <a:lnTo>
                    <a:pt x="12945" y="834"/>
                  </a:lnTo>
                  <a:lnTo>
                    <a:pt x="12901" y="791"/>
                  </a:lnTo>
                  <a:lnTo>
                    <a:pt x="11804" y="659"/>
                  </a:lnTo>
                  <a:lnTo>
                    <a:pt x="11760" y="659"/>
                  </a:lnTo>
                  <a:lnTo>
                    <a:pt x="9830" y="966"/>
                  </a:lnTo>
                  <a:lnTo>
                    <a:pt x="7548" y="659"/>
                  </a:lnTo>
                  <a:lnTo>
                    <a:pt x="5178" y="176"/>
                  </a:lnTo>
                  <a:lnTo>
                    <a:pt x="254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1"/>
            <p:cNvSpPr/>
            <p:nvPr/>
          </p:nvSpPr>
          <p:spPr>
            <a:xfrm>
              <a:off x="6096175" y="1773100"/>
              <a:ext cx="942350" cy="1522675"/>
            </a:xfrm>
            <a:custGeom>
              <a:rect b="b" l="l" r="r" t="t"/>
              <a:pathLst>
                <a:path extrusionOk="0" h="60907" w="37694">
                  <a:moveTo>
                    <a:pt x="35982" y="0"/>
                  </a:moveTo>
                  <a:lnTo>
                    <a:pt x="35938" y="44"/>
                  </a:lnTo>
                  <a:lnTo>
                    <a:pt x="35894" y="88"/>
                  </a:lnTo>
                  <a:lnTo>
                    <a:pt x="35894" y="176"/>
                  </a:lnTo>
                  <a:lnTo>
                    <a:pt x="35894" y="220"/>
                  </a:lnTo>
                  <a:lnTo>
                    <a:pt x="35938" y="307"/>
                  </a:lnTo>
                  <a:lnTo>
                    <a:pt x="36070" y="395"/>
                  </a:lnTo>
                  <a:lnTo>
                    <a:pt x="37079" y="1975"/>
                  </a:lnTo>
                  <a:lnTo>
                    <a:pt x="37298" y="2765"/>
                  </a:lnTo>
                  <a:lnTo>
                    <a:pt x="37342" y="3598"/>
                  </a:lnTo>
                  <a:lnTo>
                    <a:pt x="37035" y="5529"/>
                  </a:lnTo>
                  <a:lnTo>
                    <a:pt x="37035" y="5573"/>
                  </a:lnTo>
                  <a:lnTo>
                    <a:pt x="36904" y="8820"/>
                  </a:lnTo>
                  <a:lnTo>
                    <a:pt x="36640" y="9829"/>
                  </a:lnTo>
                  <a:lnTo>
                    <a:pt x="35850" y="11760"/>
                  </a:lnTo>
                  <a:lnTo>
                    <a:pt x="34578" y="14569"/>
                  </a:lnTo>
                  <a:lnTo>
                    <a:pt x="33393" y="17026"/>
                  </a:lnTo>
                  <a:lnTo>
                    <a:pt x="31111" y="20405"/>
                  </a:lnTo>
                  <a:lnTo>
                    <a:pt x="31111" y="20536"/>
                  </a:lnTo>
                  <a:lnTo>
                    <a:pt x="31155" y="20624"/>
                  </a:lnTo>
                  <a:lnTo>
                    <a:pt x="31506" y="21063"/>
                  </a:lnTo>
                  <a:lnTo>
                    <a:pt x="32472" y="22511"/>
                  </a:lnTo>
                  <a:lnTo>
                    <a:pt x="32867" y="24573"/>
                  </a:lnTo>
                  <a:lnTo>
                    <a:pt x="33525" y="26767"/>
                  </a:lnTo>
                  <a:lnTo>
                    <a:pt x="33613" y="28523"/>
                  </a:lnTo>
                  <a:lnTo>
                    <a:pt x="33656" y="31638"/>
                  </a:lnTo>
                  <a:lnTo>
                    <a:pt x="33656" y="35368"/>
                  </a:lnTo>
                  <a:lnTo>
                    <a:pt x="33437" y="38088"/>
                  </a:lnTo>
                  <a:lnTo>
                    <a:pt x="33130" y="38922"/>
                  </a:lnTo>
                  <a:lnTo>
                    <a:pt x="30804" y="41774"/>
                  </a:lnTo>
                  <a:lnTo>
                    <a:pt x="28391" y="43442"/>
                  </a:lnTo>
                  <a:lnTo>
                    <a:pt x="25495" y="44978"/>
                  </a:lnTo>
                  <a:lnTo>
                    <a:pt x="23301" y="46119"/>
                  </a:lnTo>
                  <a:lnTo>
                    <a:pt x="20097" y="47874"/>
                  </a:lnTo>
                  <a:lnTo>
                    <a:pt x="16894" y="49936"/>
                  </a:lnTo>
                  <a:lnTo>
                    <a:pt x="16016" y="50726"/>
                  </a:lnTo>
                  <a:lnTo>
                    <a:pt x="14042" y="51516"/>
                  </a:lnTo>
                  <a:lnTo>
                    <a:pt x="13998" y="51516"/>
                  </a:lnTo>
                  <a:lnTo>
                    <a:pt x="12682" y="52306"/>
                  </a:lnTo>
                  <a:lnTo>
                    <a:pt x="12638" y="52306"/>
                  </a:lnTo>
                  <a:lnTo>
                    <a:pt x="11146" y="53490"/>
                  </a:lnTo>
                  <a:lnTo>
                    <a:pt x="9127" y="54500"/>
                  </a:lnTo>
                  <a:lnTo>
                    <a:pt x="5222" y="56694"/>
                  </a:lnTo>
                  <a:lnTo>
                    <a:pt x="3335" y="58098"/>
                  </a:lnTo>
                  <a:lnTo>
                    <a:pt x="88" y="60599"/>
                  </a:lnTo>
                  <a:lnTo>
                    <a:pt x="44" y="60643"/>
                  </a:lnTo>
                  <a:lnTo>
                    <a:pt x="0" y="60731"/>
                  </a:lnTo>
                  <a:lnTo>
                    <a:pt x="0" y="60775"/>
                  </a:lnTo>
                  <a:lnTo>
                    <a:pt x="44" y="60862"/>
                  </a:lnTo>
                  <a:lnTo>
                    <a:pt x="88" y="60906"/>
                  </a:lnTo>
                  <a:lnTo>
                    <a:pt x="307" y="60906"/>
                  </a:lnTo>
                  <a:lnTo>
                    <a:pt x="3554" y="58405"/>
                  </a:lnTo>
                  <a:lnTo>
                    <a:pt x="5397" y="56957"/>
                  </a:lnTo>
                  <a:lnTo>
                    <a:pt x="9303" y="54807"/>
                  </a:lnTo>
                  <a:lnTo>
                    <a:pt x="11277" y="53798"/>
                  </a:lnTo>
                  <a:lnTo>
                    <a:pt x="11321" y="53754"/>
                  </a:lnTo>
                  <a:lnTo>
                    <a:pt x="12857" y="52613"/>
                  </a:lnTo>
                  <a:lnTo>
                    <a:pt x="14173" y="51823"/>
                  </a:lnTo>
                  <a:lnTo>
                    <a:pt x="16148" y="51033"/>
                  </a:lnTo>
                  <a:lnTo>
                    <a:pt x="16192" y="50989"/>
                  </a:lnTo>
                  <a:lnTo>
                    <a:pt x="17113" y="50243"/>
                  </a:lnTo>
                  <a:lnTo>
                    <a:pt x="20273" y="48181"/>
                  </a:lnTo>
                  <a:lnTo>
                    <a:pt x="23476" y="46426"/>
                  </a:lnTo>
                  <a:lnTo>
                    <a:pt x="25626" y="45285"/>
                  </a:lnTo>
                  <a:lnTo>
                    <a:pt x="28566" y="43749"/>
                  </a:lnTo>
                  <a:lnTo>
                    <a:pt x="31024" y="42038"/>
                  </a:lnTo>
                  <a:lnTo>
                    <a:pt x="31067" y="41994"/>
                  </a:lnTo>
                  <a:lnTo>
                    <a:pt x="33437" y="39098"/>
                  </a:lnTo>
                  <a:lnTo>
                    <a:pt x="33437" y="39054"/>
                  </a:lnTo>
                  <a:lnTo>
                    <a:pt x="33788" y="38176"/>
                  </a:lnTo>
                  <a:lnTo>
                    <a:pt x="33788" y="38132"/>
                  </a:lnTo>
                  <a:lnTo>
                    <a:pt x="34007" y="35368"/>
                  </a:lnTo>
                  <a:lnTo>
                    <a:pt x="34007" y="31638"/>
                  </a:lnTo>
                  <a:lnTo>
                    <a:pt x="33964" y="28523"/>
                  </a:lnTo>
                  <a:lnTo>
                    <a:pt x="33876" y="26723"/>
                  </a:lnTo>
                  <a:lnTo>
                    <a:pt x="33218" y="24486"/>
                  </a:lnTo>
                  <a:lnTo>
                    <a:pt x="32823" y="22379"/>
                  </a:lnTo>
                  <a:lnTo>
                    <a:pt x="32779" y="22335"/>
                  </a:lnTo>
                  <a:lnTo>
                    <a:pt x="31813" y="20887"/>
                  </a:lnTo>
                  <a:lnTo>
                    <a:pt x="31813" y="20843"/>
                  </a:lnTo>
                  <a:lnTo>
                    <a:pt x="31506" y="20492"/>
                  </a:lnTo>
                  <a:lnTo>
                    <a:pt x="33700" y="17201"/>
                  </a:lnTo>
                  <a:lnTo>
                    <a:pt x="34885" y="14744"/>
                  </a:lnTo>
                  <a:lnTo>
                    <a:pt x="36201" y="11892"/>
                  </a:lnTo>
                  <a:lnTo>
                    <a:pt x="36991" y="9961"/>
                  </a:lnTo>
                  <a:lnTo>
                    <a:pt x="36991" y="9917"/>
                  </a:lnTo>
                  <a:lnTo>
                    <a:pt x="37255" y="8908"/>
                  </a:lnTo>
                  <a:lnTo>
                    <a:pt x="37255" y="8864"/>
                  </a:lnTo>
                  <a:lnTo>
                    <a:pt x="37386" y="5573"/>
                  </a:lnTo>
                  <a:lnTo>
                    <a:pt x="37693" y="3642"/>
                  </a:lnTo>
                  <a:lnTo>
                    <a:pt x="37693" y="3598"/>
                  </a:lnTo>
                  <a:lnTo>
                    <a:pt x="37650" y="2721"/>
                  </a:lnTo>
                  <a:lnTo>
                    <a:pt x="37650" y="2677"/>
                  </a:lnTo>
                  <a:lnTo>
                    <a:pt x="37386" y="1843"/>
                  </a:lnTo>
                  <a:lnTo>
                    <a:pt x="37386" y="1799"/>
                  </a:lnTo>
                  <a:lnTo>
                    <a:pt x="36377" y="220"/>
                  </a:lnTo>
                  <a:lnTo>
                    <a:pt x="36333" y="176"/>
                  </a:lnTo>
                  <a:lnTo>
                    <a:pt x="36158" y="44"/>
                  </a:lnTo>
                  <a:lnTo>
                    <a:pt x="3611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1"/>
            <p:cNvSpPr/>
            <p:nvPr/>
          </p:nvSpPr>
          <p:spPr>
            <a:xfrm>
              <a:off x="6123600" y="1816975"/>
              <a:ext cx="957700" cy="1504025"/>
            </a:xfrm>
            <a:custGeom>
              <a:rect b="b" l="l" r="r" t="t"/>
              <a:pathLst>
                <a:path extrusionOk="0" h="60161" w="38308">
                  <a:moveTo>
                    <a:pt x="36772" y="1"/>
                  </a:moveTo>
                  <a:lnTo>
                    <a:pt x="36684" y="44"/>
                  </a:lnTo>
                  <a:lnTo>
                    <a:pt x="36684" y="132"/>
                  </a:lnTo>
                  <a:lnTo>
                    <a:pt x="36684" y="176"/>
                  </a:lnTo>
                  <a:lnTo>
                    <a:pt x="36684" y="264"/>
                  </a:lnTo>
                  <a:lnTo>
                    <a:pt x="37430" y="1624"/>
                  </a:lnTo>
                  <a:lnTo>
                    <a:pt x="37913" y="3160"/>
                  </a:lnTo>
                  <a:lnTo>
                    <a:pt x="37957" y="4740"/>
                  </a:lnTo>
                  <a:lnTo>
                    <a:pt x="37298" y="7372"/>
                  </a:lnTo>
                  <a:lnTo>
                    <a:pt x="36245" y="10620"/>
                  </a:lnTo>
                  <a:lnTo>
                    <a:pt x="36245" y="10663"/>
                  </a:lnTo>
                  <a:lnTo>
                    <a:pt x="36421" y="13077"/>
                  </a:lnTo>
                  <a:lnTo>
                    <a:pt x="36158" y="15183"/>
                  </a:lnTo>
                  <a:lnTo>
                    <a:pt x="36070" y="17509"/>
                  </a:lnTo>
                  <a:lnTo>
                    <a:pt x="35807" y="20142"/>
                  </a:lnTo>
                  <a:lnTo>
                    <a:pt x="35850" y="20229"/>
                  </a:lnTo>
                  <a:lnTo>
                    <a:pt x="36465" y="22160"/>
                  </a:lnTo>
                  <a:lnTo>
                    <a:pt x="36596" y="25802"/>
                  </a:lnTo>
                  <a:lnTo>
                    <a:pt x="36904" y="27601"/>
                  </a:lnTo>
                  <a:lnTo>
                    <a:pt x="36947" y="29488"/>
                  </a:lnTo>
                  <a:lnTo>
                    <a:pt x="36860" y="32077"/>
                  </a:lnTo>
                  <a:lnTo>
                    <a:pt x="36596" y="34578"/>
                  </a:lnTo>
                  <a:lnTo>
                    <a:pt x="36070" y="36333"/>
                  </a:lnTo>
                  <a:lnTo>
                    <a:pt x="34797" y="38308"/>
                  </a:lnTo>
                  <a:lnTo>
                    <a:pt x="33042" y="41555"/>
                  </a:lnTo>
                  <a:lnTo>
                    <a:pt x="31770" y="42828"/>
                  </a:lnTo>
                  <a:lnTo>
                    <a:pt x="30848" y="43047"/>
                  </a:lnTo>
                  <a:lnTo>
                    <a:pt x="29619" y="43091"/>
                  </a:lnTo>
                  <a:lnTo>
                    <a:pt x="29532" y="43135"/>
                  </a:lnTo>
                  <a:lnTo>
                    <a:pt x="27294" y="44364"/>
                  </a:lnTo>
                  <a:lnTo>
                    <a:pt x="22028" y="47040"/>
                  </a:lnTo>
                  <a:lnTo>
                    <a:pt x="18035" y="49103"/>
                  </a:lnTo>
                  <a:lnTo>
                    <a:pt x="15534" y="50726"/>
                  </a:lnTo>
                  <a:lnTo>
                    <a:pt x="12155" y="52086"/>
                  </a:lnTo>
                  <a:lnTo>
                    <a:pt x="12111" y="52086"/>
                  </a:lnTo>
                  <a:lnTo>
                    <a:pt x="10531" y="53008"/>
                  </a:lnTo>
                  <a:lnTo>
                    <a:pt x="8996" y="53886"/>
                  </a:lnTo>
                  <a:lnTo>
                    <a:pt x="7416" y="54719"/>
                  </a:lnTo>
                  <a:lnTo>
                    <a:pt x="5880" y="55597"/>
                  </a:lnTo>
                  <a:lnTo>
                    <a:pt x="5134" y="56080"/>
                  </a:lnTo>
                  <a:lnTo>
                    <a:pt x="4432" y="56562"/>
                  </a:lnTo>
                  <a:lnTo>
                    <a:pt x="3686" y="57089"/>
                  </a:lnTo>
                  <a:lnTo>
                    <a:pt x="2984" y="57659"/>
                  </a:lnTo>
                  <a:lnTo>
                    <a:pt x="88" y="59853"/>
                  </a:lnTo>
                  <a:lnTo>
                    <a:pt x="44" y="59897"/>
                  </a:lnTo>
                  <a:lnTo>
                    <a:pt x="0" y="59985"/>
                  </a:lnTo>
                  <a:lnTo>
                    <a:pt x="0" y="60029"/>
                  </a:lnTo>
                  <a:lnTo>
                    <a:pt x="44" y="60117"/>
                  </a:lnTo>
                  <a:lnTo>
                    <a:pt x="88" y="60160"/>
                  </a:lnTo>
                  <a:lnTo>
                    <a:pt x="176" y="60160"/>
                  </a:lnTo>
                  <a:lnTo>
                    <a:pt x="307" y="60117"/>
                  </a:lnTo>
                  <a:lnTo>
                    <a:pt x="3203" y="57923"/>
                  </a:lnTo>
                  <a:lnTo>
                    <a:pt x="3905" y="57396"/>
                  </a:lnTo>
                  <a:lnTo>
                    <a:pt x="4607" y="56869"/>
                  </a:lnTo>
                  <a:lnTo>
                    <a:pt x="5353" y="56387"/>
                  </a:lnTo>
                  <a:lnTo>
                    <a:pt x="6099" y="55904"/>
                  </a:lnTo>
                  <a:lnTo>
                    <a:pt x="7635" y="55026"/>
                  </a:lnTo>
                  <a:lnTo>
                    <a:pt x="9127" y="54193"/>
                  </a:lnTo>
                  <a:lnTo>
                    <a:pt x="10707" y="53315"/>
                  </a:lnTo>
                  <a:lnTo>
                    <a:pt x="12287" y="52394"/>
                  </a:lnTo>
                  <a:lnTo>
                    <a:pt x="15665" y="51033"/>
                  </a:lnTo>
                  <a:lnTo>
                    <a:pt x="15709" y="51033"/>
                  </a:lnTo>
                  <a:lnTo>
                    <a:pt x="18210" y="49410"/>
                  </a:lnTo>
                  <a:lnTo>
                    <a:pt x="22160" y="47347"/>
                  </a:lnTo>
                  <a:lnTo>
                    <a:pt x="27469" y="44671"/>
                  </a:lnTo>
                  <a:lnTo>
                    <a:pt x="29663" y="43442"/>
                  </a:lnTo>
                  <a:lnTo>
                    <a:pt x="30892" y="43398"/>
                  </a:lnTo>
                  <a:lnTo>
                    <a:pt x="30936" y="43398"/>
                  </a:lnTo>
                  <a:lnTo>
                    <a:pt x="31901" y="43179"/>
                  </a:lnTo>
                  <a:lnTo>
                    <a:pt x="31989" y="43135"/>
                  </a:lnTo>
                  <a:lnTo>
                    <a:pt x="33349" y="41775"/>
                  </a:lnTo>
                  <a:lnTo>
                    <a:pt x="33349" y="41731"/>
                  </a:lnTo>
                  <a:lnTo>
                    <a:pt x="35104" y="38527"/>
                  </a:lnTo>
                  <a:lnTo>
                    <a:pt x="36377" y="36509"/>
                  </a:lnTo>
                  <a:lnTo>
                    <a:pt x="36377" y="36465"/>
                  </a:lnTo>
                  <a:lnTo>
                    <a:pt x="36904" y="34666"/>
                  </a:lnTo>
                  <a:lnTo>
                    <a:pt x="36904" y="34622"/>
                  </a:lnTo>
                  <a:lnTo>
                    <a:pt x="37211" y="32121"/>
                  </a:lnTo>
                  <a:lnTo>
                    <a:pt x="37298" y="29488"/>
                  </a:lnTo>
                  <a:lnTo>
                    <a:pt x="37255" y="27601"/>
                  </a:lnTo>
                  <a:lnTo>
                    <a:pt x="37211" y="27557"/>
                  </a:lnTo>
                  <a:lnTo>
                    <a:pt x="36947" y="25758"/>
                  </a:lnTo>
                  <a:lnTo>
                    <a:pt x="36816" y="22116"/>
                  </a:lnTo>
                  <a:lnTo>
                    <a:pt x="36816" y="22072"/>
                  </a:lnTo>
                  <a:lnTo>
                    <a:pt x="36201" y="20142"/>
                  </a:lnTo>
                  <a:lnTo>
                    <a:pt x="36421" y="17509"/>
                  </a:lnTo>
                  <a:lnTo>
                    <a:pt x="36509" y="15227"/>
                  </a:lnTo>
                  <a:lnTo>
                    <a:pt x="36772" y="13077"/>
                  </a:lnTo>
                  <a:lnTo>
                    <a:pt x="36596" y="10663"/>
                  </a:lnTo>
                  <a:lnTo>
                    <a:pt x="37650" y="7460"/>
                  </a:lnTo>
                  <a:lnTo>
                    <a:pt x="38264" y="4827"/>
                  </a:lnTo>
                  <a:lnTo>
                    <a:pt x="38308" y="4783"/>
                  </a:lnTo>
                  <a:lnTo>
                    <a:pt x="38264" y="3160"/>
                  </a:lnTo>
                  <a:lnTo>
                    <a:pt x="38264" y="3072"/>
                  </a:lnTo>
                  <a:lnTo>
                    <a:pt x="37737" y="1492"/>
                  </a:lnTo>
                  <a:lnTo>
                    <a:pt x="37737" y="1449"/>
                  </a:lnTo>
                  <a:lnTo>
                    <a:pt x="36991" y="88"/>
                  </a:lnTo>
                  <a:lnTo>
                    <a:pt x="36947" y="44"/>
                  </a:lnTo>
                  <a:lnTo>
                    <a:pt x="3690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1"/>
            <p:cNvSpPr/>
            <p:nvPr/>
          </p:nvSpPr>
          <p:spPr>
            <a:xfrm>
              <a:off x="6392350" y="3454800"/>
              <a:ext cx="767950" cy="217250"/>
            </a:xfrm>
            <a:custGeom>
              <a:rect b="b" l="l" r="r" t="t"/>
              <a:pathLst>
                <a:path extrusionOk="0" h="8690" w="30718">
                  <a:moveTo>
                    <a:pt x="11234" y="1"/>
                  </a:moveTo>
                  <a:lnTo>
                    <a:pt x="7899" y="1010"/>
                  </a:lnTo>
                  <a:lnTo>
                    <a:pt x="3555" y="1975"/>
                  </a:lnTo>
                  <a:lnTo>
                    <a:pt x="3511" y="1975"/>
                  </a:lnTo>
                  <a:lnTo>
                    <a:pt x="89" y="3994"/>
                  </a:lnTo>
                  <a:lnTo>
                    <a:pt x="45" y="4038"/>
                  </a:lnTo>
                  <a:lnTo>
                    <a:pt x="1" y="4126"/>
                  </a:lnTo>
                  <a:lnTo>
                    <a:pt x="1" y="4169"/>
                  </a:lnTo>
                  <a:lnTo>
                    <a:pt x="45" y="4257"/>
                  </a:lnTo>
                  <a:lnTo>
                    <a:pt x="89" y="4301"/>
                  </a:lnTo>
                  <a:lnTo>
                    <a:pt x="132" y="4345"/>
                  </a:lnTo>
                  <a:lnTo>
                    <a:pt x="220" y="4345"/>
                  </a:lnTo>
                  <a:lnTo>
                    <a:pt x="264" y="4301"/>
                  </a:lnTo>
                  <a:lnTo>
                    <a:pt x="3687" y="2326"/>
                  </a:lnTo>
                  <a:lnTo>
                    <a:pt x="7987" y="1361"/>
                  </a:lnTo>
                  <a:lnTo>
                    <a:pt x="10313" y="659"/>
                  </a:lnTo>
                  <a:lnTo>
                    <a:pt x="11278" y="352"/>
                  </a:lnTo>
                  <a:lnTo>
                    <a:pt x="11497" y="352"/>
                  </a:lnTo>
                  <a:lnTo>
                    <a:pt x="13384" y="2283"/>
                  </a:lnTo>
                  <a:lnTo>
                    <a:pt x="13428" y="2326"/>
                  </a:lnTo>
                  <a:lnTo>
                    <a:pt x="15754" y="4257"/>
                  </a:lnTo>
                  <a:lnTo>
                    <a:pt x="15798" y="4257"/>
                  </a:lnTo>
                  <a:lnTo>
                    <a:pt x="18913" y="5969"/>
                  </a:lnTo>
                  <a:lnTo>
                    <a:pt x="20888" y="6802"/>
                  </a:lnTo>
                  <a:lnTo>
                    <a:pt x="23214" y="7592"/>
                  </a:lnTo>
                  <a:lnTo>
                    <a:pt x="26022" y="8601"/>
                  </a:lnTo>
                  <a:lnTo>
                    <a:pt x="26066" y="8601"/>
                  </a:lnTo>
                  <a:lnTo>
                    <a:pt x="26943" y="8689"/>
                  </a:lnTo>
                  <a:lnTo>
                    <a:pt x="26987" y="8689"/>
                  </a:lnTo>
                  <a:lnTo>
                    <a:pt x="27777" y="8558"/>
                  </a:lnTo>
                  <a:lnTo>
                    <a:pt x="27821" y="8514"/>
                  </a:lnTo>
                  <a:lnTo>
                    <a:pt x="28874" y="7899"/>
                  </a:lnTo>
                  <a:lnTo>
                    <a:pt x="28962" y="7855"/>
                  </a:lnTo>
                  <a:lnTo>
                    <a:pt x="30366" y="5881"/>
                  </a:lnTo>
                  <a:lnTo>
                    <a:pt x="30366" y="5837"/>
                  </a:lnTo>
                  <a:lnTo>
                    <a:pt x="30717" y="5003"/>
                  </a:lnTo>
                  <a:lnTo>
                    <a:pt x="30717" y="4872"/>
                  </a:lnTo>
                  <a:lnTo>
                    <a:pt x="30322" y="3380"/>
                  </a:lnTo>
                  <a:lnTo>
                    <a:pt x="30278" y="3380"/>
                  </a:lnTo>
                  <a:lnTo>
                    <a:pt x="29225" y="1010"/>
                  </a:lnTo>
                  <a:lnTo>
                    <a:pt x="29181" y="966"/>
                  </a:lnTo>
                  <a:lnTo>
                    <a:pt x="29137" y="922"/>
                  </a:lnTo>
                  <a:lnTo>
                    <a:pt x="29050" y="922"/>
                  </a:lnTo>
                  <a:lnTo>
                    <a:pt x="28962" y="966"/>
                  </a:lnTo>
                  <a:lnTo>
                    <a:pt x="28918" y="966"/>
                  </a:lnTo>
                  <a:lnTo>
                    <a:pt x="28874" y="1054"/>
                  </a:lnTo>
                  <a:lnTo>
                    <a:pt x="28874" y="1098"/>
                  </a:lnTo>
                  <a:lnTo>
                    <a:pt x="28918" y="1186"/>
                  </a:lnTo>
                  <a:lnTo>
                    <a:pt x="29971" y="3511"/>
                  </a:lnTo>
                  <a:lnTo>
                    <a:pt x="30366" y="4915"/>
                  </a:lnTo>
                  <a:lnTo>
                    <a:pt x="30059" y="5661"/>
                  </a:lnTo>
                  <a:lnTo>
                    <a:pt x="28699" y="7636"/>
                  </a:lnTo>
                  <a:lnTo>
                    <a:pt x="27689" y="8206"/>
                  </a:lnTo>
                  <a:lnTo>
                    <a:pt x="26943" y="8338"/>
                  </a:lnTo>
                  <a:lnTo>
                    <a:pt x="26154" y="8250"/>
                  </a:lnTo>
                  <a:lnTo>
                    <a:pt x="23301" y="7285"/>
                  </a:lnTo>
                  <a:lnTo>
                    <a:pt x="21020" y="6495"/>
                  </a:lnTo>
                  <a:lnTo>
                    <a:pt x="19045" y="5618"/>
                  </a:lnTo>
                  <a:lnTo>
                    <a:pt x="15973" y="3950"/>
                  </a:lnTo>
                  <a:lnTo>
                    <a:pt x="13648" y="2063"/>
                  </a:lnTo>
                  <a:lnTo>
                    <a:pt x="11673" y="89"/>
                  </a:lnTo>
                  <a:lnTo>
                    <a:pt x="11585" y="45"/>
                  </a:lnTo>
                  <a:lnTo>
                    <a:pt x="1132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1"/>
            <p:cNvSpPr/>
            <p:nvPr/>
          </p:nvSpPr>
          <p:spPr>
            <a:xfrm>
              <a:off x="6322150" y="3238700"/>
              <a:ext cx="868850" cy="265500"/>
            </a:xfrm>
            <a:custGeom>
              <a:rect b="b" l="l" r="r" t="t"/>
              <a:pathLst>
                <a:path extrusionOk="0" h="10620" w="34754">
                  <a:moveTo>
                    <a:pt x="34491" y="0"/>
                  </a:moveTo>
                  <a:lnTo>
                    <a:pt x="34447" y="44"/>
                  </a:lnTo>
                  <a:lnTo>
                    <a:pt x="33437" y="1492"/>
                  </a:lnTo>
                  <a:lnTo>
                    <a:pt x="32033" y="3730"/>
                  </a:lnTo>
                  <a:lnTo>
                    <a:pt x="32033" y="3774"/>
                  </a:lnTo>
                  <a:lnTo>
                    <a:pt x="31419" y="5442"/>
                  </a:lnTo>
                  <a:lnTo>
                    <a:pt x="31419" y="5485"/>
                  </a:lnTo>
                  <a:lnTo>
                    <a:pt x="31156" y="7592"/>
                  </a:lnTo>
                  <a:lnTo>
                    <a:pt x="31112" y="10005"/>
                  </a:lnTo>
                  <a:lnTo>
                    <a:pt x="30936" y="10225"/>
                  </a:lnTo>
                  <a:lnTo>
                    <a:pt x="30454" y="10268"/>
                  </a:lnTo>
                  <a:lnTo>
                    <a:pt x="29971" y="10225"/>
                  </a:lnTo>
                  <a:lnTo>
                    <a:pt x="29488" y="10137"/>
                  </a:lnTo>
                  <a:lnTo>
                    <a:pt x="29005" y="10005"/>
                  </a:lnTo>
                  <a:lnTo>
                    <a:pt x="28523" y="9830"/>
                  </a:lnTo>
                  <a:lnTo>
                    <a:pt x="28040" y="9610"/>
                  </a:lnTo>
                  <a:lnTo>
                    <a:pt x="27557" y="9347"/>
                  </a:lnTo>
                  <a:lnTo>
                    <a:pt x="27119" y="9084"/>
                  </a:lnTo>
                  <a:lnTo>
                    <a:pt x="26241" y="8513"/>
                  </a:lnTo>
                  <a:lnTo>
                    <a:pt x="25451" y="7899"/>
                  </a:lnTo>
                  <a:lnTo>
                    <a:pt x="24749" y="7328"/>
                  </a:lnTo>
                  <a:lnTo>
                    <a:pt x="24179" y="6846"/>
                  </a:lnTo>
                  <a:lnTo>
                    <a:pt x="19308" y="2633"/>
                  </a:lnTo>
                  <a:lnTo>
                    <a:pt x="19264" y="2633"/>
                  </a:lnTo>
                  <a:lnTo>
                    <a:pt x="17991" y="2019"/>
                  </a:lnTo>
                  <a:lnTo>
                    <a:pt x="17948" y="2019"/>
                  </a:lnTo>
                  <a:lnTo>
                    <a:pt x="17245" y="1887"/>
                  </a:lnTo>
                  <a:lnTo>
                    <a:pt x="17158" y="1931"/>
                  </a:lnTo>
                  <a:lnTo>
                    <a:pt x="16500" y="2370"/>
                  </a:lnTo>
                  <a:lnTo>
                    <a:pt x="16456" y="2370"/>
                  </a:lnTo>
                  <a:lnTo>
                    <a:pt x="14788" y="3994"/>
                  </a:lnTo>
                  <a:lnTo>
                    <a:pt x="13603" y="4827"/>
                  </a:lnTo>
                  <a:lnTo>
                    <a:pt x="12331" y="5178"/>
                  </a:lnTo>
                  <a:lnTo>
                    <a:pt x="10312" y="5529"/>
                  </a:lnTo>
                  <a:lnTo>
                    <a:pt x="10268" y="5529"/>
                  </a:lnTo>
                  <a:lnTo>
                    <a:pt x="8338" y="6144"/>
                  </a:lnTo>
                  <a:lnTo>
                    <a:pt x="5924" y="6714"/>
                  </a:lnTo>
                  <a:lnTo>
                    <a:pt x="5880" y="6714"/>
                  </a:lnTo>
                  <a:lnTo>
                    <a:pt x="4125" y="7416"/>
                  </a:lnTo>
                  <a:lnTo>
                    <a:pt x="4081" y="7460"/>
                  </a:lnTo>
                  <a:lnTo>
                    <a:pt x="2063" y="8645"/>
                  </a:lnTo>
                  <a:lnTo>
                    <a:pt x="2063" y="8689"/>
                  </a:lnTo>
                  <a:lnTo>
                    <a:pt x="88" y="10181"/>
                  </a:lnTo>
                  <a:lnTo>
                    <a:pt x="44" y="10225"/>
                  </a:lnTo>
                  <a:lnTo>
                    <a:pt x="0" y="10268"/>
                  </a:lnTo>
                  <a:lnTo>
                    <a:pt x="44" y="10356"/>
                  </a:lnTo>
                  <a:lnTo>
                    <a:pt x="44" y="10400"/>
                  </a:lnTo>
                  <a:lnTo>
                    <a:pt x="88" y="10444"/>
                  </a:lnTo>
                  <a:lnTo>
                    <a:pt x="176" y="10488"/>
                  </a:lnTo>
                  <a:lnTo>
                    <a:pt x="220" y="10488"/>
                  </a:lnTo>
                  <a:lnTo>
                    <a:pt x="308" y="10444"/>
                  </a:lnTo>
                  <a:lnTo>
                    <a:pt x="2238" y="8952"/>
                  </a:lnTo>
                  <a:lnTo>
                    <a:pt x="4257" y="7767"/>
                  </a:lnTo>
                  <a:lnTo>
                    <a:pt x="6012" y="7021"/>
                  </a:lnTo>
                  <a:lnTo>
                    <a:pt x="8425" y="6451"/>
                  </a:lnTo>
                  <a:lnTo>
                    <a:pt x="10356" y="5837"/>
                  </a:lnTo>
                  <a:lnTo>
                    <a:pt x="12375" y="5529"/>
                  </a:lnTo>
                  <a:lnTo>
                    <a:pt x="12419" y="5529"/>
                  </a:lnTo>
                  <a:lnTo>
                    <a:pt x="13735" y="5134"/>
                  </a:lnTo>
                  <a:lnTo>
                    <a:pt x="13779" y="5134"/>
                  </a:lnTo>
                  <a:lnTo>
                    <a:pt x="15008" y="4257"/>
                  </a:lnTo>
                  <a:lnTo>
                    <a:pt x="16719" y="2633"/>
                  </a:lnTo>
                  <a:lnTo>
                    <a:pt x="17289" y="2282"/>
                  </a:lnTo>
                  <a:lnTo>
                    <a:pt x="17860" y="2326"/>
                  </a:lnTo>
                  <a:lnTo>
                    <a:pt x="19088" y="2940"/>
                  </a:lnTo>
                  <a:lnTo>
                    <a:pt x="23959" y="7109"/>
                  </a:lnTo>
                  <a:lnTo>
                    <a:pt x="24705" y="7767"/>
                  </a:lnTo>
                  <a:lnTo>
                    <a:pt x="25495" y="8382"/>
                  </a:lnTo>
                  <a:lnTo>
                    <a:pt x="26329" y="8996"/>
                  </a:lnTo>
                  <a:lnTo>
                    <a:pt x="27162" y="9522"/>
                  </a:lnTo>
                  <a:lnTo>
                    <a:pt x="27952" y="9961"/>
                  </a:lnTo>
                  <a:lnTo>
                    <a:pt x="28391" y="10181"/>
                  </a:lnTo>
                  <a:lnTo>
                    <a:pt x="28786" y="10312"/>
                  </a:lnTo>
                  <a:lnTo>
                    <a:pt x="29225" y="10444"/>
                  </a:lnTo>
                  <a:lnTo>
                    <a:pt x="29620" y="10532"/>
                  </a:lnTo>
                  <a:lnTo>
                    <a:pt x="30015" y="10619"/>
                  </a:lnTo>
                  <a:lnTo>
                    <a:pt x="30454" y="10619"/>
                  </a:lnTo>
                  <a:lnTo>
                    <a:pt x="31024" y="10576"/>
                  </a:lnTo>
                  <a:lnTo>
                    <a:pt x="31156" y="10532"/>
                  </a:lnTo>
                  <a:lnTo>
                    <a:pt x="31419" y="10225"/>
                  </a:lnTo>
                  <a:lnTo>
                    <a:pt x="31463" y="10093"/>
                  </a:lnTo>
                  <a:lnTo>
                    <a:pt x="31507" y="7636"/>
                  </a:lnTo>
                  <a:lnTo>
                    <a:pt x="31726" y="5529"/>
                  </a:lnTo>
                  <a:lnTo>
                    <a:pt x="32340" y="3906"/>
                  </a:lnTo>
                  <a:lnTo>
                    <a:pt x="33745" y="1668"/>
                  </a:lnTo>
                  <a:lnTo>
                    <a:pt x="34710" y="264"/>
                  </a:lnTo>
                  <a:lnTo>
                    <a:pt x="34754" y="176"/>
                  </a:lnTo>
                  <a:lnTo>
                    <a:pt x="34754" y="132"/>
                  </a:lnTo>
                  <a:lnTo>
                    <a:pt x="34754" y="44"/>
                  </a:lnTo>
                  <a:lnTo>
                    <a:pt x="3466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1"/>
            <p:cNvSpPr/>
            <p:nvPr/>
          </p:nvSpPr>
          <p:spPr>
            <a:xfrm>
              <a:off x="6256325" y="3037950"/>
              <a:ext cx="923700" cy="403725"/>
            </a:xfrm>
            <a:custGeom>
              <a:rect b="b" l="l" r="r" t="t"/>
              <a:pathLst>
                <a:path extrusionOk="0" h="16149" w="36948">
                  <a:moveTo>
                    <a:pt x="34666" y="0"/>
                  </a:moveTo>
                  <a:lnTo>
                    <a:pt x="34622" y="88"/>
                  </a:lnTo>
                  <a:lnTo>
                    <a:pt x="34622" y="132"/>
                  </a:lnTo>
                  <a:lnTo>
                    <a:pt x="34622" y="220"/>
                  </a:lnTo>
                  <a:lnTo>
                    <a:pt x="35061" y="1931"/>
                  </a:lnTo>
                  <a:lnTo>
                    <a:pt x="35983" y="5178"/>
                  </a:lnTo>
                  <a:lnTo>
                    <a:pt x="36597" y="7811"/>
                  </a:lnTo>
                  <a:lnTo>
                    <a:pt x="35851" y="8908"/>
                  </a:lnTo>
                  <a:lnTo>
                    <a:pt x="34227" y="10927"/>
                  </a:lnTo>
                  <a:lnTo>
                    <a:pt x="33745" y="11058"/>
                  </a:lnTo>
                  <a:lnTo>
                    <a:pt x="32955" y="10795"/>
                  </a:lnTo>
                  <a:lnTo>
                    <a:pt x="29795" y="9347"/>
                  </a:lnTo>
                  <a:lnTo>
                    <a:pt x="27777" y="8381"/>
                  </a:lnTo>
                  <a:lnTo>
                    <a:pt x="23872" y="6890"/>
                  </a:lnTo>
                  <a:lnTo>
                    <a:pt x="23828" y="6890"/>
                  </a:lnTo>
                  <a:lnTo>
                    <a:pt x="22160" y="6495"/>
                  </a:lnTo>
                  <a:lnTo>
                    <a:pt x="20844" y="6451"/>
                  </a:lnTo>
                  <a:lnTo>
                    <a:pt x="20800" y="6451"/>
                  </a:lnTo>
                  <a:lnTo>
                    <a:pt x="19835" y="6670"/>
                  </a:lnTo>
                  <a:lnTo>
                    <a:pt x="19791" y="6670"/>
                  </a:lnTo>
                  <a:lnTo>
                    <a:pt x="18035" y="7548"/>
                  </a:lnTo>
                  <a:lnTo>
                    <a:pt x="15798" y="8776"/>
                  </a:lnTo>
                  <a:lnTo>
                    <a:pt x="15754" y="8776"/>
                  </a:lnTo>
                  <a:lnTo>
                    <a:pt x="13867" y="10137"/>
                  </a:lnTo>
                  <a:lnTo>
                    <a:pt x="12199" y="10356"/>
                  </a:lnTo>
                  <a:lnTo>
                    <a:pt x="9040" y="10532"/>
                  </a:lnTo>
                  <a:lnTo>
                    <a:pt x="8996" y="10532"/>
                  </a:lnTo>
                  <a:lnTo>
                    <a:pt x="7373" y="11058"/>
                  </a:lnTo>
                  <a:lnTo>
                    <a:pt x="3818" y="12638"/>
                  </a:lnTo>
                  <a:lnTo>
                    <a:pt x="3818" y="12682"/>
                  </a:lnTo>
                  <a:lnTo>
                    <a:pt x="1756" y="14042"/>
                  </a:lnTo>
                  <a:lnTo>
                    <a:pt x="44" y="15841"/>
                  </a:lnTo>
                  <a:lnTo>
                    <a:pt x="44" y="15885"/>
                  </a:lnTo>
                  <a:lnTo>
                    <a:pt x="1" y="15973"/>
                  </a:lnTo>
                  <a:lnTo>
                    <a:pt x="44" y="16017"/>
                  </a:lnTo>
                  <a:lnTo>
                    <a:pt x="88" y="16104"/>
                  </a:lnTo>
                  <a:lnTo>
                    <a:pt x="176" y="16148"/>
                  </a:lnTo>
                  <a:lnTo>
                    <a:pt x="264" y="16104"/>
                  </a:lnTo>
                  <a:lnTo>
                    <a:pt x="308" y="16061"/>
                  </a:lnTo>
                  <a:lnTo>
                    <a:pt x="1975" y="14305"/>
                  </a:lnTo>
                  <a:lnTo>
                    <a:pt x="3994" y="12945"/>
                  </a:lnTo>
                  <a:lnTo>
                    <a:pt x="7504" y="11365"/>
                  </a:lnTo>
                  <a:lnTo>
                    <a:pt x="9084" y="10883"/>
                  </a:lnTo>
                  <a:lnTo>
                    <a:pt x="12199" y="10707"/>
                  </a:lnTo>
                  <a:lnTo>
                    <a:pt x="13955" y="10488"/>
                  </a:lnTo>
                  <a:lnTo>
                    <a:pt x="14042" y="10444"/>
                  </a:lnTo>
                  <a:lnTo>
                    <a:pt x="15973" y="9084"/>
                  </a:lnTo>
                  <a:lnTo>
                    <a:pt x="18211" y="7855"/>
                  </a:lnTo>
                  <a:lnTo>
                    <a:pt x="19922" y="6977"/>
                  </a:lnTo>
                  <a:lnTo>
                    <a:pt x="20844" y="6802"/>
                  </a:lnTo>
                  <a:lnTo>
                    <a:pt x="22116" y="6846"/>
                  </a:lnTo>
                  <a:lnTo>
                    <a:pt x="23740" y="7197"/>
                  </a:lnTo>
                  <a:lnTo>
                    <a:pt x="27645" y="8733"/>
                  </a:lnTo>
                  <a:lnTo>
                    <a:pt x="29664" y="9698"/>
                  </a:lnTo>
                  <a:lnTo>
                    <a:pt x="32823" y="11146"/>
                  </a:lnTo>
                  <a:lnTo>
                    <a:pt x="32867" y="11146"/>
                  </a:lnTo>
                  <a:lnTo>
                    <a:pt x="33701" y="11409"/>
                  </a:lnTo>
                  <a:lnTo>
                    <a:pt x="33789" y="11409"/>
                  </a:lnTo>
                  <a:lnTo>
                    <a:pt x="34359" y="11234"/>
                  </a:lnTo>
                  <a:lnTo>
                    <a:pt x="34447" y="11190"/>
                  </a:lnTo>
                  <a:lnTo>
                    <a:pt x="36158" y="9084"/>
                  </a:lnTo>
                  <a:lnTo>
                    <a:pt x="36948" y="7943"/>
                  </a:lnTo>
                  <a:lnTo>
                    <a:pt x="36948" y="7899"/>
                  </a:lnTo>
                  <a:lnTo>
                    <a:pt x="36948" y="7811"/>
                  </a:lnTo>
                  <a:lnTo>
                    <a:pt x="36334" y="5090"/>
                  </a:lnTo>
                  <a:lnTo>
                    <a:pt x="35368" y="1843"/>
                  </a:lnTo>
                  <a:lnTo>
                    <a:pt x="34929" y="132"/>
                  </a:lnTo>
                  <a:lnTo>
                    <a:pt x="34929" y="44"/>
                  </a:lnTo>
                  <a:lnTo>
                    <a:pt x="3488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1"/>
            <p:cNvSpPr/>
            <p:nvPr/>
          </p:nvSpPr>
          <p:spPr>
            <a:xfrm>
              <a:off x="6203675" y="2736275"/>
              <a:ext cx="931375" cy="657125"/>
            </a:xfrm>
            <a:custGeom>
              <a:rect b="b" l="l" r="r" t="t"/>
              <a:pathLst>
                <a:path extrusionOk="0" h="26285" w="37255">
                  <a:moveTo>
                    <a:pt x="37035" y="0"/>
                  </a:moveTo>
                  <a:lnTo>
                    <a:pt x="36992" y="44"/>
                  </a:lnTo>
                  <a:lnTo>
                    <a:pt x="36948" y="88"/>
                  </a:lnTo>
                  <a:lnTo>
                    <a:pt x="36904" y="132"/>
                  </a:lnTo>
                  <a:lnTo>
                    <a:pt x="36465" y="2326"/>
                  </a:lnTo>
                  <a:lnTo>
                    <a:pt x="36421" y="4564"/>
                  </a:lnTo>
                  <a:lnTo>
                    <a:pt x="36290" y="9040"/>
                  </a:lnTo>
                  <a:lnTo>
                    <a:pt x="36333" y="12550"/>
                  </a:lnTo>
                  <a:lnTo>
                    <a:pt x="36333" y="12594"/>
                  </a:lnTo>
                  <a:lnTo>
                    <a:pt x="36597" y="13691"/>
                  </a:lnTo>
                  <a:lnTo>
                    <a:pt x="36158" y="14700"/>
                  </a:lnTo>
                  <a:lnTo>
                    <a:pt x="34929" y="15314"/>
                  </a:lnTo>
                  <a:lnTo>
                    <a:pt x="33393" y="15666"/>
                  </a:lnTo>
                  <a:lnTo>
                    <a:pt x="31682" y="15885"/>
                  </a:lnTo>
                  <a:lnTo>
                    <a:pt x="29971" y="15358"/>
                  </a:lnTo>
                  <a:lnTo>
                    <a:pt x="27294" y="14261"/>
                  </a:lnTo>
                  <a:lnTo>
                    <a:pt x="26153" y="13252"/>
                  </a:lnTo>
                  <a:lnTo>
                    <a:pt x="25890" y="13252"/>
                  </a:lnTo>
                  <a:lnTo>
                    <a:pt x="25276" y="13823"/>
                  </a:lnTo>
                  <a:lnTo>
                    <a:pt x="24178" y="14305"/>
                  </a:lnTo>
                  <a:lnTo>
                    <a:pt x="21502" y="15490"/>
                  </a:lnTo>
                  <a:lnTo>
                    <a:pt x="18825" y="16631"/>
                  </a:lnTo>
                  <a:lnTo>
                    <a:pt x="16850" y="17596"/>
                  </a:lnTo>
                  <a:lnTo>
                    <a:pt x="13823" y="19571"/>
                  </a:lnTo>
                  <a:lnTo>
                    <a:pt x="12199" y="19615"/>
                  </a:lnTo>
                  <a:lnTo>
                    <a:pt x="9435" y="19790"/>
                  </a:lnTo>
                  <a:lnTo>
                    <a:pt x="9391" y="19834"/>
                  </a:lnTo>
                  <a:lnTo>
                    <a:pt x="8425" y="20185"/>
                  </a:lnTo>
                  <a:lnTo>
                    <a:pt x="6495" y="21107"/>
                  </a:lnTo>
                  <a:lnTo>
                    <a:pt x="4520" y="22204"/>
                  </a:lnTo>
                  <a:lnTo>
                    <a:pt x="4476" y="22204"/>
                  </a:lnTo>
                  <a:lnTo>
                    <a:pt x="2633" y="23476"/>
                  </a:lnTo>
                  <a:lnTo>
                    <a:pt x="2633" y="23520"/>
                  </a:lnTo>
                  <a:lnTo>
                    <a:pt x="44" y="25977"/>
                  </a:lnTo>
                  <a:lnTo>
                    <a:pt x="0" y="26021"/>
                  </a:lnTo>
                  <a:lnTo>
                    <a:pt x="0" y="26109"/>
                  </a:lnTo>
                  <a:lnTo>
                    <a:pt x="0" y="26153"/>
                  </a:lnTo>
                  <a:lnTo>
                    <a:pt x="44" y="26241"/>
                  </a:lnTo>
                  <a:lnTo>
                    <a:pt x="88" y="26285"/>
                  </a:lnTo>
                  <a:lnTo>
                    <a:pt x="220" y="26285"/>
                  </a:lnTo>
                  <a:lnTo>
                    <a:pt x="264" y="26241"/>
                  </a:lnTo>
                  <a:lnTo>
                    <a:pt x="2853" y="23783"/>
                  </a:lnTo>
                  <a:lnTo>
                    <a:pt x="4696" y="22511"/>
                  </a:lnTo>
                  <a:lnTo>
                    <a:pt x="6670" y="21414"/>
                  </a:lnTo>
                  <a:lnTo>
                    <a:pt x="8557" y="20492"/>
                  </a:lnTo>
                  <a:lnTo>
                    <a:pt x="9479" y="20141"/>
                  </a:lnTo>
                  <a:lnTo>
                    <a:pt x="12243" y="19966"/>
                  </a:lnTo>
                  <a:lnTo>
                    <a:pt x="13867" y="19922"/>
                  </a:lnTo>
                  <a:lnTo>
                    <a:pt x="13954" y="19878"/>
                  </a:lnTo>
                  <a:lnTo>
                    <a:pt x="17026" y="17903"/>
                  </a:lnTo>
                  <a:lnTo>
                    <a:pt x="18957" y="16982"/>
                  </a:lnTo>
                  <a:lnTo>
                    <a:pt x="21633" y="15797"/>
                  </a:lnTo>
                  <a:lnTo>
                    <a:pt x="24354" y="14656"/>
                  </a:lnTo>
                  <a:lnTo>
                    <a:pt x="25451" y="14130"/>
                  </a:lnTo>
                  <a:lnTo>
                    <a:pt x="25495" y="14086"/>
                  </a:lnTo>
                  <a:lnTo>
                    <a:pt x="26021" y="13647"/>
                  </a:lnTo>
                  <a:lnTo>
                    <a:pt x="27118" y="14568"/>
                  </a:lnTo>
                  <a:lnTo>
                    <a:pt x="27162" y="14568"/>
                  </a:lnTo>
                  <a:lnTo>
                    <a:pt x="29839" y="15666"/>
                  </a:lnTo>
                  <a:lnTo>
                    <a:pt x="31594" y="16236"/>
                  </a:lnTo>
                  <a:lnTo>
                    <a:pt x="31682" y="16236"/>
                  </a:lnTo>
                  <a:lnTo>
                    <a:pt x="33437" y="16017"/>
                  </a:lnTo>
                  <a:lnTo>
                    <a:pt x="33481" y="16017"/>
                  </a:lnTo>
                  <a:lnTo>
                    <a:pt x="35061" y="15622"/>
                  </a:lnTo>
                  <a:lnTo>
                    <a:pt x="36377" y="14963"/>
                  </a:lnTo>
                  <a:lnTo>
                    <a:pt x="36465" y="14876"/>
                  </a:lnTo>
                  <a:lnTo>
                    <a:pt x="36904" y="13779"/>
                  </a:lnTo>
                  <a:lnTo>
                    <a:pt x="36948" y="13691"/>
                  </a:lnTo>
                  <a:lnTo>
                    <a:pt x="36684" y="12506"/>
                  </a:lnTo>
                  <a:lnTo>
                    <a:pt x="36641" y="9040"/>
                  </a:lnTo>
                  <a:lnTo>
                    <a:pt x="36772" y="4608"/>
                  </a:lnTo>
                  <a:lnTo>
                    <a:pt x="36816" y="2370"/>
                  </a:lnTo>
                  <a:lnTo>
                    <a:pt x="37255" y="220"/>
                  </a:lnTo>
                  <a:lnTo>
                    <a:pt x="37255" y="132"/>
                  </a:lnTo>
                  <a:lnTo>
                    <a:pt x="37255" y="88"/>
                  </a:lnTo>
                  <a:lnTo>
                    <a:pt x="37211" y="44"/>
                  </a:lnTo>
                  <a:lnTo>
                    <a:pt x="371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1"/>
            <p:cNvSpPr/>
            <p:nvPr/>
          </p:nvSpPr>
          <p:spPr>
            <a:xfrm>
              <a:off x="6895875" y="1781875"/>
              <a:ext cx="345600" cy="2234625"/>
            </a:xfrm>
            <a:custGeom>
              <a:rect b="b" l="l" r="r" t="t"/>
              <a:pathLst>
                <a:path extrusionOk="0" h="89385" w="13824">
                  <a:moveTo>
                    <a:pt x="8426" y="0"/>
                  </a:moveTo>
                  <a:lnTo>
                    <a:pt x="8382" y="44"/>
                  </a:lnTo>
                  <a:lnTo>
                    <a:pt x="8294" y="44"/>
                  </a:lnTo>
                  <a:lnTo>
                    <a:pt x="8250" y="132"/>
                  </a:lnTo>
                  <a:lnTo>
                    <a:pt x="8250" y="176"/>
                  </a:lnTo>
                  <a:lnTo>
                    <a:pt x="8250" y="264"/>
                  </a:lnTo>
                  <a:lnTo>
                    <a:pt x="8294" y="308"/>
                  </a:lnTo>
                  <a:lnTo>
                    <a:pt x="9962" y="2414"/>
                  </a:lnTo>
                  <a:lnTo>
                    <a:pt x="9962" y="2458"/>
                  </a:lnTo>
                  <a:lnTo>
                    <a:pt x="11190" y="3511"/>
                  </a:lnTo>
                  <a:lnTo>
                    <a:pt x="11278" y="3555"/>
                  </a:lnTo>
                  <a:lnTo>
                    <a:pt x="12814" y="4037"/>
                  </a:lnTo>
                  <a:lnTo>
                    <a:pt x="13165" y="4388"/>
                  </a:lnTo>
                  <a:lnTo>
                    <a:pt x="13341" y="5003"/>
                  </a:lnTo>
                  <a:lnTo>
                    <a:pt x="13472" y="6495"/>
                  </a:lnTo>
                  <a:lnTo>
                    <a:pt x="13341" y="7504"/>
                  </a:lnTo>
                  <a:lnTo>
                    <a:pt x="12726" y="9347"/>
                  </a:lnTo>
                  <a:lnTo>
                    <a:pt x="12068" y="12067"/>
                  </a:lnTo>
                  <a:lnTo>
                    <a:pt x="11629" y="14656"/>
                  </a:lnTo>
                  <a:lnTo>
                    <a:pt x="11629" y="14700"/>
                  </a:lnTo>
                  <a:lnTo>
                    <a:pt x="11498" y="17114"/>
                  </a:lnTo>
                  <a:lnTo>
                    <a:pt x="11454" y="19703"/>
                  </a:lnTo>
                  <a:lnTo>
                    <a:pt x="11103" y="24573"/>
                  </a:lnTo>
                  <a:lnTo>
                    <a:pt x="11103" y="24617"/>
                  </a:lnTo>
                  <a:lnTo>
                    <a:pt x="11322" y="26460"/>
                  </a:lnTo>
                  <a:lnTo>
                    <a:pt x="12112" y="29620"/>
                  </a:lnTo>
                  <a:lnTo>
                    <a:pt x="12858" y="32691"/>
                  </a:lnTo>
                  <a:lnTo>
                    <a:pt x="12770" y="33525"/>
                  </a:lnTo>
                  <a:lnTo>
                    <a:pt x="11805" y="35675"/>
                  </a:lnTo>
                  <a:lnTo>
                    <a:pt x="10664" y="38527"/>
                  </a:lnTo>
                  <a:lnTo>
                    <a:pt x="10664" y="38571"/>
                  </a:lnTo>
                  <a:lnTo>
                    <a:pt x="10269" y="40546"/>
                  </a:lnTo>
                  <a:lnTo>
                    <a:pt x="10269" y="40590"/>
                  </a:lnTo>
                  <a:lnTo>
                    <a:pt x="10181" y="42740"/>
                  </a:lnTo>
                  <a:lnTo>
                    <a:pt x="10050" y="47654"/>
                  </a:lnTo>
                  <a:lnTo>
                    <a:pt x="10181" y="49761"/>
                  </a:lnTo>
                  <a:lnTo>
                    <a:pt x="10181" y="49805"/>
                  </a:lnTo>
                  <a:lnTo>
                    <a:pt x="10664" y="52174"/>
                  </a:lnTo>
                  <a:lnTo>
                    <a:pt x="12375" y="58537"/>
                  </a:lnTo>
                  <a:lnTo>
                    <a:pt x="12331" y="58932"/>
                  </a:lnTo>
                  <a:lnTo>
                    <a:pt x="11498" y="60204"/>
                  </a:lnTo>
                  <a:lnTo>
                    <a:pt x="10269" y="62135"/>
                  </a:lnTo>
                  <a:lnTo>
                    <a:pt x="10225" y="62179"/>
                  </a:lnTo>
                  <a:lnTo>
                    <a:pt x="9742" y="63671"/>
                  </a:lnTo>
                  <a:lnTo>
                    <a:pt x="9699" y="63715"/>
                  </a:lnTo>
                  <a:lnTo>
                    <a:pt x="9347" y="67664"/>
                  </a:lnTo>
                  <a:lnTo>
                    <a:pt x="9347" y="67708"/>
                  </a:lnTo>
                  <a:lnTo>
                    <a:pt x="9479" y="68278"/>
                  </a:lnTo>
                  <a:lnTo>
                    <a:pt x="10576" y="70648"/>
                  </a:lnTo>
                  <a:lnTo>
                    <a:pt x="12639" y="74948"/>
                  </a:lnTo>
                  <a:lnTo>
                    <a:pt x="12287" y="75957"/>
                  </a:lnTo>
                  <a:lnTo>
                    <a:pt x="10401" y="77186"/>
                  </a:lnTo>
                  <a:lnTo>
                    <a:pt x="8558" y="78546"/>
                  </a:lnTo>
                  <a:lnTo>
                    <a:pt x="6276" y="80477"/>
                  </a:lnTo>
                  <a:lnTo>
                    <a:pt x="5969" y="80521"/>
                  </a:lnTo>
                  <a:lnTo>
                    <a:pt x="5881" y="80565"/>
                  </a:lnTo>
                  <a:lnTo>
                    <a:pt x="3643" y="82715"/>
                  </a:lnTo>
                  <a:lnTo>
                    <a:pt x="2327" y="84163"/>
                  </a:lnTo>
                  <a:lnTo>
                    <a:pt x="2283" y="84207"/>
                  </a:lnTo>
                  <a:lnTo>
                    <a:pt x="1405" y="86313"/>
                  </a:lnTo>
                  <a:lnTo>
                    <a:pt x="45" y="89165"/>
                  </a:lnTo>
                  <a:lnTo>
                    <a:pt x="1" y="89209"/>
                  </a:lnTo>
                  <a:lnTo>
                    <a:pt x="45" y="89297"/>
                  </a:lnTo>
                  <a:lnTo>
                    <a:pt x="45" y="89341"/>
                  </a:lnTo>
                  <a:lnTo>
                    <a:pt x="133" y="89385"/>
                  </a:lnTo>
                  <a:lnTo>
                    <a:pt x="308" y="89385"/>
                  </a:lnTo>
                  <a:lnTo>
                    <a:pt x="352" y="89297"/>
                  </a:lnTo>
                  <a:lnTo>
                    <a:pt x="1712" y="86445"/>
                  </a:lnTo>
                  <a:lnTo>
                    <a:pt x="2590" y="84382"/>
                  </a:lnTo>
                  <a:lnTo>
                    <a:pt x="3906" y="82978"/>
                  </a:lnTo>
                  <a:lnTo>
                    <a:pt x="6056" y="80828"/>
                  </a:lnTo>
                  <a:lnTo>
                    <a:pt x="6364" y="80784"/>
                  </a:lnTo>
                  <a:lnTo>
                    <a:pt x="6451" y="80740"/>
                  </a:lnTo>
                  <a:lnTo>
                    <a:pt x="8777" y="78853"/>
                  </a:lnTo>
                  <a:lnTo>
                    <a:pt x="10620" y="77493"/>
                  </a:lnTo>
                  <a:lnTo>
                    <a:pt x="12551" y="76220"/>
                  </a:lnTo>
                  <a:lnTo>
                    <a:pt x="12639" y="76133"/>
                  </a:lnTo>
                  <a:lnTo>
                    <a:pt x="12990" y="74992"/>
                  </a:lnTo>
                  <a:lnTo>
                    <a:pt x="12990" y="74860"/>
                  </a:lnTo>
                  <a:lnTo>
                    <a:pt x="10883" y="70472"/>
                  </a:lnTo>
                  <a:lnTo>
                    <a:pt x="9830" y="68146"/>
                  </a:lnTo>
                  <a:lnTo>
                    <a:pt x="9699" y="67664"/>
                  </a:lnTo>
                  <a:lnTo>
                    <a:pt x="10050" y="63758"/>
                  </a:lnTo>
                  <a:lnTo>
                    <a:pt x="10576" y="62310"/>
                  </a:lnTo>
                  <a:lnTo>
                    <a:pt x="11761" y="60424"/>
                  </a:lnTo>
                  <a:lnTo>
                    <a:pt x="12639" y="59063"/>
                  </a:lnTo>
                  <a:lnTo>
                    <a:pt x="12682" y="59019"/>
                  </a:lnTo>
                  <a:lnTo>
                    <a:pt x="12726" y="58537"/>
                  </a:lnTo>
                  <a:lnTo>
                    <a:pt x="12726" y="58449"/>
                  </a:lnTo>
                  <a:lnTo>
                    <a:pt x="11761" y="54982"/>
                  </a:lnTo>
                  <a:lnTo>
                    <a:pt x="11015" y="52086"/>
                  </a:lnTo>
                  <a:lnTo>
                    <a:pt x="10532" y="49761"/>
                  </a:lnTo>
                  <a:lnTo>
                    <a:pt x="10401" y="47654"/>
                  </a:lnTo>
                  <a:lnTo>
                    <a:pt x="10532" y="42740"/>
                  </a:lnTo>
                  <a:lnTo>
                    <a:pt x="10620" y="40634"/>
                  </a:lnTo>
                  <a:lnTo>
                    <a:pt x="11015" y="38659"/>
                  </a:lnTo>
                  <a:lnTo>
                    <a:pt x="12112" y="35807"/>
                  </a:lnTo>
                  <a:lnTo>
                    <a:pt x="13077" y="33657"/>
                  </a:lnTo>
                  <a:lnTo>
                    <a:pt x="13077" y="33613"/>
                  </a:lnTo>
                  <a:lnTo>
                    <a:pt x="13209" y="32691"/>
                  </a:lnTo>
                  <a:lnTo>
                    <a:pt x="13209" y="32603"/>
                  </a:lnTo>
                  <a:lnTo>
                    <a:pt x="12463" y="29532"/>
                  </a:lnTo>
                  <a:lnTo>
                    <a:pt x="11673" y="26416"/>
                  </a:lnTo>
                  <a:lnTo>
                    <a:pt x="11454" y="24617"/>
                  </a:lnTo>
                  <a:lnTo>
                    <a:pt x="11805" y="19746"/>
                  </a:lnTo>
                  <a:lnTo>
                    <a:pt x="11849" y="17114"/>
                  </a:lnTo>
                  <a:lnTo>
                    <a:pt x="11980" y="14744"/>
                  </a:lnTo>
                  <a:lnTo>
                    <a:pt x="12419" y="12155"/>
                  </a:lnTo>
                  <a:lnTo>
                    <a:pt x="13077" y="9435"/>
                  </a:lnTo>
                  <a:lnTo>
                    <a:pt x="13648" y="7592"/>
                  </a:lnTo>
                  <a:lnTo>
                    <a:pt x="13823" y="6539"/>
                  </a:lnTo>
                  <a:lnTo>
                    <a:pt x="13823" y="6495"/>
                  </a:lnTo>
                  <a:lnTo>
                    <a:pt x="13692" y="4959"/>
                  </a:lnTo>
                  <a:lnTo>
                    <a:pt x="13692" y="4915"/>
                  </a:lnTo>
                  <a:lnTo>
                    <a:pt x="13472" y="4213"/>
                  </a:lnTo>
                  <a:lnTo>
                    <a:pt x="13428" y="4169"/>
                  </a:lnTo>
                  <a:lnTo>
                    <a:pt x="13033" y="3774"/>
                  </a:lnTo>
                  <a:lnTo>
                    <a:pt x="12946" y="3730"/>
                  </a:lnTo>
                  <a:lnTo>
                    <a:pt x="11410" y="3204"/>
                  </a:lnTo>
                  <a:lnTo>
                    <a:pt x="10225" y="2194"/>
                  </a:lnTo>
                  <a:lnTo>
                    <a:pt x="8558" y="88"/>
                  </a:lnTo>
                  <a:lnTo>
                    <a:pt x="8514" y="44"/>
                  </a:lnTo>
                  <a:lnTo>
                    <a:pt x="842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1"/>
            <p:cNvSpPr/>
            <p:nvPr/>
          </p:nvSpPr>
          <p:spPr>
            <a:xfrm>
              <a:off x="6471350" y="3612775"/>
              <a:ext cx="385075" cy="336800"/>
            </a:xfrm>
            <a:custGeom>
              <a:rect b="b" l="l" r="r" t="t"/>
              <a:pathLst>
                <a:path extrusionOk="0" h="13472" w="15403">
                  <a:moveTo>
                    <a:pt x="7197" y="1"/>
                  </a:moveTo>
                  <a:lnTo>
                    <a:pt x="2677" y="439"/>
                  </a:lnTo>
                  <a:lnTo>
                    <a:pt x="176" y="527"/>
                  </a:lnTo>
                  <a:lnTo>
                    <a:pt x="132" y="527"/>
                  </a:lnTo>
                  <a:lnTo>
                    <a:pt x="44" y="571"/>
                  </a:lnTo>
                  <a:lnTo>
                    <a:pt x="0" y="615"/>
                  </a:lnTo>
                  <a:lnTo>
                    <a:pt x="0" y="703"/>
                  </a:lnTo>
                  <a:lnTo>
                    <a:pt x="44" y="747"/>
                  </a:lnTo>
                  <a:lnTo>
                    <a:pt x="44" y="790"/>
                  </a:lnTo>
                  <a:lnTo>
                    <a:pt x="132" y="834"/>
                  </a:lnTo>
                  <a:lnTo>
                    <a:pt x="176" y="878"/>
                  </a:lnTo>
                  <a:lnTo>
                    <a:pt x="2721" y="790"/>
                  </a:lnTo>
                  <a:lnTo>
                    <a:pt x="7197" y="352"/>
                  </a:lnTo>
                  <a:lnTo>
                    <a:pt x="7548" y="615"/>
                  </a:lnTo>
                  <a:lnTo>
                    <a:pt x="8469" y="1449"/>
                  </a:lnTo>
                  <a:lnTo>
                    <a:pt x="10005" y="2941"/>
                  </a:lnTo>
                  <a:lnTo>
                    <a:pt x="11804" y="4740"/>
                  </a:lnTo>
                  <a:lnTo>
                    <a:pt x="14525" y="7899"/>
                  </a:lnTo>
                  <a:lnTo>
                    <a:pt x="15051" y="9128"/>
                  </a:lnTo>
                  <a:lnTo>
                    <a:pt x="14963" y="10576"/>
                  </a:lnTo>
                  <a:lnTo>
                    <a:pt x="14042" y="13252"/>
                  </a:lnTo>
                  <a:lnTo>
                    <a:pt x="13998" y="13296"/>
                  </a:lnTo>
                  <a:lnTo>
                    <a:pt x="14042" y="13384"/>
                  </a:lnTo>
                  <a:lnTo>
                    <a:pt x="14086" y="13428"/>
                  </a:lnTo>
                  <a:lnTo>
                    <a:pt x="14130" y="13472"/>
                  </a:lnTo>
                  <a:lnTo>
                    <a:pt x="14174" y="13472"/>
                  </a:lnTo>
                  <a:lnTo>
                    <a:pt x="14305" y="13428"/>
                  </a:lnTo>
                  <a:lnTo>
                    <a:pt x="14349" y="13340"/>
                  </a:lnTo>
                  <a:lnTo>
                    <a:pt x="15271" y="10664"/>
                  </a:lnTo>
                  <a:lnTo>
                    <a:pt x="15314" y="10620"/>
                  </a:lnTo>
                  <a:lnTo>
                    <a:pt x="15402" y="9084"/>
                  </a:lnTo>
                  <a:lnTo>
                    <a:pt x="15402" y="9040"/>
                  </a:lnTo>
                  <a:lnTo>
                    <a:pt x="14832" y="7724"/>
                  </a:lnTo>
                  <a:lnTo>
                    <a:pt x="14788" y="7680"/>
                  </a:lnTo>
                  <a:lnTo>
                    <a:pt x="12067" y="4520"/>
                  </a:lnTo>
                  <a:lnTo>
                    <a:pt x="10268" y="2677"/>
                  </a:lnTo>
                  <a:lnTo>
                    <a:pt x="8689" y="1185"/>
                  </a:lnTo>
                  <a:lnTo>
                    <a:pt x="7811" y="352"/>
                  </a:lnTo>
                  <a:lnTo>
                    <a:pt x="7767" y="308"/>
                  </a:lnTo>
                  <a:lnTo>
                    <a:pt x="732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1"/>
            <p:cNvSpPr/>
            <p:nvPr/>
          </p:nvSpPr>
          <p:spPr>
            <a:xfrm>
              <a:off x="6507550" y="3657750"/>
              <a:ext cx="242450" cy="218325"/>
            </a:xfrm>
            <a:custGeom>
              <a:rect b="b" l="l" r="r" t="t"/>
              <a:pathLst>
                <a:path extrusionOk="0" h="8733" w="9698">
                  <a:moveTo>
                    <a:pt x="1624" y="1"/>
                  </a:moveTo>
                  <a:lnTo>
                    <a:pt x="176" y="45"/>
                  </a:lnTo>
                  <a:lnTo>
                    <a:pt x="132" y="45"/>
                  </a:lnTo>
                  <a:lnTo>
                    <a:pt x="44" y="88"/>
                  </a:lnTo>
                  <a:lnTo>
                    <a:pt x="44" y="132"/>
                  </a:lnTo>
                  <a:lnTo>
                    <a:pt x="0" y="220"/>
                  </a:lnTo>
                  <a:lnTo>
                    <a:pt x="44" y="264"/>
                  </a:lnTo>
                  <a:lnTo>
                    <a:pt x="44" y="308"/>
                  </a:lnTo>
                  <a:lnTo>
                    <a:pt x="176" y="396"/>
                  </a:lnTo>
                  <a:lnTo>
                    <a:pt x="1624" y="352"/>
                  </a:lnTo>
                  <a:lnTo>
                    <a:pt x="3555" y="483"/>
                  </a:lnTo>
                  <a:lnTo>
                    <a:pt x="4301" y="747"/>
                  </a:lnTo>
                  <a:lnTo>
                    <a:pt x="5529" y="1844"/>
                  </a:lnTo>
                  <a:lnTo>
                    <a:pt x="7504" y="3994"/>
                  </a:lnTo>
                  <a:lnTo>
                    <a:pt x="8425" y="5266"/>
                  </a:lnTo>
                  <a:lnTo>
                    <a:pt x="9127" y="6627"/>
                  </a:lnTo>
                  <a:lnTo>
                    <a:pt x="9347" y="8075"/>
                  </a:lnTo>
                  <a:lnTo>
                    <a:pt x="9259" y="8513"/>
                  </a:lnTo>
                  <a:lnTo>
                    <a:pt x="9259" y="8601"/>
                  </a:lnTo>
                  <a:lnTo>
                    <a:pt x="9303" y="8645"/>
                  </a:lnTo>
                  <a:lnTo>
                    <a:pt x="9347" y="8689"/>
                  </a:lnTo>
                  <a:lnTo>
                    <a:pt x="9435" y="8733"/>
                  </a:lnTo>
                  <a:lnTo>
                    <a:pt x="9566" y="8689"/>
                  </a:lnTo>
                  <a:lnTo>
                    <a:pt x="9610" y="8557"/>
                  </a:lnTo>
                  <a:lnTo>
                    <a:pt x="9698" y="8119"/>
                  </a:lnTo>
                  <a:lnTo>
                    <a:pt x="9698" y="8075"/>
                  </a:lnTo>
                  <a:lnTo>
                    <a:pt x="9435" y="6539"/>
                  </a:lnTo>
                  <a:lnTo>
                    <a:pt x="9435" y="6495"/>
                  </a:lnTo>
                  <a:lnTo>
                    <a:pt x="8732" y="5091"/>
                  </a:lnTo>
                  <a:lnTo>
                    <a:pt x="8689" y="5047"/>
                  </a:lnTo>
                  <a:lnTo>
                    <a:pt x="7767" y="3774"/>
                  </a:lnTo>
                  <a:lnTo>
                    <a:pt x="5749" y="1580"/>
                  </a:lnTo>
                  <a:lnTo>
                    <a:pt x="4520" y="440"/>
                  </a:lnTo>
                  <a:lnTo>
                    <a:pt x="4432" y="396"/>
                  </a:lnTo>
                  <a:lnTo>
                    <a:pt x="3642" y="132"/>
                  </a:lnTo>
                  <a:lnTo>
                    <a:pt x="3598" y="132"/>
                  </a:lnTo>
                  <a:lnTo>
                    <a:pt x="162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1"/>
            <p:cNvSpPr/>
            <p:nvPr/>
          </p:nvSpPr>
          <p:spPr>
            <a:xfrm>
              <a:off x="6151025" y="1762125"/>
              <a:ext cx="1018050" cy="1584100"/>
            </a:xfrm>
            <a:custGeom>
              <a:rect b="b" l="l" r="r" t="t"/>
              <a:pathLst>
                <a:path extrusionOk="0" h="63364" w="40722">
                  <a:moveTo>
                    <a:pt x="34666" y="1"/>
                  </a:moveTo>
                  <a:lnTo>
                    <a:pt x="34622" y="44"/>
                  </a:lnTo>
                  <a:lnTo>
                    <a:pt x="34578" y="88"/>
                  </a:lnTo>
                  <a:lnTo>
                    <a:pt x="34534" y="176"/>
                  </a:lnTo>
                  <a:lnTo>
                    <a:pt x="34534" y="220"/>
                  </a:lnTo>
                  <a:lnTo>
                    <a:pt x="34578" y="308"/>
                  </a:lnTo>
                  <a:lnTo>
                    <a:pt x="36596" y="3116"/>
                  </a:lnTo>
                  <a:lnTo>
                    <a:pt x="37825" y="4959"/>
                  </a:lnTo>
                  <a:lnTo>
                    <a:pt x="38790" y="6758"/>
                  </a:lnTo>
                  <a:lnTo>
                    <a:pt x="39229" y="8074"/>
                  </a:lnTo>
                  <a:lnTo>
                    <a:pt x="39098" y="10268"/>
                  </a:lnTo>
                  <a:lnTo>
                    <a:pt x="39098" y="10312"/>
                  </a:lnTo>
                  <a:lnTo>
                    <a:pt x="39536" y="12594"/>
                  </a:lnTo>
                  <a:lnTo>
                    <a:pt x="39493" y="13779"/>
                  </a:lnTo>
                  <a:lnTo>
                    <a:pt x="39229" y="15929"/>
                  </a:lnTo>
                  <a:lnTo>
                    <a:pt x="39317" y="20273"/>
                  </a:lnTo>
                  <a:lnTo>
                    <a:pt x="39141" y="22555"/>
                  </a:lnTo>
                  <a:lnTo>
                    <a:pt x="38966" y="25319"/>
                  </a:lnTo>
                  <a:lnTo>
                    <a:pt x="38966" y="25363"/>
                  </a:lnTo>
                  <a:lnTo>
                    <a:pt x="39141" y="27162"/>
                  </a:lnTo>
                  <a:lnTo>
                    <a:pt x="39800" y="29971"/>
                  </a:lnTo>
                  <a:lnTo>
                    <a:pt x="40370" y="32472"/>
                  </a:lnTo>
                  <a:lnTo>
                    <a:pt x="40239" y="33964"/>
                  </a:lnTo>
                  <a:lnTo>
                    <a:pt x="39756" y="35895"/>
                  </a:lnTo>
                  <a:lnTo>
                    <a:pt x="38264" y="39844"/>
                  </a:lnTo>
                  <a:lnTo>
                    <a:pt x="37957" y="41248"/>
                  </a:lnTo>
                  <a:lnTo>
                    <a:pt x="37299" y="42740"/>
                  </a:lnTo>
                  <a:lnTo>
                    <a:pt x="35368" y="45812"/>
                  </a:lnTo>
                  <a:lnTo>
                    <a:pt x="33788" y="47172"/>
                  </a:lnTo>
                  <a:lnTo>
                    <a:pt x="31770" y="48883"/>
                  </a:lnTo>
                  <a:lnTo>
                    <a:pt x="30848" y="48883"/>
                  </a:lnTo>
                  <a:lnTo>
                    <a:pt x="28786" y="48400"/>
                  </a:lnTo>
                  <a:lnTo>
                    <a:pt x="28654" y="48444"/>
                  </a:lnTo>
                  <a:lnTo>
                    <a:pt x="26153" y="49717"/>
                  </a:lnTo>
                  <a:lnTo>
                    <a:pt x="23520" y="50946"/>
                  </a:lnTo>
                  <a:lnTo>
                    <a:pt x="20492" y="52306"/>
                  </a:lnTo>
                  <a:lnTo>
                    <a:pt x="14612" y="54895"/>
                  </a:lnTo>
                  <a:lnTo>
                    <a:pt x="10488" y="56343"/>
                  </a:lnTo>
                  <a:lnTo>
                    <a:pt x="10444" y="56343"/>
                  </a:lnTo>
                  <a:lnTo>
                    <a:pt x="7942" y="57615"/>
                  </a:lnTo>
                  <a:lnTo>
                    <a:pt x="5836" y="58888"/>
                  </a:lnTo>
                  <a:lnTo>
                    <a:pt x="2545" y="61257"/>
                  </a:lnTo>
                  <a:lnTo>
                    <a:pt x="44" y="63013"/>
                  </a:lnTo>
                  <a:lnTo>
                    <a:pt x="0" y="63100"/>
                  </a:lnTo>
                  <a:lnTo>
                    <a:pt x="0" y="63144"/>
                  </a:lnTo>
                  <a:lnTo>
                    <a:pt x="0" y="63188"/>
                  </a:lnTo>
                  <a:lnTo>
                    <a:pt x="0" y="63276"/>
                  </a:lnTo>
                  <a:lnTo>
                    <a:pt x="88" y="63320"/>
                  </a:lnTo>
                  <a:lnTo>
                    <a:pt x="176" y="63364"/>
                  </a:lnTo>
                  <a:lnTo>
                    <a:pt x="263" y="63320"/>
                  </a:lnTo>
                  <a:lnTo>
                    <a:pt x="2765" y="61565"/>
                  </a:lnTo>
                  <a:lnTo>
                    <a:pt x="6012" y="59151"/>
                  </a:lnTo>
                  <a:lnTo>
                    <a:pt x="8118" y="57923"/>
                  </a:lnTo>
                  <a:lnTo>
                    <a:pt x="10619" y="56650"/>
                  </a:lnTo>
                  <a:lnTo>
                    <a:pt x="14744" y="55202"/>
                  </a:lnTo>
                  <a:lnTo>
                    <a:pt x="20624" y="52613"/>
                  </a:lnTo>
                  <a:lnTo>
                    <a:pt x="23696" y="51253"/>
                  </a:lnTo>
                  <a:lnTo>
                    <a:pt x="26284" y="50024"/>
                  </a:lnTo>
                  <a:lnTo>
                    <a:pt x="28786" y="48752"/>
                  </a:lnTo>
                  <a:lnTo>
                    <a:pt x="30804" y="49234"/>
                  </a:lnTo>
                  <a:lnTo>
                    <a:pt x="31857" y="49234"/>
                  </a:lnTo>
                  <a:lnTo>
                    <a:pt x="31945" y="49190"/>
                  </a:lnTo>
                  <a:lnTo>
                    <a:pt x="34007" y="47435"/>
                  </a:lnTo>
                  <a:lnTo>
                    <a:pt x="35587" y="46031"/>
                  </a:lnTo>
                  <a:lnTo>
                    <a:pt x="35631" y="46031"/>
                  </a:lnTo>
                  <a:lnTo>
                    <a:pt x="37562" y="42915"/>
                  </a:lnTo>
                  <a:lnTo>
                    <a:pt x="37606" y="42915"/>
                  </a:lnTo>
                  <a:lnTo>
                    <a:pt x="38264" y="41380"/>
                  </a:lnTo>
                  <a:lnTo>
                    <a:pt x="38264" y="41336"/>
                  </a:lnTo>
                  <a:lnTo>
                    <a:pt x="38615" y="39932"/>
                  </a:lnTo>
                  <a:lnTo>
                    <a:pt x="40063" y="36026"/>
                  </a:lnTo>
                  <a:lnTo>
                    <a:pt x="40063" y="35982"/>
                  </a:lnTo>
                  <a:lnTo>
                    <a:pt x="40546" y="34052"/>
                  </a:lnTo>
                  <a:lnTo>
                    <a:pt x="40590" y="34008"/>
                  </a:lnTo>
                  <a:lnTo>
                    <a:pt x="40721" y="32472"/>
                  </a:lnTo>
                  <a:lnTo>
                    <a:pt x="40721" y="32428"/>
                  </a:lnTo>
                  <a:lnTo>
                    <a:pt x="40151" y="29927"/>
                  </a:lnTo>
                  <a:lnTo>
                    <a:pt x="39493" y="27119"/>
                  </a:lnTo>
                  <a:lnTo>
                    <a:pt x="39317" y="25319"/>
                  </a:lnTo>
                  <a:lnTo>
                    <a:pt x="39493" y="22555"/>
                  </a:lnTo>
                  <a:lnTo>
                    <a:pt x="39668" y="20273"/>
                  </a:lnTo>
                  <a:lnTo>
                    <a:pt x="39580" y="15929"/>
                  </a:lnTo>
                  <a:lnTo>
                    <a:pt x="39844" y="13823"/>
                  </a:lnTo>
                  <a:lnTo>
                    <a:pt x="39887" y="12594"/>
                  </a:lnTo>
                  <a:lnTo>
                    <a:pt x="39887" y="12550"/>
                  </a:lnTo>
                  <a:lnTo>
                    <a:pt x="39449" y="10268"/>
                  </a:lnTo>
                  <a:lnTo>
                    <a:pt x="39580" y="8031"/>
                  </a:lnTo>
                  <a:lnTo>
                    <a:pt x="39536" y="7987"/>
                  </a:lnTo>
                  <a:lnTo>
                    <a:pt x="39141" y="6626"/>
                  </a:lnTo>
                  <a:lnTo>
                    <a:pt x="39141" y="6583"/>
                  </a:lnTo>
                  <a:lnTo>
                    <a:pt x="38132" y="4783"/>
                  </a:lnTo>
                  <a:lnTo>
                    <a:pt x="36904" y="2897"/>
                  </a:lnTo>
                  <a:lnTo>
                    <a:pt x="34885" y="88"/>
                  </a:lnTo>
                  <a:lnTo>
                    <a:pt x="34797" y="44"/>
                  </a:lnTo>
                  <a:lnTo>
                    <a:pt x="3475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1"/>
            <p:cNvSpPr/>
            <p:nvPr/>
          </p:nvSpPr>
          <p:spPr>
            <a:xfrm>
              <a:off x="6010600" y="1752250"/>
              <a:ext cx="930300" cy="1467825"/>
            </a:xfrm>
            <a:custGeom>
              <a:rect b="b" l="l" r="r" t="t"/>
              <a:pathLst>
                <a:path extrusionOk="0" h="58713" w="37212">
                  <a:moveTo>
                    <a:pt x="35368" y="1"/>
                  </a:moveTo>
                  <a:lnTo>
                    <a:pt x="35324" y="44"/>
                  </a:lnTo>
                  <a:lnTo>
                    <a:pt x="35280" y="88"/>
                  </a:lnTo>
                  <a:lnTo>
                    <a:pt x="35236" y="132"/>
                  </a:lnTo>
                  <a:lnTo>
                    <a:pt x="35236" y="220"/>
                  </a:lnTo>
                  <a:lnTo>
                    <a:pt x="35280" y="264"/>
                  </a:lnTo>
                  <a:lnTo>
                    <a:pt x="36465" y="1931"/>
                  </a:lnTo>
                  <a:lnTo>
                    <a:pt x="36728" y="2853"/>
                  </a:lnTo>
                  <a:lnTo>
                    <a:pt x="36860" y="5968"/>
                  </a:lnTo>
                  <a:lnTo>
                    <a:pt x="36641" y="7021"/>
                  </a:lnTo>
                  <a:lnTo>
                    <a:pt x="35368" y="10400"/>
                  </a:lnTo>
                  <a:lnTo>
                    <a:pt x="33832" y="15227"/>
                  </a:lnTo>
                  <a:lnTo>
                    <a:pt x="31243" y="20186"/>
                  </a:lnTo>
                  <a:lnTo>
                    <a:pt x="30234" y="22467"/>
                  </a:lnTo>
                  <a:lnTo>
                    <a:pt x="28654" y="25276"/>
                  </a:lnTo>
                  <a:lnTo>
                    <a:pt x="26460" y="28611"/>
                  </a:lnTo>
                  <a:lnTo>
                    <a:pt x="26460" y="28654"/>
                  </a:lnTo>
                  <a:lnTo>
                    <a:pt x="26197" y="29620"/>
                  </a:lnTo>
                  <a:lnTo>
                    <a:pt x="26197" y="29664"/>
                  </a:lnTo>
                  <a:lnTo>
                    <a:pt x="26065" y="31068"/>
                  </a:lnTo>
                  <a:lnTo>
                    <a:pt x="26504" y="35105"/>
                  </a:lnTo>
                  <a:lnTo>
                    <a:pt x="26943" y="38747"/>
                  </a:lnTo>
                  <a:lnTo>
                    <a:pt x="26724" y="39230"/>
                  </a:lnTo>
                  <a:lnTo>
                    <a:pt x="26241" y="39756"/>
                  </a:lnTo>
                  <a:lnTo>
                    <a:pt x="24530" y="41029"/>
                  </a:lnTo>
                  <a:lnTo>
                    <a:pt x="22336" y="42389"/>
                  </a:lnTo>
                  <a:lnTo>
                    <a:pt x="20361" y="43705"/>
                  </a:lnTo>
                  <a:lnTo>
                    <a:pt x="17026" y="46514"/>
                  </a:lnTo>
                  <a:lnTo>
                    <a:pt x="15227" y="47655"/>
                  </a:lnTo>
                  <a:lnTo>
                    <a:pt x="15183" y="47698"/>
                  </a:lnTo>
                  <a:lnTo>
                    <a:pt x="12199" y="50638"/>
                  </a:lnTo>
                  <a:lnTo>
                    <a:pt x="10400" y="51692"/>
                  </a:lnTo>
                  <a:lnTo>
                    <a:pt x="7109" y="53140"/>
                  </a:lnTo>
                  <a:lnTo>
                    <a:pt x="7109" y="53184"/>
                  </a:lnTo>
                  <a:lnTo>
                    <a:pt x="5442" y="54368"/>
                  </a:lnTo>
                  <a:lnTo>
                    <a:pt x="3072" y="56124"/>
                  </a:lnTo>
                  <a:lnTo>
                    <a:pt x="88" y="58361"/>
                  </a:lnTo>
                  <a:lnTo>
                    <a:pt x="44" y="58449"/>
                  </a:lnTo>
                  <a:lnTo>
                    <a:pt x="0" y="58493"/>
                  </a:lnTo>
                  <a:lnTo>
                    <a:pt x="0" y="58581"/>
                  </a:lnTo>
                  <a:lnTo>
                    <a:pt x="44" y="58625"/>
                  </a:lnTo>
                  <a:lnTo>
                    <a:pt x="88" y="58669"/>
                  </a:lnTo>
                  <a:lnTo>
                    <a:pt x="176" y="58712"/>
                  </a:lnTo>
                  <a:lnTo>
                    <a:pt x="308" y="58669"/>
                  </a:lnTo>
                  <a:lnTo>
                    <a:pt x="3291" y="56431"/>
                  </a:lnTo>
                  <a:lnTo>
                    <a:pt x="5661" y="54632"/>
                  </a:lnTo>
                  <a:lnTo>
                    <a:pt x="7285" y="53491"/>
                  </a:lnTo>
                  <a:lnTo>
                    <a:pt x="10576" y="51999"/>
                  </a:lnTo>
                  <a:lnTo>
                    <a:pt x="12419" y="50946"/>
                  </a:lnTo>
                  <a:lnTo>
                    <a:pt x="12462" y="50902"/>
                  </a:lnTo>
                  <a:lnTo>
                    <a:pt x="15402" y="47962"/>
                  </a:lnTo>
                  <a:lnTo>
                    <a:pt x="17202" y="46777"/>
                  </a:lnTo>
                  <a:lnTo>
                    <a:pt x="17245" y="46777"/>
                  </a:lnTo>
                  <a:lnTo>
                    <a:pt x="20580" y="43969"/>
                  </a:lnTo>
                  <a:lnTo>
                    <a:pt x="22511" y="42652"/>
                  </a:lnTo>
                  <a:lnTo>
                    <a:pt x="24749" y="41292"/>
                  </a:lnTo>
                  <a:lnTo>
                    <a:pt x="26460" y="40019"/>
                  </a:lnTo>
                  <a:lnTo>
                    <a:pt x="26504" y="40019"/>
                  </a:lnTo>
                  <a:lnTo>
                    <a:pt x="27031" y="39449"/>
                  </a:lnTo>
                  <a:lnTo>
                    <a:pt x="27031" y="39405"/>
                  </a:lnTo>
                  <a:lnTo>
                    <a:pt x="27294" y="38835"/>
                  </a:lnTo>
                  <a:lnTo>
                    <a:pt x="27294" y="38747"/>
                  </a:lnTo>
                  <a:lnTo>
                    <a:pt x="26855" y="35061"/>
                  </a:lnTo>
                  <a:lnTo>
                    <a:pt x="26416" y="31068"/>
                  </a:lnTo>
                  <a:lnTo>
                    <a:pt x="26548" y="29708"/>
                  </a:lnTo>
                  <a:lnTo>
                    <a:pt x="26767" y="28786"/>
                  </a:lnTo>
                  <a:lnTo>
                    <a:pt x="28962" y="25451"/>
                  </a:lnTo>
                  <a:lnTo>
                    <a:pt x="30541" y="22599"/>
                  </a:lnTo>
                  <a:lnTo>
                    <a:pt x="30585" y="22599"/>
                  </a:lnTo>
                  <a:lnTo>
                    <a:pt x="31550" y="20361"/>
                  </a:lnTo>
                  <a:lnTo>
                    <a:pt x="34139" y="15403"/>
                  </a:lnTo>
                  <a:lnTo>
                    <a:pt x="34183" y="15359"/>
                  </a:lnTo>
                  <a:lnTo>
                    <a:pt x="35719" y="10488"/>
                  </a:lnTo>
                  <a:lnTo>
                    <a:pt x="36992" y="7153"/>
                  </a:lnTo>
                  <a:lnTo>
                    <a:pt x="36992" y="7109"/>
                  </a:lnTo>
                  <a:lnTo>
                    <a:pt x="37211" y="6012"/>
                  </a:lnTo>
                  <a:lnTo>
                    <a:pt x="37211" y="5968"/>
                  </a:lnTo>
                  <a:lnTo>
                    <a:pt x="37036" y="2853"/>
                  </a:lnTo>
                  <a:lnTo>
                    <a:pt x="37036" y="2809"/>
                  </a:lnTo>
                  <a:lnTo>
                    <a:pt x="36816" y="1800"/>
                  </a:lnTo>
                  <a:lnTo>
                    <a:pt x="36772" y="1756"/>
                  </a:lnTo>
                  <a:lnTo>
                    <a:pt x="35587" y="88"/>
                  </a:lnTo>
                  <a:lnTo>
                    <a:pt x="3550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1"/>
            <p:cNvSpPr/>
            <p:nvPr/>
          </p:nvSpPr>
          <p:spPr>
            <a:xfrm>
              <a:off x="5864700" y="1744575"/>
              <a:ext cx="948925" cy="1343850"/>
            </a:xfrm>
            <a:custGeom>
              <a:rect b="b" l="l" r="r" t="t"/>
              <a:pathLst>
                <a:path extrusionOk="0" h="53754" w="37957">
                  <a:moveTo>
                    <a:pt x="37430" y="0"/>
                  </a:moveTo>
                  <a:lnTo>
                    <a:pt x="37386" y="44"/>
                  </a:lnTo>
                  <a:lnTo>
                    <a:pt x="37343" y="132"/>
                  </a:lnTo>
                  <a:lnTo>
                    <a:pt x="37343" y="176"/>
                  </a:lnTo>
                  <a:lnTo>
                    <a:pt x="37606" y="1448"/>
                  </a:lnTo>
                  <a:lnTo>
                    <a:pt x="37518" y="2765"/>
                  </a:lnTo>
                  <a:lnTo>
                    <a:pt x="36202" y="6363"/>
                  </a:lnTo>
                  <a:lnTo>
                    <a:pt x="35719" y="8162"/>
                  </a:lnTo>
                  <a:lnTo>
                    <a:pt x="34578" y="12111"/>
                  </a:lnTo>
                  <a:lnTo>
                    <a:pt x="33613" y="14349"/>
                  </a:lnTo>
                  <a:lnTo>
                    <a:pt x="32647" y="16280"/>
                  </a:lnTo>
                  <a:lnTo>
                    <a:pt x="31594" y="18299"/>
                  </a:lnTo>
                  <a:lnTo>
                    <a:pt x="30409" y="20361"/>
                  </a:lnTo>
                  <a:lnTo>
                    <a:pt x="28654" y="23389"/>
                  </a:lnTo>
                  <a:lnTo>
                    <a:pt x="27294" y="25627"/>
                  </a:lnTo>
                  <a:lnTo>
                    <a:pt x="25846" y="27908"/>
                  </a:lnTo>
                  <a:lnTo>
                    <a:pt x="24705" y="29751"/>
                  </a:lnTo>
                  <a:lnTo>
                    <a:pt x="23038" y="31901"/>
                  </a:lnTo>
                  <a:lnTo>
                    <a:pt x="21107" y="34227"/>
                  </a:lnTo>
                  <a:lnTo>
                    <a:pt x="18211" y="36860"/>
                  </a:lnTo>
                  <a:lnTo>
                    <a:pt x="13164" y="40107"/>
                  </a:lnTo>
                  <a:lnTo>
                    <a:pt x="13121" y="40151"/>
                  </a:lnTo>
                  <a:lnTo>
                    <a:pt x="12418" y="41248"/>
                  </a:lnTo>
                  <a:lnTo>
                    <a:pt x="12375" y="41248"/>
                  </a:lnTo>
                  <a:lnTo>
                    <a:pt x="11190" y="43881"/>
                  </a:lnTo>
                  <a:lnTo>
                    <a:pt x="10093" y="46250"/>
                  </a:lnTo>
                  <a:lnTo>
                    <a:pt x="8162" y="47786"/>
                  </a:lnTo>
                  <a:lnTo>
                    <a:pt x="6275" y="49146"/>
                  </a:lnTo>
                  <a:lnTo>
                    <a:pt x="3906" y="50814"/>
                  </a:lnTo>
                  <a:lnTo>
                    <a:pt x="88" y="53447"/>
                  </a:lnTo>
                  <a:lnTo>
                    <a:pt x="44" y="53491"/>
                  </a:lnTo>
                  <a:lnTo>
                    <a:pt x="0" y="53578"/>
                  </a:lnTo>
                  <a:lnTo>
                    <a:pt x="0" y="53622"/>
                  </a:lnTo>
                  <a:lnTo>
                    <a:pt x="44" y="53710"/>
                  </a:lnTo>
                  <a:lnTo>
                    <a:pt x="88" y="53754"/>
                  </a:lnTo>
                  <a:lnTo>
                    <a:pt x="307" y="53754"/>
                  </a:lnTo>
                  <a:lnTo>
                    <a:pt x="4081" y="51121"/>
                  </a:lnTo>
                  <a:lnTo>
                    <a:pt x="6451" y="49410"/>
                  </a:lnTo>
                  <a:lnTo>
                    <a:pt x="8381" y="48049"/>
                  </a:lnTo>
                  <a:lnTo>
                    <a:pt x="10356" y="46514"/>
                  </a:lnTo>
                  <a:lnTo>
                    <a:pt x="10400" y="46426"/>
                  </a:lnTo>
                  <a:lnTo>
                    <a:pt x="11541" y="44056"/>
                  </a:lnTo>
                  <a:lnTo>
                    <a:pt x="12682" y="41423"/>
                  </a:lnTo>
                  <a:lnTo>
                    <a:pt x="13384" y="40370"/>
                  </a:lnTo>
                  <a:lnTo>
                    <a:pt x="18386" y="37167"/>
                  </a:lnTo>
                  <a:lnTo>
                    <a:pt x="18430" y="37123"/>
                  </a:lnTo>
                  <a:lnTo>
                    <a:pt x="21370" y="34490"/>
                  </a:lnTo>
                  <a:lnTo>
                    <a:pt x="23345" y="32121"/>
                  </a:lnTo>
                  <a:lnTo>
                    <a:pt x="24968" y="29971"/>
                  </a:lnTo>
                  <a:lnTo>
                    <a:pt x="25012" y="29971"/>
                  </a:lnTo>
                  <a:lnTo>
                    <a:pt x="26153" y="28084"/>
                  </a:lnTo>
                  <a:lnTo>
                    <a:pt x="27557" y="25802"/>
                  </a:lnTo>
                  <a:lnTo>
                    <a:pt x="28961" y="23564"/>
                  </a:lnTo>
                  <a:lnTo>
                    <a:pt x="30717" y="20536"/>
                  </a:lnTo>
                  <a:lnTo>
                    <a:pt x="31945" y="18474"/>
                  </a:lnTo>
                  <a:lnTo>
                    <a:pt x="32955" y="16456"/>
                  </a:lnTo>
                  <a:lnTo>
                    <a:pt x="33920" y="14481"/>
                  </a:lnTo>
                  <a:lnTo>
                    <a:pt x="34929" y="12243"/>
                  </a:lnTo>
                  <a:lnTo>
                    <a:pt x="36026" y="8250"/>
                  </a:lnTo>
                  <a:lnTo>
                    <a:pt x="36553" y="6451"/>
                  </a:lnTo>
                  <a:lnTo>
                    <a:pt x="37869" y="2853"/>
                  </a:lnTo>
                  <a:lnTo>
                    <a:pt x="37869" y="2809"/>
                  </a:lnTo>
                  <a:lnTo>
                    <a:pt x="37957" y="1448"/>
                  </a:lnTo>
                  <a:lnTo>
                    <a:pt x="37957" y="1405"/>
                  </a:lnTo>
                  <a:lnTo>
                    <a:pt x="37694" y="132"/>
                  </a:lnTo>
                  <a:lnTo>
                    <a:pt x="37694" y="44"/>
                  </a:lnTo>
                  <a:lnTo>
                    <a:pt x="3760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1"/>
            <p:cNvSpPr/>
            <p:nvPr/>
          </p:nvSpPr>
          <p:spPr>
            <a:xfrm>
              <a:off x="5659550" y="1808200"/>
              <a:ext cx="1010375" cy="1094850"/>
            </a:xfrm>
            <a:custGeom>
              <a:rect b="b" l="l" r="r" t="t"/>
              <a:pathLst>
                <a:path extrusionOk="0" h="43794" w="40415">
                  <a:moveTo>
                    <a:pt x="40195" y="0"/>
                  </a:moveTo>
                  <a:lnTo>
                    <a:pt x="40107" y="44"/>
                  </a:lnTo>
                  <a:lnTo>
                    <a:pt x="40064" y="88"/>
                  </a:lnTo>
                  <a:lnTo>
                    <a:pt x="39098" y="2721"/>
                  </a:lnTo>
                  <a:lnTo>
                    <a:pt x="37957" y="5486"/>
                  </a:lnTo>
                  <a:lnTo>
                    <a:pt x="36992" y="8250"/>
                  </a:lnTo>
                  <a:lnTo>
                    <a:pt x="36465" y="9215"/>
                  </a:lnTo>
                  <a:lnTo>
                    <a:pt x="34886" y="12068"/>
                  </a:lnTo>
                  <a:lnTo>
                    <a:pt x="32735" y="15841"/>
                  </a:lnTo>
                  <a:lnTo>
                    <a:pt x="30103" y="20142"/>
                  </a:lnTo>
                  <a:lnTo>
                    <a:pt x="27207" y="24222"/>
                  </a:lnTo>
                  <a:lnTo>
                    <a:pt x="25890" y="25758"/>
                  </a:lnTo>
                  <a:lnTo>
                    <a:pt x="24091" y="27470"/>
                  </a:lnTo>
                  <a:lnTo>
                    <a:pt x="22248" y="29137"/>
                  </a:lnTo>
                  <a:lnTo>
                    <a:pt x="18606" y="31594"/>
                  </a:lnTo>
                  <a:lnTo>
                    <a:pt x="15008" y="33920"/>
                  </a:lnTo>
                  <a:lnTo>
                    <a:pt x="12945" y="35412"/>
                  </a:lnTo>
                  <a:lnTo>
                    <a:pt x="9172" y="37474"/>
                  </a:lnTo>
                  <a:lnTo>
                    <a:pt x="7021" y="38922"/>
                  </a:lnTo>
                  <a:lnTo>
                    <a:pt x="5178" y="40370"/>
                  </a:lnTo>
                  <a:lnTo>
                    <a:pt x="1449" y="42652"/>
                  </a:lnTo>
                  <a:lnTo>
                    <a:pt x="88" y="43486"/>
                  </a:lnTo>
                  <a:lnTo>
                    <a:pt x="44" y="43530"/>
                  </a:lnTo>
                  <a:lnTo>
                    <a:pt x="1" y="43574"/>
                  </a:lnTo>
                  <a:lnTo>
                    <a:pt x="1" y="43661"/>
                  </a:lnTo>
                  <a:lnTo>
                    <a:pt x="1" y="43705"/>
                  </a:lnTo>
                  <a:lnTo>
                    <a:pt x="88" y="43793"/>
                  </a:lnTo>
                  <a:lnTo>
                    <a:pt x="264" y="43793"/>
                  </a:lnTo>
                  <a:lnTo>
                    <a:pt x="1624" y="42959"/>
                  </a:lnTo>
                  <a:lnTo>
                    <a:pt x="5398" y="40678"/>
                  </a:lnTo>
                  <a:lnTo>
                    <a:pt x="5398" y="40634"/>
                  </a:lnTo>
                  <a:lnTo>
                    <a:pt x="7241" y="39229"/>
                  </a:lnTo>
                  <a:lnTo>
                    <a:pt x="9347" y="37781"/>
                  </a:lnTo>
                  <a:lnTo>
                    <a:pt x="13121" y="35719"/>
                  </a:lnTo>
                  <a:lnTo>
                    <a:pt x="15183" y="34227"/>
                  </a:lnTo>
                  <a:lnTo>
                    <a:pt x="18781" y="31901"/>
                  </a:lnTo>
                  <a:lnTo>
                    <a:pt x="22467" y="29400"/>
                  </a:lnTo>
                  <a:lnTo>
                    <a:pt x="24354" y="27733"/>
                  </a:lnTo>
                  <a:lnTo>
                    <a:pt x="26153" y="26022"/>
                  </a:lnTo>
                  <a:lnTo>
                    <a:pt x="27470" y="24442"/>
                  </a:lnTo>
                  <a:lnTo>
                    <a:pt x="30410" y="20317"/>
                  </a:lnTo>
                  <a:lnTo>
                    <a:pt x="33043" y="16017"/>
                  </a:lnTo>
                  <a:lnTo>
                    <a:pt x="35193" y="12243"/>
                  </a:lnTo>
                  <a:lnTo>
                    <a:pt x="36816" y="9391"/>
                  </a:lnTo>
                  <a:lnTo>
                    <a:pt x="37299" y="8425"/>
                  </a:lnTo>
                  <a:lnTo>
                    <a:pt x="37299" y="8382"/>
                  </a:lnTo>
                  <a:lnTo>
                    <a:pt x="38264" y="5573"/>
                  </a:lnTo>
                  <a:lnTo>
                    <a:pt x="39449" y="2853"/>
                  </a:lnTo>
                  <a:lnTo>
                    <a:pt x="40415" y="220"/>
                  </a:lnTo>
                  <a:lnTo>
                    <a:pt x="40415" y="176"/>
                  </a:lnTo>
                  <a:lnTo>
                    <a:pt x="40415" y="88"/>
                  </a:lnTo>
                  <a:lnTo>
                    <a:pt x="40371" y="44"/>
                  </a:lnTo>
                  <a:lnTo>
                    <a:pt x="4032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1"/>
            <p:cNvSpPr/>
            <p:nvPr/>
          </p:nvSpPr>
          <p:spPr>
            <a:xfrm>
              <a:off x="5521325" y="1824650"/>
              <a:ext cx="982950" cy="954425"/>
            </a:xfrm>
            <a:custGeom>
              <a:rect b="b" l="l" r="r" t="t"/>
              <a:pathLst>
                <a:path extrusionOk="0" h="38177" w="39318">
                  <a:moveTo>
                    <a:pt x="39098" y="1"/>
                  </a:moveTo>
                  <a:lnTo>
                    <a:pt x="39054" y="45"/>
                  </a:lnTo>
                  <a:lnTo>
                    <a:pt x="39010" y="88"/>
                  </a:lnTo>
                  <a:lnTo>
                    <a:pt x="38967" y="132"/>
                  </a:lnTo>
                  <a:lnTo>
                    <a:pt x="38352" y="2107"/>
                  </a:lnTo>
                  <a:lnTo>
                    <a:pt x="37606" y="3950"/>
                  </a:lnTo>
                  <a:lnTo>
                    <a:pt x="36509" y="6100"/>
                  </a:lnTo>
                  <a:lnTo>
                    <a:pt x="35105" y="8557"/>
                  </a:lnTo>
                  <a:lnTo>
                    <a:pt x="33701" y="11015"/>
                  </a:lnTo>
                  <a:lnTo>
                    <a:pt x="32384" y="13253"/>
                  </a:lnTo>
                  <a:lnTo>
                    <a:pt x="31068" y="15139"/>
                  </a:lnTo>
                  <a:lnTo>
                    <a:pt x="29357" y="17597"/>
                  </a:lnTo>
                  <a:lnTo>
                    <a:pt x="28128" y="19045"/>
                  </a:lnTo>
                  <a:lnTo>
                    <a:pt x="26592" y="20493"/>
                  </a:lnTo>
                  <a:lnTo>
                    <a:pt x="24135" y="22818"/>
                  </a:lnTo>
                  <a:lnTo>
                    <a:pt x="22116" y="24530"/>
                  </a:lnTo>
                  <a:lnTo>
                    <a:pt x="18255" y="27119"/>
                  </a:lnTo>
                  <a:lnTo>
                    <a:pt x="16456" y="28216"/>
                  </a:lnTo>
                  <a:lnTo>
                    <a:pt x="14393" y="29532"/>
                  </a:lnTo>
                  <a:lnTo>
                    <a:pt x="12287" y="30717"/>
                  </a:lnTo>
                  <a:lnTo>
                    <a:pt x="8250" y="33043"/>
                  </a:lnTo>
                  <a:lnTo>
                    <a:pt x="88" y="37869"/>
                  </a:lnTo>
                  <a:lnTo>
                    <a:pt x="45" y="37913"/>
                  </a:lnTo>
                  <a:lnTo>
                    <a:pt x="1" y="37957"/>
                  </a:lnTo>
                  <a:lnTo>
                    <a:pt x="1" y="38045"/>
                  </a:lnTo>
                  <a:lnTo>
                    <a:pt x="1" y="38089"/>
                  </a:lnTo>
                  <a:lnTo>
                    <a:pt x="88" y="38177"/>
                  </a:lnTo>
                  <a:lnTo>
                    <a:pt x="264" y="38177"/>
                  </a:lnTo>
                  <a:lnTo>
                    <a:pt x="8426" y="33350"/>
                  </a:lnTo>
                  <a:lnTo>
                    <a:pt x="12463" y="31024"/>
                  </a:lnTo>
                  <a:lnTo>
                    <a:pt x="14613" y="29839"/>
                  </a:lnTo>
                  <a:lnTo>
                    <a:pt x="16631" y="28523"/>
                  </a:lnTo>
                  <a:lnTo>
                    <a:pt x="18430" y="27426"/>
                  </a:lnTo>
                  <a:lnTo>
                    <a:pt x="20844" y="25802"/>
                  </a:lnTo>
                  <a:lnTo>
                    <a:pt x="22292" y="24793"/>
                  </a:lnTo>
                  <a:lnTo>
                    <a:pt x="22336" y="24793"/>
                  </a:lnTo>
                  <a:lnTo>
                    <a:pt x="24354" y="23082"/>
                  </a:lnTo>
                  <a:lnTo>
                    <a:pt x="26856" y="20756"/>
                  </a:lnTo>
                  <a:lnTo>
                    <a:pt x="28391" y="19264"/>
                  </a:lnTo>
                  <a:lnTo>
                    <a:pt x="29620" y="17816"/>
                  </a:lnTo>
                  <a:lnTo>
                    <a:pt x="31375" y="15315"/>
                  </a:lnTo>
                  <a:lnTo>
                    <a:pt x="32692" y="13428"/>
                  </a:lnTo>
                  <a:lnTo>
                    <a:pt x="34008" y="11190"/>
                  </a:lnTo>
                  <a:lnTo>
                    <a:pt x="35412" y="8733"/>
                  </a:lnTo>
                  <a:lnTo>
                    <a:pt x="36816" y="6232"/>
                  </a:lnTo>
                  <a:lnTo>
                    <a:pt x="37957" y="4125"/>
                  </a:lnTo>
                  <a:lnTo>
                    <a:pt x="38703" y="2239"/>
                  </a:lnTo>
                  <a:lnTo>
                    <a:pt x="39318" y="264"/>
                  </a:lnTo>
                  <a:lnTo>
                    <a:pt x="39318" y="176"/>
                  </a:lnTo>
                  <a:lnTo>
                    <a:pt x="39274" y="132"/>
                  </a:lnTo>
                  <a:lnTo>
                    <a:pt x="39230" y="45"/>
                  </a:lnTo>
                  <a:lnTo>
                    <a:pt x="39186" y="45"/>
                  </a:lnTo>
                  <a:lnTo>
                    <a:pt x="3909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1"/>
            <p:cNvSpPr/>
            <p:nvPr/>
          </p:nvSpPr>
          <p:spPr>
            <a:xfrm>
              <a:off x="5398475" y="1973850"/>
              <a:ext cx="866650" cy="695525"/>
            </a:xfrm>
            <a:custGeom>
              <a:rect b="b" l="l" r="r" t="t"/>
              <a:pathLst>
                <a:path extrusionOk="0" h="27821" w="34666">
                  <a:moveTo>
                    <a:pt x="34446" y="0"/>
                  </a:moveTo>
                  <a:lnTo>
                    <a:pt x="34358" y="44"/>
                  </a:lnTo>
                  <a:lnTo>
                    <a:pt x="34315" y="88"/>
                  </a:lnTo>
                  <a:lnTo>
                    <a:pt x="32867" y="2809"/>
                  </a:lnTo>
                  <a:lnTo>
                    <a:pt x="31375" y="5134"/>
                  </a:lnTo>
                  <a:lnTo>
                    <a:pt x="29839" y="7197"/>
                  </a:lnTo>
                  <a:lnTo>
                    <a:pt x="28215" y="8996"/>
                  </a:lnTo>
                  <a:lnTo>
                    <a:pt x="26592" y="10576"/>
                  </a:lnTo>
                  <a:lnTo>
                    <a:pt x="24880" y="12111"/>
                  </a:lnTo>
                  <a:lnTo>
                    <a:pt x="23301" y="13296"/>
                  </a:lnTo>
                  <a:lnTo>
                    <a:pt x="21370" y="14920"/>
                  </a:lnTo>
                  <a:lnTo>
                    <a:pt x="20580" y="15710"/>
                  </a:lnTo>
                  <a:lnTo>
                    <a:pt x="19658" y="16456"/>
                  </a:lnTo>
                  <a:lnTo>
                    <a:pt x="18737" y="17201"/>
                  </a:lnTo>
                  <a:lnTo>
                    <a:pt x="17772" y="17904"/>
                  </a:lnTo>
                  <a:lnTo>
                    <a:pt x="16718" y="18606"/>
                  </a:lnTo>
                  <a:lnTo>
                    <a:pt x="15665" y="19308"/>
                  </a:lnTo>
                  <a:lnTo>
                    <a:pt x="14568" y="19966"/>
                  </a:lnTo>
                  <a:lnTo>
                    <a:pt x="13471" y="20580"/>
                  </a:lnTo>
                  <a:lnTo>
                    <a:pt x="11190" y="21809"/>
                  </a:lnTo>
                  <a:lnTo>
                    <a:pt x="8864" y="22994"/>
                  </a:lnTo>
                  <a:lnTo>
                    <a:pt x="6582" y="24047"/>
                  </a:lnTo>
                  <a:lnTo>
                    <a:pt x="4388" y="25012"/>
                  </a:lnTo>
                  <a:lnTo>
                    <a:pt x="2413" y="26109"/>
                  </a:lnTo>
                  <a:lnTo>
                    <a:pt x="88" y="27469"/>
                  </a:lnTo>
                  <a:lnTo>
                    <a:pt x="44" y="27513"/>
                  </a:lnTo>
                  <a:lnTo>
                    <a:pt x="0" y="27601"/>
                  </a:lnTo>
                  <a:lnTo>
                    <a:pt x="0" y="27645"/>
                  </a:lnTo>
                  <a:lnTo>
                    <a:pt x="44" y="27733"/>
                  </a:lnTo>
                  <a:lnTo>
                    <a:pt x="88" y="27777"/>
                  </a:lnTo>
                  <a:lnTo>
                    <a:pt x="176" y="27821"/>
                  </a:lnTo>
                  <a:lnTo>
                    <a:pt x="263" y="27777"/>
                  </a:lnTo>
                  <a:lnTo>
                    <a:pt x="2589" y="26416"/>
                  </a:lnTo>
                  <a:lnTo>
                    <a:pt x="4564" y="25319"/>
                  </a:lnTo>
                  <a:lnTo>
                    <a:pt x="6758" y="24354"/>
                  </a:lnTo>
                  <a:lnTo>
                    <a:pt x="9039" y="23301"/>
                  </a:lnTo>
                  <a:lnTo>
                    <a:pt x="11365" y="22116"/>
                  </a:lnTo>
                  <a:lnTo>
                    <a:pt x="13647" y="20887"/>
                  </a:lnTo>
                  <a:lnTo>
                    <a:pt x="14788" y="20273"/>
                  </a:lnTo>
                  <a:lnTo>
                    <a:pt x="15885" y="19571"/>
                  </a:lnTo>
                  <a:lnTo>
                    <a:pt x="16938" y="18913"/>
                  </a:lnTo>
                  <a:lnTo>
                    <a:pt x="17991" y="18211"/>
                  </a:lnTo>
                  <a:lnTo>
                    <a:pt x="18956" y="17465"/>
                  </a:lnTo>
                  <a:lnTo>
                    <a:pt x="19922" y="16719"/>
                  </a:lnTo>
                  <a:lnTo>
                    <a:pt x="20799" y="15973"/>
                  </a:lnTo>
                  <a:lnTo>
                    <a:pt x="21633" y="15183"/>
                  </a:lnTo>
                  <a:lnTo>
                    <a:pt x="23520" y="13559"/>
                  </a:lnTo>
                  <a:lnTo>
                    <a:pt x="25100" y="12419"/>
                  </a:lnTo>
                  <a:lnTo>
                    <a:pt x="26855" y="10839"/>
                  </a:lnTo>
                  <a:lnTo>
                    <a:pt x="28435" y="9259"/>
                  </a:lnTo>
                  <a:lnTo>
                    <a:pt x="30102" y="7460"/>
                  </a:lnTo>
                  <a:lnTo>
                    <a:pt x="30102" y="7416"/>
                  </a:lnTo>
                  <a:lnTo>
                    <a:pt x="31682" y="5354"/>
                  </a:lnTo>
                  <a:lnTo>
                    <a:pt x="33174" y="2984"/>
                  </a:lnTo>
                  <a:lnTo>
                    <a:pt x="34622" y="264"/>
                  </a:lnTo>
                  <a:lnTo>
                    <a:pt x="34666" y="176"/>
                  </a:lnTo>
                  <a:lnTo>
                    <a:pt x="34666" y="132"/>
                  </a:lnTo>
                  <a:lnTo>
                    <a:pt x="34622" y="88"/>
                  </a:lnTo>
                  <a:lnTo>
                    <a:pt x="34578" y="44"/>
                  </a:lnTo>
                  <a:lnTo>
                    <a:pt x="3449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1"/>
            <p:cNvSpPr/>
            <p:nvPr/>
          </p:nvSpPr>
          <p:spPr>
            <a:xfrm>
              <a:off x="5275600" y="2483950"/>
              <a:ext cx="133850" cy="74625"/>
            </a:xfrm>
            <a:custGeom>
              <a:rect b="b" l="l" r="r" t="t"/>
              <a:pathLst>
                <a:path extrusionOk="0" h="2985" w="5354">
                  <a:moveTo>
                    <a:pt x="5178" y="1"/>
                  </a:moveTo>
                  <a:lnTo>
                    <a:pt x="5091" y="45"/>
                  </a:lnTo>
                  <a:lnTo>
                    <a:pt x="88" y="2634"/>
                  </a:lnTo>
                  <a:lnTo>
                    <a:pt x="44" y="2677"/>
                  </a:lnTo>
                  <a:lnTo>
                    <a:pt x="0" y="2765"/>
                  </a:lnTo>
                  <a:lnTo>
                    <a:pt x="0" y="2809"/>
                  </a:lnTo>
                  <a:lnTo>
                    <a:pt x="0" y="2897"/>
                  </a:lnTo>
                  <a:lnTo>
                    <a:pt x="88" y="2941"/>
                  </a:lnTo>
                  <a:lnTo>
                    <a:pt x="176" y="2985"/>
                  </a:lnTo>
                  <a:lnTo>
                    <a:pt x="264" y="2985"/>
                  </a:lnTo>
                  <a:lnTo>
                    <a:pt x="5266" y="352"/>
                  </a:lnTo>
                  <a:lnTo>
                    <a:pt x="5310" y="308"/>
                  </a:lnTo>
                  <a:lnTo>
                    <a:pt x="5354" y="264"/>
                  </a:lnTo>
                  <a:lnTo>
                    <a:pt x="5354" y="176"/>
                  </a:lnTo>
                  <a:lnTo>
                    <a:pt x="5354" y="132"/>
                  </a:lnTo>
                  <a:lnTo>
                    <a:pt x="5310" y="45"/>
                  </a:lnTo>
                  <a:lnTo>
                    <a:pt x="5222" y="45"/>
                  </a:lnTo>
                  <a:lnTo>
                    <a:pt x="517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1"/>
            <p:cNvSpPr/>
            <p:nvPr/>
          </p:nvSpPr>
          <p:spPr>
            <a:xfrm>
              <a:off x="6505350" y="3574375"/>
              <a:ext cx="121800" cy="43900"/>
            </a:xfrm>
            <a:custGeom>
              <a:rect b="b" l="l" r="r" t="t"/>
              <a:pathLst>
                <a:path extrusionOk="0" h="1756" w="4872">
                  <a:moveTo>
                    <a:pt x="2721" y="352"/>
                  </a:moveTo>
                  <a:lnTo>
                    <a:pt x="3950" y="440"/>
                  </a:lnTo>
                  <a:lnTo>
                    <a:pt x="4432" y="1054"/>
                  </a:lnTo>
                  <a:lnTo>
                    <a:pt x="4081" y="1229"/>
                  </a:lnTo>
                  <a:lnTo>
                    <a:pt x="1931" y="1405"/>
                  </a:lnTo>
                  <a:lnTo>
                    <a:pt x="439" y="1405"/>
                  </a:lnTo>
                  <a:lnTo>
                    <a:pt x="703" y="659"/>
                  </a:lnTo>
                  <a:lnTo>
                    <a:pt x="2721" y="352"/>
                  </a:lnTo>
                  <a:close/>
                  <a:moveTo>
                    <a:pt x="2721" y="1"/>
                  </a:moveTo>
                  <a:lnTo>
                    <a:pt x="527" y="352"/>
                  </a:lnTo>
                  <a:lnTo>
                    <a:pt x="439" y="396"/>
                  </a:lnTo>
                  <a:lnTo>
                    <a:pt x="395" y="440"/>
                  </a:lnTo>
                  <a:lnTo>
                    <a:pt x="0" y="1493"/>
                  </a:lnTo>
                  <a:lnTo>
                    <a:pt x="0" y="1580"/>
                  </a:lnTo>
                  <a:lnTo>
                    <a:pt x="44" y="1668"/>
                  </a:lnTo>
                  <a:lnTo>
                    <a:pt x="88" y="1712"/>
                  </a:lnTo>
                  <a:lnTo>
                    <a:pt x="176" y="1712"/>
                  </a:lnTo>
                  <a:lnTo>
                    <a:pt x="1975" y="1756"/>
                  </a:lnTo>
                  <a:lnTo>
                    <a:pt x="4169" y="1580"/>
                  </a:lnTo>
                  <a:lnTo>
                    <a:pt x="4257" y="1580"/>
                  </a:lnTo>
                  <a:lnTo>
                    <a:pt x="4783" y="1273"/>
                  </a:lnTo>
                  <a:lnTo>
                    <a:pt x="4827" y="1229"/>
                  </a:lnTo>
                  <a:lnTo>
                    <a:pt x="4871" y="1142"/>
                  </a:lnTo>
                  <a:lnTo>
                    <a:pt x="4871" y="1054"/>
                  </a:lnTo>
                  <a:lnTo>
                    <a:pt x="4827" y="1010"/>
                  </a:lnTo>
                  <a:lnTo>
                    <a:pt x="4213" y="176"/>
                  </a:lnTo>
                  <a:lnTo>
                    <a:pt x="4125" y="132"/>
                  </a:lnTo>
                  <a:lnTo>
                    <a:pt x="4081" y="89"/>
                  </a:lnTo>
                  <a:lnTo>
                    <a:pt x="272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1"/>
            <p:cNvSpPr/>
            <p:nvPr/>
          </p:nvSpPr>
          <p:spPr>
            <a:xfrm>
              <a:off x="4039275" y="2169125"/>
              <a:ext cx="3006925" cy="2565925"/>
            </a:xfrm>
            <a:custGeom>
              <a:rect b="b" l="l" r="r" t="t"/>
              <a:pathLst>
                <a:path extrusionOk="0" h="102637" w="120277">
                  <a:moveTo>
                    <a:pt x="106586" y="0"/>
                  </a:moveTo>
                  <a:lnTo>
                    <a:pt x="106498" y="44"/>
                  </a:lnTo>
                  <a:lnTo>
                    <a:pt x="104172" y="2808"/>
                  </a:lnTo>
                  <a:lnTo>
                    <a:pt x="100355" y="7065"/>
                  </a:lnTo>
                  <a:lnTo>
                    <a:pt x="98512" y="7372"/>
                  </a:lnTo>
                  <a:lnTo>
                    <a:pt x="98468" y="7416"/>
                  </a:lnTo>
                  <a:lnTo>
                    <a:pt x="95967" y="9303"/>
                  </a:lnTo>
                  <a:lnTo>
                    <a:pt x="89560" y="14173"/>
                  </a:lnTo>
                  <a:lnTo>
                    <a:pt x="84997" y="16543"/>
                  </a:lnTo>
                  <a:lnTo>
                    <a:pt x="79292" y="18605"/>
                  </a:lnTo>
                  <a:lnTo>
                    <a:pt x="74334" y="20712"/>
                  </a:lnTo>
                  <a:lnTo>
                    <a:pt x="67620" y="23081"/>
                  </a:lnTo>
                  <a:lnTo>
                    <a:pt x="63364" y="24617"/>
                  </a:lnTo>
                  <a:lnTo>
                    <a:pt x="59151" y="25538"/>
                  </a:lnTo>
                  <a:lnTo>
                    <a:pt x="59107" y="25538"/>
                  </a:lnTo>
                  <a:lnTo>
                    <a:pt x="54017" y="27338"/>
                  </a:lnTo>
                  <a:lnTo>
                    <a:pt x="48664" y="28786"/>
                  </a:lnTo>
                  <a:lnTo>
                    <a:pt x="43661" y="30629"/>
                  </a:lnTo>
                  <a:lnTo>
                    <a:pt x="39010" y="31418"/>
                  </a:lnTo>
                  <a:lnTo>
                    <a:pt x="33920" y="32603"/>
                  </a:lnTo>
                  <a:lnTo>
                    <a:pt x="29795" y="32779"/>
                  </a:lnTo>
                  <a:lnTo>
                    <a:pt x="29707" y="32779"/>
                  </a:lnTo>
                  <a:lnTo>
                    <a:pt x="23169" y="35587"/>
                  </a:lnTo>
                  <a:lnTo>
                    <a:pt x="17508" y="37825"/>
                  </a:lnTo>
                  <a:lnTo>
                    <a:pt x="13603" y="37869"/>
                  </a:lnTo>
                  <a:lnTo>
                    <a:pt x="11892" y="36552"/>
                  </a:lnTo>
                  <a:lnTo>
                    <a:pt x="11848" y="36509"/>
                  </a:lnTo>
                  <a:lnTo>
                    <a:pt x="9785" y="35631"/>
                  </a:lnTo>
                  <a:lnTo>
                    <a:pt x="9654" y="35631"/>
                  </a:lnTo>
                  <a:lnTo>
                    <a:pt x="9610" y="35675"/>
                  </a:lnTo>
                  <a:lnTo>
                    <a:pt x="9566" y="35719"/>
                  </a:lnTo>
                  <a:lnTo>
                    <a:pt x="6802" y="42081"/>
                  </a:lnTo>
                  <a:lnTo>
                    <a:pt x="6802" y="42213"/>
                  </a:lnTo>
                  <a:lnTo>
                    <a:pt x="8337" y="50199"/>
                  </a:lnTo>
                  <a:lnTo>
                    <a:pt x="8864" y="55333"/>
                  </a:lnTo>
                  <a:lnTo>
                    <a:pt x="9478" y="61608"/>
                  </a:lnTo>
                  <a:lnTo>
                    <a:pt x="7284" y="64021"/>
                  </a:lnTo>
                  <a:lnTo>
                    <a:pt x="7240" y="64109"/>
                  </a:lnTo>
                  <a:lnTo>
                    <a:pt x="6758" y="67839"/>
                  </a:lnTo>
                  <a:lnTo>
                    <a:pt x="5266" y="69463"/>
                  </a:lnTo>
                  <a:lnTo>
                    <a:pt x="5222" y="69507"/>
                  </a:lnTo>
                  <a:lnTo>
                    <a:pt x="4432" y="72359"/>
                  </a:lnTo>
                  <a:lnTo>
                    <a:pt x="2984" y="76001"/>
                  </a:lnTo>
                  <a:lnTo>
                    <a:pt x="1755" y="79423"/>
                  </a:lnTo>
                  <a:lnTo>
                    <a:pt x="570" y="82539"/>
                  </a:lnTo>
                  <a:lnTo>
                    <a:pt x="570" y="82583"/>
                  </a:lnTo>
                  <a:lnTo>
                    <a:pt x="44" y="86181"/>
                  </a:lnTo>
                  <a:lnTo>
                    <a:pt x="44" y="86225"/>
                  </a:lnTo>
                  <a:lnTo>
                    <a:pt x="0" y="89340"/>
                  </a:lnTo>
                  <a:lnTo>
                    <a:pt x="132" y="92324"/>
                  </a:lnTo>
                  <a:lnTo>
                    <a:pt x="132" y="92368"/>
                  </a:lnTo>
                  <a:lnTo>
                    <a:pt x="176" y="92456"/>
                  </a:lnTo>
                  <a:lnTo>
                    <a:pt x="263" y="92500"/>
                  </a:lnTo>
                  <a:lnTo>
                    <a:pt x="307" y="92500"/>
                  </a:lnTo>
                  <a:lnTo>
                    <a:pt x="395" y="92456"/>
                  </a:lnTo>
                  <a:lnTo>
                    <a:pt x="439" y="92412"/>
                  </a:lnTo>
                  <a:lnTo>
                    <a:pt x="483" y="92368"/>
                  </a:lnTo>
                  <a:lnTo>
                    <a:pt x="483" y="92324"/>
                  </a:lnTo>
                  <a:lnTo>
                    <a:pt x="351" y="89340"/>
                  </a:lnTo>
                  <a:lnTo>
                    <a:pt x="395" y="86225"/>
                  </a:lnTo>
                  <a:lnTo>
                    <a:pt x="922" y="82627"/>
                  </a:lnTo>
                  <a:lnTo>
                    <a:pt x="2062" y="79555"/>
                  </a:lnTo>
                  <a:lnTo>
                    <a:pt x="3335" y="76132"/>
                  </a:lnTo>
                  <a:lnTo>
                    <a:pt x="4739" y="72490"/>
                  </a:lnTo>
                  <a:lnTo>
                    <a:pt x="4739" y="72447"/>
                  </a:lnTo>
                  <a:lnTo>
                    <a:pt x="5529" y="69638"/>
                  </a:lnTo>
                  <a:lnTo>
                    <a:pt x="7065" y="68015"/>
                  </a:lnTo>
                  <a:lnTo>
                    <a:pt x="7109" y="67927"/>
                  </a:lnTo>
                  <a:lnTo>
                    <a:pt x="7591" y="64241"/>
                  </a:lnTo>
                  <a:lnTo>
                    <a:pt x="9785" y="61784"/>
                  </a:lnTo>
                  <a:lnTo>
                    <a:pt x="9829" y="61740"/>
                  </a:lnTo>
                  <a:lnTo>
                    <a:pt x="9829" y="61652"/>
                  </a:lnTo>
                  <a:lnTo>
                    <a:pt x="9215" y="55289"/>
                  </a:lnTo>
                  <a:lnTo>
                    <a:pt x="8688" y="50155"/>
                  </a:lnTo>
                  <a:lnTo>
                    <a:pt x="7153" y="42169"/>
                  </a:lnTo>
                  <a:lnTo>
                    <a:pt x="9829" y="36026"/>
                  </a:lnTo>
                  <a:lnTo>
                    <a:pt x="11716" y="36816"/>
                  </a:lnTo>
                  <a:lnTo>
                    <a:pt x="13427" y="38220"/>
                  </a:lnTo>
                  <a:lnTo>
                    <a:pt x="13559" y="38220"/>
                  </a:lnTo>
                  <a:lnTo>
                    <a:pt x="17552" y="38176"/>
                  </a:lnTo>
                  <a:lnTo>
                    <a:pt x="17596" y="38176"/>
                  </a:lnTo>
                  <a:lnTo>
                    <a:pt x="23301" y="35938"/>
                  </a:lnTo>
                  <a:lnTo>
                    <a:pt x="29839" y="33130"/>
                  </a:lnTo>
                  <a:lnTo>
                    <a:pt x="33964" y="32954"/>
                  </a:lnTo>
                  <a:lnTo>
                    <a:pt x="34007" y="32954"/>
                  </a:lnTo>
                  <a:lnTo>
                    <a:pt x="39098" y="31769"/>
                  </a:lnTo>
                  <a:lnTo>
                    <a:pt x="43749" y="30980"/>
                  </a:lnTo>
                  <a:lnTo>
                    <a:pt x="43793" y="30980"/>
                  </a:lnTo>
                  <a:lnTo>
                    <a:pt x="48751" y="29137"/>
                  </a:lnTo>
                  <a:lnTo>
                    <a:pt x="54105" y="27645"/>
                  </a:lnTo>
                  <a:lnTo>
                    <a:pt x="59239" y="25889"/>
                  </a:lnTo>
                  <a:lnTo>
                    <a:pt x="63451" y="24968"/>
                  </a:lnTo>
                  <a:lnTo>
                    <a:pt x="63495" y="24968"/>
                  </a:lnTo>
                  <a:lnTo>
                    <a:pt x="67752" y="23432"/>
                  </a:lnTo>
                  <a:lnTo>
                    <a:pt x="74465" y="21063"/>
                  </a:lnTo>
                  <a:lnTo>
                    <a:pt x="79424" y="18956"/>
                  </a:lnTo>
                  <a:lnTo>
                    <a:pt x="85128" y="16850"/>
                  </a:lnTo>
                  <a:lnTo>
                    <a:pt x="89736" y="14437"/>
                  </a:lnTo>
                  <a:lnTo>
                    <a:pt x="89780" y="14437"/>
                  </a:lnTo>
                  <a:lnTo>
                    <a:pt x="96186" y="9566"/>
                  </a:lnTo>
                  <a:lnTo>
                    <a:pt x="98643" y="7723"/>
                  </a:lnTo>
                  <a:lnTo>
                    <a:pt x="100486" y="7372"/>
                  </a:lnTo>
                  <a:lnTo>
                    <a:pt x="100574" y="7328"/>
                  </a:lnTo>
                  <a:lnTo>
                    <a:pt x="104436" y="3072"/>
                  </a:lnTo>
                  <a:lnTo>
                    <a:pt x="106674" y="351"/>
                  </a:lnTo>
                  <a:lnTo>
                    <a:pt x="112334" y="1711"/>
                  </a:lnTo>
                  <a:lnTo>
                    <a:pt x="112949" y="3554"/>
                  </a:lnTo>
                  <a:lnTo>
                    <a:pt x="116547" y="18386"/>
                  </a:lnTo>
                  <a:lnTo>
                    <a:pt x="116371" y="30409"/>
                  </a:lnTo>
                  <a:lnTo>
                    <a:pt x="116371" y="30453"/>
                  </a:lnTo>
                  <a:lnTo>
                    <a:pt x="118741" y="38439"/>
                  </a:lnTo>
                  <a:lnTo>
                    <a:pt x="117600" y="42213"/>
                  </a:lnTo>
                  <a:lnTo>
                    <a:pt x="116942" y="44934"/>
                  </a:lnTo>
                  <a:lnTo>
                    <a:pt x="116942" y="44977"/>
                  </a:lnTo>
                  <a:lnTo>
                    <a:pt x="116810" y="48268"/>
                  </a:lnTo>
                  <a:lnTo>
                    <a:pt x="116810" y="48356"/>
                  </a:lnTo>
                  <a:lnTo>
                    <a:pt x="119926" y="54982"/>
                  </a:lnTo>
                  <a:lnTo>
                    <a:pt x="119662" y="55991"/>
                  </a:lnTo>
                  <a:lnTo>
                    <a:pt x="118697" y="56518"/>
                  </a:lnTo>
                  <a:lnTo>
                    <a:pt x="118653" y="56518"/>
                  </a:lnTo>
                  <a:lnTo>
                    <a:pt x="115889" y="58580"/>
                  </a:lnTo>
                  <a:lnTo>
                    <a:pt x="113519" y="60511"/>
                  </a:lnTo>
                  <a:lnTo>
                    <a:pt x="109614" y="64197"/>
                  </a:lnTo>
                  <a:lnTo>
                    <a:pt x="109570" y="64241"/>
                  </a:lnTo>
                  <a:lnTo>
                    <a:pt x="104304" y="75562"/>
                  </a:lnTo>
                  <a:lnTo>
                    <a:pt x="100750" y="78634"/>
                  </a:lnTo>
                  <a:lnTo>
                    <a:pt x="98468" y="80828"/>
                  </a:lnTo>
                  <a:lnTo>
                    <a:pt x="91184" y="82978"/>
                  </a:lnTo>
                  <a:lnTo>
                    <a:pt x="87805" y="83417"/>
                  </a:lnTo>
                  <a:lnTo>
                    <a:pt x="87761" y="83417"/>
                  </a:lnTo>
                  <a:lnTo>
                    <a:pt x="84163" y="84470"/>
                  </a:lnTo>
                  <a:lnTo>
                    <a:pt x="84075" y="84514"/>
                  </a:lnTo>
                  <a:lnTo>
                    <a:pt x="82846" y="86006"/>
                  </a:lnTo>
                  <a:lnTo>
                    <a:pt x="82846" y="86049"/>
                  </a:lnTo>
                  <a:lnTo>
                    <a:pt x="81311" y="88858"/>
                  </a:lnTo>
                  <a:lnTo>
                    <a:pt x="78853" y="91008"/>
                  </a:lnTo>
                  <a:lnTo>
                    <a:pt x="74202" y="91885"/>
                  </a:lnTo>
                  <a:lnTo>
                    <a:pt x="74158" y="91929"/>
                  </a:lnTo>
                  <a:lnTo>
                    <a:pt x="70560" y="93948"/>
                  </a:lnTo>
                  <a:lnTo>
                    <a:pt x="70516" y="93992"/>
                  </a:lnTo>
                  <a:lnTo>
                    <a:pt x="68629" y="96668"/>
                  </a:lnTo>
                  <a:lnTo>
                    <a:pt x="65207" y="97239"/>
                  </a:lnTo>
                  <a:lnTo>
                    <a:pt x="63671" y="96932"/>
                  </a:lnTo>
                  <a:lnTo>
                    <a:pt x="62003" y="96932"/>
                  </a:lnTo>
                  <a:lnTo>
                    <a:pt x="58098" y="97985"/>
                  </a:lnTo>
                  <a:lnTo>
                    <a:pt x="52481" y="99038"/>
                  </a:lnTo>
                  <a:lnTo>
                    <a:pt x="51252" y="98862"/>
                  </a:lnTo>
                  <a:lnTo>
                    <a:pt x="48005" y="98424"/>
                  </a:lnTo>
                  <a:lnTo>
                    <a:pt x="44451" y="97590"/>
                  </a:lnTo>
                  <a:lnTo>
                    <a:pt x="43398" y="95966"/>
                  </a:lnTo>
                  <a:lnTo>
                    <a:pt x="43398" y="95922"/>
                  </a:lnTo>
                  <a:lnTo>
                    <a:pt x="41160" y="93158"/>
                  </a:lnTo>
                  <a:lnTo>
                    <a:pt x="41160" y="92368"/>
                  </a:lnTo>
                  <a:lnTo>
                    <a:pt x="41160" y="90832"/>
                  </a:lnTo>
                  <a:lnTo>
                    <a:pt x="42038" y="88989"/>
                  </a:lnTo>
                  <a:lnTo>
                    <a:pt x="43617" y="86971"/>
                  </a:lnTo>
                  <a:lnTo>
                    <a:pt x="46645" y="85391"/>
                  </a:lnTo>
                  <a:lnTo>
                    <a:pt x="46689" y="85303"/>
                  </a:lnTo>
                  <a:lnTo>
                    <a:pt x="47215" y="84426"/>
                  </a:lnTo>
                  <a:lnTo>
                    <a:pt x="48005" y="82671"/>
                  </a:lnTo>
                  <a:lnTo>
                    <a:pt x="49015" y="80915"/>
                  </a:lnTo>
                  <a:lnTo>
                    <a:pt x="50550" y="78897"/>
                  </a:lnTo>
                  <a:lnTo>
                    <a:pt x="50550" y="78853"/>
                  </a:lnTo>
                  <a:lnTo>
                    <a:pt x="51296" y="77537"/>
                  </a:lnTo>
                  <a:lnTo>
                    <a:pt x="51296" y="77449"/>
                  </a:lnTo>
                  <a:lnTo>
                    <a:pt x="51428" y="76527"/>
                  </a:lnTo>
                  <a:lnTo>
                    <a:pt x="51428" y="76484"/>
                  </a:lnTo>
                  <a:lnTo>
                    <a:pt x="51340" y="75035"/>
                  </a:lnTo>
                  <a:lnTo>
                    <a:pt x="52042" y="70691"/>
                  </a:lnTo>
                  <a:lnTo>
                    <a:pt x="55684" y="63846"/>
                  </a:lnTo>
                  <a:lnTo>
                    <a:pt x="58405" y="60028"/>
                  </a:lnTo>
                  <a:lnTo>
                    <a:pt x="61213" y="58361"/>
                  </a:lnTo>
                  <a:lnTo>
                    <a:pt x="65163" y="56606"/>
                  </a:lnTo>
                  <a:lnTo>
                    <a:pt x="65207" y="56562"/>
                  </a:lnTo>
                  <a:lnTo>
                    <a:pt x="68761" y="52832"/>
                  </a:lnTo>
                  <a:lnTo>
                    <a:pt x="77844" y="45811"/>
                  </a:lnTo>
                  <a:lnTo>
                    <a:pt x="82452" y="41950"/>
                  </a:lnTo>
                  <a:lnTo>
                    <a:pt x="89121" y="38308"/>
                  </a:lnTo>
                  <a:lnTo>
                    <a:pt x="93553" y="38088"/>
                  </a:lnTo>
                  <a:lnTo>
                    <a:pt x="93597" y="38088"/>
                  </a:lnTo>
                  <a:lnTo>
                    <a:pt x="105708" y="31726"/>
                  </a:lnTo>
                  <a:lnTo>
                    <a:pt x="105796" y="31682"/>
                  </a:lnTo>
                  <a:lnTo>
                    <a:pt x="105796" y="31594"/>
                  </a:lnTo>
                  <a:lnTo>
                    <a:pt x="106454" y="27820"/>
                  </a:lnTo>
                  <a:lnTo>
                    <a:pt x="106454" y="27776"/>
                  </a:lnTo>
                  <a:lnTo>
                    <a:pt x="106235" y="24705"/>
                  </a:lnTo>
                  <a:lnTo>
                    <a:pt x="106410" y="21545"/>
                  </a:lnTo>
                  <a:lnTo>
                    <a:pt x="106366" y="21458"/>
                  </a:lnTo>
                  <a:lnTo>
                    <a:pt x="104875" y="19395"/>
                  </a:lnTo>
                  <a:lnTo>
                    <a:pt x="104787" y="19351"/>
                  </a:lnTo>
                  <a:lnTo>
                    <a:pt x="100574" y="18035"/>
                  </a:lnTo>
                  <a:lnTo>
                    <a:pt x="99126" y="17421"/>
                  </a:lnTo>
                  <a:lnTo>
                    <a:pt x="95089" y="15841"/>
                  </a:lnTo>
                  <a:lnTo>
                    <a:pt x="95001" y="15841"/>
                  </a:lnTo>
                  <a:lnTo>
                    <a:pt x="94958" y="15885"/>
                  </a:lnTo>
                  <a:lnTo>
                    <a:pt x="91447" y="18342"/>
                  </a:lnTo>
                  <a:lnTo>
                    <a:pt x="83461" y="23915"/>
                  </a:lnTo>
                  <a:lnTo>
                    <a:pt x="79687" y="25100"/>
                  </a:lnTo>
                  <a:lnTo>
                    <a:pt x="76352" y="24705"/>
                  </a:lnTo>
                  <a:lnTo>
                    <a:pt x="76264" y="24705"/>
                  </a:lnTo>
                  <a:lnTo>
                    <a:pt x="70823" y="26767"/>
                  </a:lnTo>
                  <a:lnTo>
                    <a:pt x="65119" y="28654"/>
                  </a:lnTo>
                  <a:lnTo>
                    <a:pt x="61126" y="30146"/>
                  </a:lnTo>
                  <a:lnTo>
                    <a:pt x="56518" y="31769"/>
                  </a:lnTo>
                  <a:lnTo>
                    <a:pt x="51428" y="33569"/>
                  </a:lnTo>
                  <a:lnTo>
                    <a:pt x="47435" y="35017"/>
                  </a:lnTo>
                  <a:lnTo>
                    <a:pt x="47391" y="35017"/>
                  </a:lnTo>
                  <a:lnTo>
                    <a:pt x="42784" y="37474"/>
                  </a:lnTo>
                  <a:lnTo>
                    <a:pt x="38922" y="38571"/>
                  </a:lnTo>
                  <a:lnTo>
                    <a:pt x="35236" y="39800"/>
                  </a:lnTo>
                  <a:lnTo>
                    <a:pt x="31594" y="40721"/>
                  </a:lnTo>
                  <a:lnTo>
                    <a:pt x="31550" y="40721"/>
                  </a:lnTo>
                  <a:lnTo>
                    <a:pt x="27381" y="43529"/>
                  </a:lnTo>
                  <a:lnTo>
                    <a:pt x="27338" y="43573"/>
                  </a:lnTo>
                  <a:lnTo>
                    <a:pt x="24398" y="47479"/>
                  </a:lnTo>
                  <a:lnTo>
                    <a:pt x="24354" y="47479"/>
                  </a:lnTo>
                  <a:lnTo>
                    <a:pt x="22730" y="50550"/>
                  </a:lnTo>
                  <a:lnTo>
                    <a:pt x="21589" y="53490"/>
                  </a:lnTo>
                  <a:lnTo>
                    <a:pt x="19659" y="56255"/>
                  </a:lnTo>
                  <a:lnTo>
                    <a:pt x="19615" y="56342"/>
                  </a:lnTo>
                  <a:lnTo>
                    <a:pt x="18167" y="68936"/>
                  </a:lnTo>
                  <a:lnTo>
                    <a:pt x="18167" y="68980"/>
                  </a:lnTo>
                  <a:lnTo>
                    <a:pt x="18562" y="76176"/>
                  </a:lnTo>
                  <a:lnTo>
                    <a:pt x="18210" y="77975"/>
                  </a:lnTo>
                  <a:lnTo>
                    <a:pt x="17552" y="80301"/>
                  </a:lnTo>
                  <a:lnTo>
                    <a:pt x="16367" y="82012"/>
                  </a:lnTo>
                  <a:lnTo>
                    <a:pt x="14919" y="83987"/>
                  </a:lnTo>
                  <a:lnTo>
                    <a:pt x="13427" y="84557"/>
                  </a:lnTo>
                  <a:lnTo>
                    <a:pt x="13340" y="84601"/>
                  </a:lnTo>
                  <a:lnTo>
                    <a:pt x="13296" y="84645"/>
                  </a:lnTo>
                  <a:lnTo>
                    <a:pt x="12330" y="86795"/>
                  </a:lnTo>
                  <a:lnTo>
                    <a:pt x="12330" y="86839"/>
                  </a:lnTo>
                  <a:lnTo>
                    <a:pt x="11716" y="89209"/>
                  </a:lnTo>
                  <a:lnTo>
                    <a:pt x="11716" y="89253"/>
                  </a:lnTo>
                  <a:lnTo>
                    <a:pt x="12418" y="95571"/>
                  </a:lnTo>
                  <a:lnTo>
                    <a:pt x="13559" y="102505"/>
                  </a:lnTo>
                  <a:lnTo>
                    <a:pt x="13603" y="102592"/>
                  </a:lnTo>
                  <a:lnTo>
                    <a:pt x="13735" y="102636"/>
                  </a:lnTo>
                  <a:lnTo>
                    <a:pt x="13822" y="102636"/>
                  </a:lnTo>
                  <a:lnTo>
                    <a:pt x="13866" y="102548"/>
                  </a:lnTo>
                  <a:lnTo>
                    <a:pt x="13910" y="102505"/>
                  </a:lnTo>
                  <a:lnTo>
                    <a:pt x="13910" y="102417"/>
                  </a:lnTo>
                  <a:lnTo>
                    <a:pt x="12769" y="95484"/>
                  </a:lnTo>
                  <a:lnTo>
                    <a:pt x="12067" y="89253"/>
                  </a:lnTo>
                  <a:lnTo>
                    <a:pt x="12682" y="86927"/>
                  </a:lnTo>
                  <a:lnTo>
                    <a:pt x="13603" y="84865"/>
                  </a:lnTo>
                  <a:lnTo>
                    <a:pt x="15095" y="84294"/>
                  </a:lnTo>
                  <a:lnTo>
                    <a:pt x="15183" y="84250"/>
                  </a:lnTo>
                  <a:lnTo>
                    <a:pt x="16675" y="82188"/>
                  </a:lnTo>
                  <a:lnTo>
                    <a:pt x="17859" y="80477"/>
                  </a:lnTo>
                  <a:lnTo>
                    <a:pt x="17859" y="80433"/>
                  </a:lnTo>
                  <a:lnTo>
                    <a:pt x="18562" y="78063"/>
                  </a:lnTo>
                  <a:lnTo>
                    <a:pt x="18913" y="76220"/>
                  </a:lnTo>
                  <a:lnTo>
                    <a:pt x="18913" y="76176"/>
                  </a:lnTo>
                  <a:lnTo>
                    <a:pt x="18518" y="68980"/>
                  </a:lnTo>
                  <a:lnTo>
                    <a:pt x="19966" y="56430"/>
                  </a:lnTo>
                  <a:lnTo>
                    <a:pt x="21853" y="53666"/>
                  </a:lnTo>
                  <a:lnTo>
                    <a:pt x="21896" y="53622"/>
                  </a:lnTo>
                  <a:lnTo>
                    <a:pt x="23081" y="50682"/>
                  </a:lnTo>
                  <a:lnTo>
                    <a:pt x="24661" y="47654"/>
                  </a:lnTo>
                  <a:lnTo>
                    <a:pt x="27601" y="43837"/>
                  </a:lnTo>
                  <a:lnTo>
                    <a:pt x="31726" y="41072"/>
                  </a:lnTo>
                  <a:lnTo>
                    <a:pt x="35324" y="40107"/>
                  </a:lnTo>
                  <a:lnTo>
                    <a:pt x="39054" y="38922"/>
                  </a:lnTo>
                  <a:lnTo>
                    <a:pt x="42871" y="37825"/>
                  </a:lnTo>
                  <a:lnTo>
                    <a:pt x="42915" y="37781"/>
                  </a:lnTo>
                  <a:lnTo>
                    <a:pt x="47567" y="35368"/>
                  </a:lnTo>
                  <a:lnTo>
                    <a:pt x="51560" y="33920"/>
                  </a:lnTo>
                  <a:lnTo>
                    <a:pt x="56650" y="32077"/>
                  </a:lnTo>
                  <a:lnTo>
                    <a:pt x="61213" y="30453"/>
                  </a:lnTo>
                  <a:lnTo>
                    <a:pt x="65250" y="29005"/>
                  </a:lnTo>
                  <a:lnTo>
                    <a:pt x="70911" y="27074"/>
                  </a:lnTo>
                  <a:lnTo>
                    <a:pt x="76352" y="25056"/>
                  </a:lnTo>
                  <a:lnTo>
                    <a:pt x="79687" y="25451"/>
                  </a:lnTo>
                  <a:lnTo>
                    <a:pt x="79731" y="25451"/>
                  </a:lnTo>
                  <a:lnTo>
                    <a:pt x="83592" y="24266"/>
                  </a:lnTo>
                  <a:lnTo>
                    <a:pt x="83680" y="24222"/>
                  </a:lnTo>
                  <a:lnTo>
                    <a:pt x="91623" y="18649"/>
                  </a:lnTo>
                  <a:lnTo>
                    <a:pt x="95045" y="16236"/>
                  </a:lnTo>
                  <a:lnTo>
                    <a:pt x="98995" y="17772"/>
                  </a:lnTo>
                  <a:lnTo>
                    <a:pt x="100443" y="18342"/>
                  </a:lnTo>
                  <a:lnTo>
                    <a:pt x="104655" y="19658"/>
                  </a:lnTo>
                  <a:lnTo>
                    <a:pt x="106059" y="21589"/>
                  </a:lnTo>
                  <a:lnTo>
                    <a:pt x="105884" y="24705"/>
                  </a:lnTo>
                  <a:lnTo>
                    <a:pt x="106103" y="27776"/>
                  </a:lnTo>
                  <a:lnTo>
                    <a:pt x="105489" y="31462"/>
                  </a:lnTo>
                  <a:lnTo>
                    <a:pt x="93466" y="37737"/>
                  </a:lnTo>
                  <a:lnTo>
                    <a:pt x="89078" y="37957"/>
                  </a:lnTo>
                  <a:lnTo>
                    <a:pt x="88990" y="38000"/>
                  </a:lnTo>
                  <a:lnTo>
                    <a:pt x="82276" y="41643"/>
                  </a:lnTo>
                  <a:lnTo>
                    <a:pt x="82276" y="41686"/>
                  </a:lnTo>
                  <a:lnTo>
                    <a:pt x="77625" y="45504"/>
                  </a:lnTo>
                  <a:lnTo>
                    <a:pt x="68541" y="52569"/>
                  </a:lnTo>
                  <a:lnTo>
                    <a:pt x="68498" y="52569"/>
                  </a:lnTo>
                  <a:lnTo>
                    <a:pt x="64987" y="56299"/>
                  </a:lnTo>
                  <a:lnTo>
                    <a:pt x="61082" y="58010"/>
                  </a:lnTo>
                  <a:lnTo>
                    <a:pt x="61038" y="58054"/>
                  </a:lnTo>
                  <a:lnTo>
                    <a:pt x="58186" y="59765"/>
                  </a:lnTo>
                  <a:lnTo>
                    <a:pt x="58142" y="59809"/>
                  </a:lnTo>
                  <a:lnTo>
                    <a:pt x="55377" y="63670"/>
                  </a:lnTo>
                  <a:lnTo>
                    <a:pt x="51735" y="70560"/>
                  </a:lnTo>
                  <a:lnTo>
                    <a:pt x="51691" y="70604"/>
                  </a:lnTo>
                  <a:lnTo>
                    <a:pt x="50989" y="74992"/>
                  </a:lnTo>
                  <a:lnTo>
                    <a:pt x="50989" y="75035"/>
                  </a:lnTo>
                  <a:lnTo>
                    <a:pt x="51077" y="76484"/>
                  </a:lnTo>
                  <a:lnTo>
                    <a:pt x="50945" y="77361"/>
                  </a:lnTo>
                  <a:lnTo>
                    <a:pt x="50243" y="78678"/>
                  </a:lnTo>
                  <a:lnTo>
                    <a:pt x="48707" y="80696"/>
                  </a:lnTo>
                  <a:lnTo>
                    <a:pt x="48707" y="80740"/>
                  </a:lnTo>
                  <a:lnTo>
                    <a:pt x="47698" y="82495"/>
                  </a:lnTo>
                  <a:lnTo>
                    <a:pt x="46908" y="84250"/>
                  </a:lnTo>
                  <a:lnTo>
                    <a:pt x="46426" y="85084"/>
                  </a:lnTo>
                  <a:lnTo>
                    <a:pt x="43442" y="86708"/>
                  </a:lnTo>
                  <a:lnTo>
                    <a:pt x="43354" y="86752"/>
                  </a:lnTo>
                  <a:lnTo>
                    <a:pt x="41774" y="88814"/>
                  </a:lnTo>
                  <a:lnTo>
                    <a:pt x="41730" y="88814"/>
                  </a:lnTo>
                  <a:lnTo>
                    <a:pt x="40809" y="90745"/>
                  </a:lnTo>
                  <a:lnTo>
                    <a:pt x="40809" y="90832"/>
                  </a:lnTo>
                  <a:lnTo>
                    <a:pt x="40809" y="92368"/>
                  </a:lnTo>
                  <a:lnTo>
                    <a:pt x="40809" y="93202"/>
                  </a:lnTo>
                  <a:lnTo>
                    <a:pt x="40853" y="93334"/>
                  </a:lnTo>
                  <a:lnTo>
                    <a:pt x="43091" y="96142"/>
                  </a:lnTo>
                  <a:lnTo>
                    <a:pt x="44188" y="97809"/>
                  </a:lnTo>
                  <a:lnTo>
                    <a:pt x="44275" y="97897"/>
                  </a:lnTo>
                  <a:lnTo>
                    <a:pt x="47918" y="98731"/>
                  </a:lnTo>
                  <a:lnTo>
                    <a:pt x="51209" y="99170"/>
                  </a:lnTo>
                  <a:lnTo>
                    <a:pt x="52437" y="99389"/>
                  </a:lnTo>
                  <a:lnTo>
                    <a:pt x="52481" y="99389"/>
                  </a:lnTo>
                  <a:lnTo>
                    <a:pt x="58186" y="98292"/>
                  </a:lnTo>
                  <a:lnTo>
                    <a:pt x="62091" y="97283"/>
                  </a:lnTo>
                  <a:lnTo>
                    <a:pt x="63627" y="97283"/>
                  </a:lnTo>
                  <a:lnTo>
                    <a:pt x="65163" y="97590"/>
                  </a:lnTo>
                  <a:lnTo>
                    <a:pt x="65250" y="97590"/>
                  </a:lnTo>
                  <a:lnTo>
                    <a:pt x="68761" y="97019"/>
                  </a:lnTo>
                  <a:lnTo>
                    <a:pt x="68805" y="96976"/>
                  </a:lnTo>
                  <a:lnTo>
                    <a:pt x="68892" y="96932"/>
                  </a:lnTo>
                  <a:lnTo>
                    <a:pt x="70779" y="94211"/>
                  </a:lnTo>
                  <a:lnTo>
                    <a:pt x="74334" y="92237"/>
                  </a:lnTo>
                  <a:lnTo>
                    <a:pt x="78941" y="91359"/>
                  </a:lnTo>
                  <a:lnTo>
                    <a:pt x="79029" y="91315"/>
                  </a:lnTo>
                  <a:lnTo>
                    <a:pt x="81574" y="89121"/>
                  </a:lnTo>
                  <a:lnTo>
                    <a:pt x="81618" y="89077"/>
                  </a:lnTo>
                  <a:lnTo>
                    <a:pt x="83110" y="86225"/>
                  </a:lnTo>
                  <a:lnTo>
                    <a:pt x="84295" y="84777"/>
                  </a:lnTo>
                  <a:lnTo>
                    <a:pt x="87849" y="83768"/>
                  </a:lnTo>
                  <a:lnTo>
                    <a:pt x="91228" y="83329"/>
                  </a:lnTo>
                  <a:lnTo>
                    <a:pt x="91272" y="83285"/>
                  </a:lnTo>
                  <a:lnTo>
                    <a:pt x="98600" y="81135"/>
                  </a:lnTo>
                  <a:lnTo>
                    <a:pt x="98643" y="81091"/>
                  </a:lnTo>
                  <a:lnTo>
                    <a:pt x="100969" y="78897"/>
                  </a:lnTo>
                  <a:lnTo>
                    <a:pt x="104567" y="75781"/>
                  </a:lnTo>
                  <a:lnTo>
                    <a:pt x="104611" y="75738"/>
                  </a:lnTo>
                  <a:lnTo>
                    <a:pt x="109877" y="64416"/>
                  </a:lnTo>
                  <a:lnTo>
                    <a:pt x="113738" y="60774"/>
                  </a:lnTo>
                  <a:lnTo>
                    <a:pt x="116064" y="58844"/>
                  </a:lnTo>
                  <a:lnTo>
                    <a:pt x="118872" y="56825"/>
                  </a:lnTo>
                  <a:lnTo>
                    <a:pt x="119882" y="56255"/>
                  </a:lnTo>
                  <a:lnTo>
                    <a:pt x="119926" y="56211"/>
                  </a:lnTo>
                  <a:lnTo>
                    <a:pt x="119969" y="56167"/>
                  </a:lnTo>
                  <a:lnTo>
                    <a:pt x="120277" y="54982"/>
                  </a:lnTo>
                  <a:lnTo>
                    <a:pt x="120277" y="54894"/>
                  </a:lnTo>
                  <a:lnTo>
                    <a:pt x="117161" y="48225"/>
                  </a:lnTo>
                  <a:lnTo>
                    <a:pt x="117293" y="44977"/>
                  </a:lnTo>
                  <a:lnTo>
                    <a:pt x="117907" y="42301"/>
                  </a:lnTo>
                  <a:lnTo>
                    <a:pt x="119092" y="38483"/>
                  </a:lnTo>
                  <a:lnTo>
                    <a:pt x="119136" y="38395"/>
                  </a:lnTo>
                  <a:lnTo>
                    <a:pt x="116722" y="30409"/>
                  </a:lnTo>
                  <a:lnTo>
                    <a:pt x="116898" y="18342"/>
                  </a:lnTo>
                  <a:lnTo>
                    <a:pt x="116898" y="18298"/>
                  </a:lnTo>
                  <a:lnTo>
                    <a:pt x="113300" y="3467"/>
                  </a:lnTo>
                  <a:lnTo>
                    <a:pt x="112597" y="1536"/>
                  </a:lnTo>
                  <a:lnTo>
                    <a:pt x="112554" y="1448"/>
                  </a:lnTo>
                  <a:lnTo>
                    <a:pt x="112510" y="1404"/>
                  </a:lnTo>
                  <a:lnTo>
                    <a:pt x="10667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1"/>
            <p:cNvSpPr/>
            <p:nvPr/>
          </p:nvSpPr>
          <p:spPr>
            <a:xfrm>
              <a:off x="4836800" y="3535975"/>
              <a:ext cx="125075" cy="1464550"/>
            </a:xfrm>
            <a:custGeom>
              <a:rect b="b" l="l" r="r" t="t"/>
              <a:pathLst>
                <a:path extrusionOk="0" h="58582" w="5003">
                  <a:moveTo>
                    <a:pt x="2106" y="1"/>
                  </a:moveTo>
                  <a:lnTo>
                    <a:pt x="2063" y="45"/>
                  </a:lnTo>
                  <a:lnTo>
                    <a:pt x="2019" y="133"/>
                  </a:lnTo>
                  <a:lnTo>
                    <a:pt x="2019" y="220"/>
                  </a:lnTo>
                  <a:lnTo>
                    <a:pt x="2019" y="308"/>
                  </a:lnTo>
                  <a:lnTo>
                    <a:pt x="2721" y="2985"/>
                  </a:lnTo>
                  <a:lnTo>
                    <a:pt x="3335" y="5837"/>
                  </a:lnTo>
                  <a:lnTo>
                    <a:pt x="4257" y="9435"/>
                  </a:lnTo>
                  <a:lnTo>
                    <a:pt x="4564" y="11717"/>
                  </a:lnTo>
                  <a:lnTo>
                    <a:pt x="4652" y="14394"/>
                  </a:lnTo>
                  <a:lnTo>
                    <a:pt x="4520" y="17070"/>
                  </a:lnTo>
                  <a:lnTo>
                    <a:pt x="4388" y="19221"/>
                  </a:lnTo>
                  <a:lnTo>
                    <a:pt x="4300" y="20537"/>
                  </a:lnTo>
                  <a:lnTo>
                    <a:pt x="3993" y="24223"/>
                  </a:lnTo>
                  <a:lnTo>
                    <a:pt x="4037" y="26505"/>
                  </a:lnTo>
                  <a:lnTo>
                    <a:pt x="3598" y="30893"/>
                  </a:lnTo>
                  <a:lnTo>
                    <a:pt x="3247" y="33613"/>
                  </a:lnTo>
                  <a:lnTo>
                    <a:pt x="2896" y="36071"/>
                  </a:lnTo>
                  <a:lnTo>
                    <a:pt x="2414" y="38572"/>
                  </a:lnTo>
                  <a:lnTo>
                    <a:pt x="1799" y="40634"/>
                  </a:lnTo>
                  <a:lnTo>
                    <a:pt x="132" y="46646"/>
                  </a:lnTo>
                  <a:lnTo>
                    <a:pt x="132" y="46690"/>
                  </a:lnTo>
                  <a:lnTo>
                    <a:pt x="0" y="49015"/>
                  </a:lnTo>
                  <a:lnTo>
                    <a:pt x="0" y="50419"/>
                  </a:lnTo>
                  <a:lnTo>
                    <a:pt x="0" y="50463"/>
                  </a:lnTo>
                  <a:lnTo>
                    <a:pt x="527" y="52789"/>
                  </a:lnTo>
                  <a:lnTo>
                    <a:pt x="1317" y="55466"/>
                  </a:lnTo>
                  <a:lnTo>
                    <a:pt x="2106" y="57528"/>
                  </a:lnTo>
                  <a:lnTo>
                    <a:pt x="2150" y="57572"/>
                  </a:lnTo>
                  <a:lnTo>
                    <a:pt x="2809" y="58493"/>
                  </a:lnTo>
                  <a:lnTo>
                    <a:pt x="2896" y="58537"/>
                  </a:lnTo>
                  <a:lnTo>
                    <a:pt x="2940" y="58581"/>
                  </a:lnTo>
                  <a:lnTo>
                    <a:pt x="3072" y="58537"/>
                  </a:lnTo>
                  <a:lnTo>
                    <a:pt x="3116" y="58493"/>
                  </a:lnTo>
                  <a:lnTo>
                    <a:pt x="3116" y="58406"/>
                  </a:lnTo>
                  <a:lnTo>
                    <a:pt x="3116" y="58362"/>
                  </a:lnTo>
                  <a:lnTo>
                    <a:pt x="3116" y="58274"/>
                  </a:lnTo>
                  <a:lnTo>
                    <a:pt x="2457" y="57353"/>
                  </a:lnTo>
                  <a:lnTo>
                    <a:pt x="1668" y="55334"/>
                  </a:lnTo>
                  <a:lnTo>
                    <a:pt x="878" y="52701"/>
                  </a:lnTo>
                  <a:lnTo>
                    <a:pt x="351" y="50419"/>
                  </a:lnTo>
                  <a:lnTo>
                    <a:pt x="351" y="49015"/>
                  </a:lnTo>
                  <a:lnTo>
                    <a:pt x="483" y="46734"/>
                  </a:lnTo>
                  <a:lnTo>
                    <a:pt x="2106" y="40722"/>
                  </a:lnTo>
                  <a:lnTo>
                    <a:pt x="2765" y="38660"/>
                  </a:lnTo>
                  <a:lnTo>
                    <a:pt x="3247" y="36114"/>
                  </a:lnTo>
                  <a:lnTo>
                    <a:pt x="3598" y="33657"/>
                  </a:lnTo>
                  <a:lnTo>
                    <a:pt x="3949" y="30937"/>
                  </a:lnTo>
                  <a:lnTo>
                    <a:pt x="4388" y="26549"/>
                  </a:lnTo>
                  <a:lnTo>
                    <a:pt x="4388" y="26505"/>
                  </a:lnTo>
                  <a:lnTo>
                    <a:pt x="4344" y="24223"/>
                  </a:lnTo>
                  <a:lnTo>
                    <a:pt x="4652" y="20581"/>
                  </a:lnTo>
                  <a:lnTo>
                    <a:pt x="4739" y="19221"/>
                  </a:lnTo>
                  <a:lnTo>
                    <a:pt x="4871" y="17070"/>
                  </a:lnTo>
                  <a:lnTo>
                    <a:pt x="5003" y="14394"/>
                  </a:lnTo>
                  <a:lnTo>
                    <a:pt x="4915" y="11717"/>
                  </a:lnTo>
                  <a:lnTo>
                    <a:pt x="4915" y="11673"/>
                  </a:lnTo>
                  <a:lnTo>
                    <a:pt x="4608" y="9391"/>
                  </a:lnTo>
                  <a:lnTo>
                    <a:pt x="4608" y="9347"/>
                  </a:lnTo>
                  <a:lnTo>
                    <a:pt x="3686" y="5749"/>
                  </a:lnTo>
                  <a:lnTo>
                    <a:pt x="3072" y="2897"/>
                  </a:lnTo>
                  <a:lnTo>
                    <a:pt x="2370" y="264"/>
                  </a:lnTo>
                  <a:lnTo>
                    <a:pt x="2370" y="177"/>
                  </a:lnTo>
                  <a:lnTo>
                    <a:pt x="2370" y="133"/>
                  </a:lnTo>
                  <a:lnTo>
                    <a:pt x="2370" y="45"/>
                  </a:lnTo>
                  <a:lnTo>
                    <a:pt x="232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1"/>
            <p:cNvSpPr/>
            <p:nvPr/>
          </p:nvSpPr>
          <p:spPr>
            <a:xfrm>
              <a:off x="4802775" y="3543675"/>
              <a:ext cx="129475" cy="1510600"/>
            </a:xfrm>
            <a:custGeom>
              <a:rect b="b" l="l" r="r" t="t"/>
              <a:pathLst>
                <a:path extrusionOk="0" h="60424" w="5179">
                  <a:moveTo>
                    <a:pt x="2853" y="0"/>
                  </a:moveTo>
                  <a:lnTo>
                    <a:pt x="2809" y="44"/>
                  </a:lnTo>
                  <a:lnTo>
                    <a:pt x="2765" y="88"/>
                  </a:lnTo>
                  <a:lnTo>
                    <a:pt x="2634" y="439"/>
                  </a:lnTo>
                  <a:lnTo>
                    <a:pt x="2634" y="527"/>
                  </a:lnTo>
                  <a:lnTo>
                    <a:pt x="3424" y="5046"/>
                  </a:lnTo>
                  <a:lnTo>
                    <a:pt x="4126" y="8030"/>
                  </a:lnTo>
                  <a:lnTo>
                    <a:pt x="4652" y="11058"/>
                  </a:lnTo>
                  <a:lnTo>
                    <a:pt x="4740" y="12857"/>
                  </a:lnTo>
                  <a:lnTo>
                    <a:pt x="4521" y="16324"/>
                  </a:lnTo>
                  <a:lnTo>
                    <a:pt x="4389" y="20273"/>
                  </a:lnTo>
                  <a:lnTo>
                    <a:pt x="4038" y="22730"/>
                  </a:lnTo>
                  <a:lnTo>
                    <a:pt x="3950" y="25012"/>
                  </a:lnTo>
                  <a:lnTo>
                    <a:pt x="4038" y="27338"/>
                  </a:lnTo>
                  <a:lnTo>
                    <a:pt x="3424" y="33525"/>
                  </a:lnTo>
                  <a:lnTo>
                    <a:pt x="2897" y="36903"/>
                  </a:lnTo>
                  <a:lnTo>
                    <a:pt x="2546" y="38264"/>
                  </a:lnTo>
                  <a:lnTo>
                    <a:pt x="1405" y="42520"/>
                  </a:lnTo>
                  <a:lnTo>
                    <a:pt x="1361" y="42520"/>
                  </a:lnTo>
                  <a:lnTo>
                    <a:pt x="966" y="45109"/>
                  </a:lnTo>
                  <a:lnTo>
                    <a:pt x="308" y="47259"/>
                  </a:lnTo>
                  <a:lnTo>
                    <a:pt x="45" y="48444"/>
                  </a:lnTo>
                  <a:lnTo>
                    <a:pt x="1" y="48488"/>
                  </a:lnTo>
                  <a:lnTo>
                    <a:pt x="264" y="50243"/>
                  </a:lnTo>
                  <a:lnTo>
                    <a:pt x="1054" y="53315"/>
                  </a:lnTo>
                  <a:lnTo>
                    <a:pt x="1800" y="55597"/>
                  </a:lnTo>
                  <a:lnTo>
                    <a:pt x="2765" y="58229"/>
                  </a:lnTo>
                  <a:lnTo>
                    <a:pt x="2809" y="58273"/>
                  </a:lnTo>
                  <a:lnTo>
                    <a:pt x="3687" y="59414"/>
                  </a:lnTo>
                  <a:lnTo>
                    <a:pt x="3687" y="59458"/>
                  </a:lnTo>
                  <a:lnTo>
                    <a:pt x="4916" y="60379"/>
                  </a:lnTo>
                  <a:lnTo>
                    <a:pt x="5003" y="60423"/>
                  </a:lnTo>
                  <a:lnTo>
                    <a:pt x="5091" y="60379"/>
                  </a:lnTo>
                  <a:lnTo>
                    <a:pt x="5135" y="60336"/>
                  </a:lnTo>
                  <a:lnTo>
                    <a:pt x="5179" y="60248"/>
                  </a:lnTo>
                  <a:lnTo>
                    <a:pt x="5179" y="60204"/>
                  </a:lnTo>
                  <a:lnTo>
                    <a:pt x="5179" y="60160"/>
                  </a:lnTo>
                  <a:lnTo>
                    <a:pt x="5135" y="60072"/>
                  </a:lnTo>
                  <a:lnTo>
                    <a:pt x="3950" y="59195"/>
                  </a:lnTo>
                  <a:lnTo>
                    <a:pt x="3073" y="58054"/>
                  </a:lnTo>
                  <a:lnTo>
                    <a:pt x="2107" y="55465"/>
                  </a:lnTo>
                  <a:lnTo>
                    <a:pt x="1405" y="53183"/>
                  </a:lnTo>
                  <a:lnTo>
                    <a:pt x="615" y="50155"/>
                  </a:lnTo>
                  <a:lnTo>
                    <a:pt x="352" y="48488"/>
                  </a:lnTo>
                  <a:lnTo>
                    <a:pt x="659" y="47347"/>
                  </a:lnTo>
                  <a:lnTo>
                    <a:pt x="1317" y="45197"/>
                  </a:lnTo>
                  <a:lnTo>
                    <a:pt x="1317" y="45153"/>
                  </a:lnTo>
                  <a:lnTo>
                    <a:pt x="1712" y="42564"/>
                  </a:lnTo>
                  <a:lnTo>
                    <a:pt x="2897" y="38352"/>
                  </a:lnTo>
                  <a:lnTo>
                    <a:pt x="3248" y="36991"/>
                  </a:lnTo>
                  <a:lnTo>
                    <a:pt x="3248" y="36947"/>
                  </a:lnTo>
                  <a:lnTo>
                    <a:pt x="3775" y="33569"/>
                  </a:lnTo>
                  <a:lnTo>
                    <a:pt x="4389" y="27338"/>
                  </a:lnTo>
                  <a:lnTo>
                    <a:pt x="4301" y="25012"/>
                  </a:lnTo>
                  <a:lnTo>
                    <a:pt x="4389" y="22730"/>
                  </a:lnTo>
                  <a:lnTo>
                    <a:pt x="4696" y="20317"/>
                  </a:lnTo>
                  <a:lnTo>
                    <a:pt x="4872" y="16368"/>
                  </a:lnTo>
                  <a:lnTo>
                    <a:pt x="5091" y="12857"/>
                  </a:lnTo>
                  <a:lnTo>
                    <a:pt x="5003" y="11014"/>
                  </a:lnTo>
                  <a:lnTo>
                    <a:pt x="4477" y="7942"/>
                  </a:lnTo>
                  <a:lnTo>
                    <a:pt x="3775" y="4959"/>
                  </a:lnTo>
                  <a:lnTo>
                    <a:pt x="2985" y="483"/>
                  </a:lnTo>
                  <a:lnTo>
                    <a:pt x="3073" y="220"/>
                  </a:lnTo>
                  <a:lnTo>
                    <a:pt x="3116" y="132"/>
                  </a:lnTo>
                  <a:lnTo>
                    <a:pt x="3073" y="88"/>
                  </a:lnTo>
                  <a:lnTo>
                    <a:pt x="3029" y="44"/>
                  </a:lnTo>
                  <a:lnTo>
                    <a:pt x="298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1"/>
            <p:cNvSpPr/>
            <p:nvPr/>
          </p:nvSpPr>
          <p:spPr>
            <a:xfrm>
              <a:off x="4766575" y="3551350"/>
              <a:ext cx="129475" cy="1474400"/>
            </a:xfrm>
            <a:custGeom>
              <a:rect b="b" l="l" r="r" t="t"/>
              <a:pathLst>
                <a:path extrusionOk="0" h="58976" w="5179">
                  <a:moveTo>
                    <a:pt x="3687" y="0"/>
                  </a:moveTo>
                  <a:lnTo>
                    <a:pt x="3643" y="44"/>
                  </a:lnTo>
                  <a:lnTo>
                    <a:pt x="3555" y="88"/>
                  </a:lnTo>
                  <a:lnTo>
                    <a:pt x="3555" y="132"/>
                  </a:lnTo>
                  <a:lnTo>
                    <a:pt x="3336" y="878"/>
                  </a:lnTo>
                  <a:lnTo>
                    <a:pt x="3336" y="966"/>
                  </a:lnTo>
                  <a:lnTo>
                    <a:pt x="3994" y="5749"/>
                  </a:lnTo>
                  <a:lnTo>
                    <a:pt x="4521" y="8513"/>
                  </a:lnTo>
                  <a:lnTo>
                    <a:pt x="4828" y="10356"/>
                  </a:lnTo>
                  <a:lnTo>
                    <a:pt x="4740" y="13472"/>
                  </a:lnTo>
                  <a:lnTo>
                    <a:pt x="4608" y="15973"/>
                  </a:lnTo>
                  <a:lnTo>
                    <a:pt x="4608" y="18123"/>
                  </a:lnTo>
                  <a:lnTo>
                    <a:pt x="4477" y="19834"/>
                  </a:lnTo>
                  <a:lnTo>
                    <a:pt x="4082" y="21984"/>
                  </a:lnTo>
                  <a:lnTo>
                    <a:pt x="4082" y="22028"/>
                  </a:lnTo>
                  <a:lnTo>
                    <a:pt x="3994" y="25495"/>
                  </a:lnTo>
                  <a:lnTo>
                    <a:pt x="4169" y="28128"/>
                  </a:lnTo>
                  <a:lnTo>
                    <a:pt x="4082" y="29971"/>
                  </a:lnTo>
                  <a:lnTo>
                    <a:pt x="3687" y="33437"/>
                  </a:lnTo>
                  <a:lnTo>
                    <a:pt x="3248" y="36158"/>
                  </a:lnTo>
                  <a:lnTo>
                    <a:pt x="2678" y="38220"/>
                  </a:lnTo>
                  <a:lnTo>
                    <a:pt x="2063" y="40370"/>
                  </a:lnTo>
                  <a:lnTo>
                    <a:pt x="1712" y="41467"/>
                  </a:lnTo>
                  <a:lnTo>
                    <a:pt x="1712" y="41511"/>
                  </a:lnTo>
                  <a:lnTo>
                    <a:pt x="1624" y="44012"/>
                  </a:lnTo>
                  <a:lnTo>
                    <a:pt x="1537" y="44934"/>
                  </a:lnTo>
                  <a:lnTo>
                    <a:pt x="791" y="47259"/>
                  </a:lnTo>
                  <a:lnTo>
                    <a:pt x="1" y="49278"/>
                  </a:lnTo>
                  <a:lnTo>
                    <a:pt x="1" y="49366"/>
                  </a:lnTo>
                  <a:lnTo>
                    <a:pt x="45" y="49453"/>
                  </a:lnTo>
                  <a:lnTo>
                    <a:pt x="352" y="49673"/>
                  </a:lnTo>
                  <a:lnTo>
                    <a:pt x="1888" y="54324"/>
                  </a:lnTo>
                  <a:lnTo>
                    <a:pt x="2809" y="57308"/>
                  </a:lnTo>
                  <a:lnTo>
                    <a:pt x="2853" y="57308"/>
                  </a:lnTo>
                  <a:lnTo>
                    <a:pt x="3511" y="58888"/>
                  </a:lnTo>
                  <a:lnTo>
                    <a:pt x="3599" y="58975"/>
                  </a:lnTo>
                  <a:lnTo>
                    <a:pt x="3775" y="58975"/>
                  </a:lnTo>
                  <a:lnTo>
                    <a:pt x="3818" y="58932"/>
                  </a:lnTo>
                  <a:lnTo>
                    <a:pt x="3862" y="58888"/>
                  </a:lnTo>
                  <a:lnTo>
                    <a:pt x="3862" y="58800"/>
                  </a:lnTo>
                  <a:lnTo>
                    <a:pt x="3862" y="58756"/>
                  </a:lnTo>
                  <a:lnTo>
                    <a:pt x="3160" y="57176"/>
                  </a:lnTo>
                  <a:lnTo>
                    <a:pt x="2195" y="54193"/>
                  </a:lnTo>
                  <a:lnTo>
                    <a:pt x="659" y="49541"/>
                  </a:lnTo>
                  <a:lnTo>
                    <a:pt x="615" y="49410"/>
                  </a:lnTo>
                  <a:lnTo>
                    <a:pt x="352" y="49278"/>
                  </a:lnTo>
                  <a:lnTo>
                    <a:pt x="1098" y="47391"/>
                  </a:lnTo>
                  <a:lnTo>
                    <a:pt x="1888" y="45022"/>
                  </a:lnTo>
                  <a:lnTo>
                    <a:pt x="1975" y="44056"/>
                  </a:lnTo>
                  <a:lnTo>
                    <a:pt x="2063" y="41555"/>
                  </a:lnTo>
                  <a:lnTo>
                    <a:pt x="2414" y="40502"/>
                  </a:lnTo>
                  <a:lnTo>
                    <a:pt x="3029" y="38308"/>
                  </a:lnTo>
                  <a:lnTo>
                    <a:pt x="3599" y="36245"/>
                  </a:lnTo>
                  <a:lnTo>
                    <a:pt x="4038" y="33481"/>
                  </a:lnTo>
                  <a:lnTo>
                    <a:pt x="4433" y="30014"/>
                  </a:lnTo>
                  <a:lnTo>
                    <a:pt x="4521" y="28128"/>
                  </a:lnTo>
                  <a:lnTo>
                    <a:pt x="4345" y="25495"/>
                  </a:lnTo>
                  <a:lnTo>
                    <a:pt x="4433" y="22028"/>
                  </a:lnTo>
                  <a:lnTo>
                    <a:pt x="4828" y="19878"/>
                  </a:lnTo>
                  <a:lnTo>
                    <a:pt x="4959" y="18167"/>
                  </a:lnTo>
                  <a:lnTo>
                    <a:pt x="4959" y="16017"/>
                  </a:lnTo>
                  <a:lnTo>
                    <a:pt x="5091" y="13472"/>
                  </a:lnTo>
                  <a:lnTo>
                    <a:pt x="5179" y="10312"/>
                  </a:lnTo>
                  <a:lnTo>
                    <a:pt x="5179" y="10268"/>
                  </a:lnTo>
                  <a:lnTo>
                    <a:pt x="4828" y="8469"/>
                  </a:lnTo>
                  <a:lnTo>
                    <a:pt x="4345" y="5661"/>
                  </a:lnTo>
                  <a:lnTo>
                    <a:pt x="3687" y="966"/>
                  </a:lnTo>
                  <a:lnTo>
                    <a:pt x="3862" y="220"/>
                  </a:lnTo>
                  <a:lnTo>
                    <a:pt x="3862" y="176"/>
                  </a:lnTo>
                  <a:lnTo>
                    <a:pt x="3862" y="88"/>
                  </a:lnTo>
                  <a:lnTo>
                    <a:pt x="3818" y="44"/>
                  </a:lnTo>
                  <a:lnTo>
                    <a:pt x="377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1"/>
            <p:cNvSpPr/>
            <p:nvPr/>
          </p:nvSpPr>
          <p:spPr>
            <a:xfrm>
              <a:off x="4751225" y="3587550"/>
              <a:ext cx="113025" cy="1464525"/>
            </a:xfrm>
            <a:custGeom>
              <a:rect b="b" l="l" r="r" t="t"/>
              <a:pathLst>
                <a:path extrusionOk="0" h="58581" w="4521">
                  <a:moveTo>
                    <a:pt x="3248" y="0"/>
                  </a:moveTo>
                  <a:lnTo>
                    <a:pt x="3204" y="44"/>
                  </a:lnTo>
                  <a:lnTo>
                    <a:pt x="3160" y="88"/>
                  </a:lnTo>
                  <a:lnTo>
                    <a:pt x="3072" y="351"/>
                  </a:lnTo>
                  <a:lnTo>
                    <a:pt x="3072" y="439"/>
                  </a:lnTo>
                  <a:lnTo>
                    <a:pt x="3423" y="3423"/>
                  </a:lnTo>
                  <a:lnTo>
                    <a:pt x="3950" y="6977"/>
                  </a:lnTo>
                  <a:lnTo>
                    <a:pt x="4169" y="8338"/>
                  </a:lnTo>
                  <a:lnTo>
                    <a:pt x="3994" y="12989"/>
                  </a:lnTo>
                  <a:lnTo>
                    <a:pt x="3950" y="15622"/>
                  </a:lnTo>
                  <a:lnTo>
                    <a:pt x="3643" y="17772"/>
                  </a:lnTo>
                  <a:lnTo>
                    <a:pt x="3292" y="19834"/>
                  </a:lnTo>
                  <a:lnTo>
                    <a:pt x="3248" y="23915"/>
                  </a:lnTo>
                  <a:lnTo>
                    <a:pt x="3335" y="26943"/>
                  </a:lnTo>
                  <a:lnTo>
                    <a:pt x="3467" y="28830"/>
                  </a:lnTo>
                  <a:lnTo>
                    <a:pt x="3072" y="32209"/>
                  </a:lnTo>
                  <a:lnTo>
                    <a:pt x="2765" y="34315"/>
                  </a:lnTo>
                  <a:lnTo>
                    <a:pt x="2458" y="35500"/>
                  </a:lnTo>
                  <a:lnTo>
                    <a:pt x="1273" y="39054"/>
                  </a:lnTo>
                  <a:lnTo>
                    <a:pt x="1273" y="39098"/>
                  </a:lnTo>
                  <a:lnTo>
                    <a:pt x="1098" y="40195"/>
                  </a:lnTo>
                  <a:lnTo>
                    <a:pt x="1054" y="40239"/>
                  </a:lnTo>
                  <a:lnTo>
                    <a:pt x="1273" y="43486"/>
                  </a:lnTo>
                  <a:lnTo>
                    <a:pt x="483" y="46075"/>
                  </a:lnTo>
                  <a:lnTo>
                    <a:pt x="1" y="47391"/>
                  </a:lnTo>
                  <a:lnTo>
                    <a:pt x="1" y="47435"/>
                  </a:lnTo>
                  <a:lnTo>
                    <a:pt x="1" y="48313"/>
                  </a:lnTo>
                  <a:lnTo>
                    <a:pt x="1" y="48356"/>
                  </a:lnTo>
                  <a:lnTo>
                    <a:pt x="1492" y="53096"/>
                  </a:lnTo>
                  <a:lnTo>
                    <a:pt x="2633" y="56606"/>
                  </a:lnTo>
                  <a:lnTo>
                    <a:pt x="3467" y="58449"/>
                  </a:lnTo>
                  <a:lnTo>
                    <a:pt x="3511" y="58537"/>
                  </a:lnTo>
                  <a:lnTo>
                    <a:pt x="3599" y="58581"/>
                  </a:lnTo>
                  <a:lnTo>
                    <a:pt x="3686" y="58537"/>
                  </a:lnTo>
                  <a:lnTo>
                    <a:pt x="3730" y="58493"/>
                  </a:lnTo>
                  <a:lnTo>
                    <a:pt x="3774" y="58449"/>
                  </a:lnTo>
                  <a:lnTo>
                    <a:pt x="3774" y="58405"/>
                  </a:lnTo>
                  <a:lnTo>
                    <a:pt x="3774" y="58317"/>
                  </a:lnTo>
                  <a:lnTo>
                    <a:pt x="2984" y="56474"/>
                  </a:lnTo>
                  <a:lnTo>
                    <a:pt x="1843" y="52964"/>
                  </a:lnTo>
                  <a:lnTo>
                    <a:pt x="352" y="48269"/>
                  </a:lnTo>
                  <a:lnTo>
                    <a:pt x="352" y="47479"/>
                  </a:lnTo>
                  <a:lnTo>
                    <a:pt x="790" y="46206"/>
                  </a:lnTo>
                  <a:lnTo>
                    <a:pt x="1580" y="43530"/>
                  </a:lnTo>
                  <a:lnTo>
                    <a:pt x="1624" y="43486"/>
                  </a:lnTo>
                  <a:lnTo>
                    <a:pt x="1405" y="40239"/>
                  </a:lnTo>
                  <a:lnTo>
                    <a:pt x="1624" y="39185"/>
                  </a:lnTo>
                  <a:lnTo>
                    <a:pt x="2765" y="35587"/>
                  </a:lnTo>
                  <a:lnTo>
                    <a:pt x="3116" y="34403"/>
                  </a:lnTo>
                  <a:lnTo>
                    <a:pt x="3116" y="34359"/>
                  </a:lnTo>
                  <a:lnTo>
                    <a:pt x="3423" y="32252"/>
                  </a:lnTo>
                  <a:lnTo>
                    <a:pt x="3818" y="28874"/>
                  </a:lnTo>
                  <a:lnTo>
                    <a:pt x="3818" y="28830"/>
                  </a:lnTo>
                  <a:lnTo>
                    <a:pt x="3686" y="26899"/>
                  </a:lnTo>
                  <a:lnTo>
                    <a:pt x="3599" y="23915"/>
                  </a:lnTo>
                  <a:lnTo>
                    <a:pt x="3643" y="19878"/>
                  </a:lnTo>
                  <a:lnTo>
                    <a:pt x="3994" y="17860"/>
                  </a:lnTo>
                  <a:lnTo>
                    <a:pt x="4301" y="15622"/>
                  </a:lnTo>
                  <a:lnTo>
                    <a:pt x="4345" y="12989"/>
                  </a:lnTo>
                  <a:lnTo>
                    <a:pt x="4520" y="8338"/>
                  </a:lnTo>
                  <a:lnTo>
                    <a:pt x="4520" y="8294"/>
                  </a:lnTo>
                  <a:lnTo>
                    <a:pt x="3774" y="3379"/>
                  </a:lnTo>
                  <a:lnTo>
                    <a:pt x="3423" y="439"/>
                  </a:lnTo>
                  <a:lnTo>
                    <a:pt x="3511" y="220"/>
                  </a:lnTo>
                  <a:lnTo>
                    <a:pt x="3511" y="132"/>
                  </a:lnTo>
                  <a:lnTo>
                    <a:pt x="3467" y="88"/>
                  </a:lnTo>
                  <a:lnTo>
                    <a:pt x="34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1"/>
            <p:cNvSpPr/>
            <p:nvPr/>
          </p:nvSpPr>
          <p:spPr>
            <a:xfrm>
              <a:off x="4716125" y="4375200"/>
              <a:ext cx="64750" cy="674675"/>
            </a:xfrm>
            <a:custGeom>
              <a:rect b="b" l="l" r="r" t="t"/>
              <a:pathLst>
                <a:path extrusionOk="0" h="26987" w="2590">
                  <a:moveTo>
                    <a:pt x="2370" y="0"/>
                  </a:moveTo>
                  <a:lnTo>
                    <a:pt x="2282" y="44"/>
                  </a:lnTo>
                  <a:lnTo>
                    <a:pt x="2238" y="88"/>
                  </a:lnTo>
                  <a:lnTo>
                    <a:pt x="2238" y="176"/>
                  </a:lnTo>
                  <a:lnTo>
                    <a:pt x="2019" y="1931"/>
                  </a:lnTo>
                  <a:lnTo>
                    <a:pt x="1624" y="3248"/>
                  </a:lnTo>
                  <a:lnTo>
                    <a:pt x="571" y="5617"/>
                  </a:lnTo>
                  <a:lnTo>
                    <a:pt x="571" y="5661"/>
                  </a:lnTo>
                  <a:lnTo>
                    <a:pt x="132" y="6890"/>
                  </a:lnTo>
                  <a:lnTo>
                    <a:pt x="132" y="6934"/>
                  </a:lnTo>
                  <a:lnTo>
                    <a:pt x="0" y="10093"/>
                  </a:lnTo>
                  <a:lnTo>
                    <a:pt x="220" y="14393"/>
                  </a:lnTo>
                  <a:lnTo>
                    <a:pt x="88" y="17640"/>
                  </a:lnTo>
                  <a:lnTo>
                    <a:pt x="220" y="20229"/>
                  </a:lnTo>
                  <a:lnTo>
                    <a:pt x="483" y="22511"/>
                  </a:lnTo>
                  <a:lnTo>
                    <a:pt x="527" y="24837"/>
                  </a:lnTo>
                  <a:lnTo>
                    <a:pt x="527" y="24881"/>
                  </a:lnTo>
                  <a:lnTo>
                    <a:pt x="702" y="25319"/>
                  </a:lnTo>
                  <a:lnTo>
                    <a:pt x="790" y="26811"/>
                  </a:lnTo>
                  <a:lnTo>
                    <a:pt x="790" y="26899"/>
                  </a:lnTo>
                  <a:lnTo>
                    <a:pt x="834" y="26943"/>
                  </a:lnTo>
                  <a:lnTo>
                    <a:pt x="878" y="26987"/>
                  </a:lnTo>
                  <a:lnTo>
                    <a:pt x="1010" y="26987"/>
                  </a:lnTo>
                  <a:lnTo>
                    <a:pt x="1053" y="26943"/>
                  </a:lnTo>
                  <a:lnTo>
                    <a:pt x="1097" y="26855"/>
                  </a:lnTo>
                  <a:lnTo>
                    <a:pt x="1141" y="26811"/>
                  </a:lnTo>
                  <a:lnTo>
                    <a:pt x="1053" y="25275"/>
                  </a:lnTo>
                  <a:lnTo>
                    <a:pt x="1053" y="25232"/>
                  </a:lnTo>
                  <a:lnTo>
                    <a:pt x="878" y="24793"/>
                  </a:lnTo>
                  <a:lnTo>
                    <a:pt x="834" y="22467"/>
                  </a:lnTo>
                  <a:lnTo>
                    <a:pt x="571" y="20185"/>
                  </a:lnTo>
                  <a:lnTo>
                    <a:pt x="439" y="17640"/>
                  </a:lnTo>
                  <a:lnTo>
                    <a:pt x="571" y="14393"/>
                  </a:lnTo>
                  <a:lnTo>
                    <a:pt x="351" y="10093"/>
                  </a:lnTo>
                  <a:lnTo>
                    <a:pt x="483" y="6977"/>
                  </a:lnTo>
                  <a:lnTo>
                    <a:pt x="878" y="5749"/>
                  </a:lnTo>
                  <a:lnTo>
                    <a:pt x="1975" y="3379"/>
                  </a:lnTo>
                  <a:lnTo>
                    <a:pt x="1975" y="3335"/>
                  </a:lnTo>
                  <a:lnTo>
                    <a:pt x="2370" y="2019"/>
                  </a:lnTo>
                  <a:lnTo>
                    <a:pt x="2589" y="220"/>
                  </a:lnTo>
                  <a:lnTo>
                    <a:pt x="2589" y="132"/>
                  </a:lnTo>
                  <a:lnTo>
                    <a:pt x="2545" y="88"/>
                  </a:lnTo>
                  <a:lnTo>
                    <a:pt x="2502" y="44"/>
                  </a:lnTo>
                  <a:lnTo>
                    <a:pt x="241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1"/>
            <p:cNvSpPr/>
            <p:nvPr/>
          </p:nvSpPr>
          <p:spPr>
            <a:xfrm>
              <a:off x="4683200" y="4215025"/>
              <a:ext cx="64750" cy="781100"/>
            </a:xfrm>
            <a:custGeom>
              <a:rect b="b" l="l" r="r" t="t"/>
              <a:pathLst>
                <a:path extrusionOk="0" h="31244" w="2590">
                  <a:moveTo>
                    <a:pt x="1976" y="1"/>
                  </a:moveTo>
                  <a:lnTo>
                    <a:pt x="1888" y="45"/>
                  </a:lnTo>
                  <a:lnTo>
                    <a:pt x="1888" y="89"/>
                  </a:lnTo>
                  <a:lnTo>
                    <a:pt x="1844" y="176"/>
                  </a:lnTo>
                  <a:lnTo>
                    <a:pt x="1844" y="2853"/>
                  </a:lnTo>
                  <a:lnTo>
                    <a:pt x="2063" y="6056"/>
                  </a:lnTo>
                  <a:lnTo>
                    <a:pt x="2239" y="7504"/>
                  </a:lnTo>
                  <a:lnTo>
                    <a:pt x="2151" y="8163"/>
                  </a:lnTo>
                  <a:lnTo>
                    <a:pt x="1098" y="10444"/>
                  </a:lnTo>
                  <a:lnTo>
                    <a:pt x="308" y="12419"/>
                  </a:lnTo>
                  <a:lnTo>
                    <a:pt x="308" y="12463"/>
                  </a:lnTo>
                  <a:lnTo>
                    <a:pt x="1" y="16324"/>
                  </a:lnTo>
                  <a:lnTo>
                    <a:pt x="89" y="18255"/>
                  </a:lnTo>
                  <a:lnTo>
                    <a:pt x="440" y="21985"/>
                  </a:lnTo>
                  <a:lnTo>
                    <a:pt x="440" y="24662"/>
                  </a:lnTo>
                  <a:lnTo>
                    <a:pt x="747" y="28874"/>
                  </a:lnTo>
                  <a:lnTo>
                    <a:pt x="835" y="29971"/>
                  </a:lnTo>
                  <a:lnTo>
                    <a:pt x="835" y="30015"/>
                  </a:lnTo>
                  <a:lnTo>
                    <a:pt x="1317" y="31156"/>
                  </a:lnTo>
                  <a:lnTo>
                    <a:pt x="1405" y="31200"/>
                  </a:lnTo>
                  <a:lnTo>
                    <a:pt x="1493" y="31244"/>
                  </a:lnTo>
                  <a:lnTo>
                    <a:pt x="1581" y="31244"/>
                  </a:lnTo>
                  <a:lnTo>
                    <a:pt x="1624" y="31200"/>
                  </a:lnTo>
                  <a:lnTo>
                    <a:pt x="1668" y="31156"/>
                  </a:lnTo>
                  <a:lnTo>
                    <a:pt x="1668" y="31068"/>
                  </a:lnTo>
                  <a:lnTo>
                    <a:pt x="1668" y="31024"/>
                  </a:lnTo>
                  <a:lnTo>
                    <a:pt x="1186" y="29883"/>
                  </a:lnTo>
                  <a:lnTo>
                    <a:pt x="1098" y="28874"/>
                  </a:lnTo>
                  <a:lnTo>
                    <a:pt x="791" y="24662"/>
                  </a:lnTo>
                  <a:lnTo>
                    <a:pt x="791" y="21941"/>
                  </a:lnTo>
                  <a:lnTo>
                    <a:pt x="440" y="18255"/>
                  </a:lnTo>
                  <a:lnTo>
                    <a:pt x="352" y="16324"/>
                  </a:lnTo>
                  <a:lnTo>
                    <a:pt x="615" y="12507"/>
                  </a:lnTo>
                  <a:lnTo>
                    <a:pt x="1449" y="10620"/>
                  </a:lnTo>
                  <a:lnTo>
                    <a:pt x="2502" y="8294"/>
                  </a:lnTo>
                  <a:lnTo>
                    <a:pt x="2502" y="8250"/>
                  </a:lnTo>
                  <a:lnTo>
                    <a:pt x="2590" y="7548"/>
                  </a:lnTo>
                  <a:lnTo>
                    <a:pt x="2590" y="7504"/>
                  </a:lnTo>
                  <a:lnTo>
                    <a:pt x="2414" y="6013"/>
                  </a:lnTo>
                  <a:lnTo>
                    <a:pt x="2195" y="2809"/>
                  </a:lnTo>
                  <a:lnTo>
                    <a:pt x="2195" y="176"/>
                  </a:lnTo>
                  <a:lnTo>
                    <a:pt x="2195" y="89"/>
                  </a:lnTo>
                  <a:lnTo>
                    <a:pt x="2151" y="45"/>
                  </a:lnTo>
                  <a:lnTo>
                    <a:pt x="210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1"/>
            <p:cNvSpPr/>
            <p:nvPr/>
          </p:nvSpPr>
          <p:spPr>
            <a:xfrm>
              <a:off x="4650300" y="4168950"/>
              <a:ext cx="75725" cy="786600"/>
            </a:xfrm>
            <a:custGeom>
              <a:rect b="b" l="l" r="r" t="t"/>
              <a:pathLst>
                <a:path extrusionOk="0" h="31464" w="3029">
                  <a:moveTo>
                    <a:pt x="2765" y="1"/>
                  </a:moveTo>
                  <a:lnTo>
                    <a:pt x="2677" y="45"/>
                  </a:lnTo>
                  <a:lnTo>
                    <a:pt x="2677" y="89"/>
                  </a:lnTo>
                  <a:lnTo>
                    <a:pt x="2633" y="176"/>
                  </a:lnTo>
                  <a:lnTo>
                    <a:pt x="2677" y="791"/>
                  </a:lnTo>
                  <a:lnTo>
                    <a:pt x="2546" y="1668"/>
                  </a:lnTo>
                  <a:lnTo>
                    <a:pt x="1317" y="5442"/>
                  </a:lnTo>
                  <a:lnTo>
                    <a:pt x="1141" y="6320"/>
                  </a:lnTo>
                  <a:lnTo>
                    <a:pt x="1141" y="6364"/>
                  </a:lnTo>
                  <a:lnTo>
                    <a:pt x="1317" y="7548"/>
                  </a:lnTo>
                  <a:lnTo>
                    <a:pt x="1054" y="11892"/>
                  </a:lnTo>
                  <a:lnTo>
                    <a:pt x="352" y="13516"/>
                  </a:lnTo>
                  <a:lnTo>
                    <a:pt x="352" y="13560"/>
                  </a:lnTo>
                  <a:lnTo>
                    <a:pt x="132" y="14745"/>
                  </a:lnTo>
                  <a:lnTo>
                    <a:pt x="0" y="16939"/>
                  </a:lnTo>
                  <a:lnTo>
                    <a:pt x="44" y="19177"/>
                  </a:lnTo>
                  <a:lnTo>
                    <a:pt x="352" y="21634"/>
                  </a:lnTo>
                  <a:lnTo>
                    <a:pt x="746" y="25495"/>
                  </a:lnTo>
                  <a:lnTo>
                    <a:pt x="790" y="28040"/>
                  </a:lnTo>
                  <a:lnTo>
                    <a:pt x="1010" y="30322"/>
                  </a:lnTo>
                  <a:lnTo>
                    <a:pt x="1054" y="30366"/>
                  </a:lnTo>
                  <a:lnTo>
                    <a:pt x="1405" y="31375"/>
                  </a:lnTo>
                  <a:lnTo>
                    <a:pt x="1492" y="31463"/>
                  </a:lnTo>
                  <a:lnTo>
                    <a:pt x="1624" y="31463"/>
                  </a:lnTo>
                  <a:lnTo>
                    <a:pt x="1712" y="31419"/>
                  </a:lnTo>
                  <a:lnTo>
                    <a:pt x="1756" y="31375"/>
                  </a:lnTo>
                  <a:lnTo>
                    <a:pt x="1756" y="31288"/>
                  </a:lnTo>
                  <a:lnTo>
                    <a:pt x="1756" y="31244"/>
                  </a:lnTo>
                  <a:lnTo>
                    <a:pt x="1361" y="30278"/>
                  </a:lnTo>
                  <a:lnTo>
                    <a:pt x="1141" y="27997"/>
                  </a:lnTo>
                  <a:lnTo>
                    <a:pt x="1098" y="25452"/>
                  </a:lnTo>
                  <a:lnTo>
                    <a:pt x="703" y="21590"/>
                  </a:lnTo>
                  <a:lnTo>
                    <a:pt x="395" y="19177"/>
                  </a:lnTo>
                  <a:lnTo>
                    <a:pt x="352" y="16983"/>
                  </a:lnTo>
                  <a:lnTo>
                    <a:pt x="483" y="14789"/>
                  </a:lnTo>
                  <a:lnTo>
                    <a:pt x="703" y="13648"/>
                  </a:lnTo>
                  <a:lnTo>
                    <a:pt x="1405" y="11980"/>
                  </a:lnTo>
                  <a:lnTo>
                    <a:pt x="1405" y="11936"/>
                  </a:lnTo>
                  <a:lnTo>
                    <a:pt x="1668" y="7548"/>
                  </a:lnTo>
                  <a:lnTo>
                    <a:pt x="1492" y="6364"/>
                  </a:lnTo>
                  <a:lnTo>
                    <a:pt x="1668" y="5530"/>
                  </a:lnTo>
                  <a:lnTo>
                    <a:pt x="2897" y="1756"/>
                  </a:lnTo>
                  <a:lnTo>
                    <a:pt x="2897" y="1712"/>
                  </a:lnTo>
                  <a:lnTo>
                    <a:pt x="3028" y="791"/>
                  </a:lnTo>
                  <a:lnTo>
                    <a:pt x="2984" y="133"/>
                  </a:lnTo>
                  <a:lnTo>
                    <a:pt x="2984" y="89"/>
                  </a:lnTo>
                  <a:lnTo>
                    <a:pt x="2940" y="45"/>
                  </a:lnTo>
                  <a:lnTo>
                    <a:pt x="289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1"/>
            <p:cNvSpPr/>
            <p:nvPr/>
          </p:nvSpPr>
          <p:spPr>
            <a:xfrm>
              <a:off x="4619575" y="4645050"/>
              <a:ext cx="51600" cy="285250"/>
            </a:xfrm>
            <a:custGeom>
              <a:rect b="b" l="l" r="r" t="t"/>
              <a:pathLst>
                <a:path extrusionOk="0" h="11410" w="2064">
                  <a:moveTo>
                    <a:pt x="132" y="1"/>
                  </a:moveTo>
                  <a:lnTo>
                    <a:pt x="89" y="45"/>
                  </a:lnTo>
                  <a:lnTo>
                    <a:pt x="45" y="89"/>
                  </a:lnTo>
                  <a:lnTo>
                    <a:pt x="1" y="133"/>
                  </a:lnTo>
                  <a:lnTo>
                    <a:pt x="1" y="220"/>
                  </a:lnTo>
                  <a:lnTo>
                    <a:pt x="308" y="2063"/>
                  </a:lnTo>
                  <a:lnTo>
                    <a:pt x="527" y="4257"/>
                  </a:lnTo>
                  <a:lnTo>
                    <a:pt x="1229" y="10313"/>
                  </a:lnTo>
                  <a:lnTo>
                    <a:pt x="1229" y="10357"/>
                  </a:lnTo>
                  <a:lnTo>
                    <a:pt x="1712" y="11322"/>
                  </a:lnTo>
                  <a:lnTo>
                    <a:pt x="1756" y="11366"/>
                  </a:lnTo>
                  <a:lnTo>
                    <a:pt x="1888" y="11410"/>
                  </a:lnTo>
                  <a:lnTo>
                    <a:pt x="1932" y="11410"/>
                  </a:lnTo>
                  <a:lnTo>
                    <a:pt x="2019" y="11366"/>
                  </a:lnTo>
                  <a:lnTo>
                    <a:pt x="2019" y="11278"/>
                  </a:lnTo>
                  <a:lnTo>
                    <a:pt x="2063" y="11234"/>
                  </a:lnTo>
                  <a:lnTo>
                    <a:pt x="2019" y="11147"/>
                  </a:lnTo>
                  <a:lnTo>
                    <a:pt x="1537" y="10225"/>
                  </a:lnTo>
                  <a:lnTo>
                    <a:pt x="878" y="4214"/>
                  </a:lnTo>
                  <a:lnTo>
                    <a:pt x="659" y="2019"/>
                  </a:lnTo>
                  <a:lnTo>
                    <a:pt x="352" y="177"/>
                  </a:lnTo>
                  <a:lnTo>
                    <a:pt x="308" y="89"/>
                  </a:lnTo>
                  <a:lnTo>
                    <a:pt x="264" y="4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1"/>
            <p:cNvSpPr/>
            <p:nvPr/>
          </p:nvSpPr>
          <p:spPr>
            <a:xfrm>
              <a:off x="4598750" y="4775600"/>
              <a:ext cx="26350" cy="111925"/>
            </a:xfrm>
            <a:custGeom>
              <a:rect b="b" l="l" r="r" t="t"/>
              <a:pathLst>
                <a:path extrusionOk="0" h="4477" w="1054">
                  <a:moveTo>
                    <a:pt x="176" y="1"/>
                  </a:moveTo>
                  <a:lnTo>
                    <a:pt x="88" y="45"/>
                  </a:lnTo>
                  <a:lnTo>
                    <a:pt x="44" y="89"/>
                  </a:lnTo>
                  <a:lnTo>
                    <a:pt x="0" y="132"/>
                  </a:lnTo>
                  <a:lnTo>
                    <a:pt x="0" y="220"/>
                  </a:lnTo>
                  <a:lnTo>
                    <a:pt x="0" y="264"/>
                  </a:lnTo>
                  <a:lnTo>
                    <a:pt x="88" y="2853"/>
                  </a:lnTo>
                  <a:lnTo>
                    <a:pt x="88" y="2897"/>
                  </a:lnTo>
                  <a:lnTo>
                    <a:pt x="263" y="3555"/>
                  </a:lnTo>
                  <a:lnTo>
                    <a:pt x="307" y="3599"/>
                  </a:lnTo>
                  <a:lnTo>
                    <a:pt x="702" y="4389"/>
                  </a:lnTo>
                  <a:lnTo>
                    <a:pt x="790" y="4477"/>
                  </a:lnTo>
                  <a:lnTo>
                    <a:pt x="965" y="4477"/>
                  </a:lnTo>
                  <a:lnTo>
                    <a:pt x="1009" y="4433"/>
                  </a:lnTo>
                  <a:lnTo>
                    <a:pt x="1009" y="4345"/>
                  </a:lnTo>
                  <a:lnTo>
                    <a:pt x="1053" y="4301"/>
                  </a:lnTo>
                  <a:lnTo>
                    <a:pt x="1009" y="4213"/>
                  </a:lnTo>
                  <a:lnTo>
                    <a:pt x="614" y="3467"/>
                  </a:lnTo>
                  <a:lnTo>
                    <a:pt x="439" y="2853"/>
                  </a:lnTo>
                  <a:lnTo>
                    <a:pt x="351" y="308"/>
                  </a:lnTo>
                  <a:lnTo>
                    <a:pt x="351" y="220"/>
                  </a:lnTo>
                  <a:lnTo>
                    <a:pt x="351" y="132"/>
                  </a:lnTo>
                  <a:lnTo>
                    <a:pt x="351" y="89"/>
                  </a:lnTo>
                  <a:lnTo>
                    <a:pt x="307" y="4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1"/>
            <p:cNvSpPr/>
            <p:nvPr/>
          </p:nvSpPr>
          <p:spPr>
            <a:xfrm>
              <a:off x="5341425" y="4865550"/>
              <a:ext cx="95450" cy="49400"/>
            </a:xfrm>
            <a:custGeom>
              <a:rect b="b" l="l" r="r" t="t"/>
              <a:pathLst>
                <a:path extrusionOk="0" h="1976" w="3818">
                  <a:moveTo>
                    <a:pt x="132" y="1"/>
                  </a:moveTo>
                  <a:lnTo>
                    <a:pt x="88" y="45"/>
                  </a:lnTo>
                  <a:lnTo>
                    <a:pt x="44" y="89"/>
                  </a:lnTo>
                  <a:lnTo>
                    <a:pt x="0" y="176"/>
                  </a:lnTo>
                  <a:lnTo>
                    <a:pt x="44" y="220"/>
                  </a:lnTo>
                  <a:lnTo>
                    <a:pt x="44" y="308"/>
                  </a:lnTo>
                  <a:lnTo>
                    <a:pt x="132" y="308"/>
                  </a:lnTo>
                  <a:lnTo>
                    <a:pt x="1448" y="1010"/>
                  </a:lnTo>
                  <a:lnTo>
                    <a:pt x="3028" y="1932"/>
                  </a:lnTo>
                  <a:lnTo>
                    <a:pt x="3116" y="1976"/>
                  </a:lnTo>
                  <a:lnTo>
                    <a:pt x="3247" y="1932"/>
                  </a:lnTo>
                  <a:lnTo>
                    <a:pt x="3774" y="1493"/>
                  </a:lnTo>
                  <a:lnTo>
                    <a:pt x="3818" y="1405"/>
                  </a:lnTo>
                  <a:lnTo>
                    <a:pt x="3818" y="1361"/>
                  </a:lnTo>
                  <a:lnTo>
                    <a:pt x="3818" y="1273"/>
                  </a:lnTo>
                  <a:lnTo>
                    <a:pt x="3774" y="1230"/>
                  </a:lnTo>
                  <a:lnTo>
                    <a:pt x="3730" y="1186"/>
                  </a:lnTo>
                  <a:lnTo>
                    <a:pt x="3598" y="1186"/>
                  </a:lnTo>
                  <a:lnTo>
                    <a:pt x="3555" y="1230"/>
                  </a:lnTo>
                  <a:lnTo>
                    <a:pt x="3116" y="1581"/>
                  </a:lnTo>
                  <a:lnTo>
                    <a:pt x="1624" y="703"/>
                  </a:lnTo>
                  <a:lnTo>
                    <a:pt x="2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1"/>
            <p:cNvSpPr/>
            <p:nvPr/>
          </p:nvSpPr>
          <p:spPr>
            <a:xfrm>
              <a:off x="5341425" y="4841425"/>
              <a:ext cx="97650" cy="45000"/>
            </a:xfrm>
            <a:custGeom>
              <a:rect b="b" l="l" r="r" t="t"/>
              <a:pathLst>
                <a:path extrusionOk="0" h="1800" w="3906">
                  <a:moveTo>
                    <a:pt x="88" y="1"/>
                  </a:moveTo>
                  <a:lnTo>
                    <a:pt x="44" y="44"/>
                  </a:lnTo>
                  <a:lnTo>
                    <a:pt x="0" y="132"/>
                  </a:lnTo>
                  <a:lnTo>
                    <a:pt x="0" y="176"/>
                  </a:lnTo>
                  <a:lnTo>
                    <a:pt x="44" y="264"/>
                  </a:lnTo>
                  <a:lnTo>
                    <a:pt x="88" y="308"/>
                  </a:lnTo>
                  <a:lnTo>
                    <a:pt x="527" y="703"/>
                  </a:lnTo>
                  <a:lnTo>
                    <a:pt x="571" y="703"/>
                  </a:lnTo>
                  <a:lnTo>
                    <a:pt x="2458" y="1536"/>
                  </a:lnTo>
                  <a:lnTo>
                    <a:pt x="3335" y="1756"/>
                  </a:lnTo>
                  <a:lnTo>
                    <a:pt x="3379" y="1800"/>
                  </a:lnTo>
                  <a:lnTo>
                    <a:pt x="3467" y="1756"/>
                  </a:lnTo>
                  <a:lnTo>
                    <a:pt x="3818" y="1536"/>
                  </a:lnTo>
                  <a:lnTo>
                    <a:pt x="3862" y="1492"/>
                  </a:lnTo>
                  <a:lnTo>
                    <a:pt x="3906" y="1449"/>
                  </a:lnTo>
                  <a:lnTo>
                    <a:pt x="3906" y="1361"/>
                  </a:lnTo>
                  <a:lnTo>
                    <a:pt x="3906" y="1317"/>
                  </a:lnTo>
                  <a:lnTo>
                    <a:pt x="3862" y="1229"/>
                  </a:lnTo>
                  <a:lnTo>
                    <a:pt x="3642" y="1229"/>
                  </a:lnTo>
                  <a:lnTo>
                    <a:pt x="3379" y="1405"/>
                  </a:lnTo>
                  <a:lnTo>
                    <a:pt x="2589" y="1185"/>
                  </a:lnTo>
                  <a:lnTo>
                    <a:pt x="746" y="395"/>
                  </a:lnTo>
                  <a:lnTo>
                    <a:pt x="307" y="44"/>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1"/>
            <p:cNvSpPr/>
            <p:nvPr/>
          </p:nvSpPr>
          <p:spPr>
            <a:xfrm>
              <a:off x="5341425" y="4815100"/>
              <a:ext cx="127275" cy="43900"/>
            </a:xfrm>
            <a:custGeom>
              <a:rect b="b" l="l" r="r" t="t"/>
              <a:pathLst>
                <a:path extrusionOk="0" h="1756" w="5091">
                  <a:moveTo>
                    <a:pt x="88" y="0"/>
                  </a:moveTo>
                  <a:lnTo>
                    <a:pt x="44" y="44"/>
                  </a:lnTo>
                  <a:lnTo>
                    <a:pt x="0" y="88"/>
                  </a:lnTo>
                  <a:lnTo>
                    <a:pt x="0" y="176"/>
                  </a:lnTo>
                  <a:lnTo>
                    <a:pt x="0" y="220"/>
                  </a:lnTo>
                  <a:lnTo>
                    <a:pt x="44" y="308"/>
                  </a:lnTo>
                  <a:lnTo>
                    <a:pt x="571" y="790"/>
                  </a:lnTo>
                  <a:lnTo>
                    <a:pt x="571" y="834"/>
                  </a:lnTo>
                  <a:lnTo>
                    <a:pt x="1624" y="1361"/>
                  </a:lnTo>
                  <a:lnTo>
                    <a:pt x="1624" y="1405"/>
                  </a:lnTo>
                  <a:lnTo>
                    <a:pt x="2458" y="1712"/>
                  </a:lnTo>
                  <a:lnTo>
                    <a:pt x="2545" y="1756"/>
                  </a:lnTo>
                  <a:lnTo>
                    <a:pt x="3818" y="1668"/>
                  </a:lnTo>
                  <a:lnTo>
                    <a:pt x="3906" y="1624"/>
                  </a:lnTo>
                  <a:lnTo>
                    <a:pt x="5003" y="966"/>
                  </a:lnTo>
                  <a:lnTo>
                    <a:pt x="5046" y="922"/>
                  </a:lnTo>
                  <a:lnTo>
                    <a:pt x="5046" y="878"/>
                  </a:lnTo>
                  <a:lnTo>
                    <a:pt x="5090" y="790"/>
                  </a:lnTo>
                  <a:lnTo>
                    <a:pt x="5046" y="746"/>
                  </a:lnTo>
                  <a:lnTo>
                    <a:pt x="5003" y="659"/>
                  </a:lnTo>
                  <a:lnTo>
                    <a:pt x="4783" y="659"/>
                  </a:lnTo>
                  <a:lnTo>
                    <a:pt x="3774" y="1317"/>
                  </a:lnTo>
                  <a:lnTo>
                    <a:pt x="2545" y="1405"/>
                  </a:lnTo>
                  <a:lnTo>
                    <a:pt x="1755" y="1054"/>
                  </a:lnTo>
                  <a:lnTo>
                    <a:pt x="790" y="527"/>
                  </a:lnTo>
                  <a:lnTo>
                    <a:pt x="264"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1"/>
            <p:cNvSpPr/>
            <p:nvPr/>
          </p:nvSpPr>
          <p:spPr>
            <a:xfrm>
              <a:off x="5305225" y="4740500"/>
              <a:ext cx="241350" cy="79000"/>
            </a:xfrm>
            <a:custGeom>
              <a:rect b="b" l="l" r="r" t="t"/>
              <a:pathLst>
                <a:path extrusionOk="0" h="3160" w="9654">
                  <a:moveTo>
                    <a:pt x="88" y="1"/>
                  </a:moveTo>
                  <a:lnTo>
                    <a:pt x="44" y="44"/>
                  </a:lnTo>
                  <a:lnTo>
                    <a:pt x="0" y="132"/>
                  </a:lnTo>
                  <a:lnTo>
                    <a:pt x="0" y="176"/>
                  </a:lnTo>
                  <a:lnTo>
                    <a:pt x="44" y="264"/>
                  </a:lnTo>
                  <a:lnTo>
                    <a:pt x="307" y="659"/>
                  </a:lnTo>
                  <a:lnTo>
                    <a:pt x="878" y="1668"/>
                  </a:lnTo>
                  <a:lnTo>
                    <a:pt x="878" y="1712"/>
                  </a:lnTo>
                  <a:lnTo>
                    <a:pt x="1755" y="2458"/>
                  </a:lnTo>
                  <a:lnTo>
                    <a:pt x="1799" y="2502"/>
                  </a:lnTo>
                  <a:lnTo>
                    <a:pt x="2852" y="2853"/>
                  </a:lnTo>
                  <a:lnTo>
                    <a:pt x="2896" y="2853"/>
                  </a:lnTo>
                  <a:lnTo>
                    <a:pt x="6231" y="3160"/>
                  </a:lnTo>
                  <a:lnTo>
                    <a:pt x="6275" y="3160"/>
                  </a:lnTo>
                  <a:lnTo>
                    <a:pt x="6319" y="3116"/>
                  </a:lnTo>
                  <a:lnTo>
                    <a:pt x="9566" y="1493"/>
                  </a:lnTo>
                  <a:lnTo>
                    <a:pt x="9610" y="1449"/>
                  </a:lnTo>
                  <a:lnTo>
                    <a:pt x="9654" y="1405"/>
                  </a:lnTo>
                  <a:lnTo>
                    <a:pt x="9654" y="1361"/>
                  </a:lnTo>
                  <a:lnTo>
                    <a:pt x="9654" y="1273"/>
                  </a:lnTo>
                  <a:lnTo>
                    <a:pt x="9610" y="1229"/>
                  </a:lnTo>
                  <a:lnTo>
                    <a:pt x="9566" y="1185"/>
                  </a:lnTo>
                  <a:lnTo>
                    <a:pt x="9391" y="1185"/>
                  </a:lnTo>
                  <a:lnTo>
                    <a:pt x="6231" y="2809"/>
                  </a:lnTo>
                  <a:lnTo>
                    <a:pt x="2940" y="2546"/>
                  </a:lnTo>
                  <a:lnTo>
                    <a:pt x="1931" y="2195"/>
                  </a:lnTo>
                  <a:lnTo>
                    <a:pt x="1141" y="1449"/>
                  </a:lnTo>
                  <a:lnTo>
                    <a:pt x="614" y="483"/>
                  </a:lnTo>
                  <a:lnTo>
                    <a:pt x="351" y="44"/>
                  </a:lnTo>
                  <a:lnTo>
                    <a:pt x="30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1"/>
            <p:cNvSpPr/>
            <p:nvPr/>
          </p:nvSpPr>
          <p:spPr>
            <a:xfrm>
              <a:off x="5384200" y="5052050"/>
              <a:ext cx="25" cy="25"/>
            </a:xfrm>
            <a:custGeom>
              <a:rect b="b" l="l" r="r" t="t"/>
              <a:pathLst>
                <a:path extrusionOk="0" h="1" w="1">
                  <a:moveTo>
                    <a:pt x="1" y="1"/>
                  </a:moveTo>
                  <a:lnTo>
                    <a:pt x="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1"/>
            <p:cNvSpPr/>
            <p:nvPr/>
          </p:nvSpPr>
          <p:spPr>
            <a:xfrm>
              <a:off x="5384200" y="5052050"/>
              <a:ext cx="25" cy="25"/>
            </a:xfrm>
            <a:custGeom>
              <a:rect b="b" l="l" r="r" t="t"/>
              <a:pathLst>
                <a:path extrusionOk="0" fill="none" h="1" w="1">
                  <a:moveTo>
                    <a:pt x="1" y="1"/>
                  </a:moveTo>
                  <a:lnTo>
                    <a:pt x="1" y="1"/>
                  </a:lnTo>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1"/>
            <p:cNvSpPr/>
            <p:nvPr/>
          </p:nvSpPr>
          <p:spPr>
            <a:xfrm>
              <a:off x="5067175" y="3133375"/>
              <a:ext cx="866650" cy="1926375"/>
            </a:xfrm>
            <a:custGeom>
              <a:rect b="b" l="l" r="r" t="t"/>
              <a:pathLst>
                <a:path extrusionOk="0" h="77055" w="34666">
                  <a:moveTo>
                    <a:pt x="34446" y="1"/>
                  </a:moveTo>
                  <a:lnTo>
                    <a:pt x="34359" y="45"/>
                  </a:lnTo>
                  <a:lnTo>
                    <a:pt x="31857" y="1976"/>
                  </a:lnTo>
                  <a:lnTo>
                    <a:pt x="28215" y="4916"/>
                  </a:lnTo>
                  <a:lnTo>
                    <a:pt x="25846" y="6802"/>
                  </a:lnTo>
                  <a:lnTo>
                    <a:pt x="23783" y="8470"/>
                  </a:lnTo>
                  <a:lnTo>
                    <a:pt x="20668" y="10927"/>
                  </a:lnTo>
                  <a:lnTo>
                    <a:pt x="15665" y="13077"/>
                  </a:lnTo>
                  <a:lnTo>
                    <a:pt x="15622" y="13121"/>
                  </a:lnTo>
                  <a:lnTo>
                    <a:pt x="13866" y="14218"/>
                  </a:lnTo>
                  <a:lnTo>
                    <a:pt x="13822" y="14218"/>
                  </a:lnTo>
                  <a:lnTo>
                    <a:pt x="12331" y="15666"/>
                  </a:lnTo>
                  <a:lnTo>
                    <a:pt x="10224" y="18387"/>
                  </a:lnTo>
                  <a:lnTo>
                    <a:pt x="9610" y="19089"/>
                  </a:lnTo>
                  <a:lnTo>
                    <a:pt x="8776" y="19615"/>
                  </a:lnTo>
                  <a:lnTo>
                    <a:pt x="8732" y="19615"/>
                  </a:lnTo>
                  <a:lnTo>
                    <a:pt x="8118" y="20274"/>
                  </a:lnTo>
                  <a:lnTo>
                    <a:pt x="8118" y="20317"/>
                  </a:lnTo>
                  <a:lnTo>
                    <a:pt x="7065" y="22204"/>
                  </a:lnTo>
                  <a:lnTo>
                    <a:pt x="7021" y="22248"/>
                  </a:lnTo>
                  <a:lnTo>
                    <a:pt x="6451" y="23916"/>
                  </a:lnTo>
                  <a:lnTo>
                    <a:pt x="6451" y="23960"/>
                  </a:lnTo>
                  <a:lnTo>
                    <a:pt x="6319" y="25583"/>
                  </a:lnTo>
                  <a:lnTo>
                    <a:pt x="6319" y="25627"/>
                  </a:lnTo>
                  <a:lnTo>
                    <a:pt x="6845" y="28391"/>
                  </a:lnTo>
                  <a:lnTo>
                    <a:pt x="6845" y="30629"/>
                  </a:lnTo>
                  <a:lnTo>
                    <a:pt x="6275" y="35632"/>
                  </a:lnTo>
                  <a:lnTo>
                    <a:pt x="5836" y="38967"/>
                  </a:lnTo>
                  <a:lnTo>
                    <a:pt x="5441" y="41863"/>
                  </a:lnTo>
                  <a:lnTo>
                    <a:pt x="5134" y="43662"/>
                  </a:lnTo>
                  <a:lnTo>
                    <a:pt x="4169" y="47699"/>
                  </a:lnTo>
                  <a:lnTo>
                    <a:pt x="3598" y="50244"/>
                  </a:lnTo>
                  <a:lnTo>
                    <a:pt x="3291" y="52087"/>
                  </a:lnTo>
                  <a:lnTo>
                    <a:pt x="2633" y="53491"/>
                  </a:lnTo>
                  <a:lnTo>
                    <a:pt x="2633" y="53535"/>
                  </a:lnTo>
                  <a:lnTo>
                    <a:pt x="2106" y="56431"/>
                  </a:lnTo>
                  <a:lnTo>
                    <a:pt x="834" y="60556"/>
                  </a:lnTo>
                  <a:lnTo>
                    <a:pt x="219" y="62838"/>
                  </a:lnTo>
                  <a:lnTo>
                    <a:pt x="0" y="63891"/>
                  </a:lnTo>
                  <a:lnTo>
                    <a:pt x="0" y="63935"/>
                  </a:lnTo>
                  <a:lnTo>
                    <a:pt x="44" y="64900"/>
                  </a:lnTo>
                  <a:lnTo>
                    <a:pt x="88" y="64988"/>
                  </a:lnTo>
                  <a:lnTo>
                    <a:pt x="2019" y="67094"/>
                  </a:lnTo>
                  <a:lnTo>
                    <a:pt x="3511" y="68674"/>
                  </a:lnTo>
                  <a:lnTo>
                    <a:pt x="5485" y="70999"/>
                  </a:lnTo>
                  <a:lnTo>
                    <a:pt x="7811" y="73413"/>
                  </a:lnTo>
                  <a:lnTo>
                    <a:pt x="9829" y="75651"/>
                  </a:lnTo>
                  <a:lnTo>
                    <a:pt x="10882" y="76967"/>
                  </a:lnTo>
                  <a:lnTo>
                    <a:pt x="10926" y="77011"/>
                  </a:lnTo>
                  <a:lnTo>
                    <a:pt x="11014" y="77055"/>
                  </a:lnTo>
                  <a:lnTo>
                    <a:pt x="11102" y="77011"/>
                  </a:lnTo>
                  <a:lnTo>
                    <a:pt x="11146" y="76967"/>
                  </a:lnTo>
                  <a:lnTo>
                    <a:pt x="11190" y="76879"/>
                  </a:lnTo>
                  <a:lnTo>
                    <a:pt x="11190" y="76835"/>
                  </a:lnTo>
                  <a:lnTo>
                    <a:pt x="11146" y="76748"/>
                  </a:lnTo>
                  <a:lnTo>
                    <a:pt x="10093" y="75387"/>
                  </a:lnTo>
                  <a:lnTo>
                    <a:pt x="8030" y="73193"/>
                  </a:lnTo>
                  <a:lnTo>
                    <a:pt x="5748" y="70780"/>
                  </a:lnTo>
                  <a:lnTo>
                    <a:pt x="3774" y="68410"/>
                  </a:lnTo>
                  <a:lnTo>
                    <a:pt x="2282" y="66831"/>
                  </a:lnTo>
                  <a:lnTo>
                    <a:pt x="395" y="64812"/>
                  </a:lnTo>
                  <a:lnTo>
                    <a:pt x="351" y="63935"/>
                  </a:lnTo>
                  <a:lnTo>
                    <a:pt x="571" y="62925"/>
                  </a:lnTo>
                  <a:lnTo>
                    <a:pt x="1141" y="60644"/>
                  </a:lnTo>
                  <a:lnTo>
                    <a:pt x="2457" y="56519"/>
                  </a:lnTo>
                  <a:lnTo>
                    <a:pt x="2457" y="56475"/>
                  </a:lnTo>
                  <a:lnTo>
                    <a:pt x="2984" y="53623"/>
                  </a:lnTo>
                  <a:lnTo>
                    <a:pt x="3598" y="52218"/>
                  </a:lnTo>
                  <a:lnTo>
                    <a:pt x="3642" y="52175"/>
                  </a:lnTo>
                  <a:lnTo>
                    <a:pt x="3949" y="50288"/>
                  </a:lnTo>
                  <a:lnTo>
                    <a:pt x="4520" y="47787"/>
                  </a:lnTo>
                  <a:lnTo>
                    <a:pt x="5441" y="43750"/>
                  </a:lnTo>
                  <a:lnTo>
                    <a:pt x="5792" y="41907"/>
                  </a:lnTo>
                  <a:lnTo>
                    <a:pt x="6187" y="39011"/>
                  </a:lnTo>
                  <a:lnTo>
                    <a:pt x="6626" y="35676"/>
                  </a:lnTo>
                  <a:lnTo>
                    <a:pt x="7196" y="30673"/>
                  </a:lnTo>
                  <a:lnTo>
                    <a:pt x="7196" y="28348"/>
                  </a:lnTo>
                  <a:lnTo>
                    <a:pt x="7196" y="28304"/>
                  </a:lnTo>
                  <a:lnTo>
                    <a:pt x="6670" y="25583"/>
                  </a:lnTo>
                  <a:lnTo>
                    <a:pt x="6802" y="24047"/>
                  </a:lnTo>
                  <a:lnTo>
                    <a:pt x="7372" y="22380"/>
                  </a:lnTo>
                  <a:lnTo>
                    <a:pt x="8425" y="20493"/>
                  </a:lnTo>
                  <a:lnTo>
                    <a:pt x="8996" y="19879"/>
                  </a:lnTo>
                  <a:lnTo>
                    <a:pt x="9829" y="19352"/>
                  </a:lnTo>
                  <a:lnTo>
                    <a:pt x="9873" y="19308"/>
                  </a:lnTo>
                  <a:lnTo>
                    <a:pt x="10488" y="18606"/>
                  </a:lnTo>
                  <a:lnTo>
                    <a:pt x="12594" y="15886"/>
                  </a:lnTo>
                  <a:lnTo>
                    <a:pt x="14042" y="14481"/>
                  </a:lnTo>
                  <a:lnTo>
                    <a:pt x="15797" y="13428"/>
                  </a:lnTo>
                  <a:lnTo>
                    <a:pt x="20799" y="11234"/>
                  </a:lnTo>
                  <a:lnTo>
                    <a:pt x="20843" y="11190"/>
                  </a:lnTo>
                  <a:lnTo>
                    <a:pt x="24003" y="8733"/>
                  </a:lnTo>
                  <a:lnTo>
                    <a:pt x="28435" y="5179"/>
                  </a:lnTo>
                  <a:lnTo>
                    <a:pt x="32077" y="2239"/>
                  </a:lnTo>
                  <a:lnTo>
                    <a:pt x="34578" y="352"/>
                  </a:lnTo>
                  <a:lnTo>
                    <a:pt x="34622" y="264"/>
                  </a:lnTo>
                  <a:lnTo>
                    <a:pt x="34666" y="220"/>
                  </a:lnTo>
                  <a:lnTo>
                    <a:pt x="34666" y="133"/>
                  </a:lnTo>
                  <a:lnTo>
                    <a:pt x="34622" y="89"/>
                  </a:lnTo>
                  <a:lnTo>
                    <a:pt x="34578" y="45"/>
                  </a:lnTo>
                  <a:lnTo>
                    <a:pt x="3449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1"/>
            <p:cNvSpPr/>
            <p:nvPr/>
          </p:nvSpPr>
          <p:spPr>
            <a:xfrm>
              <a:off x="5041925" y="3105950"/>
              <a:ext cx="861200" cy="1932975"/>
            </a:xfrm>
            <a:custGeom>
              <a:rect b="b" l="l" r="r" t="t"/>
              <a:pathLst>
                <a:path extrusionOk="0" h="77319" w="34448">
                  <a:moveTo>
                    <a:pt x="34228" y="1"/>
                  </a:moveTo>
                  <a:lnTo>
                    <a:pt x="34184" y="45"/>
                  </a:lnTo>
                  <a:lnTo>
                    <a:pt x="33175" y="791"/>
                  </a:lnTo>
                  <a:lnTo>
                    <a:pt x="28435" y="4696"/>
                  </a:lnTo>
                  <a:lnTo>
                    <a:pt x="26505" y="6276"/>
                  </a:lnTo>
                  <a:lnTo>
                    <a:pt x="24706" y="7680"/>
                  </a:lnTo>
                  <a:lnTo>
                    <a:pt x="22863" y="9172"/>
                  </a:lnTo>
                  <a:lnTo>
                    <a:pt x="20932" y="10576"/>
                  </a:lnTo>
                  <a:lnTo>
                    <a:pt x="19045" y="11366"/>
                  </a:lnTo>
                  <a:lnTo>
                    <a:pt x="14876" y="12858"/>
                  </a:lnTo>
                  <a:lnTo>
                    <a:pt x="9479" y="14832"/>
                  </a:lnTo>
                  <a:lnTo>
                    <a:pt x="9435" y="14832"/>
                  </a:lnTo>
                  <a:lnTo>
                    <a:pt x="8909" y="15315"/>
                  </a:lnTo>
                  <a:lnTo>
                    <a:pt x="8865" y="15315"/>
                  </a:lnTo>
                  <a:lnTo>
                    <a:pt x="7987" y="16588"/>
                  </a:lnTo>
                  <a:lnTo>
                    <a:pt x="7943" y="16588"/>
                  </a:lnTo>
                  <a:lnTo>
                    <a:pt x="6978" y="18475"/>
                  </a:lnTo>
                  <a:lnTo>
                    <a:pt x="5969" y="20844"/>
                  </a:lnTo>
                  <a:lnTo>
                    <a:pt x="5442" y="23214"/>
                  </a:lnTo>
                  <a:lnTo>
                    <a:pt x="5398" y="24662"/>
                  </a:lnTo>
                  <a:lnTo>
                    <a:pt x="6320" y="29313"/>
                  </a:lnTo>
                  <a:lnTo>
                    <a:pt x="6407" y="30805"/>
                  </a:lnTo>
                  <a:lnTo>
                    <a:pt x="6144" y="34710"/>
                  </a:lnTo>
                  <a:lnTo>
                    <a:pt x="5837" y="37475"/>
                  </a:lnTo>
                  <a:lnTo>
                    <a:pt x="5486" y="40371"/>
                  </a:lnTo>
                  <a:lnTo>
                    <a:pt x="5135" y="42828"/>
                  </a:lnTo>
                  <a:lnTo>
                    <a:pt x="4872" y="44364"/>
                  </a:lnTo>
                  <a:lnTo>
                    <a:pt x="3906" y="48533"/>
                  </a:lnTo>
                  <a:lnTo>
                    <a:pt x="3424" y="51473"/>
                  </a:lnTo>
                  <a:lnTo>
                    <a:pt x="3248" y="53491"/>
                  </a:lnTo>
                  <a:lnTo>
                    <a:pt x="2634" y="55904"/>
                  </a:lnTo>
                  <a:lnTo>
                    <a:pt x="1756" y="58449"/>
                  </a:lnTo>
                  <a:lnTo>
                    <a:pt x="922" y="60819"/>
                  </a:lnTo>
                  <a:lnTo>
                    <a:pt x="308" y="63189"/>
                  </a:lnTo>
                  <a:lnTo>
                    <a:pt x="1" y="64549"/>
                  </a:lnTo>
                  <a:lnTo>
                    <a:pt x="1" y="64593"/>
                  </a:lnTo>
                  <a:lnTo>
                    <a:pt x="45" y="66743"/>
                  </a:lnTo>
                  <a:lnTo>
                    <a:pt x="45" y="66787"/>
                  </a:lnTo>
                  <a:lnTo>
                    <a:pt x="264" y="67401"/>
                  </a:lnTo>
                  <a:lnTo>
                    <a:pt x="308" y="67445"/>
                  </a:lnTo>
                  <a:lnTo>
                    <a:pt x="3424" y="70999"/>
                  </a:lnTo>
                  <a:lnTo>
                    <a:pt x="7812" y="75694"/>
                  </a:lnTo>
                  <a:lnTo>
                    <a:pt x="9304" y="77274"/>
                  </a:lnTo>
                  <a:lnTo>
                    <a:pt x="9347" y="77274"/>
                  </a:lnTo>
                  <a:lnTo>
                    <a:pt x="9435" y="77318"/>
                  </a:lnTo>
                  <a:lnTo>
                    <a:pt x="9567" y="77274"/>
                  </a:lnTo>
                  <a:lnTo>
                    <a:pt x="9611" y="77186"/>
                  </a:lnTo>
                  <a:lnTo>
                    <a:pt x="9611" y="77143"/>
                  </a:lnTo>
                  <a:lnTo>
                    <a:pt x="9611" y="77055"/>
                  </a:lnTo>
                  <a:lnTo>
                    <a:pt x="9567" y="77011"/>
                  </a:lnTo>
                  <a:lnTo>
                    <a:pt x="3687" y="70780"/>
                  </a:lnTo>
                  <a:lnTo>
                    <a:pt x="571" y="67226"/>
                  </a:lnTo>
                  <a:lnTo>
                    <a:pt x="396" y="66699"/>
                  </a:lnTo>
                  <a:lnTo>
                    <a:pt x="352" y="64637"/>
                  </a:lnTo>
                  <a:lnTo>
                    <a:pt x="659" y="63276"/>
                  </a:lnTo>
                  <a:lnTo>
                    <a:pt x="1273" y="60907"/>
                  </a:lnTo>
                  <a:lnTo>
                    <a:pt x="2107" y="58581"/>
                  </a:lnTo>
                  <a:lnTo>
                    <a:pt x="2985" y="55992"/>
                  </a:lnTo>
                  <a:lnTo>
                    <a:pt x="3599" y="53535"/>
                  </a:lnTo>
                  <a:lnTo>
                    <a:pt x="3775" y="51516"/>
                  </a:lnTo>
                  <a:lnTo>
                    <a:pt x="4257" y="48620"/>
                  </a:lnTo>
                  <a:lnTo>
                    <a:pt x="5223" y="44452"/>
                  </a:lnTo>
                  <a:lnTo>
                    <a:pt x="5486" y="42872"/>
                  </a:lnTo>
                  <a:lnTo>
                    <a:pt x="5837" y="40415"/>
                  </a:lnTo>
                  <a:lnTo>
                    <a:pt x="6188" y="37519"/>
                  </a:lnTo>
                  <a:lnTo>
                    <a:pt x="6495" y="34710"/>
                  </a:lnTo>
                  <a:lnTo>
                    <a:pt x="6758" y="30805"/>
                  </a:lnTo>
                  <a:lnTo>
                    <a:pt x="6758" y="30761"/>
                  </a:lnTo>
                  <a:lnTo>
                    <a:pt x="6671" y="29269"/>
                  </a:lnTo>
                  <a:lnTo>
                    <a:pt x="6671" y="29225"/>
                  </a:lnTo>
                  <a:lnTo>
                    <a:pt x="5749" y="24618"/>
                  </a:lnTo>
                  <a:lnTo>
                    <a:pt x="5793" y="23257"/>
                  </a:lnTo>
                  <a:lnTo>
                    <a:pt x="6320" y="20932"/>
                  </a:lnTo>
                  <a:lnTo>
                    <a:pt x="7285" y="18650"/>
                  </a:lnTo>
                  <a:lnTo>
                    <a:pt x="8250" y="16763"/>
                  </a:lnTo>
                  <a:lnTo>
                    <a:pt x="9128" y="15535"/>
                  </a:lnTo>
                  <a:lnTo>
                    <a:pt x="9611" y="15140"/>
                  </a:lnTo>
                  <a:lnTo>
                    <a:pt x="15008" y="13165"/>
                  </a:lnTo>
                  <a:lnTo>
                    <a:pt x="19133" y="11717"/>
                  </a:lnTo>
                  <a:lnTo>
                    <a:pt x="21063" y="10883"/>
                  </a:lnTo>
                  <a:lnTo>
                    <a:pt x="21107" y="10883"/>
                  </a:lnTo>
                  <a:lnTo>
                    <a:pt x="23082" y="9435"/>
                  </a:lnTo>
                  <a:lnTo>
                    <a:pt x="24925" y="7987"/>
                  </a:lnTo>
                  <a:lnTo>
                    <a:pt x="26724" y="6539"/>
                  </a:lnTo>
                  <a:lnTo>
                    <a:pt x="28655" y="4959"/>
                  </a:lnTo>
                  <a:lnTo>
                    <a:pt x="33350" y="1098"/>
                  </a:lnTo>
                  <a:lnTo>
                    <a:pt x="34403" y="352"/>
                  </a:lnTo>
                  <a:lnTo>
                    <a:pt x="34447" y="264"/>
                  </a:lnTo>
                  <a:lnTo>
                    <a:pt x="34447" y="220"/>
                  </a:lnTo>
                  <a:lnTo>
                    <a:pt x="34447" y="133"/>
                  </a:lnTo>
                  <a:lnTo>
                    <a:pt x="34447" y="89"/>
                  </a:lnTo>
                  <a:lnTo>
                    <a:pt x="34359" y="45"/>
                  </a:lnTo>
                  <a:lnTo>
                    <a:pt x="3431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1"/>
            <p:cNvSpPr/>
            <p:nvPr/>
          </p:nvSpPr>
          <p:spPr>
            <a:xfrm>
              <a:off x="4993675" y="3053300"/>
              <a:ext cx="851300" cy="1980125"/>
            </a:xfrm>
            <a:custGeom>
              <a:rect b="b" l="l" r="r" t="t"/>
              <a:pathLst>
                <a:path extrusionOk="0" h="79205" w="34052">
                  <a:moveTo>
                    <a:pt x="33788" y="1"/>
                  </a:moveTo>
                  <a:lnTo>
                    <a:pt x="33744" y="45"/>
                  </a:lnTo>
                  <a:lnTo>
                    <a:pt x="31243" y="2151"/>
                  </a:lnTo>
                  <a:lnTo>
                    <a:pt x="28786" y="4169"/>
                  </a:lnTo>
                  <a:lnTo>
                    <a:pt x="26460" y="6056"/>
                  </a:lnTo>
                  <a:lnTo>
                    <a:pt x="22993" y="8645"/>
                  </a:lnTo>
                  <a:lnTo>
                    <a:pt x="21238" y="9830"/>
                  </a:lnTo>
                  <a:lnTo>
                    <a:pt x="18737" y="10883"/>
                  </a:lnTo>
                  <a:lnTo>
                    <a:pt x="15534" y="12112"/>
                  </a:lnTo>
                  <a:lnTo>
                    <a:pt x="13208" y="13472"/>
                  </a:lnTo>
                  <a:lnTo>
                    <a:pt x="10356" y="14525"/>
                  </a:lnTo>
                  <a:lnTo>
                    <a:pt x="8294" y="15798"/>
                  </a:lnTo>
                  <a:lnTo>
                    <a:pt x="6056" y="16938"/>
                  </a:lnTo>
                  <a:lnTo>
                    <a:pt x="3862" y="17465"/>
                  </a:lnTo>
                  <a:lnTo>
                    <a:pt x="2721" y="17641"/>
                  </a:lnTo>
                  <a:lnTo>
                    <a:pt x="2633" y="17684"/>
                  </a:lnTo>
                  <a:lnTo>
                    <a:pt x="2589" y="17772"/>
                  </a:lnTo>
                  <a:lnTo>
                    <a:pt x="2589" y="17860"/>
                  </a:lnTo>
                  <a:lnTo>
                    <a:pt x="2633" y="17948"/>
                  </a:lnTo>
                  <a:lnTo>
                    <a:pt x="3247" y="18518"/>
                  </a:lnTo>
                  <a:lnTo>
                    <a:pt x="3379" y="19045"/>
                  </a:lnTo>
                  <a:lnTo>
                    <a:pt x="3291" y="20098"/>
                  </a:lnTo>
                  <a:lnTo>
                    <a:pt x="3247" y="21151"/>
                  </a:lnTo>
                  <a:lnTo>
                    <a:pt x="3335" y="22204"/>
                  </a:lnTo>
                  <a:lnTo>
                    <a:pt x="3423" y="23213"/>
                  </a:lnTo>
                  <a:lnTo>
                    <a:pt x="3598" y="24223"/>
                  </a:lnTo>
                  <a:lnTo>
                    <a:pt x="3818" y="25188"/>
                  </a:lnTo>
                  <a:lnTo>
                    <a:pt x="4300" y="27119"/>
                  </a:lnTo>
                  <a:lnTo>
                    <a:pt x="4695" y="28698"/>
                  </a:lnTo>
                  <a:lnTo>
                    <a:pt x="5046" y="30278"/>
                  </a:lnTo>
                  <a:lnTo>
                    <a:pt x="5178" y="31112"/>
                  </a:lnTo>
                  <a:lnTo>
                    <a:pt x="5266" y="31946"/>
                  </a:lnTo>
                  <a:lnTo>
                    <a:pt x="5354" y="32779"/>
                  </a:lnTo>
                  <a:lnTo>
                    <a:pt x="5397" y="33613"/>
                  </a:lnTo>
                  <a:lnTo>
                    <a:pt x="5354" y="36202"/>
                  </a:lnTo>
                  <a:lnTo>
                    <a:pt x="5134" y="38615"/>
                  </a:lnTo>
                  <a:lnTo>
                    <a:pt x="4871" y="41029"/>
                  </a:lnTo>
                  <a:lnTo>
                    <a:pt x="4257" y="45724"/>
                  </a:lnTo>
                  <a:lnTo>
                    <a:pt x="3686" y="47918"/>
                  </a:lnTo>
                  <a:lnTo>
                    <a:pt x="3291" y="50726"/>
                  </a:lnTo>
                  <a:lnTo>
                    <a:pt x="3028" y="53315"/>
                  </a:lnTo>
                  <a:lnTo>
                    <a:pt x="2545" y="56343"/>
                  </a:lnTo>
                  <a:lnTo>
                    <a:pt x="2194" y="58405"/>
                  </a:lnTo>
                  <a:lnTo>
                    <a:pt x="1317" y="60731"/>
                  </a:lnTo>
                  <a:lnTo>
                    <a:pt x="88" y="65031"/>
                  </a:lnTo>
                  <a:lnTo>
                    <a:pt x="88" y="65075"/>
                  </a:lnTo>
                  <a:lnTo>
                    <a:pt x="0" y="66874"/>
                  </a:lnTo>
                  <a:lnTo>
                    <a:pt x="132" y="68937"/>
                  </a:lnTo>
                  <a:lnTo>
                    <a:pt x="44" y="70472"/>
                  </a:lnTo>
                  <a:lnTo>
                    <a:pt x="88" y="71569"/>
                  </a:lnTo>
                  <a:lnTo>
                    <a:pt x="132" y="71613"/>
                  </a:lnTo>
                  <a:lnTo>
                    <a:pt x="395" y="72184"/>
                  </a:lnTo>
                  <a:lnTo>
                    <a:pt x="395" y="72228"/>
                  </a:lnTo>
                  <a:lnTo>
                    <a:pt x="2633" y="74773"/>
                  </a:lnTo>
                  <a:lnTo>
                    <a:pt x="5485" y="77581"/>
                  </a:lnTo>
                  <a:lnTo>
                    <a:pt x="7153" y="79161"/>
                  </a:lnTo>
                  <a:lnTo>
                    <a:pt x="7284" y="79205"/>
                  </a:lnTo>
                  <a:lnTo>
                    <a:pt x="7328" y="79205"/>
                  </a:lnTo>
                  <a:lnTo>
                    <a:pt x="7416" y="79161"/>
                  </a:lnTo>
                  <a:lnTo>
                    <a:pt x="7460" y="79117"/>
                  </a:lnTo>
                  <a:lnTo>
                    <a:pt x="7460" y="79029"/>
                  </a:lnTo>
                  <a:lnTo>
                    <a:pt x="7416" y="78985"/>
                  </a:lnTo>
                  <a:lnTo>
                    <a:pt x="7416" y="78941"/>
                  </a:lnTo>
                  <a:lnTo>
                    <a:pt x="5705" y="77362"/>
                  </a:lnTo>
                  <a:lnTo>
                    <a:pt x="2852" y="74509"/>
                  </a:lnTo>
                  <a:lnTo>
                    <a:pt x="702" y="72008"/>
                  </a:lnTo>
                  <a:lnTo>
                    <a:pt x="439" y="71526"/>
                  </a:lnTo>
                  <a:lnTo>
                    <a:pt x="395" y="70472"/>
                  </a:lnTo>
                  <a:lnTo>
                    <a:pt x="483" y="68937"/>
                  </a:lnTo>
                  <a:lnTo>
                    <a:pt x="483" y="68893"/>
                  </a:lnTo>
                  <a:lnTo>
                    <a:pt x="351" y="66874"/>
                  </a:lnTo>
                  <a:lnTo>
                    <a:pt x="439" y="65119"/>
                  </a:lnTo>
                  <a:lnTo>
                    <a:pt x="1624" y="60863"/>
                  </a:lnTo>
                  <a:lnTo>
                    <a:pt x="2501" y="58537"/>
                  </a:lnTo>
                  <a:lnTo>
                    <a:pt x="2501" y="58493"/>
                  </a:lnTo>
                  <a:lnTo>
                    <a:pt x="2896" y="56387"/>
                  </a:lnTo>
                  <a:lnTo>
                    <a:pt x="3379" y="53359"/>
                  </a:lnTo>
                  <a:lnTo>
                    <a:pt x="3642" y="50770"/>
                  </a:lnTo>
                  <a:lnTo>
                    <a:pt x="4037" y="48006"/>
                  </a:lnTo>
                  <a:lnTo>
                    <a:pt x="4608" y="45768"/>
                  </a:lnTo>
                  <a:lnTo>
                    <a:pt x="5222" y="41073"/>
                  </a:lnTo>
                  <a:lnTo>
                    <a:pt x="5485" y="38659"/>
                  </a:lnTo>
                  <a:lnTo>
                    <a:pt x="5705" y="36202"/>
                  </a:lnTo>
                  <a:lnTo>
                    <a:pt x="5748" y="33657"/>
                  </a:lnTo>
                  <a:lnTo>
                    <a:pt x="5705" y="32735"/>
                  </a:lnTo>
                  <a:lnTo>
                    <a:pt x="5617" y="31902"/>
                  </a:lnTo>
                  <a:lnTo>
                    <a:pt x="5529" y="31068"/>
                  </a:lnTo>
                  <a:lnTo>
                    <a:pt x="5397" y="30234"/>
                  </a:lnTo>
                  <a:lnTo>
                    <a:pt x="5046" y="28611"/>
                  </a:lnTo>
                  <a:lnTo>
                    <a:pt x="4651" y="27031"/>
                  </a:lnTo>
                  <a:lnTo>
                    <a:pt x="4169" y="25056"/>
                  </a:lnTo>
                  <a:lnTo>
                    <a:pt x="3949" y="24091"/>
                  </a:lnTo>
                  <a:lnTo>
                    <a:pt x="3774" y="23126"/>
                  </a:lnTo>
                  <a:lnTo>
                    <a:pt x="3642" y="22160"/>
                  </a:lnTo>
                  <a:lnTo>
                    <a:pt x="3598" y="21151"/>
                  </a:lnTo>
                  <a:lnTo>
                    <a:pt x="3598" y="20098"/>
                  </a:lnTo>
                  <a:lnTo>
                    <a:pt x="3730" y="19045"/>
                  </a:lnTo>
                  <a:lnTo>
                    <a:pt x="3730" y="18957"/>
                  </a:lnTo>
                  <a:lnTo>
                    <a:pt x="3554" y="18386"/>
                  </a:lnTo>
                  <a:lnTo>
                    <a:pt x="3511" y="18299"/>
                  </a:lnTo>
                  <a:lnTo>
                    <a:pt x="3159" y="17948"/>
                  </a:lnTo>
                  <a:lnTo>
                    <a:pt x="3905" y="17816"/>
                  </a:lnTo>
                  <a:lnTo>
                    <a:pt x="6143" y="17289"/>
                  </a:lnTo>
                  <a:lnTo>
                    <a:pt x="6187" y="17246"/>
                  </a:lnTo>
                  <a:lnTo>
                    <a:pt x="8469" y="16105"/>
                  </a:lnTo>
                  <a:lnTo>
                    <a:pt x="10488" y="14832"/>
                  </a:lnTo>
                  <a:lnTo>
                    <a:pt x="13340" y="13779"/>
                  </a:lnTo>
                  <a:lnTo>
                    <a:pt x="13384" y="13779"/>
                  </a:lnTo>
                  <a:lnTo>
                    <a:pt x="15665" y="12419"/>
                  </a:lnTo>
                  <a:lnTo>
                    <a:pt x="18869" y="11190"/>
                  </a:lnTo>
                  <a:lnTo>
                    <a:pt x="21370" y="10137"/>
                  </a:lnTo>
                  <a:lnTo>
                    <a:pt x="21414" y="10137"/>
                  </a:lnTo>
                  <a:lnTo>
                    <a:pt x="23213" y="8908"/>
                  </a:lnTo>
                  <a:lnTo>
                    <a:pt x="26679" y="6319"/>
                  </a:lnTo>
                  <a:lnTo>
                    <a:pt x="29005" y="4433"/>
                  </a:lnTo>
                  <a:lnTo>
                    <a:pt x="31462" y="2458"/>
                  </a:lnTo>
                  <a:lnTo>
                    <a:pt x="33964" y="308"/>
                  </a:lnTo>
                  <a:lnTo>
                    <a:pt x="34008" y="264"/>
                  </a:lnTo>
                  <a:lnTo>
                    <a:pt x="34051" y="176"/>
                  </a:lnTo>
                  <a:lnTo>
                    <a:pt x="34008" y="132"/>
                  </a:lnTo>
                  <a:lnTo>
                    <a:pt x="34008" y="45"/>
                  </a:lnTo>
                  <a:lnTo>
                    <a:pt x="339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1"/>
            <p:cNvSpPr/>
            <p:nvPr/>
          </p:nvSpPr>
          <p:spPr>
            <a:xfrm>
              <a:off x="4962950" y="3026975"/>
              <a:ext cx="852400" cy="2017425"/>
            </a:xfrm>
            <a:custGeom>
              <a:rect b="b" l="l" r="r" t="t"/>
              <a:pathLst>
                <a:path extrusionOk="0" h="80697" w="34096">
                  <a:moveTo>
                    <a:pt x="33876" y="1"/>
                  </a:moveTo>
                  <a:lnTo>
                    <a:pt x="33832" y="44"/>
                  </a:lnTo>
                  <a:lnTo>
                    <a:pt x="30848" y="2589"/>
                  </a:lnTo>
                  <a:lnTo>
                    <a:pt x="28391" y="4564"/>
                  </a:lnTo>
                  <a:lnTo>
                    <a:pt x="26022" y="6407"/>
                  </a:lnTo>
                  <a:lnTo>
                    <a:pt x="23959" y="7943"/>
                  </a:lnTo>
                  <a:lnTo>
                    <a:pt x="22028" y="9259"/>
                  </a:lnTo>
                  <a:lnTo>
                    <a:pt x="19834" y="10225"/>
                  </a:lnTo>
                  <a:lnTo>
                    <a:pt x="17114" y="11409"/>
                  </a:lnTo>
                  <a:lnTo>
                    <a:pt x="17070" y="11409"/>
                  </a:lnTo>
                  <a:lnTo>
                    <a:pt x="15095" y="12726"/>
                  </a:lnTo>
                  <a:lnTo>
                    <a:pt x="13998" y="13472"/>
                  </a:lnTo>
                  <a:lnTo>
                    <a:pt x="13121" y="13691"/>
                  </a:lnTo>
                  <a:lnTo>
                    <a:pt x="13077" y="13691"/>
                  </a:lnTo>
                  <a:lnTo>
                    <a:pt x="12287" y="14086"/>
                  </a:lnTo>
                  <a:lnTo>
                    <a:pt x="9084" y="15973"/>
                  </a:lnTo>
                  <a:lnTo>
                    <a:pt x="7065" y="17026"/>
                  </a:lnTo>
                  <a:lnTo>
                    <a:pt x="4081" y="17728"/>
                  </a:lnTo>
                  <a:lnTo>
                    <a:pt x="3994" y="17728"/>
                  </a:lnTo>
                  <a:lnTo>
                    <a:pt x="2458" y="18781"/>
                  </a:lnTo>
                  <a:lnTo>
                    <a:pt x="2370" y="18825"/>
                  </a:lnTo>
                  <a:lnTo>
                    <a:pt x="2019" y="19483"/>
                  </a:lnTo>
                  <a:lnTo>
                    <a:pt x="1975" y="19571"/>
                  </a:lnTo>
                  <a:lnTo>
                    <a:pt x="2194" y="21458"/>
                  </a:lnTo>
                  <a:lnTo>
                    <a:pt x="2194" y="21502"/>
                  </a:lnTo>
                  <a:lnTo>
                    <a:pt x="3291" y="25451"/>
                  </a:lnTo>
                  <a:lnTo>
                    <a:pt x="4169" y="28523"/>
                  </a:lnTo>
                  <a:lnTo>
                    <a:pt x="4871" y="31814"/>
                  </a:lnTo>
                  <a:lnTo>
                    <a:pt x="5134" y="35061"/>
                  </a:lnTo>
                  <a:lnTo>
                    <a:pt x="5091" y="38001"/>
                  </a:lnTo>
                  <a:lnTo>
                    <a:pt x="4871" y="40634"/>
                  </a:lnTo>
                  <a:lnTo>
                    <a:pt x="4652" y="42784"/>
                  </a:lnTo>
                  <a:lnTo>
                    <a:pt x="4301" y="45636"/>
                  </a:lnTo>
                  <a:lnTo>
                    <a:pt x="3599" y="49322"/>
                  </a:lnTo>
                  <a:lnTo>
                    <a:pt x="3291" y="52174"/>
                  </a:lnTo>
                  <a:lnTo>
                    <a:pt x="2809" y="55202"/>
                  </a:lnTo>
                  <a:lnTo>
                    <a:pt x="2414" y="57835"/>
                  </a:lnTo>
                  <a:lnTo>
                    <a:pt x="2063" y="59897"/>
                  </a:lnTo>
                  <a:lnTo>
                    <a:pt x="1317" y="61828"/>
                  </a:lnTo>
                  <a:lnTo>
                    <a:pt x="1273" y="61872"/>
                  </a:lnTo>
                  <a:lnTo>
                    <a:pt x="571" y="64548"/>
                  </a:lnTo>
                  <a:lnTo>
                    <a:pt x="527" y="64548"/>
                  </a:lnTo>
                  <a:lnTo>
                    <a:pt x="264" y="66435"/>
                  </a:lnTo>
                  <a:lnTo>
                    <a:pt x="264" y="66479"/>
                  </a:lnTo>
                  <a:lnTo>
                    <a:pt x="351" y="69288"/>
                  </a:lnTo>
                  <a:lnTo>
                    <a:pt x="44" y="73193"/>
                  </a:lnTo>
                  <a:lnTo>
                    <a:pt x="0" y="73851"/>
                  </a:lnTo>
                  <a:lnTo>
                    <a:pt x="0" y="73895"/>
                  </a:lnTo>
                  <a:lnTo>
                    <a:pt x="44" y="73983"/>
                  </a:lnTo>
                  <a:lnTo>
                    <a:pt x="4564" y="78195"/>
                  </a:lnTo>
                  <a:lnTo>
                    <a:pt x="7328" y="80653"/>
                  </a:lnTo>
                  <a:lnTo>
                    <a:pt x="7416" y="80696"/>
                  </a:lnTo>
                  <a:lnTo>
                    <a:pt x="7504" y="80653"/>
                  </a:lnTo>
                  <a:lnTo>
                    <a:pt x="7548" y="80609"/>
                  </a:lnTo>
                  <a:lnTo>
                    <a:pt x="7592" y="80565"/>
                  </a:lnTo>
                  <a:lnTo>
                    <a:pt x="7592" y="80477"/>
                  </a:lnTo>
                  <a:lnTo>
                    <a:pt x="7592" y="80433"/>
                  </a:lnTo>
                  <a:lnTo>
                    <a:pt x="7548" y="80389"/>
                  </a:lnTo>
                  <a:lnTo>
                    <a:pt x="4827" y="77932"/>
                  </a:lnTo>
                  <a:lnTo>
                    <a:pt x="351" y="73763"/>
                  </a:lnTo>
                  <a:lnTo>
                    <a:pt x="703" y="69288"/>
                  </a:lnTo>
                  <a:lnTo>
                    <a:pt x="615" y="66479"/>
                  </a:lnTo>
                  <a:lnTo>
                    <a:pt x="878" y="64636"/>
                  </a:lnTo>
                  <a:lnTo>
                    <a:pt x="1624" y="61960"/>
                  </a:lnTo>
                  <a:lnTo>
                    <a:pt x="2414" y="60029"/>
                  </a:lnTo>
                  <a:lnTo>
                    <a:pt x="2414" y="59985"/>
                  </a:lnTo>
                  <a:lnTo>
                    <a:pt x="2765" y="57923"/>
                  </a:lnTo>
                  <a:lnTo>
                    <a:pt x="3160" y="55246"/>
                  </a:lnTo>
                  <a:lnTo>
                    <a:pt x="3643" y="52218"/>
                  </a:lnTo>
                  <a:lnTo>
                    <a:pt x="3950" y="49366"/>
                  </a:lnTo>
                  <a:lnTo>
                    <a:pt x="4652" y="45724"/>
                  </a:lnTo>
                  <a:lnTo>
                    <a:pt x="5003" y="42828"/>
                  </a:lnTo>
                  <a:lnTo>
                    <a:pt x="5222" y="40634"/>
                  </a:lnTo>
                  <a:lnTo>
                    <a:pt x="5442" y="38045"/>
                  </a:lnTo>
                  <a:lnTo>
                    <a:pt x="5486" y="35017"/>
                  </a:lnTo>
                  <a:lnTo>
                    <a:pt x="5222" y="31770"/>
                  </a:lnTo>
                  <a:lnTo>
                    <a:pt x="5178" y="31770"/>
                  </a:lnTo>
                  <a:lnTo>
                    <a:pt x="4520" y="28435"/>
                  </a:lnTo>
                  <a:lnTo>
                    <a:pt x="3643" y="25363"/>
                  </a:lnTo>
                  <a:lnTo>
                    <a:pt x="2546" y="21414"/>
                  </a:lnTo>
                  <a:lnTo>
                    <a:pt x="2326" y="19571"/>
                  </a:lnTo>
                  <a:lnTo>
                    <a:pt x="2677" y="19045"/>
                  </a:lnTo>
                  <a:lnTo>
                    <a:pt x="4169" y="18079"/>
                  </a:lnTo>
                  <a:lnTo>
                    <a:pt x="7197" y="17377"/>
                  </a:lnTo>
                  <a:lnTo>
                    <a:pt x="7241" y="17333"/>
                  </a:lnTo>
                  <a:lnTo>
                    <a:pt x="9259" y="16280"/>
                  </a:lnTo>
                  <a:lnTo>
                    <a:pt x="12419" y="14393"/>
                  </a:lnTo>
                  <a:lnTo>
                    <a:pt x="13208" y="14042"/>
                  </a:lnTo>
                  <a:lnTo>
                    <a:pt x="14086" y="13823"/>
                  </a:lnTo>
                  <a:lnTo>
                    <a:pt x="14174" y="13779"/>
                  </a:lnTo>
                  <a:lnTo>
                    <a:pt x="15315" y="13033"/>
                  </a:lnTo>
                  <a:lnTo>
                    <a:pt x="17245" y="11717"/>
                  </a:lnTo>
                  <a:lnTo>
                    <a:pt x="19966" y="10576"/>
                  </a:lnTo>
                  <a:lnTo>
                    <a:pt x="22160" y="9566"/>
                  </a:lnTo>
                  <a:lnTo>
                    <a:pt x="22204" y="9566"/>
                  </a:lnTo>
                  <a:lnTo>
                    <a:pt x="24179" y="8206"/>
                  </a:lnTo>
                  <a:lnTo>
                    <a:pt x="26197" y="6714"/>
                  </a:lnTo>
                  <a:lnTo>
                    <a:pt x="28611" y="4871"/>
                  </a:lnTo>
                  <a:lnTo>
                    <a:pt x="31068" y="2853"/>
                  </a:lnTo>
                  <a:lnTo>
                    <a:pt x="34052" y="308"/>
                  </a:lnTo>
                  <a:lnTo>
                    <a:pt x="34096" y="264"/>
                  </a:lnTo>
                  <a:lnTo>
                    <a:pt x="34096" y="220"/>
                  </a:lnTo>
                  <a:lnTo>
                    <a:pt x="34096" y="132"/>
                  </a:lnTo>
                  <a:lnTo>
                    <a:pt x="34052" y="88"/>
                  </a:lnTo>
                  <a:lnTo>
                    <a:pt x="34008" y="44"/>
                  </a:lnTo>
                  <a:lnTo>
                    <a:pt x="339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1"/>
            <p:cNvSpPr/>
            <p:nvPr/>
          </p:nvSpPr>
          <p:spPr>
            <a:xfrm>
              <a:off x="4932225" y="2976525"/>
              <a:ext cx="827175" cy="2027275"/>
            </a:xfrm>
            <a:custGeom>
              <a:rect b="b" l="l" r="r" t="t"/>
              <a:pathLst>
                <a:path extrusionOk="0" h="81091" w="33087">
                  <a:moveTo>
                    <a:pt x="32823" y="0"/>
                  </a:moveTo>
                  <a:lnTo>
                    <a:pt x="32780" y="44"/>
                  </a:lnTo>
                  <a:lnTo>
                    <a:pt x="32736" y="132"/>
                  </a:lnTo>
                  <a:lnTo>
                    <a:pt x="31990" y="2413"/>
                  </a:lnTo>
                  <a:lnTo>
                    <a:pt x="31463" y="3072"/>
                  </a:lnTo>
                  <a:lnTo>
                    <a:pt x="29664" y="4607"/>
                  </a:lnTo>
                  <a:lnTo>
                    <a:pt x="27251" y="6494"/>
                  </a:lnTo>
                  <a:lnTo>
                    <a:pt x="24881" y="8206"/>
                  </a:lnTo>
                  <a:lnTo>
                    <a:pt x="22775" y="9698"/>
                  </a:lnTo>
                  <a:lnTo>
                    <a:pt x="18694" y="11672"/>
                  </a:lnTo>
                  <a:lnTo>
                    <a:pt x="16500" y="13252"/>
                  </a:lnTo>
                  <a:lnTo>
                    <a:pt x="15183" y="14305"/>
                  </a:lnTo>
                  <a:lnTo>
                    <a:pt x="13867" y="14700"/>
                  </a:lnTo>
                  <a:lnTo>
                    <a:pt x="13823" y="14700"/>
                  </a:lnTo>
                  <a:lnTo>
                    <a:pt x="11717" y="15841"/>
                  </a:lnTo>
                  <a:lnTo>
                    <a:pt x="11717" y="15885"/>
                  </a:lnTo>
                  <a:lnTo>
                    <a:pt x="9874" y="17157"/>
                  </a:lnTo>
                  <a:lnTo>
                    <a:pt x="8075" y="18079"/>
                  </a:lnTo>
                  <a:lnTo>
                    <a:pt x="5617" y="18693"/>
                  </a:lnTo>
                  <a:lnTo>
                    <a:pt x="5574" y="18693"/>
                  </a:lnTo>
                  <a:lnTo>
                    <a:pt x="3643" y="19746"/>
                  </a:lnTo>
                  <a:lnTo>
                    <a:pt x="2107" y="20668"/>
                  </a:lnTo>
                  <a:lnTo>
                    <a:pt x="2107" y="20712"/>
                  </a:lnTo>
                  <a:lnTo>
                    <a:pt x="1493" y="21238"/>
                  </a:lnTo>
                  <a:lnTo>
                    <a:pt x="1449" y="21326"/>
                  </a:lnTo>
                  <a:lnTo>
                    <a:pt x="1273" y="21896"/>
                  </a:lnTo>
                  <a:lnTo>
                    <a:pt x="1273" y="22028"/>
                  </a:lnTo>
                  <a:lnTo>
                    <a:pt x="3116" y="27337"/>
                  </a:lnTo>
                  <a:lnTo>
                    <a:pt x="3994" y="30453"/>
                  </a:lnTo>
                  <a:lnTo>
                    <a:pt x="4257" y="31506"/>
                  </a:lnTo>
                  <a:lnTo>
                    <a:pt x="4433" y="32515"/>
                  </a:lnTo>
                  <a:lnTo>
                    <a:pt x="4608" y="33525"/>
                  </a:lnTo>
                  <a:lnTo>
                    <a:pt x="4740" y="34534"/>
                  </a:lnTo>
                  <a:lnTo>
                    <a:pt x="4828" y="35543"/>
                  </a:lnTo>
                  <a:lnTo>
                    <a:pt x="4872" y="36552"/>
                  </a:lnTo>
                  <a:lnTo>
                    <a:pt x="4915" y="37562"/>
                  </a:lnTo>
                  <a:lnTo>
                    <a:pt x="4915" y="38571"/>
                  </a:lnTo>
                  <a:lnTo>
                    <a:pt x="4872" y="40633"/>
                  </a:lnTo>
                  <a:lnTo>
                    <a:pt x="4696" y="42652"/>
                  </a:lnTo>
                  <a:lnTo>
                    <a:pt x="4520" y="44714"/>
                  </a:lnTo>
                  <a:lnTo>
                    <a:pt x="4301" y="46776"/>
                  </a:lnTo>
                  <a:lnTo>
                    <a:pt x="4257" y="47566"/>
                  </a:lnTo>
                  <a:lnTo>
                    <a:pt x="3687" y="50857"/>
                  </a:lnTo>
                  <a:lnTo>
                    <a:pt x="3248" y="53753"/>
                  </a:lnTo>
                  <a:lnTo>
                    <a:pt x="2809" y="57044"/>
                  </a:lnTo>
                  <a:lnTo>
                    <a:pt x="2283" y="60467"/>
                  </a:lnTo>
                  <a:lnTo>
                    <a:pt x="1800" y="62573"/>
                  </a:lnTo>
                  <a:lnTo>
                    <a:pt x="1098" y="64943"/>
                  </a:lnTo>
                  <a:lnTo>
                    <a:pt x="440" y="67620"/>
                  </a:lnTo>
                  <a:lnTo>
                    <a:pt x="440" y="67663"/>
                  </a:lnTo>
                  <a:lnTo>
                    <a:pt x="396" y="69199"/>
                  </a:lnTo>
                  <a:lnTo>
                    <a:pt x="89" y="73280"/>
                  </a:lnTo>
                  <a:lnTo>
                    <a:pt x="1" y="75299"/>
                  </a:lnTo>
                  <a:lnTo>
                    <a:pt x="1" y="75343"/>
                  </a:lnTo>
                  <a:lnTo>
                    <a:pt x="396" y="76922"/>
                  </a:lnTo>
                  <a:lnTo>
                    <a:pt x="440" y="77010"/>
                  </a:lnTo>
                  <a:lnTo>
                    <a:pt x="5223" y="81047"/>
                  </a:lnTo>
                  <a:lnTo>
                    <a:pt x="5310" y="81091"/>
                  </a:lnTo>
                  <a:lnTo>
                    <a:pt x="5398" y="81091"/>
                  </a:lnTo>
                  <a:lnTo>
                    <a:pt x="5442" y="81047"/>
                  </a:lnTo>
                  <a:lnTo>
                    <a:pt x="5486" y="81003"/>
                  </a:lnTo>
                  <a:lnTo>
                    <a:pt x="5486" y="80915"/>
                  </a:lnTo>
                  <a:lnTo>
                    <a:pt x="5486" y="80871"/>
                  </a:lnTo>
                  <a:lnTo>
                    <a:pt x="5442" y="80784"/>
                  </a:lnTo>
                  <a:lnTo>
                    <a:pt x="703" y="76791"/>
                  </a:lnTo>
                  <a:lnTo>
                    <a:pt x="352" y="75255"/>
                  </a:lnTo>
                  <a:lnTo>
                    <a:pt x="440" y="73280"/>
                  </a:lnTo>
                  <a:lnTo>
                    <a:pt x="747" y="69243"/>
                  </a:lnTo>
                  <a:lnTo>
                    <a:pt x="791" y="67707"/>
                  </a:lnTo>
                  <a:lnTo>
                    <a:pt x="1405" y="65031"/>
                  </a:lnTo>
                  <a:lnTo>
                    <a:pt x="2151" y="62661"/>
                  </a:lnTo>
                  <a:lnTo>
                    <a:pt x="2634" y="60555"/>
                  </a:lnTo>
                  <a:lnTo>
                    <a:pt x="3160" y="57088"/>
                  </a:lnTo>
                  <a:lnTo>
                    <a:pt x="3599" y="53797"/>
                  </a:lnTo>
                  <a:lnTo>
                    <a:pt x="4038" y="50901"/>
                  </a:lnTo>
                  <a:lnTo>
                    <a:pt x="4564" y="47610"/>
                  </a:lnTo>
                  <a:lnTo>
                    <a:pt x="4652" y="46820"/>
                  </a:lnTo>
                  <a:lnTo>
                    <a:pt x="4872" y="44758"/>
                  </a:lnTo>
                  <a:lnTo>
                    <a:pt x="5047" y="42652"/>
                  </a:lnTo>
                  <a:lnTo>
                    <a:pt x="5223" y="40633"/>
                  </a:lnTo>
                  <a:lnTo>
                    <a:pt x="5266" y="38571"/>
                  </a:lnTo>
                  <a:lnTo>
                    <a:pt x="5266" y="37562"/>
                  </a:lnTo>
                  <a:lnTo>
                    <a:pt x="5223" y="36508"/>
                  </a:lnTo>
                  <a:lnTo>
                    <a:pt x="5179" y="35499"/>
                  </a:lnTo>
                  <a:lnTo>
                    <a:pt x="5091" y="34490"/>
                  </a:lnTo>
                  <a:lnTo>
                    <a:pt x="4959" y="33481"/>
                  </a:lnTo>
                  <a:lnTo>
                    <a:pt x="4784" y="32428"/>
                  </a:lnTo>
                  <a:lnTo>
                    <a:pt x="4564" y="31418"/>
                  </a:lnTo>
                  <a:lnTo>
                    <a:pt x="4301" y="30365"/>
                  </a:lnTo>
                  <a:lnTo>
                    <a:pt x="3423" y="27206"/>
                  </a:lnTo>
                  <a:lnTo>
                    <a:pt x="1624" y="21940"/>
                  </a:lnTo>
                  <a:lnTo>
                    <a:pt x="1756" y="21457"/>
                  </a:lnTo>
                  <a:lnTo>
                    <a:pt x="2326" y="20975"/>
                  </a:lnTo>
                  <a:lnTo>
                    <a:pt x="3818" y="20053"/>
                  </a:lnTo>
                  <a:lnTo>
                    <a:pt x="5705" y="19044"/>
                  </a:lnTo>
                  <a:lnTo>
                    <a:pt x="8206" y="18386"/>
                  </a:lnTo>
                  <a:lnTo>
                    <a:pt x="10049" y="17464"/>
                  </a:lnTo>
                  <a:lnTo>
                    <a:pt x="11892" y="16148"/>
                  </a:lnTo>
                  <a:lnTo>
                    <a:pt x="13955" y="15051"/>
                  </a:lnTo>
                  <a:lnTo>
                    <a:pt x="15315" y="14612"/>
                  </a:lnTo>
                  <a:lnTo>
                    <a:pt x="15403" y="14568"/>
                  </a:lnTo>
                  <a:lnTo>
                    <a:pt x="16719" y="13559"/>
                  </a:lnTo>
                  <a:lnTo>
                    <a:pt x="18869" y="11979"/>
                  </a:lnTo>
                  <a:lnTo>
                    <a:pt x="22906" y="10005"/>
                  </a:lnTo>
                  <a:lnTo>
                    <a:pt x="22950" y="10005"/>
                  </a:lnTo>
                  <a:lnTo>
                    <a:pt x="25100" y="8469"/>
                  </a:lnTo>
                  <a:lnTo>
                    <a:pt x="27470" y="6758"/>
                  </a:lnTo>
                  <a:lnTo>
                    <a:pt x="29883" y="4871"/>
                  </a:lnTo>
                  <a:lnTo>
                    <a:pt x="31726" y="3335"/>
                  </a:lnTo>
                  <a:lnTo>
                    <a:pt x="32297" y="2589"/>
                  </a:lnTo>
                  <a:lnTo>
                    <a:pt x="32297" y="2545"/>
                  </a:lnTo>
                  <a:lnTo>
                    <a:pt x="33043" y="219"/>
                  </a:lnTo>
                  <a:lnTo>
                    <a:pt x="33087" y="176"/>
                  </a:lnTo>
                  <a:lnTo>
                    <a:pt x="33043" y="88"/>
                  </a:lnTo>
                  <a:lnTo>
                    <a:pt x="32999" y="44"/>
                  </a:lnTo>
                  <a:lnTo>
                    <a:pt x="3295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1"/>
            <p:cNvSpPr/>
            <p:nvPr/>
          </p:nvSpPr>
          <p:spPr>
            <a:xfrm>
              <a:off x="4899325" y="2920575"/>
              <a:ext cx="796450" cy="2115050"/>
            </a:xfrm>
            <a:custGeom>
              <a:rect b="b" l="l" r="r" t="t"/>
              <a:pathLst>
                <a:path extrusionOk="0" h="84602" w="31858">
                  <a:moveTo>
                    <a:pt x="31638" y="0"/>
                  </a:moveTo>
                  <a:lnTo>
                    <a:pt x="31594" y="44"/>
                  </a:lnTo>
                  <a:lnTo>
                    <a:pt x="31287" y="307"/>
                  </a:lnTo>
                  <a:lnTo>
                    <a:pt x="31243" y="395"/>
                  </a:lnTo>
                  <a:lnTo>
                    <a:pt x="30322" y="3730"/>
                  </a:lnTo>
                  <a:lnTo>
                    <a:pt x="29005" y="6275"/>
                  </a:lnTo>
                  <a:lnTo>
                    <a:pt x="25890" y="8688"/>
                  </a:lnTo>
                  <a:lnTo>
                    <a:pt x="23608" y="10356"/>
                  </a:lnTo>
                  <a:lnTo>
                    <a:pt x="20361" y="12155"/>
                  </a:lnTo>
                  <a:lnTo>
                    <a:pt x="17991" y="14042"/>
                  </a:lnTo>
                  <a:lnTo>
                    <a:pt x="16456" y="15270"/>
                  </a:lnTo>
                  <a:lnTo>
                    <a:pt x="14525" y="16016"/>
                  </a:lnTo>
                  <a:lnTo>
                    <a:pt x="14481" y="16016"/>
                  </a:lnTo>
                  <a:lnTo>
                    <a:pt x="10751" y="18518"/>
                  </a:lnTo>
                  <a:lnTo>
                    <a:pt x="8952" y="19439"/>
                  </a:lnTo>
                  <a:lnTo>
                    <a:pt x="6890" y="19966"/>
                  </a:lnTo>
                  <a:lnTo>
                    <a:pt x="6846" y="20010"/>
                  </a:lnTo>
                  <a:lnTo>
                    <a:pt x="3862" y="21721"/>
                  </a:lnTo>
                  <a:lnTo>
                    <a:pt x="1229" y="23213"/>
                  </a:lnTo>
                  <a:lnTo>
                    <a:pt x="834" y="23388"/>
                  </a:lnTo>
                  <a:lnTo>
                    <a:pt x="746" y="23432"/>
                  </a:lnTo>
                  <a:lnTo>
                    <a:pt x="702" y="23520"/>
                  </a:lnTo>
                  <a:lnTo>
                    <a:pt x="702" y="23564"/>
                  </a:lnTo>
                  <a:lnTo>
                    <a:pt x="746" y="23652"/>
                  </a:lnTo>
                  <a:lnTo>
                    <a:pt x="1624" y="24793"/>
                  </a:lnTo>
                  <a:lnTo>
                    <a:pt x="3379" y="30453"/>
                  </a:lnTo>
                  <a:lnTo>
                    <a:pt x="4125" y="33261"/>
                  </a:lnTo>
                  <a:lnTo>
                    <a:pt x="4652" y="36596"/>
                  </a:lnTo>
                  <a:lnTo>
                    <a:pt x="4783" y="40326"/>
                  </a:lnTo>
                  <a:lnTo>
                    <a:pt x="4696" y="43880"/>
                  </a:lnTo>
                  <a:lnTo>
                    <a:pt x="4608" y="45109"/>
                  </a:lnTo>
                  <a:lnTo>
                    <a:pt x="4520" y="46338"/>
                  </a:lnTo>
                  <a:lnTo>
                    <a:pt x="4301" y="48839"/>
                  </a:lnTo>
                  <a:lnTo>
                    <a:pt x="3994" y="51252"/>
                  </a:lnTo>
                  <a:lnTo>
                    <a:pt x="3686" y="53666"/>
                  </a:lnTo>
                  <a:lnTo>
                    <a:pt x="3291" y="56386"/>
                  </a:lnTo>
                  <a:lnTo>
                    <a:pt x="2984" y="59151"/>
                  </a:lnTo>
                  <a:lnTo>
                    <a:pt x="2589" y="61608"/>
                  </a:lnTo>
                  <a:lnTo>
                    <a:pt x="2282" y="63276"/>
                  </a:lnTo>
                  <a:lnTo>
                    <a:pt x="1668" y="65470"/>
                  </a:lnTo>
                  <a:lnTo>
                    <a:pt x="1097" y="67576"/>
                  </a:lnTo>
                  <a:lnTo>
                    <a:pt x="702" y="69550"/>
                  </a:lnTo>
                  <a:lnTo>
                    <a:pt x="351" y="71393"/>
                  </a:lnTo>
                  <a:lnTo>
                    <a:pt x="132" y="73105"/>
                  </a:lnTo>
                  <a:lnTo>
                    <a:pt x="44" y="74684"/>
                  </a:lnTo>
                  <a:lnTo>
                    <a:pt x="0" y="75430"/>
                  </a:lnTo>
                  <a:lnTo>
                    <a:pt x="44" y="76132"/>
                  </a:lnTo>
                  <a:lnTo>
                    <a:pt x="88" y="76791"/>
                  </a:lnTo>
                  <a:lnTo>
                    <a:pt x="132" y="77449"/>
                  </a:lnTo>
                  <a:lnTo>
                    <a:pt x="790" y="79643"/>
                  </a:lnTo>
                  <a:lnTo>
                    <a:pt x="834" y="79687"/>
                  </a:lnTo>
                  <a:lnTo>
                    <a:pt x="1361" y="80652"/>
                  </a:lnTo>
                  <a:lnTo>
                    <a:pt x="1405" y="80696"/>
                  </a:lnTo>
                  <a:lnTo>
                    <a:pt x="6363" y="84558"/>
                  </a:lnTo>
                  <a:lnTo>
                    <a:pt x="6495" y="84601"/>
                  </a:lnTo>
                  <a:lnTo>
                    <a:pt x="6539" y="84558"/>
                  </a:lnTo>
                  <a:lnTo>
                    <a:pt x="6626" y="84514"/>
                  </a:lnTo>
                  <a:lnTo>
                    <a:pt x="6626" y="84470"/>
                  </a:lnTo>
                  <a:lnTo>
                    <a:pt x="6626" y="84382"/>
                  </a:lnTo>
                  <a:lnTo>
                    <a:pt x="6626" y="84338"/>
                  </a:lnTo>
                  <a:lnTo>
                    <a:pt x="6582" y="84294"/>
                  </a:lnTo>
                  <a:lnTo>
                    <a:pt x="1668" y="80433"/>
                  </a:lnTo>
                  <a:lnTo>
                    <a:pt x="1141" y="79555"/>
                  </a:lnTo>
                  <a:lnTo>
                    <a:pt x="483" y="77361"/>
                  </a:lnTo>
                  <a:lnTo>
                    <a:pt x="395" y="76747"/>
                  </a:lnTo>
                  <a:lnTo>
                    <a:pt x="395" y="76089"/>
                  </a:lnTo>
                  <a:lnTo>
                    <a:pt x="351" y="75387"/>
                  </a:lnTo>
                  <a:lnTo>
                    <a:pt x="395" y="74641"/>
                  </a:lnTo>
                  <a:lnTo>
                    <a:pt x="483" y="73105"/>
                  </a:lnTo>
                  <a:lnTo>
                    <a:pt x="702" y="71393"/>
                  </a:lnTo>
                  <a:lnTo>
                    <a:pt x="1054" y="69594"/>
                  </a:lnTo>
                  <a:lnTo>
                    <a:pt x="1448" y="67620"/>
                  </a:lnTo>
                  <a:lnTo>
                    <a:pt x="2019" y="65557"/>
                  </a:lnTo>
                  <a:lnTo>
                    <a:pt x="2633" y="63363"/>
                  </a:lnTo>
                  <a:lnTo>
                    <a:pt x="2633" y="63319"/>
                  </a:lnTo>
                  <a:lnTo>
                    <a:pt x="2940" y="61696"/>
                  </a:lnTo>
                  <a:lnTo>
                    <a:pt x="3335" y="59195"/>
                  </a:lnTo>
                  <a:lnTo>
                    <a:pt x="3642" y="56430"/>
                  </a:lnTo>
                  <a:lnTo>
                    <a:pt x="3994" y="53710"/>
                  </a:lnTo>
                  <a:lnTo>
                    <a:pt x="4345" y="51296"/>
                  </a:lnTo>
                  <a:lnTo>
                    <a:pt x="4652" y="48839"/>
                  </a:lnTo>
                  <a:lnTo>
                    <a:pt x="4871" y="46382"/>
                  </a:lnTo>
                  <a:lnTo>
                    <a:pt x="4959" y="45153"/>
                  </a:lnTo>
                  <a:lnTo>
                    <a:pt x="5047" y="43880"/>
                  </a:lnTo>
                  <a:lnTo>
                    <a:pt x="5134" y="40326"/>
                  </a:lnTo>
                  <a:lnTo>
                    <a:pt x="5003" y="36596"/>
                  </a:lnTo>
                  <a:lnTo>
                    <a:pt x="5003" y="36552"/>
                  </a:lnTo>
                  <a:lnTo>
                    <a:pt x="4476" y="33174"/>
                  </a:lnTo>
                  <a:lnTo>
                    <a:pt x="3686" y="30321"/>
                  </a:lnTo>
                  <a:lnTo>
                    <a:pt x="2589" y="26767"/>
                  </a:lnTo>
                  <a:lnTo>
                    <a:pt x="1931" y="24661"/>
                  </a:lnTo>
                  <a:lnTo>
                    <a:pt x="1931" y="24617"/>
                  </a:lnTo>
                  <a:lnTo>
                    <a:pt x="1185" y="23608"/>
                  </a:lnTo>
                  <a:lnTo>
                    <a:pt x="1361" y="23520"/>
                  </a:lnTo>
                  <a:lnTo>
                    <a:pt x="1405" y="23520"/>
                  </a:lnTo>
                  <a:lnTo>
                    <a:pt x="4037" y="22028"/>
                  </a:lnTo>
                  <a:lnTo>
                    <a:pt x="6977" y="20317"/>
                  </a:lnTo>
                  <a:lnTo>
                    <a:pt x="9040" y="19790"/>
                  </a:lnTo>
                  <a:lnTo>
                    <a:pt x="9084" y="19790"/>
                  </a:lnTo>
                  <a:lnTo>
                    <a:pt x="10927" y="18825"/>
                  </a:lnTo>
                  <a:lnTo>
                    <a:pt x="14656" y="16324"/>
                  </a:lnTo>
                  <a:lnTo>
                    <a:pt x="16631" y="15622"/>
                  </a:lnTo>
                  <a:lnTo>
                    <a:pt x="16675" y="15578"/>
                  </a:lnTo>
                  <a:lnTo>
                    <a:pt x="18211" y="14305"/>
                  </a:lnTo>
                  <a:lnTo>
                    <a:pt x="20536" y="12462"/>
                  </a:lnTo>
                  <a:lnTo>
                    <a:pt x="23784" y="10663"/>
                  </a:lnTo>
                  <a:lnTo>
                    <a:pt x="23784" y="10619"/>
                  </a:lnTo>
                  <a:lnTo>
                    <a:pt x="26109" y="8952"/>
                  </a:lnTo>
                  <a:lnTo>
                    <a:pt x="29225" y="6494"/>
                  </a:lnTo>
                  <a:lnTo>
                    <a:pt x="29269" y="6451"/>
                  </a:lnTo>
                  <a:lnTo>
                    <a:pt x="30673" y="3862"/>
                  </a:lnTo>
                  <a:lnTo>
                    <a:pt x="31550" y="527"/>
                  </a:lnTo>
                  <a:lnTo>
                    <a:pt x="31814" y="263"/>
                  </a:lnTo>
                  <a:lnTo>
                    <a:pt x="31858" y="220"/>
                  </a:lnTo>
                  <a:lnTo>
                    <a:pt x="31858" y="132"/>
                  </a:lnTo>
                  <a:lnTo>
                    <a:pt x="31858" y="88"/>
                  </a:lnTo>
                  <a:lnTo>
                    <a:pt x="31814" y="44"/>
                  </a:lnTo>
                  <a:lnTo>
                    <a:pt x="3177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1"/>
            <p:cNvSpPr/>
            <p:nvPr/>
          </p:nvSpPr>
          <p:spPr>
            <a:xfrm>
              <a:off x="5289850" y="2869000"/>
              <a:ext cx="349975" cy="388375"/>
            </a:xfrm>
            <a:custGeom>
              <a:rect b="b" l="l" r="r" t="t"/>
              <a:pathLst>
                <a:path extrusionOk="0" h="15535" w="13999">
                  <a:moveTo>
                    <a:pt x="13779" y="1"/>
                  </a:moveTo>
                  <a:lnTo>
                    <a:pt x="13735" y="45"/>
                  </a:lnTo>
                  <a:lnTo>
                    <a:pt x="12902" y="527"/>
                  </a:lnTo>
                  <a:lnTo>
                    <a:pt x="9128" y="3116"/>
                  </a:lnTo>
                  <a:lnTo>
                    <a:pt x="7285" y="4169"/>
                  </a:lnTo>
                  <a:lnTo>
                    <a:pt x="5486" y="5310"/>
                  </a:lnTo>
                  <a:lnTo>
                    <a:pt x="5442" y="5398"/>
                  </a:lnTo>
                  <a:lnTo>
                    <a:pt x="5442" y="5442"/>
                  </a:lnTo>
                  <a:lnTo>
                    <a:pt x="4740" y="8908"/>
                  </a:lnTo>
                  <a:lnTo>
                    <a:pt x="4433" y="10927"/>
                  </a:lnTo>
                  <a:lnTo>
                    <a:pt x="4257" y="11629"/>
                  </a:lnTo>
                  <a:lnTo>
                    <a:pt x="2019" y="13823"/>
                  </a:lnTo>
                  <a:lnTo>
                    <a:pt x="659" y="15008"/>
                  </a:lnTo>
                  <a:lnTo>
                    <a:pt x="89" y="15227"/>
                  </a:lnTo>
                  <a:lnTo>
                    <a:pt x="45" y="15271"/>
                  </a:lnTo>
                  <a:lnTo>
                    <a:pt x="1" y="15315"/>
                  </a:lnTo>
                  <a:lnTo>
                    <a:pt x="1" y="15359"/>
                  </a:lnTo>
                  <a:lnTo>
                    <a:pt x="1" y="15447"/>
                  </a:lnTo>
                  <a:lnTo>
                    <a:pt x="45" y="15534"/>
                  </a:lnTo>
                  <a:lnTo>
                    <a:pt x="220" y="15534"/>
                  </a:lnTo>
                  <a:lnTo>
                    <a:pt x="835" y="15315"/>
                  </a:lnTo>
                  <a:lnTo>
                    <a:pt x="878" y="15271"/>
                  </a:lnTo>
                  <a:lnTo>
                    <a:pt x="2283" y="14086"/>
                  </a:lnTo>
                  <a:lnTo>
                    <a:pt x="4521" y="11848"/>
                  </a:lnTo>
                  <a:lnTo>
                    <a:pt x="4564" y="11761"/>
                  </a:lnTo>
                  <a:lnTo>
                    <a:pt x="4784" y="11015"/>
                  </a:lnTo>
                  <a:lnTo>
                    <a:pt x="5091" y="8952"/>
                  </a:lnTo>
                  <a:lnTo>
                    <a:pt x="5749" y="5574"/>
                  </a:lnTo>
                  <a:lnTo>
                    <a:pt x="7461" y="4477"/>
                  </a:lnTo>
                  <a:lnTo>
                    <a:pt x="9304" y="3423"/>
                  </a:lnTo>
                  <a:lnTo>
                    <a:pt x="13077" y="791"/>
                  </a:lnTo>
                  <a:lnTo>
                    <a:pt x="13911" y="352"/>
                  </a:lnTo>
                  <a:lnTo>
                    <a:pt x="13955" y="308"/>
                  </a:lnTo>
                  <a:lnTo>
                    <a:pt x="13999" y="220"/>
                  </a:lnTo>
                  <a:lnTo>
                    <a:pt x="13999" y="176"/>
                  </a:lnTo>
                  <a:lnTo>
                    <a:pt x="13955" y="89"/>
                  </a:lnTo>
                  <a:lnTo>
                    <a:pt x="13911" y="45"/>
                  </a:lnTo>
                  <a:lnTo>
                    <a:pt x="1386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1"/>
            <p:cNvSpPr/>
            <p:nvPr/>
          </p:nvSpPr>
          <p:spPr>
            <a:xfrm>
              <a:off x="5206475" y="2843775"/>
              <a:ext cx="405925" cy="426750"/>
            </a:xfrm>
            <a:custGeom>
              <a:rect b="b" l="l" r="r" t="t"/>
              <a:pathLst>
                <a:path extrusionOk="0" h="17070" w="16237">
                  <a:moveTo>
                    <a:pt x="16017" y="0"/>
                  </a:moveTo>
                  <a:lnTo>
                    <a:pt x="15973" y="44"/>
                  </a:lnTo>
                  <a:lnTo>
                    <a:pt x="12858" y="2107"/>
                  </a:lnTo>
                  <a:lnTo>
                    <a:pt x="10532" y="3511"/>
                  </a:lnTo>
                  <a:lnTo>
                    <a:pt x="8514" y="4740"/>
                  </a:lnTo>
                  <a:lnTo>
                    <a:pt x="6495" y="6188"/>
                  </a:lnTo>
                  <a:lnTo>
                    <a:pt x="4389" y="7636"/>
                  </a:lnTo>
                  <a:lnTo>
                    <a:pt x="4345" y="7636"/>
                  </a:lnTo>
                  <a:lnTo>
                    <a:pt x="3862" y="8250"/>
                  </a:lnTo>
                  <a:lnTo>
                    <a:pt x="3819" y="8338"/>
                  </a:lnTo>
                  <a:lnTo>
                    <a:pt x="3467" y="11541"/>
                  </a:lnTo>
                  <a:lnTo>
                    <a:pt x="3292" y="13998"/>
                  </a:lnTo>
                  <a:lnTo>
                    <a:pt x="3204" y="14744"/>
                  </a:lnTo>
                  <a:lnTo>
                    <a:pt x="2985" y="15008"/>
                  </a:lnTo>
                  <a:lnTo>
                    <a:pt x="1273" y="15841"/>
                  </a:lnTo>
                  <a:lnTo>
                    <a:pt x="1273" y="15885"/>
                  </a:lnTo>
                  <a:lnTo>
                    <a:pt x="89" y="16763"/>
                  </a:lnTo>
                  <a:lnTo>
                    <a:pt x="45" y="16807"/>
                  </a:lnTo>
                  <a:lnTo>
                    <a:pt x="1" y="16851"/>
                  </a:lnTo>
                  <a:lnTo>
                    <a:pt x="1" y="16938"/>
                  </a:lnTo>
                  <a:lnTo>
                    <a:pt x="45" y="16982"/>
                  </a:lnTo>
                  <a:lnTo>
                    <a:pt x="89" y="17070"/>
                  </a:lnTo>
                  <a:lnTo>
                    <a:pt x="176" y="17070"/>
                  </a:lnTo>
                  <a:lnTo>
                    <a:pt x="308" y="17026"/>
                  </a:lnTo>
                  <a:lnTo>
                    <a:pt x="1449" y="16148"/>
                  </a:lnTo>
                  <a:lnTo>
                    <a:pt x="3160" y="15315"/>
                  </a:lnTo>
                  <a:lnTo>
                    <a:pt x="3248" y="15271"/>
                  </a:lnTo>
                  <a:lnTo>
                    <a:pt x="3511" y="14920"/>
                  </a:lnTo>
                  <a:lnTo>
                    <a:pt x="3511" y="14832"/>
                  </a:lnTo>
                  <a:lnTo>
                    <a:pt x="3643" y="14042"/>
                  </a:lnTo>
                  <a:lnTo>
                    <a:pt x="3643" y="13998"/>
                  </a:lnTo>
                  <a:lnTo>
                    <a:pt x="3819" y="11541"/>
                  </a:lnTo>
                  <a:lnTo>
                    <a:pt x="4126" y="8426"/>
                  </a:lnTo>
                  <a:lnTo>
                    <a:pt x="4608" y="7899"/>
                  </a:lnTo>
                  <a:lnTo>
                    <a:pt x="6715" y="6495"/>
                  </a:lnTo>
                  <a:lnTo>
                    <a:pt x="8689" y="5047"/>
                  </a:lnTo>
                  <a:lnTo>
                    <a:pt x="10708" y="3818"/>
                  </a:lnTo>
                  <a:lnTo>
                    <a:pt x="13033" y="2414"/>
                  </a:lnTo>
                  <a:lnTo>
                    <a:pt x="16149" y="352"/>
                  </a:lnTo>
                  <a:lnTo>
                    <a:pt x="16193" y="308"/>
                  </a:lnTo>
                  <a:lnTo>
                    <a:pt x="16237" y="220"/>
                  </a:lnTo>
                  <a:lnTo>
                    <a:pt x="16237" y="176"/>
                  </a:lnTo>
                  <a:lnTo>
                    <a:pt x="16193" y="88"/>
                  </a:lnTo>
                  <a:lnTo>
                    <a:pt x="16149" y="44"/>
                  </a:lnTo>
                  <a:lnTo>
                    <a:pt x="1610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1"/>
            <p:cNvSpPr/>
            <p:nvPr/>
          </p:nvSpPr>
          <p:spPr>
            <a:xfrm>
              <a:off x="5101175" y="2819650"/>
              <a:ext cx="483800" cy="494775"/>
            </a:xfrm>
            <a:custGeom>
              <a:rect b="b" l="l" r="r" t="t"/>
              <a:pathLst>
                <a:path extrusionOk="0" h="19791" w="19352">
                  <a:moveTo>
                    <a:pt x="19088" y="0"/>
                  </a:moveTo>
                  <a:lnTo>
                    <a:pt x="15929" y="2063"/>
                  </a:lnTo>
                  <a:lnTo>
                    <a:pt x="14130" y="3203"/>
                  </a:lnTo>
                  <a:lnTo>
                    <a:pt x="11892" y="4520"/>
                  </a:lnTo>
                  <a:lnTo>
                    <a:pt x="9874" y="5880"/>
                  </a:lnTo>
                  <a:lnTo>
                    <a:pt x="7811" y="7065"/>
                  </a:lnTo>
                  <a:lnTo>
                    <a:pt x="5880" y="8206"/>
                  </a:lnTo>
                  <a:lnTo>
                    <a:pt x="3818" y="9566"/>
                  </a:lnTo>
                  <a:lnTo>
                    <a:pt x="3774" y="9610"/>
                  </a:lnTo>
                  <a:lnTo>
                    <a:pt x="3423" y="9961"/>
                  </a:lnTo>
                  <a:lnTo>
                    <a:pt x="3379" y="10005"/>
                  </a:lnTo>
                  <a:lnTo>
                    <a:pt x="3379" y="10093"/>
                  </a:lnTo>
                  <a:lnTo>
                    <a:pt x="3379" y="14525"/>
                  </a:lnTo>
                  <a:lnTo>
                    <a:pt x="3511" y="16411"/>
                  </a:lnTo>
                  <a:lnTo>
                    <a:pt x="3291" y="17113"/>
                  </a:lnTo>
                  <a:lnTo>
                    <a:pt x="746" y="19220"/>
                  </a:lnTo>
                  <a:lnTo>
                    <a:pt x="132" y="19483"/>
                  </a:lnTo>
                  <a:lnTo>
                    <a:pt x="44" y="19527"/>
                  </a:lnTo>
                  <a:lnTo>
                    <a:pt x="44" y="19571"/>
                  </a:lnTo>
                  <a:lnTo>
                    <a:pt x="0" y="19659"/>
                  </a:lnTo>
                  <a:lnTo>
                    <a:pt x="44" y="19702"/>
                  </a:lnTo>
                  <a:lnTo>
                    <a:pt x="88" y="19790"/>
                  </a:lnTo>
                  <a:lnTo>
                    <a:pt x="264" y="19790"/>
                  </a:lnTo>
                  <a:lnTo>
                    <a:pt x="878" y="19527"/>
                  </a:lnTo>
                  <a:lnTo>
                    <a:pt x="922" y="19483"/>
                  </a:lnTo>
                  <a:lnTo>
                    <a:pt x="3555" y="17377"/>
                  </a:lnTo>
                  <a:lnTo>
                    <a:pt x="3642" y="17289"/>
                  </a:lnTo>
                  <a:lnTo>
                    <a:pt x="3862" y="16455"/>
                  </a:lnTo>
                  <a:lnTo>
                    <a:pt x="3862" y="16411"/>
                  </a:lnTo>
                  <a:lnTo>
                    <a:pt x="3730" y="14525"/>
                  </a:lnTo>
                  <a:lnTo>
                    <a:pt x="3730" y="10136"/>
                  </a:lnTo>
                  <a:lnTo>
                    <a:pt x="4037" y="9873"/>
                  </a:lnTo>
                  <a:lnTo>
                    <a:pt x="6056" y="8513"/>
                  </a:lnTo>
                  <a:lnTo>
                    <a:pt x="7987" y="7328"/>
                  </a:lnTo>
                  <a:lnTo>
                    <a:pt x="10049" y="6187"/>
                  </a:lnTo>
                  <a:lnTo>
                    <a:pt x="12068" y="4783"/>
                  </a:lnTo>
                  <a:lnTo>
                    <a:pt x="14305" y="3467"/>
                  </a:lnTo>
                  <a:lnTo>
                    <a:pt x="16105" y="2370"/>
                  </a:lnTo>
                  <a:lnTo>
                    <a:pt x="19264" y="307"/>
                  </a:lnTo>
                  <a:lnTo>
                    <a:pt x="19308" y="263"/>
                  </a:lnTo>
                  <a:lnTo>
                    <a:pt x="19352" y="176"/>
                  </a:lnTo>
                  <a:lnTo>
                    <a:pt x="19352" y="132"/>
                  </a:lnTo>
                  <a:lnTo>
                    <a:pt x="19308" y="44"/>
                  </a:lnTo>
                  <a:lnTo>
                    <a:pt x="1926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1"/>
            <p:cNvSpPr/>
            <p:nvPr/>
          </p:nvSpPr>
          <p:spPr>
            <a:xfrm>
              <a:off x="3975625" y="3259550"/>
              <a:ext cx="584750" cy="1657600"/>
            </a:xfrm>
            <a:custGeom>
              <a:rect b="b" l="l" r="r" t="t"/>
              <a:pathLst>
                <a:path extrusionOk="0" h="66304" w="23390">
                  <a:moveTo>
                    <a:pt x="922" y="0"/>
                  </a:moveTo>
                  <a:lnTo>
                    <a:pt x="835" y="44"/>
                  </a:lnTo>
                  <a:lnTo>
                    <a:pt x="835" y="88"/>
                  </a:lnTo>
                  <a:lnTo>
                    <a:pt x="308" y="1448"/>
                  </a:lnTo>
                  <a:lnTo>
                    <a:pt x="89" y="2194"/>
                  </a:lnTo>
                  <a:lnTo>
                    <a:pt x="1" y="2501"/>
                  </a:lnTo>
                  <a:lnTo>
                    <a:pt x="1" y="2589"/>
                  </a:lnTo>
                  <a:lnTo>
                    <a:pt x="352" y="5046"/>
                  </a:lnTo>
                  <a:lnTo>
                    <a:pt x="352" y="5090"/>
                  </a:lnTo>
                  <a:lnTo>
                    <a:pt x="1317" y="7197"/>
                  </a:lnTo>
                  <a:lnTo>
                    <a:pt x="1625" y="8601"/>
                  </a:lnTo>
                  <a:lnTo>
                    <a:pt x="1668" y="8601"/>
                  </a:lnTo>
                  <a:lnTo>
                    <a:pt x="3380" y="12769"/>
                  </a:lnTo>
                  <a:lnTo>
                    <a:pt x="4696" y="15709"/>
                  </a:lnTo>
                  <a:lnTo>
                    <a:pt x="5837" y="18298"/>
                  </a:lnTo>
                  <a:lnTo>
                    <a:pt x="6802" y="21063"/>
                  </a:lnTo>
                  <a:lnTo>
                    <a:pt x="6978" y="21984"/>
                  </a:lnTo>
                  <a:lnTo>
                    <a:pt x="7022" y="24529"/>
                  </a:lnTo>
                  <a:lnTo>
                    <a:pt x="7022" y="24573"/>
                  </a:lnTo>
                  <a:lnTo>
                    <a:pt x="7461" y="26855"/>
                  </a:lnTo>
                  <a:lnTo>
                    <a:pt x="7548" y="28522"/>
                  </a:lnTo>
                  <a:lnTo>
                    <a:pt x="7461" y="31331"/>
                  </a:lnTo>
                  <a:lnTo>
                    <a:pt x="7417" y="34358"/>
                  </a:lnTo>
                  <a:lnTo>
                    <a:pt x="7417" y="37825"/>
                  </a:lnTo>
                  <a:lnTo>
                    <a:pt x="7505" y="42740"/>
                  </a:lnTo>
                  <a:lnTo>
                    <a:pt x="7680" y="44758"/>
                  </a:lnTo>
                  <a:lnTo>
                    <a:pt x="7680" y="44802"/>
                  </a:lnTo>
                  <a:lnTo>
                    <a:pt x="8163" y="47128"/>
                  </a:lnTo>
                  <a:lnTo>
                    <a:pt x="8163" y="47171"/>
                  </a:lnTo>
                  <a:lnTo>
                    <a:pt x="8953" y="49366"/>
                  </a:lnTo>
                  <a:lnTo>
                    <a:pt x="9523" y="50331"/>
                  </a:lnTo>
                  <a:lnTo>
                    <a:pt x="9567" y="50375"/>
                  </a:lnTo>
                  <a:lnTo>
                    <a:pt x="10488" y="51252"/>
                  </a:lnTo>
                  <a:lnTo>
                    <a:pt x="10488" y="51296"/>
                  </a:lnTo>
                  <a:lnTo>
                    <a:pt x="13033" y="52876"/>
                  </a:lnTo>
                  <a:lnTo>
                    <a:pt x="15228" y="54368"/>
                  </a:lnTo>
                  <a:lnTo>
                    <a:pt x="17246" y="56079"/>
                  </a:lnTo>
                  <a:lnTo>
                    <a:pt x="18431" y="57132"/>
                  </a:lnTo>
                  <a:lnTo>
                    <a:pt x="19835" y="58098"/>
                  </a:lnTo>
                  <a:lnTo>
                    <a:pt x="22731" y="62573"/>
                  </a:lnTo>
                  <a:lnTo>
                    <a:pt x="23038" y="63363"/>
                  </a:lnTo>
                  <a:lnTo>
                    <a:pt x="22775" y="66084"/>
                  </a:lnTo>
                  <a:lnTo>
                    <a:pt x="22775" y="66172"/>
                  </a:lnTo>
                  <a:lnTo>
                    <a:pt x="22819" y="66216"/>
                  </a:lnTo>
                  <a:lnTo>
                    <a:pt x="22863" y="66259"/>
                  </a:lnTo>
                  <a:lnTo>
                    <a:pt x="22907" y="66303"/>
                  </a:lnTo>
                  <a:lnTo>
                    <a:pt x="22950" y="66303"/>
                  </a:lnTo>
                  <a:lnTo>
                    <a:pt x="23038" y="66259"/>
                  </a:lnTo>
                  <a:lnTo>
                    <a:pt x="23126" y="66128"/>
                  </a:lnTo>
                  <a:lnTo>
                    <a:pt x="23389" y="63363"/>
                  </a:lnTo>
                  <a:lnTo>
                    <a:pt x="23389" y="63276"/>
                  </a:lnTo>
                  <a:lnTo>
                    <a:pt x="23038" y="62442"/>
                  </a:lnTo>
                  <a:lnTo>
                    <a:pt x="23038" y="62398"/>
                  </a:lnTo>
                  <a:lnTo>
                    <a:pt x="20098" y="57878"/>
                  </a:lnTo>
                  <a:lnTo>
                    <a:pt x="20054" y="57791"/>
                  </a:lnTo>
                  <a:lnTo>
                    <a:pt x="18650" y="56869"/>
                  </a:lnTo>
                  <a:lnTo>
                    <a:pt x="17465" y="55816"/>
                  </a:lnTo>
                  <a:lnTo>
                    <a:pt x="15403" y="54105"/>
                  </a:lnTo>
                  <a:lnTo>
                    <a:pt x="13209" y="52613"/>
                  </a:lnTo>
                  <a:lnTo>
                    <a:pt x="10708" y="50989"/>
                  </a:lnTo>
                  <a:lnTo>
                    <a:pt x="9830" y="50111"/>
                  </a:lnTo>
                  <a:lnTo>
                    <a:pt x="9260" y="49234"/>
                  </a:lnTo>
                  <a:lnTo>
                    <a:pt x="8514" y="47040"/>
                  </a:lnTo>
                  <a:lnTo>
                    <a:pt x="8031" y="44758"/>
                  </a:lnTo>
                  <a:lnTo>
                    <a:pt x="7856" y="42696"/>
                  </a:lnTo>
                  <a:lnTo>
                    <a:pt x="7768" y="37825"/>
                  </a:lnTo>
                  <a:lnTo>
                    <a:pt x="7768" y="34402"/>
                  </a:lnTo>
                  <a:lnTo>
                    <a:pt x="7812" y="31375"/>
                  </a:lnTo>
                  <a:lnTo>
                    <a:pt x="7899" y="28522"/>
                  </a:lnTo>
                  <a:lnTo>
                    <a:pt x="7812" y="26811"/>
                  </a:lnTo>
                  <a:lnTo>
                    <a:pt x="7373" y="24485"/>
                  </a:lnTo>
                  <a:lnTo>
                    <a:pt x="7329" y="21940"/>
                  </a:lnTo>
                  <a:lnTo>
                    <a:pt x="7329" y="21896"/>
                  </a:lnTo>
                  <a:lnTo>
                    <a:pt x="7153" y="20975"/>
                  </a:lnTo>
                  <a:lnTo>
                    <a:pt x="7153" y="20931"/>
                  </a:lnTo>
                  <a:lnTo>
                    <a:pt x="6144" y="18167"/>
                  </a:lnTo>
                  <a:lnTo>
                    <a:pt x="5003" y="15534"/>
                  </a:lnTo>
                  <a:lnTo>
                    <a:pt x="3731" y="12638"/>
                  </a:lnTo>
                  <a:lnTo>
                    <a:pt x="1976" y="8469"/>
                  </a:lnTo>
                  <a:lnTo>
                    <a:pt x="1668" y="7109"/>
                  </a:lnTo>
                  <a:lnTo>
                    <a:pt x="1625" y="7065"/>
                  </a:lnTo>
                  <a:lnTo>
                    <a:pt x="703" y="4959"/>
                  </a:lnTo>
                  <a:lnTo>
                    <a:pt x="352" y="2545"/>
                  </a:lnTo>
                  <a:lnTo>
                    <a:pt x="440" y="2238"/>
                  </a:lnTo>
                  <a:lnTo>
                    <a:pt x="615" y="1668"/>
                  </a:lnTo>
                  <a:lnTo>
                    <a:pt x="1142" y="220"/>
                  </a:lnTo>
                  <a:lnTo>
                    <a:pt x="1142" y="176"/>
                  </a:lnTo>
                  <a:lnTo>
                    <a:pt x="1142" y="88"/>
                  </a:lnTo>
                  <a:lnTo>
                    <a:pt x="1098" y="44"/>
                  </a:lnTo>
                  <a:lnTo>
                    <a:pt x="105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1"/>
            <p:cNvSpPr/>
            <p:nvPr/>
          </p:nvSpPr>
          <p:spPr>
            <a:xfrm>
              <a:off x="3940525" y="2730775"/>
              <a:ext cx="589125" cy="2188575"/>
            </a:xfrm>
            <a:custGeom>
              <a:rect b="b" l="l" r="r" t="t"/>
              <a:pathLst>
                <a:path extrusionOk="0" h="87543" w="23565">
                  <a:moveTo>
                    <a:pt x="18869" y="1"/>
                  </a:moveTo>
                  <a:lnTo>
                    <a:pt x="18826" y="45"/>
                  </a:lnTo>
                  <a:lnTo>
                    <a:pt x="14964" y="2151"/>
                  </a:lnTo>
                  <a:lnTo>
                    <a:pt x="12507" y="3818"/>
                  </a:lnTo>
                  <a:lnTo>
                    <a:pt x="10049" y="5530"/>
                  </a:lnTo>
                  <a:lnTo>
                    <a:pt x="8909" y="6451"/>
                  </a:lnTo>
                  <a:lnTo>
                    <a:pt x="8865" y="6495"/>
                  </a:lnTo>
                  <a:lnTo>
                    <a:pt x="6276" y="9347"/>
                  </a:lnTo>
                  <a:lnTo>
                    <a:pt x="6232" y="9391"/>
                  </a:lnTo>
                  <a:lnTo>
                    <a:pt x="5442" y="10576"/>
                  </a:lnTo>
                  <a:lnTo>
                    <a:pt x="1580" y="17860"/>
                  </a:lnTo>
                  <a:lnTo>
                    <a:pt x="791" y="20098"/>
                  </a:lnTo>
                  <a:lnTo>
                    <a:pt x="264" y="21678"/>
                  </a:lnTo>
                  <a:lnTo>
                    <a:pt x="1" y="22511"/>
                  </a:lnTo>
                  <a:lnTo>
                    <a:pt x="1" y="25276"/>
                  </a:lnTo>
                  <a:lnTo>
                    <a:pt x="1" y="25320"/>
                  </a:lnTo>
                  <a:lnTo>
                    <a:pt x="1229" y="29620"/>
                  </a:lnTo>
                  <a:lnTo>
                    <a:pt x="1273" y="29620"/>
                  </a:lnTo>
                  <a:lnTo>
                    <a:pt x="2370" y="31726"/>
                  </a:lnTo>
                  <a:lnTo>
                    <a:pt x="4082" y="35544"/>
                  </a:lnTo>
                  <a:lnTo>
                    <a:pt x="5266" y="38177"/>
                  </a:lnTo>
                  <a:lnTo>
                    <a:pt x="6276" y="40546"/>
                  </a:lnTo>
                  <a:lnTo>
                    <a:pt x="6890" y="42038"/>
                  </a:lnTo>
                  <a:lnTo>
                    <a:pt x="7285" y="43223"/>
                  </a:lnTo>
                  <a:lnTo>
                    <a:pt x="7285" y="44847"/>
                  </a:lnTo>
                  <a:lnTo>
                    <a:pt x="7329" y="44890"/>
                  </a:lnTo>
                  <a:lnTo>
                    <a:pt x="7680" y="47128"/>
                  </a:lnTo>
                  <a:lnTo>
                    <a:pt x="7636" y="52043"/>
                  </a:lnTo>
                  <a:lnTo>
                    <a:pt x="7636" y="56431"/>
                  </a:lnTo>
                  <a:lnTo>
                    <a:pt x="7680" y="59854"/>
                  </a:lnTo>
                  <a:lnTo>
                    <a:pt x="7768" y="64373"/>
                  </a:lnTo>
                  <a:lnTo>
                    <a:pt x="7943" y="66787"/>
                  </a:lnTo>
                  <a:lnTo>
                    <a:pt x="8338" y="68586"/>
                  </a:lnTo>
                  <a:lnTo>
                    <a:pt x="8338" y="68630"/>
                  </a:lnTo>
                  <a:lnTo>
                    <a:pt x="9128" y="70868"/>
                  </a:lnTo>
                  <a:lnTo>
                    <a:pt x="10093" y="73149"/>
                  </a:lnTo>
                  <a:lnTo>
                    <a:pt x="10137" y="73193"/>
                  </a:lnTo>
                  <a:lnTo>
                    <a:pt x="11059" y="74466"/>
                  </a:lnTo>
                  <a:lnTo>
                    <a:pt x="11103" y="74510"/>
                  </a:lnTo>
                  <a:lnTo>
                    <a:pt x="13823" y="76660"/>
                  </a:lnTo>
                  <a:lnTo>
                    <a:pt x="16368" y="78898"/>
                  </a:lnTo>
                  <a:lnTo>
                    <a:pt x="17992" y="80346"/>
                  </a:lnTo>
                  <a:lnTo>
                    <a:pt x="18474" y="80697"/>
                  </a:lnTo>
                  <a:lnTo>
                    <a:pt x="21678" y="85260"/>
                  </a:lnTo>
                  <a:lnTo>
                    <a:pt x="23257" y="87454"/>
                  </a:lnTo>
                  <a:lnTo>
                    <a:pt x="23345" y="87498"/>
                  </a:lnTo>
                  <a:lnTo>
                    <a:pt x="23389" y="87542"/>
                  </a:lnTo>
                  <a:lnTo>
                    <a:pt x="23521" y="87498"/>
                  </a:lnTo>
                  <a:lnTo>
                    <a:pt x="23565" y="87454"/>
                  </a:lnTo>
                  <a:lnTo>
                    <a:pt x="23565" y="87367"/>
                  </a:lnTo>
                  <a:lnTo>
                    <a:pt x="23565" y="87323"/>
                  </a:lnTo>
                  <a:lnTo>
                    <a:pt x="23565" y="87235"/>
                  </a:lnTo>
                  <a:lnTo>
                    <a:pt x="21985" y="85041"/>
                  </a:lnTo>
                  <a:lnTo>
                    <a:pt x="18738" y="80477"/>
                  </a:lnTo>
                  <a:lnTo>
                    <a:pt x="18694" y="80433"/>
                  </a:lnTo>
                  <a:lnTo>
                    <a:pt x="18211" y="80082"/>
                  </a:lnTo>
                  <a:lnTo>
                    <a:pt x="16588" y="78634"/>
                  </a:lnTo>
                  <a:lnTo>
                    <a:pt x="14043" y="76353"/>
                  </a:lnTo>
                  <a:lnTo>
                    <a:pt x="11322" y="74246"/>
                  </a:lnTo>
                  <a:lnTo>
                    <a:pt x="10444" y="72974"/>
                  </a:lnTo>
                  <a:lnTo>
                    <a:pt x="9479" y="70736"/>
                  </a:lnTo>
                  <a:lnTo>
                    <a:pt x="8689" y="68498"/>
                  </a:lnTo>
                  <a:lnTo>
                    <a:pt x="8294" y="66743"/>
                  </a:lnTo>
                  <a:lnTo>
                    <a:pt x="8119" y="64373"/>
                  </a:lnTo>
                  <a:lnTo>
                    <a:pt x="8031" y="59854"/>
                  </a:lnTo>
                  <a:lnTo>
                    <a:pt x="7987" y="56431"/>
                  </a:lnTo>
                  <a:lnTo>
                    <a:pt x="7987" y="52043"/>
                  </a:lnTo>
                  <a:lnTo>
                    <a:pt x="8031" y="47084"/>
                  </a:lnTo>
                  <a:lnTo>
                    <a:pt x="7636" y="44847"/>
                  </a:lnTo>
                  <a:lnTo>
                    <a:pt x="7636" y="43223"/>
                  </a:lnTo>
                  <a:lnTo>
                    <a:pt x="7636" y="43179"/>
                  </a:lnTo>
                  <a:lnTo>
                    <a:pt x="7241" y="41907"/>
                  </a:lnTo>
                  <a:lnTo>
                    <a:pt x="6627" y="40415"/>
                  </a:lnTo>
                  <a:lnTo>
                    <a:pt x="5617" y="38001"/>
                  </a:lnTo>
                  <a:lnTo>
                    <a:pt x="4433" y="35412"/>
                  </a:lnTo>
                  <a:lnTo>
                    <a:pt x="2678" y="31595"/>
                  </a:lnTo>
                  <a:lnTo>
                    <a:pt x="1580" y="29488"/>
                  </a:lnTo>
                  <a:lnTo>
                    <a:pt x="352" y="25276"/>
                  </a:lnTo>
                  <a:lnTo>
                    <a:pt x="352" y="22555"/>
                  </a:lnTo>
                  <a:lnTo>
                    <a:pt x="1142" y="20230"/>
                  </a:lnTo>
                  <a:lnTo>
                    <a:pt x="1932" y="17992"/>
                  </a:lnTo>
                  <a:lnTo>
                    <a:pt x="5749" y="10752"/>
                  </a:lnTo>
                  <a:lnTo>
                    <a:pt x="6539" y="9567"/>
                  </a:lnTo>
                  <a:lnTo>
                    <a:pt x="9128" y="6715"/>
                  </a:lnTo>
                  <a:lnTo>
                    <a:pt x="10269" y="5837"/>
                  </a:lnTo>
                  <a:lnTo>
                    <a:pt x="12682" y="4082"/>
                  </a:lnTo>
                  <a:lnTo>
                    <a:pt x="15140" y="2458"/>
                  </a:lnTo>
                  <a:lnTo>
                    <a:pt x="19001" y="352"/>
                  </a:lnTo>
                  <a:lnTo>
                    <a:pt x="19045" y="308"/>
                  </a:lnTo>
                  <a:lnTo>
                    <a:pt x="19089" y="220"/>
                  </a:lnTo>
                  <a:lnTo>
                    <a:pt x="19089" y="176"/>
                  </a:lnTo>
                  <a:lnTo>
                    <a:pt x="19045" y="89"/>
                  </a:lnTo>
                  <a:lnTo>
                    <a:pt x="19001" y="45"/>
                  </a:lnTo>
                  <a:lnTo>
                    <a:pt x="1895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1"/>
            <p:cNvSpPr/>
            <p:nvPr/>
          </p:nvSpPr>
          <p:spPr>
            <a:xfrm>
              <a:off x="4021700" y="2610100"/>
              <a:ext cx="687875" cy="2200625"/>
            </a:xfrm>
            <a:custGeom>
              <a:rect b="b" l="l" r="r" t="t"/>
              <a:pathLst>
                <a:path extrusionOk="0" h="88025" w="27515">
                  <a:moveTo>
                    <a:pt x="27251" y="1"/>
                  </a:moveTo>
                  <a:lnTo>
                    <a:pt x="25144" y="1186"/>
                  </a:lnTo>
                  <a:lnTo>
                    <a:pt x="22380" y="2590"/>
                  </a:lnTo>
                  <a:lnTo>
                    <a:pt x="20142" y="3643"/>
                  </a:lnTo>
                  <a:lnTo>
                    <a:pt x="17992" y="4872"/>
                  </a:lnTo>
                  <a:lnTo>
                    <a:pt x="14262" y="6978"/>
                  </a:lnTo>
                  <a:lnTo>
                    <a:pt x="12375" y="8119"/>
                  </a:lnTo>
                  <a:lnTo>
                    <a:pt x="10181" y="9611"/>
                  </a:lnTo>
                  <a:lnTo>
                    <a:pt x="8031" y="11103"/>
                  </a:lnTo>
                  <a:lnTo>
                    <a:pt x="6759" y="12068"/>
                  </a:lnTo>
                  <a:lnTo>
                    <a:pt x="6759" y="12112"/>
                  </a:lnTo>
                  <a:lnTo>
                    <a:pt x="5354" y="13867"/>
                  </a:lnTo>
                  <a:lnTo>
                    <a:pt x="3511" y="16193"/>
                  </a:lnTo>
                  <a:lnTo>
                    <a:pt x="3511" y="16237"/>
                  </a:lnTo>
                  <a:lnTo>
                    <a:pt x="2458" y="18518"/>
                  </a:lnTo>
                  <a:lnTo>
                    <a:pt x="1273" y="21502"/>
                  </a:lnTo>
                  <a:lnTo>
                    <a:pt x="264" y="24004"/>
                  </a:lnTo>
                  <a:lnTo>
                    <a:pt x="1" y="25013"/>
                  </a:lnTo>
                  <a:lnTo>
                    <a:pt x="1" y="25101"/>
                  </a:lnTo>
                  <a:lnTo>
                    <a:pt x="484" y="28523"/>
                  </a:lnTo>
                  <a:lnTo>
                    <a:pt x="659" y="30981"/>
                  </a:lnTo>
                  <a:lnTo>
                    <a:pt x="1186" y="33833"/>
                  </a:lnTo>
                  <a:lnTo>
                    <a:pt x="1186" y="33877"/>
                  </a:lnTo>
                  <a:lnTo>
                    <a:pt x="2897" y="38440"/>
                  </a:lnTo>
                  <a:lnTo>
                    <a:pt x="4038" y="41205"/>
                  </a:lnTo>
                  <a:lnTo>
                    <a:pt x="5047" y="43618"/>
                  </a:lnTo>
                  <a:lnTo>
                    <a:pt x="6056" y="46382"/>
                  </a:lnTo>
                  <a:lnTo>
                    <a:pt x="6232" y="47523"/>
                  </a:lnTo>
                  <a:lnTo>
                    <a:pt x="6232" y="50463"/>
                  </a:lnTo>
                  <a:lnTo>
                    <a:pt x="6232" y="50507"/>
                  </a:lnTo>
                  <a:lnTo>
                    <a:pt x="6715" y="53140"/>
                  </a:lnTo>
                  <a:lnTo>
                    <a:pt x="6934" y="54764"/>
                  </a:lnTo>
                  <a:lnTo>
                    <a:pt x="6846" y="57221"/>
                  </a:lnTo>
                  <a:lnTo>
                    <a:pt x="6759" y="60424"/>
                  </a:lnTo>
                  <a:lnTo>
                    <a:pt x="6759" y="63145"/>
                  </a:lnTo>
                  <a:lnTo>
                    <a:pt x="6759" y="65339"/>
                  </a:lnTo>
                  <a:lnTo>
                    <a:pt x="6759" y="67489"/>
                  </a:lnTo>
                  <a:lnTo>
                    <a:pt x="6934" y="69902"/>
                  </a:lnTo>
                  <a:lnTo>
                    <a:pt x="6934" y="69946"/>
                  </a:lnTo>
                  <a:lnTo>
                    <a:pt x="7461" y="72491"/>
                  </a:lnTo>
                  <a:lnTo>
                    <a:pt x="7724" y="73149"/>
                  </a:lnTo>
                  <a:lnTo>
                    <a:pt x="7812" y="73237"/>
                  </a:lnTo>
                  <a:lnTo>
                    <a:pt x="9567" y="74773"/>
                  </a:lnTo>
                  <a:lnTo>
                    <a:pt x="11629" y="76353"/>
                  </a:lnTo>
                  <a:lnTo>
                    <a:pt x="13736" y="77845"/>
                  </a:lnTo>
                  <a:lnTo>
                    <a:pt x="16061" y="79205"/>
                  </a:lnTo>
                  <a:lnTo>
                    <a:pt x="18080" y="80785"/>
                  </a:lnTo>
                  <a:lnTo>
                    <a:pt x="20098" y="82496"/>
                  </a:lnTo>
                  <a:lnTo>
                    <a:pt x="21195" y="84866"/>
                  </a:lnTo>
                  <a:lnTo>
                    <a:pt x="21327" y="87849"/>
                  </a:lnTo>
                  <a:lnTo>
                    <a:pt x="21327" y="87937"/>
                  </a:lnTo>
                  <a:lnTo>
                    <a:pt x="21371" y="87981"/>
                  </a:lnTo>
                  <a:lnTo>
                    <a:pt x="21502" y="88025"/>
                  </a:lnTo>
                  <a:lnTo>
                    <a:pt x="21546" y="88025"/>
                  </a:lnTo>
                  <a:lnTo>
                    <a:pt x="21634" y="87981"/>
                  </a:lnTo>
                  <a:lnTo>
                    <a:pt x="21634" y="87937"/>
                  </a:lnTo>
                  <a:lnTo>
                    <a:pt x="21678" y="87849"/>
                  </a:lnTo>
                  <a:lnTo>
                    <a:pt x="21546" y="84822"/>
                  </a:lnTo>
                  <a:lnTo>
                    <a:pt x="21546" y="84734"/>
                  </a:lnTo>
                  <a:lnTo>
                    <a:pt x="20405" y="82320"/>
                  </a:lnTo>
                  <a:lnTo>
                    <a:pt x="20362" y="82277"/>
                  </a:lnTo>
                  <a:lnTo>
                    <a:pt x="18299" y="80521"/>
                  </a:lnTo>
                  <a:lnTo>
                    <a:pt x="16281" y="78898"/>
                  </a:lnTo>
                  <a:lnTo>
                    <a:pt x="16237" y="78898"/>
                  </a:lnTo>
                  <a:lnTo>
                    <a:pt x="13955" y="77538"/>
                  </a:lnTo>
                  <a:lnTo>
                    <a:pt x="11849" y="76089"/>
                  </a:lnTo>
                  <a:lnTo>
                    <a:pt x="9830" y="74510"/>
                  </a:lnTo>
                  <a:lnTo>
                    <a:pt x="8031" y="73018"/>
                  </a:lnTo>
                  <a:lnTo>
                    <a:pt x="7812" y="72404"/>
                  </a:lnTo>
                  <a:lnTo>
                    <a:pt x="7285" y="69858"/>
                  </a:lnTo>
                  <a:lnTo>
                    <a:pt x="7110" y="67489"/>
                  </a:lnTo>
                  <a:lnTo>
                    <a:pt x="7110" y="65339"/>
                  </a:lnTo>
                  <a:lnTo>
                    <a:pt x="7110" y="63145"/>
                  </a:lnTo>
                  <a:lnTo>
                    <a:pt x="7110" y="60424"/>
                  </a:lnTo>
                  <a:lnTo>
                    <a:pt x="7197" y="57221"/>
                  </a:lnTo>
                  <a:lnTo>
                    <a:pt x="7285" y="54764"/>
                  </a:lnTo>
                  <a:lnTo>
                    <a:pt x="7285" y="54720"/>
                  </a:lnTo>
                  <a:lnTo>
                    <a:pt x="7066" y="53052"/>
                  </a:lnTo>
                  <a:lnTo>
                    <a:pt x="6583" y="50419"/>
                  </a:lnTo>
                  <a:lnTo>
                    <a:pt x="6583" y="47480"/>
                  </a:lnTo>
                  <a:lnTo>
                    <a:pt x="6364" y="46295"/>
                  </a:lnTo>
                  <a:lnTo>
                    <a:pt x="5354" y="43486"/>
                  </a:lnTo>
                  <a:lnTo>
                    <a:pt x="4389" y="41073"/>
                  </a:lnTo>
                  <a:lnTo>
                    <a:pt x="3204" y="38309"/>
                  </a:lnTo>
                  <a:lnTo>
                    <a:pt x="1537" y="33745"/>
                  </a:lnTo>
                  <a:lnTo>
                    <a:pt x="1010" y="30937"/>
                  </a:lnTo>
                  <a:lnTo>
                    <a:pt x="835" y="28479"/>
                  </a:lnTo>
                  <a:lnTo>
                    <a:pt x="352" y="25057"/>
                  </a:lnTo>
                  <a:lnTo>
                    <a:pt x="615" y="24091"/>
                  </a:lnTo>
                  <a:lnTo>
                    <a:pt x="1581" y="21634"/>
                  </a:lnTo>
                  <a:lnTo>
                    <a:pt x="2809" y="18650"/>
                  </a:lnTo>
                  <a:lnTo>
                    <a:pt x="3819" y="16368"/>
                  </a:lnTo>
                  <a:lnTo>
                    <a:pt x="5618" y="14087"/>
                  </a:lnTo>
                  <a:lnTo>
                    <a:pt x="7022" y="12331"/>
                  </a:lnTo>
                  <a:lnTo>
                    <a:pt x="8250" y="11366"/>
                  </a:lnTo>
                  <a:lnTo>
                    <a:pt x="10357" y="9874"/>
                  </a:lnTo>
                  <a:lnTo>
                    <a:pt x="12551" y="8426"/>
                  </a:lnTo>
                  <a:lnTo>
                    <a:pt x="14438" y="7285"/>
                  </a:lnTo>
                  <a:lnTo>
                    <a:pt x="18167" y="5179"/>
                  </a:lnTo>
                  <a:lnTo>
                    <a:pt x="20318" y="3950"/>
                  </a:lnTo>
                  <a:lnTo>
                    <a:pt x="22556" y="2897"/>
                  </a:lnTo>
                  <a:lnTo>
                    <a:pt x="25320" y="1493"/>
                  </a:lnTo>
                  <a:lnTo>
                    <a:pt x="27426" y="308"/>
                  </a:lnTo>
                  <a:lnTo>
                    <a:pt x="27470" y="264"/>
                  </a:lnTo>
                  <a:lnTo>
                    <a:pt x="27514" y="220"/>
                  </a:lnTo>
                  <a:lnTo>
                    <a:pt x="27514" y="133"/>
                  </a:lnTo>
                  <a:lnTo>
                    <a:pt x="27514" y="89"/>
                  </a:lnTo>
                  <a:lnTo>
                    <a:pt x="2747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1"/>
            <p:cNvSpPr/>
            <p:nvPr/>
          </p:nvSpPr>
          <p:spPr>
            <a:xfrm>
              <a:off x="3872525" y="2722000"/>
              <a:ext cx="510125" cy="2108475"/>
            </a:xfrm>
            <a:custGeom>
              <a:rect b="b" l="l" r="r" t="t"/>
              <a:pathLst>
                <a:path extrusionOk="0" h="84339" w="20405">
                  <a:moveTo>
                    <a:pt x="19659" y="1"/>
                  </a:moveTo>
                  <a:lnTo>
                    <a:pt x="19615" y="45"/>
                  </a:lnTo>
                  <a:lnTo>
                    <a:pt x="17596" y="1054"/>
                  </a:lnTo>
                  <a:lnTo>
                    <a:pt x="15446" y="2370"/>
                  </a:lnTo>
                  <a:lnTo>
                    <a:pt x="12638" y="4389"/>
                  </a:lnTo>
                  <a:lnTo>
                    <a:pt x="11058" y="5486"/>
                  </a:lnTo>
                  <a:lnTo>
                    <a:pt x="7986" y="8382"/>
                  </a:lnTo>
                  <a:lnTo>
                    <a:pt x="5836" y="10357"/>
                  </a:lnTo>
                  <a:lnTo>
                    <a:pt x="5792" y="10400"/>
                  </a:lnTo>
                  <a:lnTo>
                    <a:pt x="2370" y="17728"/>
                  </a:lnTo>
                  <a:lnTo>
                    <a:pt x="702" y="21458"/>
                  </a:lnTo>
                  <a:lnTo>
                    <a:pt x="220" y="22643"/>
                  </a:lnTo>
                  <a:lnTo>
                    <a:pt x="44" y="23038"/>
                  </a:lnTo>
                  <a:lnTo>
                    <a:pt x="0" y="23213"/>
                  </a:lnTo>
                  <a:lnTo>
                    <a:pt x="44" y="23257"/>
                  </a:lnTo>
                  <a:lnTo>
                    <a:pt x="3160" y="31946"/>
                  </a:lnTo>
                  <a:lnTo>
                    <a:pt x="3160" y="31990"/>
                  </a:lnTo>
                  <a:lnTo>
                    <a:pt x="4476" y="34096"/>
                  </a:lnTo>
                  <a:lnTo>
                    <a:pt x="5924" y="37124"/>
                  </a:lnTo>
                  <a:lnTo>
                    <a:pt x="7635" y="40853"/>
                  </a:lnTo>
                  <a:lnTo>
                    <a:pt x="8689" y="43311"/>
                  </a:lnTo>
                  <a:lnTo>
                    <a:pt x="9127" y="46382"/>
                  </a:lnTo>
                  <a:lnTo>
                    <a:pt x="9171" y="49103"/>
                  </a:lnTo>
                  <a:lnTo>
                    <a:pt x="9171" y="53052"/>
                  </a:lnTo>
                  <a:lnTo>
                    <a:pt x="9215" y="55817"/>
                  </a:lnTo>
                  <a:lnTo>
                    <a:pt x="9171" y="58274"/>
                  </a:lnTo>
                  <a:lnTo>
                    <a:pt x="9259" y="62091"/>
                  </a:lnTo>
                  <a:lnTo>
                    <a:pt x="9391" y="65251"/>
                  </a:lnTo>
                  <a:lnTo>
                    <a:pt x="9522" y="67533"/>
                  </a:lnTo>
                  <a:lnTo>
                    <a:pt x="9654" y="68586"/>
                  </a:lnTo>
                  <a:lnTo>
                    <a:pt x="10400" y="70868"/>
                  </a:lnTo>
                  <a:lnTo>
                    <a:pt x="10400" y="70911"/>
                  </a:lnTo>
                  <a:lnTo>
                    <a:pt x="11672" y="73632"/>
                  </a:lnTo>
                  <a:lnTo>
                    <a:pt x="12769" y="75870"/>
                  </a:lnTo>
                  <a:lnTo>
                    <a:pt x="13340" y="77011"/>
                  </a:lnTo>
                  <a:lnTo>
                    <a:pt x="13340" y="77055"/>
                  </a:lnTo>
                  <a:lnTo>
                    <a:pt x="14393" y="78283"/>
                  </a:lnTo>
                  <a:lnTo>
                    <a:pt x="18342" y="82057"/>
                  </a:lnTo>
                  <a:lnTo>
                    <a:pt x="20097" y="84295"/>
                  </a:lnTo>
                  <a:lnTo>
                    <a:pt x="20141" y="84339"/>
                  </a:lnTo>
                  <a:lnTo>
                    <a:pt x="20229" y="84339"/>
                  </a:lnTo>
                  <a:lnTo>
                    <a:pt x="20317" y="84295"/>
                  </a:lnTo>
                  <a:lnTo>
                    <a:pt x="20361" y="84251"/>
                  </a:lnTo>
                  <a:lnTo>
                    <a:pt x="20405" y="84207"/>
                  </a:lnTo>
                  <a:lnTo>
                    <a:pt x="20405" y="84119"/>
                  </a:lnTo>
                  <a:lnTo>
                    <a:pt x="20361" y="84075"/>
                  </a:lnTo>
                  <a:lnTo>
                    <a:pt x="18606" y="81838"/>
                  </a:lnTo>
                  <a:lnTo>
                    <a:pt x="18562" y="81794"/>
                  </a:lnTo>
                  <a:lnTo>
                    <a:pt x="14656" y="78064"/>
                  </a:lnTo>
                  <a:lnTo>
                    <a:pt x="13647" y="76835"/>
                  </a:lnTo>
                  <a:lnTo>
                    <a:pt x="11980" y="73500"/>
                  </a:lnTo>
                  <a:lnTo>
                    <a:pt x="10751" y="70780"/>
                  </a:lnTo>
                  <a:lnTo>
                    <a:pt x="10005" y="68498"/>
                  </a:lnTo>
                  <a:lnTo>
                    <a:pt x="9873" y="67489"/>
                  </a:lnTo>
                  <a:lnTo>
                    <a:pt x="9742" y="65251"/>
                  </a:lnTo>
                  <a:lnTo>
                    <a:pt x="9610" y="62091"/>
                  </a:lnTo>
                  <a:lnTo>
                    <a:pt x="9522" y="58274"/>
                  </a:lnTo>
                  <a:lnTo>
                    <a:pt x="9566" y="55817"/>
                  </a:lnTo>
                  <a:lnTo>
                    <a:pt x="9522" y="53052"/>
                  </a:lnTo>
                  <a:lnTo>
                    <a:pt x="9522" y="49103"/>
                  </a:lnTo>
                  <a:lnTo>
                    <a:pt x="9478" y="46382"/>
                  </a:lnTo>
                  <a:lnTo>
                    <a:pt x="9478" y="46338"/>
                  </a:lnTo>
                  <a:lnTo>
                    <a:pt x="8996" y="43267"/>
                  </a:lnTo>
                  <a:lnTo>
                    <a:pt x="8996" y="43223"/>
                  </a:lnTo>
                  <a:lnTo>
                    <a:pt x="7943" y="40678"/>
                  </a:lnTo>
                  <a:lnTo>
                    <a:pt x="6231" y="36992"/>
                  </a:lnTo>
                  <a:lnTo>
                    <a:pt x="4783" y="33964"/>
                  </a:lnTo>
                  <a:lnTo>
                    <a:pt x="3467" y="31814"/>
                  </a:lnTo>
                  <a:lnTo>
                    <a:pt x="351" y="23170"/>
                  </a:lnTo>
                  <a:lnTo>
                    <a:pt x="571" y="22643"/>
                  </a:lnTo>
                  <a:lnTo>
                    <a:pt x="1009" y="21634"/>
                  </a:lnTo>
                  <a:lnTo>
                    <a:pt x="2458" y="18431"/>
                  </a:lnTo>
                  <a:lnTo>
                    <a:pt x="6100" y="10576"/>
                  </a:lnTo>
                  <a:lnTo>
                    <a:pt x="8250" y="8645"/>
                  </a:lnTo>
                  <a:lnTo>
                    <a:pt x="11277" y="5749"/>
                  </a:lnTo>
                  <a:lnTo>
                    <a:pt x="12857" y="4652"/>
                  </a:lnTo>
                  <a:lnTo>
                    <a:pt x="15666" y="2677"/>
                  </a:lnTo>
                  <a:lnTo>
                    <a:pt x="17772" y="1361"/>
                  </a:lnTo>
                  <a:lnTo>
                    <a:pt x="19746" y="352"/>
                  </a:lnTo>
                  <a:lnTo>
                    <a:pt x="19790" y="308"/>
                  </a:lnTo>
                  <a:lnTo>
                    <a:pt x="19834" y="220"/>
                  </a:lnTo>
                  <a:lnTo>
                    <a:pt x="19834" y="176"/>
                  </a:lnTo>
                  <a:lnTo>
                    <a:pt x="19834" y="89"/>
                  </a:lnTo>
                  <a:lnTo>
                    <a:pt x="19790" y="45"/>
                  </a:lnTo>
                  <a:lnTo>
                    <a:pt x="1974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1"/>
            <p:cNvSpPr/>
            <p:nvPr/>
          </p:nvSpPr>
          <p:spPr>
            <a:xfrm>
              <a:off x="5263525" y="3312200"/>
              <a:ext cx="868875" cy="1159550"/>
            </a:xfrm>
            <a:custGeom>
              <a:rect b="b" l="l" r="r" t="t"/>
              <a:pathLst>
                <a:path extrusionOk="0" h="46382" w="34755">
                  <a:moveTo>
                    <a:pt x="34579" y="0"/>
                  </a:moveTo>
                  <a:lnTo>
                    <a:pt x="34491" y="44"/>
                  </a:lnTo>
                  <a:lnTo>
                    <a:pt x="31551" y="1799"/>
                  </a:lnTo>
                  <a:lnTo>
                    <a:pt x="31507" y="1799"/>
                  </a:lnTo>
                  <a:lnTo>
                    <a:pt x="30454" y="2633"/>
                  </a:lnTo>
                  <a:lnTo>
                    <a:pt x="30454" y="2677"/>
                  </a:lnTo>
                  <a:lnTo>
                    <a:pt x="28348" y="5003"/>
                  </a:lnTo>
                  <a:lnTo>
                    <a:pt x="25846" y="7416"/>
                  </a:lnTo>
                  <a:lnTo>
                    <a:pt x="23872" y="9171"/>
                  </a:lnTo>
                  <a:lnTo>
                    <a:pt x="20976" y="10927"/>
                  </a:lnTo>
                  <a:lnTo>
                    <a:pt x="20932" y="10927"/>
                  </a:lnTo>
                  <a:lnTo>
                    <a:pt x="20142" y="11716"/>
                  </a:lnTo>
                  <a:lnTo>
                    <a:pt x="20142" y="11760"/>
                  </a:lnTo>
                  <a:lnTo>
                    <a:pt x="18255" y="14262"/>
                  </a:lnTo>
                  <a:lnTo>
                    <a:pt x="17202" y="15578"/>
                  </a:lnTo>
                  <a:lnTo>
                    <a:pt x="15754" y="16631"/>
                  </a:lnTo>
                  <a:lnTo>
                    <a:pt x="15710" y="16631"/>
                  </a:lnTo>
                  <a:lnTo>
                    <a:pt x="13516" y="19308"/>
                  </a:lnTo>
                  <a:lnTo>
                    <a:pt x="12199" y="21238"/>
                  </a:lnTo>
                  <a:lnTo>
                    <a:pt x="10971" y="23257"/>
                  </a:lnTo>
                  <a:lnTo>
                    <a:pt x="9347" y="26329"/>
                  </a:lnTo>
                  <a:lnTo>
                    <a:pt x="8426" y="28128"/>
                  </a:lnTo>
                  <a:lnTo>
                    <a:pt x="8426" y="28172"/>
                  </a:lnTo>
                  <a:lnTo>
                    <a:pt x="8075" y="29444"/>
                  </a:lnTo>
                  <a:lnTo>
                    <a:pt x="8075" y="29488"/>
                  </a:lnTo>
                  <a:lnTo>
                    <a:pt x="7855" y="32209"/>
                  </a:lnTo>
                  <a:lnTo>
                    <a:pt x="7724" y="34052"/>
                  </a:lnTo>
                  <a:lnTo>
                    <a:pt x="7724" y="34139"/>
                  </a:lnTo>
                  <a:lnTo>
                    <a:pt x="8119" y="34797"/>
                  </a:lnTo>
                  <a:lnTo>
                    <a:pt x="8119" y="35631"/>
                  </a:lnTo>
                  <a:lnTo>
                    <a:pt x="7811" y="36553"/>
                  </a:lnTo>
                  <a:lnTo>
                    <a:pt x="6100" y="38791"/>
                  </a:lnTo>
                  <a:lnTo>
                    <a:pt x="5179" y="40239"/>
                  </a:lnTo>
                  <a:lnTo>
                    <a:pt x="4257" y="42169"/>
                  </a:lnTo>
                  <a:lnTo>
                    <a:pt x="3511" y="43091"/>
                  </a:lnTo>
                  <a:lnTo>
                    <a:pt x="1712" y="44188"/>
                  </a:lnTo>
                  <a:lnTo>
                    <a:pt x="1668" y="44232"/>
                  </a:lnTo>
                  <a:lnTo>
                    <a:pt x="922" y="44890"/>
                  </a:lnTo>
                  <a:lnTo>
                    <a:pt x="878" y="44934"/>
                  </a:lnTo>
                  <a:lnTo>
                    <a:pt x="45" y="46119"/>
                  </a:lnTo>
                  <a:lnTo>
                    <a:pt x="1" y="46162"/>
                  </a:lnTo>
                  <a:lnTo>
                    <a:pt x="1" y="46250"/>
                  </a:lnTo>
                  <a:lnTo>
                    <a:pt x="45" y="46294"/>
                  </a:lnTo>
                  <a:lnTo>
                    <a:pt x="88" y="46338"/>
                  </a:lnTo>
                  <a:lnTo>
                    <a:pt x="176" y="46382"/>
                  </a:lnTo>
                  <a:lnTo>
                    <a:pt x="264" y="46382"/>
                  </a:lnTo>
                  <a:lnTo>
                    <a:pt x="308" y="46294"/>
                  </a:lnTo>
                  <a:lnTo>
                    <a:pt x="1185" y="45153"/>
                  </a:lnTo>
                  <a:lnTo>
                    <a:pt x="1888" y="44495"/>
                  </a:lnTo>
                  <a:lnTo>
                    <a:pt x="3687" y="43398"/>
                  </a:lnTo>
                  <a:lnTo>
                    <a:pt x="3731" y="43354"/>
                  </a:lnTo>
                  <a:lnTo>
                    <a:pt x="4520" y="42389"/>
                  </a:lnTo>
                  <a:lnTo>
                    <a:pt x="4564" y="42345"/>
                  </a:lnTo>
                  <a:lnTo>
                    <a:pt x="5486" y="40414"/>
                  </a:lnTo>
                  <a:lnTo>
                    <a:pt x="6407" y="38966"/>
                  </a:lnTo>
                  <a:lnTo>
                    <a:pt x="8119" y="36728"/>
                  </a:lnTo>
                  <a:lnTo>
                    <a:pt x="8162" y="36684"/>
                  </a:lnTo>
                  <a:lnTo>
                    <a:pt x="8426" y="35719"/>
                  </a:lnTo>
                  <a:lnTo>
                    <a:pt x="8470" y="35675"/>
                  </a:lnTo>
                  <a:lnTo>
                    <a:pt x="8470" y="34754"/>
                  </a:lnTo>
                  <a:lnTo>
                    <a:pt x="8426" y="34622"/>
                  </a:lnTo>
                  <a:lnTo>
                    <a:pt x="8075" y="34008"/>
                  </a:lnTo>
                  <a:lnTo>
                    <a:pt x="8206" y="32252"/>
                  </a:lnTo>
                  <a:lnTo>
                    <a:pt x="8426" y="29532"/>
                  </a:lnTo>
                  <a:lnTo>
                    <a:pt x="8733" y="28259"/>
                  </a:lnTo>
                  <a:lnTo>
                    <a:pt x="9654" y="26460"/>
                  </a:lnTo>
                  <a:lnTo>
                    <a:pt x="11278" y="23432"/>
                  </a:lnTo>
                  <a:lnTo>
                    <a:pt x="12507" y="21458"/>
                  </a:lnTo>
                  <a:lnTo>
                    <a:pt x="13779" y="19483"/>
                  </a:lnTo>
                  <a:lnTo>
                    <a:pt x="15973" y="16894"/>
                  </a:lnTo>
                  <a:lnTo>
                    <a:pt x="17421" y="15841"/>
                  </a:lnTo>
                  <a:lnTo>
                    <a:pt x="17421" y="15797"/>
                  </a:lnTo>
                  <a:lnTo>
                    <a:pt x="18518" y="14481"/>
                  </a:lnTo>
                  <a:lnTo>
                    <a:pt x="20405" y="11980"/>
                  </a:lnTo>
                  <a:lnTo>
                    <a:pt x="21151" y="11190"/>
                  </a:lnTo>
                  <a:lnTo>
                    <a:pt x="24091" y="9435"/>
                  </a:lnTo>
                  <a:lnTo>
                    <a:pt x="26110" y="7679"/>
                  </a:lnTo>
                  <a:lnTo>
                    <a:pt x="28611" y="5222"/>
                  </a:lnTo>
                  <a:lnTo>
                    <a:pt x="30717" y="2897"/>
                  </a:lnTo>
                  <a:lnTo>
                    <a:pt x="31726" y="2063"/>
                  </a:lnTo>
                  <a:lnTo>
                    <a:pt x="34666" y="351"/>
                  </a:lnTo>
                  <a:lnTo>
                    <a:pt x="34710" y="308"/>
                  </a:lnTo>
                  <a:lnTo>
                    <a:pt x="34754" y="220"/>
                  </a:lnTo>
                  <a:lnTo>
                    <a:pt x="34754" y="176"/>
                  </a:lnTo>
                  <a:lnTo>
                    <a:pt x="34754" y="88"/>
                  </a:lnTo>
                  <a:lnTo>
                    <a:pt x="34710" y="44"/>
                  </a:lnTo>
                  <a:lnTo>
                    <a:pt x="3462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1"/>
            <p:cNvSpPr/>
            <p:nvPr/>
          </p:nvSpPr>
          <p:spPr>
            <a:xfrm>
              <a:off x="5251475" y="3288075"/>
              <a:ext cx="853500" cy="1173800"/>
            </a:xfrm>
            <a:custGeom>
              <a:rect b="b" l="l" r="r" t="t"/>
              <a:pathLst>
                <a:path extrusionOk="0" h="46952" w="34140">
                  <a:moveTo>
                    <a:pt x="33876" y="0"/>
                  </a:moveTo>
                  <a:lnTo>
                    <a:pt x="31462" y="1448"/>
                  </a:lnTo>
                  <a:lnTo>
                    <a:pt x="30453" y="2150"/>
                  </a:lnTo>
                  <a:lnTo>
                    <a:pt x="30409" y="2194"/>
                  </a:lnTo>
                  <a:lnTo>
                    <a:pt x="28478" y="4300"/>
                  </a:lnTo>
                  <a:lnTo>
                    <a:pt x="26460" y="6275"/>
                  </a:lnTo>
                  <a:lnTo>
                    <a:pt x="24836" y="7679"/>
                  </a:lnTo>
                  <a:lnTo>
                    <a:pt x="22774" y="9127"/>
                  </a:lnTo>
                  <a:lnTo>
                    <a:pt x="20931" y="10531"/>
                  </a:lnTo>
                  <a:lnTo>
                    <a:pt x="19658" y="11365"/>
                  </a:lnTo>
                  <a:lnTo>
                    <a:pt x="19615" y="11409"/>
                  </a:lnTo>
                  <a:lnTo>
                    <a:pt x="18649" y="12462"/>
                  </a:lnTo>
                  <a:lnTo>
                    <a:pt x="18649" y="12506"/>
                  </a:lnTo>
                  <a:lnTo>
                    <a:pt x="17157" y="14481"/>
                  </a:lnTo>
                  <a:lnTo>
                    <a:pt x="16543" y="15095"/>
                  </a:lnTo>
                  <a:lnTo>
                    <a:pt x="15534" y="15797"/>
                  </a:lnTo>
                  <a:lnTo>
                    <a:pt x="15490" y="15841"/>
                  </a:lnTo>
                  <a:lnTo>
                    <a:pt x="13954" y="17728"/>
                  </a:lnTo>
                  <a:lnTo>
                    <a:pt x="12111" y="20141"/>
                  </a:lnTo>
                  <a:lnTo>
                    <a:pt x="10707" y="22203"/>
                  </a:lnTo>
                  <a:lnTo>
                    <a:pt x="8381" y="26372"/>
                  </a:lnTo>
                  <a:lnTo>
                    <a:pt x="7591" y="27864"/>
                  </a:lnTo>
                  <a:lnTo>
                    <a:pt x="7372" y="28610"/>
                  </a:lnTo>
                  <a:lnTo>
                    <a:pt x="7372" y="28654"/>
                  </a:lnTo>
                  <a:lnTo>
                    <a:pt x="6802" y="34007"/>
                  </a:lnTo>
                  <a:lnTo>
                    <a:pt x="6582" y="36596"/>
                  </a:lnTo>
                  <a:lnTo>
                    <a:pt x="6363" y="38044"/>
                  </a:lnTo>
                  <a:lnTo>
                    <a:pt x="5485" y="39668"/>
                  </a:lnTo>
                  <a:lnTo>
                    <a:pt x="4300" y="41774"/>
                  </a:lnTo>
                  <a:lnTo>
                    <a:pt x="3467" y="43003"/>
                  </a:lnTo>
                  <a:lnTo>
                    <a:pt x="2019" y="44144"/>
                  </a:lnTo>
                  <a:lnTo>
                    <a:pt x="1975" y="44144"/>
                  </a:lnTo>
                  <a:lnTo>
                    <a:pt x="44" y="46645"/>
                  </a:lnTo>
                  <a:lnTo>
                    <a:pt x="0" y="46733"/>
                  </a:lnTo>
                  <a:lnTo>
                    <a:pt x="0" y="46776"/>
                  </a:lnTo>
                  <a:lnTo>
                    <a:pt x="44" y="46864"/>
                  </a:lnTo>
                  <a:lnTo>
                    <a:pt x="88" y="46908"/>
                  </a:lnTo>
                  <a:lnTo>
                    <a:pt x="176" y="46952"/>
                  </a:lnTo>
                  <a:lnTo>
                    <a:pt x="263" y="46908"/>
                  </a:lnTo>
                  <a:lnTo>
                    <a:pt x="307" y="46864"/>
                  </a:lnTo>
                  <a:lnTo>
                    <a:pt x="2238" y="44407"/>
                  </a:lnTo>
                  <a:lnTo>
                    <a:pt x="3686" y="43266"/>
                  </a:lnTo>
                  <a:lnTo>
                    <a:pt x="3730" y="43222"/>
                  </a:lnTo>
                  <a:lnTo>
                    <a:pt x="4607" y="41950"/>
                  </a:lnTo>
                  <a:lnTo>
                    <a:pt x="5792" y="39799"/>
                  </a:lnTo>
                  <a:lnTo>
                    <a:pt x="6714" y="38176"/>
                  </a:lnTo>
                  <a:lnTo>
                    <a:pt x="6714" y="38132"/>
                  </a:lnTo>
                  <a:lnTo>
                    <a:pt x="6933" y="36640"/>
                  </a:lnTo>
                  <a:lnTo>
                    <a:pt x="7153" y="34007"/>
                  </a:lnTo>
                  <a:lnTo>
                    <a:pt x="7723" y="28698"/>
                  </a:lnTo>
                  <a:lnTo>
                    <a:pt x="7942" y="27996"/>
                  </a:lnTo>
                  <a:lnTo>
                    <a:pt x="8688" y="26548"/>
                  </a:lnTo>
                  <a:lnTo>
                    <a:pt x="11014" y="22423"/>
                  </a:lnTo>
                  <a:lnTo>
                    <a:pt x="12418" y="20361"/>
                  </a:lnTo>
                  <a:lnTo>
                    <a:pt x="14217" y="17947"/>
                  </a:lnTo>
                  <a:lnTo>
                    <a:pt x="15753" y="16060"/>
                  </a:lnTo>
                  <a:lnTo>
                    <a:pt x="16762" y="15358"/>
                  </a:lnTo>
                  <a:lnTo>
                    <a:pt x="16806" y="15358"/>
                  </a:lnTo>
                  <a:lnTo>
                    <a:pt x="17421" y="14744"/>
                  </a:lnTo>
                  <a:lnTo>
                    <a:pt x="17464" y="14700"/>
                  </a:lnTo>
                  <a:lnTo>
                    <a:pt x="18913" y="12725"/>
                  </a:lnTo>
                  <a:lnTo>
                    <a:pt x="19878" y="11672"/>
                  </a:lnTo>
                  <a:lnTo>
                    <a:pt x="21150" y="10838"/>
                  </a:lnTo>
                  <a:lnTo>
                    <a:pt x="22993" y="9390"/>
                  </a:lnTo>
                  <a:lnTo>
                    <a:pt x="25056" y="7986"/>
                  </a:lnTo>
                  <a:lnTo>
                    <a:pt x="25056" y="7942"/>
                  </a:lnTo>
                  <a:lnTo>
                    <a:pt x="26679" y="6538"/>
                  </a:lnTo>
                  <a:lnTo>
                    <a:pt x="28698" y="4564"/>
                  </a:lnTo>
                  <a:lnTo>
                    <a:pt x="30629" y="2457"/>
                  </a:lnTo>
                  <a:lnTo>
                    <a:pt x="31682" y="1755"/>
                  </a:lnTo>
                  <a:lnTo>
                    <a:pt x="34051" y="307"/>
                  </a:lnTo>
                  <a:lnTo>
                    <a:pt x="34095" y="263"/>
                  </a:lnTo>
                  <a:lnTo>
                    <a:pt x="34139" y="176"/>
                  </a:lnTo>
                  <a:lnTo>
                    <a:pt x="34139" y="132"/>
                  </a:lnTo>
                  <a:lnTo>
                    <a:pt x="34139" y="44"/>
                  </a:lnTo>
                  <a:lnTo>
                    <a:pt x="3405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1"/>
            <p:cNvSpPr/>
            <p:nvPr/>
          </p:nvSpPr>
          <p:spPr>
            <a:xfrm>
              <a:off x="5242675" y="3261725"/>
              <a:ext cx="833775" cy="1184800"/>
            </a:xfrm>
            <a:custGeom>
              <a:rect b="b" l="l" r="r" t="t"/>
              <a:pathLst>
                <a:path extrusionOk="0" h="47392" w="33351">
                  <a:moveTo>
                    <a:pt x="33175" y="1"/>
                  </a:moveTo>
                  <a:lnTo>
                    <a:pt x="33087" y="45"/>
                  </a:lnTo>
                  <a:lnTo>
                    <a:pt x="31244" y="1230"/>
                  </a:lnTo>
                  <a:lnTo>
                    <a:pt x="30147" y="1888"/>
                  </a:lnTo>
                  <a:lnTo>
                    <a:pt x="30103" y="1932"/>
                  </a:lnTo>
                  <a:lnTo>
                    <a:pt x="26900" y="5179"/>
                  </a:lnTo>
                  <a:lnTo>
                    <a:pt x="22775" y="8426"/>
                  </a:lnTo>
                  <a:lnTo>
                    <a:pt x="19703" y="10839"/>
                  </a:lnTo>
                  <a:lnTo>
                    <a:pt x="18255" y="11936"/>
                  </a:lnTo>
                  <a:lnTo>
                    <a:pt x="18211" y="11936"/>
                  </a:lnTo>
                  <a:lnTo>
                    <a:pt x="16632" y="13999"/>
                  </a:lnTo>
                  <a:lnTo>
                    <a:pt x="15666" y="14745"/>
                  </a:lnTo>
                  <a:lnTo>
                    <a:pt x="15622" y="14789"/>
                  </a:lnTo>
                  <a:lnTo>
                    <a:pt x="11936" y="19396"/>
                  </a:lnTo>
                  <a:lnTo>
                    <a:pt x="10664" y="21107"/>
                  </a:lnTo>
                  <a:lnTo>
                    <a:pt x="9084" y="23257"/>
                  </a:lnTo>
                  <a:lnTo>
                    <a:pt x="9084" y="23301"/>
                  </a:lnTo>
                  <a:lnTo>
                    <a:pt x="7680" y="25803"/>
                  </a:lnTo>
                  <a:lnTo>
                    <a:pt x="6671" y="27733"/>
                  </a:lnTo>
                  <a:lnTo>
                    <a:pt x="6627" y="27777"/>
                  </a:lnTo>
                  <a:lnTo>
                    <a:pt x="6056" y="32077"/>
                  </a:lnTo>
                  <a:lnTo>
                    <a:pt x="4784" y="40108"/>
                  </a:lnTo>
                  <a:lnTo>
                    <a:pt x="4345" y="41205"/>
                  </a:lnTo>
                  <a:lnTo>
                    <a:pt x="3248" y="43135"/>
                  </a:lnTo>
                  <a:lnTo>
                    <a:pt x="2195" y="44188"/>
                  </a:lnTo>
                  <a:lnTo>
                    <a:pt x="2151" y="44188"/>
                  </a:lnTo>
                  <a:lnTo>
                    <a:pt x="835" y="45987"/>
                  </a:lnTo>
                  <a:lnTo>
                    <a:pt x="1" y="47128"/>
                  </a:lnTo>
                  <a:lnTo>
                    <a:pt x="1" y="47172"/>
                  </a:lnTo>
                  <a:lnTo>
                    <a:pt x="1" y="47260"/>
                  </a:lnTo>
                  <a:lnTo>
                    <a:pt x="1" y="47304"/>
                  </a:lnTo>
                  <a:lnTo>
                    <a:pt x="45" y="47348"/>
                  </a:lnTo>
                  <a:lnTo>
                    <a:pt x="176" y="47392"/>
                  </a:lnTo>
                  <a:lnTo>
                    <a:pt x="220" y="47392"/>
                  </a:lnTo>
                  <a:lnTo>
                    <a:pt x="308" y="47304"/>
                  </a:lnTo>
                  <a:lnTo>
                    <a:pt x="1142" y="46207"/>
                  </a:lnTo>
                  <a:lnTo>
                    <a:pt x="2458" y="44408"/>
                  </a:lnTo>
                  <a:lnTo>
                    <a:pt x="3511" y="43355"/>
                  </a:lnTo>
                  <a:lnTo>
                    <a:pt x="3511" y="43311"/>
                  </a:lnTo>
                  <a:lnTo>
                    <a:pt x="4652" y="41380"/>
                  </a:lnTo>
                  <a:lnTo>
                    <a:pt x="4696" y="41336"/>
                  </a:lnTo>
                  <a:lnTo>
                    <a:pt x="5135" y="40239"/>
                  </a:lnTo>
                  <a:lnTo>
                    <a:pt x="5135" y="40195"/>
                  </a:lnTo>
                  <a:lnTo>
                    <a:pt x="6408" y="32121"/>
                  </a:lnTo>
                  <a:lnTo>
                    <a:pt x="6978" y="27865"/>
                  </a:lnTo>
                  <a:lnTo>
                    <a:pt x="7987" y="25934"/>
                  </a:lnTo>
                  <a:lnTo>
                    <a:pt x="9391" y="23477"/>
                  </a:lnTo>
                  <a:lnTo>
                    <a:pt x="10927" y="21327"/>
                  </a:lnTo>
                  <a:lnTo>
                    <a:pt x="12200" y="19615"/>
                  </a:lnTo>
                  <a:lnTo>
                    <a:pt x="15886" y="15008"/>
                  </a:lnTo>
                  <a:lnTo>
                    <a:pt x="16851" y="14262"/>
                  </a:lnTo>
                  <a:lnTo>
                    <a:pt x="16895" y="14218"/>
                  </a:lnTo>
                  <a:lnTo>
                    <a:pt x="18475" y="12200"/>
                  </a:lnTo>
                  <a:lnTo>
                    <a:pt x="19923" y="11103"/>
                  </a:lnTo>
                  <a:lnTo>
                    <a:pt x="22994" y="8689"/>
                  </a:lnTo>
                  <a:lnTo>
                    <a:pt x="27119" y="5442"/>
                  </a:lnTo>
                  <a:lnTo>
                    <a:pt x="27163" y="5442"/>
                  </a:lnTo>
                  <a:lnTo>
                    <a:pt x="30366" y="2195"/>
                  </a:lnTo>
                  <a:lnTo>
                    <a:pt x="31419" y="1537"/>
                  </a:lnTo>
                  <a:lnTo>
                    <a:pt x="33306" y="352"/>
                  </a:lnTo>
                  <a:lnTo>
                    <a:pt x="33350" y="308"/>
                  </a:lnTo>
                  <a:lnTo>
                    <a:pt x="33350" y="220"/>
                  </a:lnTo>
                  <a:lnTo>
                    <a:pt x="33350" y="176"/>
                  </a:lnTo>
                  <a:lnTo>
                    <a:pt x="33350" y="89"/>
                  </a:lnTo>
                  <a:lnTo>
                    <a:pt x="33306" y="45"/>
                  </a:lnTo>
                  <a:lnTo>
                    <a:pt x="3321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1"/>
            <p:cNvSpPr/>
            <p:nvPr/>
          </p:nvSpPr>
          <p:spPr>
            <a:xfrm>
              <a:off x="5230625" y="3236500"/>
              <a:ext cx="817300" cy="1199050"/>
            </a:xfrm>
            <a:custGeom>
              <a:rect b="b" l="l" r="r" t="t"/>
              <a:pathLst>
                <a:path extrusionOk="0" h="47962" w="32692">
                  <a:moveTo>
                    <a:pt x="32428" y="1"/>
                  </a:moveTo>
                  <a:lnTo>
                    <a:pt x="30146" y="1536"/>
                  </a:lnTo>
                  <a:lnTo>
                    <a:pt x="30102" y="1580"/>
                  </a:lnTo>
                  <a:lnTo>
                    <a:pt x="27513" y="4038"/>
                  </a:lnTo>
                  <a:lnTo>
                    <a:pt x="22906" y="7724"/>
                  </a:lnTo>
                  <a:lnTo>
                    <a:pt x="20624" y="9523"/>
                  </a:lnTo>
                  <a:lnTo>
                    <a:pt x="18693" y="11102"/>
                  </a:lnTo>
                  <a:lnTo>
                    <a:pt x="17070" y="12287"/>
                  </a:lnTo>
                  <a:lnTo>
                    <a:pt x="17070" y="12331"/>
                  </a:lnTo>
                  <a:lnTo>
                    <a:pt x="16280" y="13253"/>
                  </a:lnTo>
                  <a:lnTo>
                    <a:pt x="15622" y="13867"/>
                  </a:lnTo>
                  <a:lnTo>
                    <a:pt x="15578" y="13911"/>
                  </a:lnTo>
                  <a:lnTo>
                    <a:pt x="12770" y="17509"/>
                  </a:lnTo>
                  <a:lnTo>
                    <a:pt x="10927" y="19878"/>
                  </a:lnTo>
                  <a:lnTo>
                    <a:pt x="7592" y="24310"/>
                  </a:lnTo>
                  <a:lnTo>
                    <a:pt x="5880" y="27514"/>
                  </a:lnTo>
                  <a:lnTo>
                    <a:pt x="5836" y="27558"/>
                  </a:lnTo>
                  <a:lnTo>
                    <a:pt x="5178" y="32121"/>
                  </a:lnTo>
                  <a:lnTo>
                    <a:pt x="4652" y="35851"/>
                  </a:lnTo>
                  <a:lnTo>
                    <a:pt x="4125" y="39274"/>
                  </a:lnTo>
                  <a:lnTo>
                    <a:pt x="3598" y="41731"/>
                  </a:lnTo>
                  <a:lnTo>
                    <a:pt x="3116" y="43091"/>
                  </a:lnTo>
                  <a:lnTo>
                    <a:pt x="527" y="47040"/>
                  </a:lnTo>
                  <a:lnTo>
                    <a:pt x="44" y="47699"/>
                  </a:lnTo>
                  <a:lnTo>
                    <a:pt x="0" y="47786"/>
                  </a:lnTo>
                  <a:lnTo>
                    <a:pt x="0" y="47830"/>
                  </a:lnTo>
                  <a:lnTo>
                    <a:pt x="44" y="47918"/>
                  </a:lnTo>
                  <a:lnTo>
                    <a:pt x="88" y="47962"/>
                  </a:lnTo>
                  <a:lnTo>
                    <a:pt x="264" y="47962"/>
                  </a:lnTo>
                  <a:lnTo>
                    <a:pt x="351" y="47918"/>
                  </a:lnTo>
                  <a:lnTo>
                    <a:pt x="790" y="47260"/>
                  </a:lnTo>
                  <a:lnTo>
                    <a:pt x="3423" y="43267"/>
                  </a:lnTo>
                  <a:lnTo>
                    <a:pt x="3467" y="43223"/>
                  </a:lnTo>
                  <a:lnTo>
                    <a:pt x="3906" y="41862"/>
                  </a:lnTo>
                  <a:lnTo>
                    <a:pt x="3950" y="41819"/>
                  </a:lnTo>
                  <a:lnTo>
                    <a:pt x="4476" y="39317"/>
                  </a:lnTo>
                  <a:lnTo>
                    <a:pt x="4959" y="35895"/>
                  </a:lnTo>
                  <a:lnTo>
                    <a:pt x="5529" y="32165"/>
                  </a:lnTo>
                  <a:lnTo>
                    <a:pt x="6187" y="27645"/>
                  </a:lnTo>
                  <a:lnTo>
                    <a:pt x="7899" y="24486"/>
                  </a:lnTo>
                  <a:lnTo>
                    <a:pt x="11190" y="20098"/>
                  </a:lnTo>
                  <a:lnTo>
                    <a:pt x="13033" y="17728"/>
                  </a:lnTo>
                  <a:lnTo>
                    <a:pt x="15841" y="14130"/>
                  </a:lnTo>
                  <a:lnTo>
                    <a:pt x="16543" y="13516"/>
                  </a:lnTo>
                  <a:lnTo>
                    <a:pt x="16543" y="13472"/>
                  </a:lnTo>
                  <a:lnTo>
                    <a:pt x="17289" y="12594"/>
                  </a:lnTo>
                  <a:lnTo>
                    <a:pt x="18913" y="11366"/>
                  </a:lnTo>
                  <a:lnTo>
                    <a:pt x="20844" y="9786"/>
                  </a:lnTo>
                  <a:lnTo>
                    <a:pt x="23125" y="7987"/>
                  </a:lnTo>
                  <a:lnTo>
                    <a:pt x="27733" y="4301"/>
                  </a:lnTo>
                  <a:lnTo>
                    <a:pt x="30322" y="1844"/>
                  </a:lnTo>
                  <a:lnTo>
                    <a:pt x="32604" y="308"/>
                  </a:lnTo>
                  <a:lnTo>
                    <a:pt x="32647" y="264"/>
                  </a:lnTo>
                  <a:lnTo>
                    <a:pt x="32691" y="220"/>
                  </a:lnTo>
                  <a:lnTo>
                    <a:pt x="32691" y="132"/>
                  </a:lnTo>
                  <a:lnTo>
                    <a:pt x="32647" y="88"/>
                  </a:lnTo>
                  <a:lnTo>
                    <a:pt x="3260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1"/>
            <p:cNvSpPr/>
            <p:nvPr/>
          </p:nvSpPr>
          <p:spPr>
            <a:xfrm>
              <a:off x="5136275" y="3184950"/>
              <a:ext cx="854600" cy="1805700"/>
            </a:xfrm>
            <a:custGeom>
              <a:rect b="b" l="l" r="r" t="t"/>
              <a:pathLst>
                <a:path extrusionOk="0" h="72228" w="34184">
                  <a:moveTo>
                    <a:pt x="34052" y="0"/>
                  </a:moveTo>
                  <a:lnTo>
                    <a:pt x="33964" y="44"/>
                  </a:lnTo>
                  <a:lnTo>
                    <a:pt x="33920" y="44"/>
                  </a:lnTo>
                  <a:lnTo>
                    <a:pt x="30015" y="3072"/>
                  </a:lnTo>
                  <a:lnTo>
                    <a:pt x="25978" y="6319"/>
                  </a:lnTo>
                  <a:lnTo>
                    <a:pt x="23257" y="8513"/>
                  </a:lnTo>
                  <a:lnTo>
                    <a:pt x="20975" y="10400"/>
                  </a:lnTo>
                  <a:lnTo>
                    <a:pt x="19659" y="11453"/>
                  </a:lnTo>
                  <a:lnTo>
                    <a:pt x="16675" y="13340"/>
                  </a:lnTo>
                  <a:lnTo>
                    <a:pt x="16675" y="13384"/>
                  </a:lnTo>
                  <a:lnTo>
                    <a:pt x="15534" y="14656"/>
                  </a:lnTo>
                  <a:lnTo>
                    <a:pt x="14657" y="15885"/>
                  </a:lnTo>
                  <a:lnTo>
                    <a:pt x="13779" y="17114"/>
                  </a:lnTo>
                  <a:lnTo>
                    <a:pt x="12199" y="19615"/>
                  </a:lnTo>
                  <a:lnTo>
                    <a:pt x="10488" y="22248"/>
                  </a:lnTo>
                  <a:lnTo>
                    <a:pt x="9567" y="23564"/>
                  </a:lnTo>
                  <a:lnTo>
                    <a:pt x="8601" y="24837"/>
                  </a:lnTo>
                  <a:lnTo>
                    <a:pt x="7197" y="26811"/>
                  </a:lnTo>
                  <a:lnTo>
                    <a:pt x="7197" y="26899"/>
                  </a:lnTo>
                  <a:lnTo>
                    <a:pt x="6802" y="29005"/>
                  </a:lnTo>
                  <a:lnTo>
                    <a:pt x="6188" y="33876"/>
                  </a:lnTo>
                  <a:lnTo>
                    <a:pt x="5705" y="37386"/>
                  </a:lnTo>
                  <a:lnTo>
                    <a:pt x="5266" y="40502"/>
                  </a:lnTo>
                  <a:lnTo>
                    <a:pt x="4564" y="43793"/>
                  </a:lnTo>
                  <a:lnTo>
                    <a:pt x="3730" y="47479"/>
                  </a:lnTo>
                  <a:lnTo>
                    <a:pt x="1624" y="50814"/>
                  </a:lnTo>
                  <a:lnTo>
                    <a:pt x="878" y="52262"/>
                  </a:lnTo>
                  <a:lnTo>
                    <a:pt x="834" y="52350"/>
                  </a:lnTo>
                  <a:lnTo>
                    <a:pt x="527" y="54807"/>
                  </a:lnTo>
                  <a:lnTo>
                    <a:pt x="264" y="57527"/>
                  </a:lnTo>
                  <a:lnTo>
                    <a:pt x="1" y="59458"/>
                  </a:lnTo>
                  <a:lnTo>
                    <a:pt x="1" y="59502"/>
                  </a:lnTo>
                  <a:lnTo>
                    <a:pt x="1" y="59590"/>
                  </a:lnTo>
                  <a:lnTo>
                    <a:pt x="2414" y="62837"/>
                  </a:lnTo>
                  <a:lnTo>
                    <a:pt x="3774" y="64943"/>
                  </a:lnTo>
                  <a:lnTo>
                    <a:pt x="4608" y="66216"/>
                  </a:lnTo>
                  <a:lnTo>
                    <a:pt x="6275" y="68190"/>
                  </a:lnTo>
                  <a:lnTo>
                    <a:pt x="9391" y="71701"/>
                  </a:lnTo>
                  <a:lnTo>
                    <a:pt x="9435" y="71701"/>
                  </a:lnTo>
                  <a:lnTo>
                    <a:pt x="10093" y="72183"/>
                  </a:lnTo>
                  <a:lnTo>
                    <a:pt x="10181" y="72227"/>
                  </a:lnTo>
                  <a:lnTo>
                    <a:pt x="10707" y="72227"/>
                  </a:lnTo>
                  <a:lnTo>
                    <a:pt x="10751" y="72183"/>
                  </a:lnTo>
                  <a:lnTo>
                    <a:pt x="10839" y="72140"/>
                  </a:lnTo>
                  <a:lnTo>
                    <a:pt x="11804" y="71043"/>
                  </a:lnTo>
                  <a:lnTo>
                    <a:pt x="11848" y="70955"/>
                  </a:lnTo>
                  <a:lnTo>
                    <a:pt x="11848" y="70911"/>
                  </a:lnTo>
                  <a:lnTo>
                    <a:pt x="11804" y="70823"/>
                  </a:lnTo>
                  <a:lnTo>
                    <a:pt x="11804" y="70779"/>
                  </a:lnTo>
                  <a:lnTo>
                    <a:pt x="11717" y="70735"/>
                  </a:lnTo>
                  <a:lnTo>
                    <a:pt x="11585" y="70735"/>
                  </a:lnTo>
                  <a:lnTo>
                    <a:pt x="11541" y="70779"/>
                  </a:lnTo>
                  <a:lnTo>
                    <a:pt x="10620" y="71876"/>
                  </a:lnTo>
                  <a:lnTo>
                    <a:pt x="10269" y="71876"/>
                  </a:lnTo>
                  <a:lnTo>
                    <a:pt x="9654" y="71437"/>
                  </a:lnTo>
                  <a:lnTo>
                    <a:pt x="6539" y="67971"/>
                  </a:lnTo>
                  <a:lnTo>
                    <a:pt x="4915" y="65996"/>
                  </a:lnTo>
                  <a:lnTo>
                    <a:pt x="4038" y="64768"/>
                  </a:lnTo>
                  <a:lnTo>
                    <a:pt x="2677" y="62618"/>
                  </a:lnTo>
                  <a:lnTo>
                    <a:pt x="352" y="59414"/>
                  </a:lnTo>
                  <a:lnTo>
                    <a:pt x="615" y="57571"/>
                  </a:lnTo>
                  <a:lnTo>
                    <a:pt x="878" y="54851"/>
                  </a:lnTo>
                  <a:lnTo>
                    <a:pt x="1185" y="52393"/>
                  </a:lnTo>
                  <a:lnTo>
                    <a:pt x="1931" y="50989"/>
                  </a:lnTo>
                  <a:lnTo>
                    <a:pt x="4038" y="47654"/>
                  </a:lnTo>
                  <a:lnTo>
                    <a:pt x="4038" y="47567"/>
                  </a:lnTo>
                  <a:lnTo>
                    <a:pt x="4915" y="43837"/>
                  </a:lnTo>
                  <a:lnTo>
                    <a:pt x="5617" y="40546"/>
                  </a:lnTo>
                  <a:lnTo>
                    <a:pt x="6056" y="37430"/>
                  </a:lnTo>
                  <a:lnTo>
                    <a:pt x="6495" y="33920"/>
                  </a:lnTo>
                  <a:lnTo>
                    <a:pt x="7109" y="29093"/>
                  </a:lnTo>
                  <a:lnTo>
                    <a:pt x="7504" y="26987"/>
                  </a:lnTo>
                  <a:lnTo>
                    <a:pt x="8908" y="25056"/>
                  </a:lnTo>
                  <a:lnTo>
                    <a:pt x="9830" y="23783"/>
                  </a:lnTo>
                  <a:lnTo>
                    <a:pt x="10751" y="22467"/>
                  </a:lnTo>
                  <a:lnTo>
                    <a:pt x="12463" y="19790"/>
                  </a:lnTo>
                  <a:lnTo>
                    <a:pt x="14086" y="17289"/>
                  </a:lnTo>
                  <a:lnTo>
                    <a:pt x="14920" y="16060"/>
                  </a:lnTo>
                  <a:lnTo>
                    <a:pt x="15798" y="14876"/>
                  </a:lnTo>
                  <a:lnTo>
                    <a:pt x="16895" y="13647"/>
                  </a:lnTo>
                  <a:lnTo>
                    <a:pt x="19835" y="11760"/>
                  </a:lnTo>
                  <a:lnTo>
                    <a:pt x="19878" y="11760"/>
                  </a:lnTo>
                  <a:lnTo>
                    <a:pt x="21195" y="10663"/>
                  </a:lnTo>
                  <a:lnTo>
                    <a:pt x="23477" y="8820"/>
                  </a:lnTo>
                  <a:lnTo>
                    <a:pt x="26241" y="6626"/>
                  </a:lnTo>
                  <a:lnTo>
                    <a:pt x="30234" y="3379"/>
                  </a:lnTo>
                  <a:lnTo>
                    <a:pt x="34140" y="351"/>
                  </a:lnTo>
                  <a:lnTo>
                    <a:pt x="34183" y="264"/>
                  </a:lnTo>
                  <a:lnTo>
                    <a:pt x="34183" y="220"/>
                  </a:lnTo>
                  <a:lnTo>
                    <a:pt x="34183" y="132"/>
                  </a:lnTo>
                  <a:lnTo>
                    <a:pt x="34183" y="88"/>
                  </a:lnTo>
                  <a:lnTo>
                    <a:pt x="34096" y="44"/>
                  </a:lnTo>
                  <a:lnTo>
                    <a:pt x="3405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1"/>
            <p:cNvSpPr/>
            <p:nvPr/>
          </p:nvSpPr>
          <p:spPr>
            <a:xfrm>
              <a:off x="5101175" y="3159725"/>
              <a:ext cx="862275" cy="1886875"/>
            </a:xfrm>
            <a:custGeom>
              <a:rect b="b" l="l" r="r" t="t"/>
              <a:pathLst>
                <a:path extrusionOk="0" h="75475" w="34491">
                  <a:moveTo>
                    <a:pt x="34271" y="0"/>
                  </a:moveTo>
                  <a:lnTo>
                    <a:pt x="34183" y="44"/>
                  </a:lnTo>
                  <a:lnTo>
                    <a:pt x="31287" y="2238"/>
                  </a:lnTo>
                  <a:lnTo>
                    <a:pt x="22555" y="9303"/>
                  </a:lnTo>
                  <a:lnTo>
                    <a:pt x="19834" y="11409"/>
                  </a:lnTo>
                  <a:lnTo>
                    <a:pt x="17509" y="12506"/>
                  </a:lnTo>
                  <a:lnTo>
                    <a:pt x="16938" y="12813"/>
                  </a:lnTo>
                  <a:lnTo>
                    <a:pt x="16456" y="13164"/>
                  </a:lnTo>
                  <a:lnTo>
                    <a:pt x="15929" y="13515"/>
                  </a:lnTo>
                  <a:lnTo>
                    <a:pt x="15446" y="13910"/>
                  </a:lnTo>
                  <a:lnTo>
                    <a:pt x="14964" y="14393"/>
                  </a:lnTo>
                  <a:lnTo>
                    <a:pt x="14481" y="14875"/>
                  </a:lnTo>
                  <a:lnTo>
                    <a:pt x="13559" y="15885"/>
                  </a:lnTo>
                  <a:lnTo>
                    <a:pt x="12726" y="17026"/>
                  </a:lnTo>
                  <a:lnTo>
                    <a:pt x="11892" y="18210"/>
                  </a:lnTo>
                  <a:lnTo>
                    <a:pt x="11058" y="19483"/>
                  </a:lnTo>
                  <a:lnTo>
                    <a:pt x="10268" y="20712"/>
                  </a:lnTo>
                  <a:lnTo>
                    <a:pt x="9479" y="21940"/>
                  </a:lnTo>
                  <a:lnTo>
                    <a:pt x="8733" y="23125"/>
                  </a:lnTo>
                  <a:lnTo>
                    <a:pt x="7943" y="24222"/>
                  </a:lnTo>
                  <a:lnTo>
                    <a:pt x="7197" y="25187"/>
                  </a:lnTo>
                  <a:lnTo>
                    <a:pt x="7153" y="25275"/>
                  </a:lnTo>
                  <a:lnTo>
                    <a:pt x="6846" y="26240"/>
                  </a:lnTo>
                  <a:lnTo>
                    <a:pt x="6846" y="26328"/>
                  </a:lnTo>
                  <a:lnTo>
                    <a:pt x="7021" y="27513"/>
                  </a:lnTo>
                  <a:lnTo>
                    <a:pt x="6319" y="33876"/>
                  </a:lnTo>
                  <a:lnTo>
                    <a:pt x="5836" y="37605"/>
                  </a:lnTo>
                  <a:lnTo>
                    <a:pt x="5398" y="40896"/>
                  </a:lnTo>
                  <a:lnTo>
                    <a:pt x="5047" y="43003"/>
                  </a:lnTo>
                  <a:lnTo>
                    <a:pt x="3950" y="47522"/>
                  </a:lnTo>
                  <a:lnTo>
                    <a:pt x="3423" y="49716"/>
                  </a:lnTo>
                  <a:lnTo>
                    <a:pt x="1756" y="52964"/>
                  </a:lnTo>
                  <a:lnTo>
                    <a:pt x="1712" y="53007"/>
                  </a:lnTo>
                  <a:lnTo>
                    <a:pt x="1229" y="56957"/>
                  </a:lnTo>
                  <a:lnTo>
                    <a:pt x="88" y="61345"/>
                  </a:lnTo>
                  <a:lnTo>
                    <a:pt x="0" y="62398"/>
                  </a:lnTo>
                  <a:lnTo>
                    <a:pt x="44" y="62529"/>
                  </a:lnTo>
                  <a:lnTo>
                    <a:pt x="1843" y="64811"/>
                  </a:lnTo>
                  <a:lnTo>
                    <a:pt x="4739" y="68146"/>
                  </a:lnTo>
                  <a:lnTo>
                    <a:pt x="6144" y="69814"/>
                  </a:lnTo>
                  <a:lnTo>
                    <a:pt x="8250" y="72095"/>
                  </a:lnTo>
                  <a:lnTo>
                    <a:pt x="9830" y="74026"/>
                  </a:lnTo>
                  <a:lnTo>
                    <a:pt x="10927" y="75386"/>
                  </a:lnTo>
                  <a:lnTo>
                    <a:pt x="11014" y="75430"/>
                  </a:lnTo>
                  <a:lnTo>
                    <a:pt x="11058" y="75474"/>
                  </a:lnTo>
                  <a:lnTo>
                    <a:pt x="11146" y="75430"/>
                  </a:lnTo>
                  <a:lnTo>
                    <a:pt x="11365" y="75343"/>
                  </a:lnTo>
                  <a:lnTo>
                    <a:pt x="11453" y="75299"/>
                  </a:lnTo>
                  <a:lnTo>
                    <a:pt x="12462" y="73763"/>
                  </a:lnTo>
                  <a:lnTo>
                    <a:pt x="12506" y="73719"/>
                  </a:lnTo>
                  <a:lnTo>
                    <a:pt x="12506" y="73631"/>
                  </a:lnTo>
                  <a:lnTo>
                    <a:pt x="12462" y="73587"/>
                  </a:lnTo>
                  <a:lnTo>
                    <a:pt x="12419" y="73543"/>
                  </a:lnTo>
                  <a:lnTo>
                    <a:pt x="12375" y="73500"/>
                  </a:lnTo>
                  <a:lnTo>
                    <a:pt x="12287" y="73500"/>
                  </a:lnTo>
                  <a:lnTo>
                    <a:pt x="12243" y="73543"/>
                  </a:lnTo>
                  <a:lnTo>
                    <a:pt x="12199" y="73587"/>
                  </a:lnTo>
                  <a:lnTo>
                    <a:pt x="11190" y="75035"/>
                  </a:lnTo>
                  <a:lnTo>
                    <a:pt x="11146" y="75079"/>
                  </a:lnTo>
                  <a:lnTo>
                    <a:pt x="10093" y="73807"/>
                  </a:lnTo>
                  <a:lnTo>
                    <a:pt x="8513" y="71876"/>
                  </a:lnTo>
                  <a:lnTo>
                    <a:pt x="6407" y="69594"/>
                  </a:lnTo>
                  <a:lnTo>
                    <a:pt x="2151" y="64592"/>
                  </a:lnTo>
                  <a:lnTo>
                    <a:pt x="395" y="62354"/>
                  </a:lnTo>
                  <a:lnTo>
                    <a:pt x="439" y="61389"/>
                  </a:lnTo>
                  <a:lnTo>
                    <a:pt x="1580" y="57044"/>
                  </a:lnTo>
                  <a:lnTo>
                    <a:pt x="1580" y="57001"/>
                  </a:lnTo>
                  <a:lnTo>
                    <a:pt x="2063" y="53095"/>
                  </a:lnTo>
                  <a:lnTo>
                    <a:pt x="3774" y="49848"/>
                  </a:lnTo>
                  <a:lnTo>
                    <a:pt x="3774" y="49804"/>
                  </a:lnTo>
                  <a:lnTo>
                    <a:pt x="4301" y="47610"/>
                  </a:lnTo>
                  <a:lnTo>
                    <a:pt x="5398" y="43091"/>
                  </a:lnTo>
                  <a:lnTo>
                    <a:pt x="5749" y="40940"/>
                  </a:lnTo>
                  <a:lnTo>
                    <a:pt x="6188" y="37649"/>
                  </a:lnTo>
                  <a:lnTo>
                    <a:pt x="6670" y="33920"/>
                  </a:lnTo>
                  <a:lnTo>
                    <a:pt x="7372" y="27557"/>
                  </a:lnTo>
                  <a:lnTo>
                    <a:pt x="7372" y="27469"/>
                  </a:lnTo>
                  <a:lnTo>
                    <a:pt x="7197" y="26284"/>
                  </a:lnTo>
                  <a:lnTo>
                    <a:pt x="7460" y="25407"/>
                  </a:lnTo>
                  <a:lnTo>
                    <a:pt x="8250" y="24397"/>
                  </a:lnTo>
                  <a:lnTo>
                    <a:pt x="9040" y="23300"/>
                  </a:lnTo>
                  <a:lnTo>
                    <a:pt x="9786" y="22116"/>
                  </a:lnTo>
                  <a:lnTo>
                    <a:pt x="10576" y="20887"/>
                  </a:lnTo>
                  <a:lnTo>
                    <a:pt x="12155" y="18430"/>
                  </a:lnTo>
                  <a:lnTo>
                    <a:pt x="12989" y="17245"/>
                  </a:lnTo>
                  <a:lnTo>
                    <a:pt x="13823" y="16148"/>
                  </a:lnTo>
                  <a:lnTo>
                    <a:pt x="14700" y="15139"/>
                  </a:lnTo>
                  <a:lnTo>
                    <a:pt x="15183" y="14656"/>
                  </a:lnTo>
                  <a:lnTo>
                    <a:pt x="15622" y="14217"/>
                  </a:lnTo>
                  <a:lnTo>
                    <a:pt x="16105" y="13822"/>
                  </a:lnTo>
                  <a:lnTo>
                    <a:pt x="16631" y="13427"/>
                  </a:lnTo>
                  <a:lnTo>
                    <a:pt x="17114" y="13120"/>
                  </a:lnTo>
                  <a:lnTo>
                    <a:pt x="17640" y="12857"/>
                  </a:lnTo>
                  <a:lnTo>
                    <a:pt x="20010" y="11716"/>
                  </a:lnTo>
                  <a:lnTo>
                    <a:pt x="20054" y="11716"/>
                  </a:lnTo>
                  <a:lnTo>
                    <a:pt x="22774" y="9566"/>
                  </a:lnTo>
                  <a:lnTo>
                    <a:pt x="27865" y="5441"/>
                  </a:lnTo>
                  <a:lnTo>
                    <a:pt x="31507" y="2545"/>
                  </a:lnTo>
                  <a:lnTo>
                    <a:pt x="34403" y="307"/>
                  </a:lnTo>
                  <a:lnTo>
                    <a:pt x="34447" y="263"/>
                  </a:lnTo>
                  <a:lnTo>
                    <a:pt x="34490" y="219"/>
                  </a:lnTo>
                  <a:lnTo>
                    <a:pt x="34490" y="132"/>
                  </a:lnTo>
                  <a:lnTo>
                    <a:pt x="34447" y="88"/>
                  </a:lnTo>
                  <a:lnTo>
                    <a:pt x="34403" y="44"/>
                  </a:lnTo>
                  <a:lnTo>
                    <a:pt x="3431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1"/>
            <p:cNvSpPr/>
            <p:nvPr/>
          </p:nvSpPr>
          <p:spPr>
            <a:xfrm>
              <a:off x="5644200" y="4235875"/>
              <a:ext cx="110825" cy="70225"/>
            </a:xfrm>
            <a:custGeom>
              <a:rect b="b" l="l" r="r" t="t"/>
              <a:pathLst>
                <a:path extrusionOk="0" h="2809" w="4433">
                  <a:moveTo>
                    <a:pt x="3116" y="352"/>
                  </a:moveTo>
                  <a:lnTo>
                    <a:pt x="3555" y="571"/>
                  </a:lnTo>
                  <a:lnTo>
                    <a:pt x="4081" y="1361"/>
                  </a:lnTo>
                  <a:lnTo>
                    <a:pt x="4037" y="2107"/>
                  </a:lnTo>
                  <a:lnTo>
                    <a:pt x="3862" y="2326"/>
                  </a:lnTo>
                  <a:lnTo>
                    <a:pt x="3511" y="2458"/>
                  </a:lnTo>
                  <a:lnTo>
                    <a:pt x="2370" y="2414"/>
                  </a:lnTo>
                  <a:lnTo>
                    <a:pt x="746" y="1844"/>
                  </a:lnTo>
                  <a:lnTo>
                    <a:pt x="351" y="1493"/>
                  </a:lnTo>
                  <a:lnTo>
                    <a:pt x="351" y="1449"/>
                  </a:lnTo>
                  <a:lnTo>
                    <a:pt x="658" y="1229"/>
                  </a:lnTo>
                  <a:lnTo>
                    <a:pt x="2107" y="396"/>
                  </a:lnTo>
                  <a:lnTo>
                    <a:pt x="3116" y="352"/>
                  </a:lnTo>
                  <a:close/>
                  <a:moveTo>
                    <a:pt x="3160" y="1"/>
                  </a:moveTo>
                  <a:lnTo>
                    <a:pt x="2063" y="45"/>
                  </a:lnTo>
                  <a:lnTo>
                    <a:pt x="1975" y="88"/>
                  </a:lnTo>
                  <a:lnTo>
                    <a:pt x="483" y="922"/>
                  </a:lnTo>
                  <a:lnTo>
                    <a:pt x="439" y="922"/>
                  </a:lnTo>
                  <a:lnTo>
                    <a:pt x="88" y="1229"/>
                  </a:lnTo>
                  <a:lnTo>
                    <a:pt x="44" y="1273"/>
                  </a:lnTo>
                  <a:lnTo>
                    <a:pt x="0" y="1361"/>
                  </a:lnTo>
                  <a:lnTo>
                    <a:pt x="0" y="1536"/>
                  </a:lnTo>
                  <a:lnTo>
                    <a:pt x="88" y="1668"/>
                  </a:lnTo>
                  <a:lnTo>
                    <a:pt x="527" y="2151"/>
                  </a:lnTo>
                  <a:lnTo>
                    <a:pt x="615" y="2195"/>
                  </a:lnTo>
                  <a:lnTo>
                    <a:pt x="2282" y="2721"/>
                  </a:lnTo>
                  <a:lnTo>
                    <a:pt x="2326" y="2765"/>
                  </a:lnTo>
                  <a:lnTo>
                    <a:pt x="3555" y="2809"/>
                  </a:lnTo>
                  <a:lnTo>
                    <a:pt x="3598" y="2809"/>
                  </a:lnTo>
                  <a:lnTo>
                    <a:pt x="4037" y="2633"/>
                  </a:lnTo>
                  <a:lnTo>
                    <a:pt x="4081" y="2590"/>
                  </a:lnTo>
                  <a:lnTo>
                    <a:pt x="4344" y="2326"/>
                  </a:lnTo>
                  <a:lnTo>
                    <a:pt x="4388" y="2195"/>
                  </a:lnTo>
                  <a:lnTo>
                    <a:pt x="4432" y="1361"/>
                  </a:lnTo>
                  <a:lnTo>
                    <a:pt x="4388" y="1229"/>
                  </a:lnTo>
                  <a:lnTo>
                    <a:pt x="3818" y="352"/>
                  </a:lnTo>
                  <a:lnTo>
                    <a:pt x="3730" y="308"/>
                  </a:lnTo>
                  <a:lnTo>
                    <a:pt x="324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1"/>
            <p:cNvSpPr/>
            <p:nvPr/>
          </p:nvSpPr>
          <p:spPr>
            <a:xfrm>
              <a:off x="5600325" y="4217225"/>
              <a:ext cx="172250" cy="154700"/>
            </a:xfrm>
            <a:custGeom>
              <a:rect b="b" l="l" r="r" t="t"/>
              <a:pathLst>
                <a:path extrusionOk="0" h="6188" w="6890">
                  <a:moveTo>
                    <a:pt x="4915" y="352"/>
                  </a:moveTo>
                  <a:lnTo>
                    <a:pt x="5704" y="703"/>
                  </a:lnTo>
                  <a:lnTo>
                    <a:pt x="5924" y="922"/>
                  </a:lnTo>
                  <a:lnTo>
                    <a:pt x="6494" y="2590"/>
                  </a:lnTo>
                  <a:lnTo>
                    <a:pt x="6538" y="5793"/>
                  </a:lnTo>
                  <a:lnTo>
                    <a:pt x="6494" y="5837"/>
                  </a:lnTo>
                  <a:lnTo>
                    <a:pt x="6143" y="5837"/>
                  </a:lnTo>
                  <a:lnTo>
                    <a:pt x="4651" y="5486"/>
                  </a:lnTo>
                  <a:lnTo>
                    <a:pt x="2589" y="4740"/>
                  </a:lnTo>
                  <a:lnTo>
                    <a:pt x="878" y="3906"/>
                  </a:lnTo>
                  <a:lnTo>
                    <a:pt x="570" y="3599"/>
                  </a:lnTo>
                  <a:lnTo>
                    <a:pt x="351" y="2853"/>
                  </a:lnTo>
                  <a:lnTo>
                    <a:pt x="570" y="2414"/>
                  </a:lnTo>
                  <a:lnTo>
                    <a:pt x="965" y="1975"/>
                  </a:lnTo>
                  <a:lnTo>
                    <a:pt x="2677" y="1010"/>
                  </a:lnTo>
                  <a:lnTo>
                    <a:pt x="4125" y="396"/>
                  </a:lnTo>
                  <a:lnTo>
                    <a:pt x="4915" y="352"/>
                  </a:lnTo>
                  <a:close/>
                  <a:moveTo>
                    <a:pt x="4915" y="1"/>
                  </a:moveTo>
                  <a:lnTo>
                    <a:pt x="4081" y="45"/>
                  </a:lnTo>
                  <a:lnTo>
                    <a:pt x="3993" y="45"/>
                  </a:lnTo>
                  <a:lnTo>
                    <a:pt x="2501" y="703"/>
                  </a:lnTo>
                  <a:lnTo>
                    <a:pt x="746" y="1668"/>
                  </a:lnTo>
                  <a:lnTo>
                    <a:pt x="702" y="1712"/>
                  </a:lnTo>
                  <a:lnTo>
                    <a:pt x="263" y="2195"/>
                  </a:lnTo>
                  <a:lnTo>
                    <a:pt x="263" y="2239"/>
                  </a:lnTo>
                  <a:lnTo>
                    <a:pt x="0" y="2765"/>
                  </a:lnTo>
                  <a:lnTo>
                    <a:pt x="0" y="2853"/>
                  </a:lnTo>
                  <a:lnTo>
                    <a:pt x="219" y="3730"/>
                  </a:lnTo>
                  <a:lnTo>
                    <a:pt x="263" y="3818"/>
                  </a:lnTo>
                  <a:lnTo>
                    <a:pt x="658" y="4169"/>
                  </a:lnTo>
                  <a:lnTo>
                    <a:pt x="702" y="4213"/>
                  </a:lnTo>
                  <a:lnTo>
                    <a:pt x="2457" y="5047"/>
                  </a:lnTo>
                  <a:lnTo>
                    <a:pt x="4564" y="5793"/>
                  </a:lnTo>
                  <a:lnTo>
                    <a:pt x="6099" y="6188"/>
                  </a:lnTo>
                  <a:lnTo>
                    <a:pt x="6538" y="6188"/>
                  </a:lnTo>
                  <a:lnTo>
                    <a:pt x="6626" y="6144"/>
                  </a:lnTo>
                  <a:lnTo>
                    <a:pt x="6802" y="6012"/>
                  </a:lnTo>
                  <a:lnTo>
                    <a:pt x="6889" y="5968"/>
                  </a:lnTo>
                  <a:lnTo>
                    <a:pt x="6889" y="5881"/>
                  </a:lnTo>
                  <a:lnTo>
                    <a:pt x="6845" y="2546"/>
                  </a:lnTo>
                  <a:lnTo>
                    <a:pt x="6802" y="2502"/>
                  </a:lnTo>
                  <a:lnTo>
                    <a:pt x="6231" y="791"/>
                  </a:lnTo>
                  <a:lnTo>
                    <a:pt x="6231" y="747"/>
                  </a:lnTo>
                  <a:lnTo>
                    <a:pt x="5968" y="439"/>
                  </a:lnTo>
                  <a:lnTo>
                    <a:pt x="5880" y="396"/>
                  </a:lnTo>
                  <a:lnTo>
                    <a:pt x="500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1"/>
            <p:cNvSpPr/>
            <p:nvPr/>
          </p:nvSpPr>
          <p:spPr>
            <a:xfrm>
              <a:off x="5555325" y="4199675"/>
              <a:ext cx="240275" cy="216125"/>
            </a:xfrm>
            <a:custGeom>
              <a:rect b="b" l="l" r="r" t="t"/>
              <a:pathLst>
                <a:path extrusionOk="0" h="8645" w="9611">
                  <a:moveTo>
                    <a:pt x="6715" y="352"/>
                  </a:moveTo>
                  <a:lnTo>
                    <a:pt x="7856" y="747"/>
                  </a:lnTo>
                  <a:lnTo>
                    <a:pt x="8207" y="1010"/>
                  </a:lnTo>
                  <a:lnTo>
                    <a:pt x="8865" y="3072"/>
                  </a:lnTo>
                  <a:lnTo>
                    <a:pt x="9260" y="6495"/>
                  </a:lnTo>
                  <a:lnTo>
                    <a:pt x="8953" y="7636"/>
                  </a:lnTo>
                  <a:lnTo>
                    <a:pt x="8645" y="8294"/>
                  </a:lnTo>
                  <a:lnTo>
                    <a:pt x="7987" y="8206"/>
                  </a:lnTo>
                  <a:lnTo>
                    <a:pt x="1054" y="6495"/>
                  </a:lnTo>
                  <a:lnTo>
                    <a:pt x="484" y="6144"/>
                  </a:lnTo>
                  <a:lnTo>
                    <a:pt x="396" y="5968"/>
                  </a:lnTo>
                  <a:lnTo>
                    <a:pt x="1932" y="2677"/>
                  </a:lnTo>
                  <a:lnTo>
                    <a:pt x="2546" y="2063"/>
                  </a:lnTo>
                  <a:lnTo>
                    <a:pt x="4433" y="1010"/>
                  </a:lnTo>
                  <a:lnTo>
                    <a:pt x="5837" y="439"/>
                  </a:lnTo>
                  <a:lnTo>
                    <a:pt x="6715" y="352"/>
                  </a:lnTo>
                  <a:close/>
                  <a:moveTo>
                    <a:pt x="6715" y="1"/>
                  </a:moveTo>
                  <a:lnTo>
                    <a:pt x="5793" y="88"/>
                  </a:lnTo>
                  <a:lnTo>
                    <a:pt x="5749" y="88"/>
                  </a:lnTo>
                  <a:lnTo>
                    <a:pt x="4301" y="703"/>
                  </a:lnTo>
                  <a:lnTo>
                    <a:pt x="2370" y="1756"/>
                  </a:lnTo>
                  <a:lnTo>
                    <a:pt x="2327" y="1800"/>
                  </a:lnTo>
                  <a:lnTo>
                    <a:pt x="1668" y="2414"/>
                  </a:lnTo>
                  <a:lnTo>
                    <a:pt x="1625" y="2502"/>
                  </a:lnTo>
                  <a:lnTo>
                    <a:pt x="45" y="5881"/>
                  </a:lnTo>
                  <a:lnTo>
                    <a:pt x="1" y="5968"/>
                  </a:lnTo>
                  <a:lnTo>
                    <a:pt x="45" y="6056"/>
                  </a:lnTo>
                  <a:lnTo>
                    <a:pt x="176" y="6363"/>
                  </a:lnTo>
                  <a:lnTo>
                    <a:pt x="264" y="6451"/>
                  </a:lnTo>
                  <a:lnTo>
                    <a:pt x="922" y="6802"/>
                  </a:lnTo>
                  <a:lnTo>
                    <a:pt x="966" y="6802"/>
                  </a:lnTo>
                  <a:lnTo>
                    <a:pt x="5793" y="8031"/>
                  </a:lnTo>
                  <a:lnTo>
                    <a:pt x="7899" y="8557"/>
                  </a:lnTo>
                  <a:lnTo>
                    <a:pt x="7943" y="8557"/>
                  </a:lnTo>
                  <a:lnTo>
                    <a:pt x="8733" y="8645"/>
                  </a:lnTo>
                  <a:lnTo>
                    <a:pt x="8865" y="8601"/>
                  </a:lnTo>
                  <a:lnTo>
                    <a:pt x="8909" y="8557"/>
                  </a:lnTo>
                  <a:lnTo>
                    <a:pt x="9304" y="7767"/>
                  </a:lnTo>
                  <a:lnTo>
                    <a:pt x="9304" y="7724"/>
                  </a:lnTo>
                  <a:lnTo>
                    <a:pt x="9611" y="6583"/>
                  </a:lnTo>
                  <a:lnTo>
                    <a:pt x="9611" y="6495"/>
                  </a:lnTo>
                  <a:lnTo>
                    <a:pt x="9216" y="2984"/>
                  </a:lnTo>
                  <a:lnTo>
                    <a:pt x="9216" y="2941"/>
                  </a:lnTo>
                  <a:lnTo>
                    <a:pt x="8514" y="834"/>
                  </a:lnTo>
                  <a:lnTo>
                    <a:pt x="8470" y="747"/>
                  </a:lnTo>
                  <a:lnTo>
                    <a:pt x="8031" y="439"/>
                  </a:lnTo>
                  <a:lnTo>
                    <a:pt x="7987" y="396"/>
                  </a:lnTo>
                  <a:lnTo>
                    <a:pt x="680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1"/>
            <p:cNvSpPr/>
            <p:nvPr/>
          </p:nvSpPr>
          <p:spPr>
            <a:xfrm>
              <a:off x="5499400" y="4181025"/>
              <a:ext cx="342275" cy="296225"/>
            </a:xfrm>
            <a:custGeom>
              <a:rect b="b" l="l" r="r" t="t"/>
              <a:pathLst>
                <a:path extrusionOk="0" h="11849" w="13691">
                  <a:moveTo>
                    <a:pt x="8952" y="352"/>
                  </a:moveTo>
                  <a:lnTo>
                    <a:pt x="10882" y="1142"/>
                  </a:lnTo>
                  <a:lnTo>
                    <a:pt x="11848" y="4213"/>
                  </a:lnTo>
                  <a:lnTo>
                    <a:pt x="12462" y="8162"/>
                  </a:lnTo>
                  <a:lnTo>
                    <a:pt x="12462" y="8250"/>
                  </a:lnTo>
                  <a:lnTo>
                    <a:pt x="13340" y="9479"/>
                  </a:lnTo>
                  <a:lnTo>
                    <a:pt x="13340" y="9961"/>
                  </a:lnTo>
                  <a:lnTo>
                    <a:pt x="12901" y="10444"/>
                  </a:lnTo>
                  <a:lnTo>
                    <a:pt x="11497" y="11146"/>
                  </a:lnTo>
                  <a:lnTo>
                    <a:pt x="10444" y="11497"/>
                  </a:lnTo>
                  <a:lnTo>
                    <a:pt x="8381" y="10664"/>
                  </a:lnTo>
                  <a:lnTo>
                    <a:pt x="5002" y="9874"/>
                  </a:lnTo>
                  <a:lnTo>
                    <a:pt x="1536" y="9303"/>
                  </a:lnTo>
                  <a:lnTo>
                    <a:pt x="351" y="8952"/>
                  </a:lnTo>
                  <a:lnTo>
                    <a:pt x="351" y="8689"/>
                  </a:lnTo>
                  <a:lnTo>
                    <a:pt x="570" y="8162"/>
                  </a:lnTo>
                  <a:lnTo>
                    <a:pt x="1667" y="6583"/>
                  </a:lnTo>
                  <a:lnTo>
                    <a:pt x="3028" y="4433"/>
                  </a:lnTo>
                  <a:lnTo>
                    <a:pt x="3993" y="2590"/>
                  </a:lnTo>
                  <a:lnTo>
                    <a:pt x="5310" y="1712"/>
                  </a:lnTo>
                  <a:lnTo>
                    <a:pt x="8162" y="352"/>
                  </a:lnTo>
                  <a:close/>
                  <a:moveTo>
                    <a:pt x="8118" y="1"/>
                  </a:moveTo>
                  <a:lnTo>
                    <a:pt x="8074" y="44"/>
                  </a:lnTo>
                  <a:lnTo>
                    <a:pt x="5178" y="1405"/>
                  </a:lnTo>
                  <a:lnTo>
                    <a:pt x="5134" y="1405"/>
                  </a:lnTo>
                  <a:lnTo>
                    <a:pt x="3774" y="2326"/>
                  </a:lnTo>
                  <a:lnTo>
                    <a:pt x="3686" y="2370"/>
                  </a:lnTo>
                  <a:lnTo>
                    <a:pt x="2721" y="4257"/>
                  </a:lnTo>
                  <a:lnTo>
                    <a:pt x="1360" y="6407"/>
                  </a:lnTo>
                  <a:lnTo>
                    <a:pt x="263" y="7943"/>
                  </a:lnTo>
                  <a:lnTo>
                    <a:pt x="263" y="7987"/>
                  </a:lnTo>
                  <a:lnTo>
                    <a:pt x="44" y="8601"/>
                  </a:lnTo>
                  <a:lnTo>
                    <a:pt x="0" y="8645"/>
                  </a:lnTo>
                  <a:lnTo>
                    <a:pt x="0" y="9084"/>
                  </a:lnTo>
                  <a:lnTo>
                    <a:pt x="0" y="9215"/>
                  </a:lnTo>
                  <a:lnTo>
                    <a:pt x="88" y="9259"/>
                  </a:lnTo>
                  <a:lnTo>
                    <a:pt x="1448" y="9654"/>
                  </a:lnTo>
                  <a:lnTo>
                    <a:pt x="1492" y="9654"/>
                  </a:lnTo>
                  <a:lnTo>
                    <a:pt x="4959" y="10225"/>
                  </a:lnTo>
                  <a:lnTo>
                    <a:pt x="8293" y="11015"/>
                  </a:lnTo>
                  <a:lnTo>
                    <a:pt x="10400" y="11848"/>
                  </a:lnTo>
                  <a:lnTo>
                    <a:pt x="10531" y="11848"/>
                  </a:lnTo>
                  <a:lnTo>
                    <a:pt x="11584" y="11497"/>
                  </a:lnTo>
                  <a:lnTo>
                    <a:pt x="11628" y="11453"/>
                  </a:lnTo>
                  <a:lnTo>
                    <a:pt x="13120" y="10707"/>
                  </a:lnTo>
                  <a:lnTo>
                    <a:pt x="13164" y="10664"/>
                  </a:lnTo>
                  <a:lnTo>
                    <a:pt x="13647" y="10137"/>
                  </a:lnTo>
                  <a:lnTo>
                    <a:pt x="13691" y="10005"/>
                  </a:lnTo>
                  <a:lnTo>
                    <a:pt x="13691" y="9435"/>
                  </a:lnTo>
                  <a:lnTo>
                    <a:pt x="13647" y="9347"/>
                  </a:lnTo>
                  <a:lnTo>
                    <a:pt x="12813" y="8075"/>
                  </a:lnTo>
                  <a:lnTo>
                    <a:pt x="12155" y="4169"/>
                  </a:lnTo>
                  <a:lnTo>
                    <a:pt x="12155" y="4125"/>
                  </a:lnTo>
                  <a:lnTo>
                    <a:pt x="11190" y="966"/>
                  </a:lnTo>
                  <a:lnTo>
                    <a:pt x="11190" y="878"/>
                  </a:lnTo>
                  <a:lnTo>
                    <a:pt x="11102" y="834"/>
                  </a:lnTo>
                  <a:lnTo>
                    <a:pt x="9039" y="44"/>
                  </a:lnTo>
                  <a:lnTo>
                    <a:pt x="899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1"/>
            <p:cNvSpPr/>
            <p:nvPr/>
          </p:nvSpPr>
          <p:spPr>
            <a:xfrm>
              <a:off x="5288750" y="4500250"/>
              <a:ext cx="79025" cy="51600"/>
            </a:xfrm>
            <a:custGeom>
              <a:rect b="b" l="l" r="r" t="t"/>
              <a:pathLst>
                <a:path extrusionOk="0" h="2064" w="3161">
                  <a:moveTo>
                    <a:pt x="1932" y="352"/>
                  </a:moveTo>
                  <a:lnTo>
                    <a:pt x="2502" y="571"/>
                  </a:lnTo>
                  <a:lnTo>
                    <a:pt x="2678" y="703"/>
                  </a:lnTo>
                  <a:lnTo>
                    <a:pt x="2546" y="791"/>
                  </a:lnTo>
                  <a:lnTo>
                    <a:pt x="1493" y="1361"/>
                  </a:lnTo>
                  <a:lnTo>
                    <a:pt x="352" y="1668"/>
                  </a:lnTo>
                  <a:lnTo>
                    <a:pt x="352" y="1624"/>
                  </a:lnTo>
                  <a:lnTo>
                    <a:pt x="747" y="1054"/>
                  </a:lnTo>
                  <a:lnTo>
                    <a:pt x="1317" y="483"/>
                  </a:lnTo>
                  <a:lnTo>
                    <a:pt x="1932" y="352"/>
                  </a:lnTo>
                  <a:close/>
                  <a:moveTo>
                    <a:pt x="1932" y="1"/>
                  </a:moveTo>
                  <a:lnTo>
                    <a:pt x="1186" y="132"/>
                  </a:lnTo>
                  <a:lnTo>
                    <a:pt x="1098" y="176"/>
                  </a:lnTo>
                  <a:lnTo>
                    <a:pt x="484" y="791"/>
                  </a:lnTo>
                  <a:lnTo>
                    <a:pt x="484" y="835"/>
                  </a:lnTo>
                  <a:lnTo>
                    <a:pt x="45" y="1493"/>
                  </a:lnTo>
                  <a:lnTo>
                    <a:pt x="45" y="1537"/>
                  </a:lnTo>
                  <a:lnTo>
                    <a:pt x="1" y="1888"/>
                  </a:lnTo>
                  <a:lnTo>
                    <a:pt x="1" y="1975"/>
                  </a:lnTo>
                  <a:lnTo>
                    <a:pt x="45" y="2019"/>
                  </a:lnTo>
                  <a:lnTo>
                    <a:pt x="176" y="2063"/>
                  </a:lnTo>
                  <a:lnTo>
                    <a:pt x="220" y="2063"/>
                  </a:lnTo>
                  <a:lnTo>
                    <a:pt x="1581" y="1668"/>
                  </a:lnTo>
                  <a:lnTo>
                    <a:pt x="1625" y="1668"/>
                  </a:lnTo>
                  <a:lnTo>
                    <a:pt x="2678" y="1098"/>
                  </a:lnTo>
                  <a:lnTo>
                    <a:pt x="3073" y="922"/>
                  </a:lnTo>
                  <a:lnTo>
                    <a:pt x="3116" y="878"/>
                  </a:lnTo>
                  <a:lnTo>
                    <a:pt x="3160" y="791"/>
                  </a:lnTo>
                  <a:lnTo>
                    <a:pt x="3160" y="703"/>
                  </a:lnTo>
                  <a:lnTo>
                    <a:pt x="3116" y="615"/>
                  </a:lnTo>
                  <a:lnTo>
                    <a:pt x="2722" y="264"/>
                  </a:lnTo>
                  <a:lnTo>
                    <a:pt x="2634" y="220"/>
                  </a:lnTo>
                  <a:lnTo>
                    <a:pt x="201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1"/>
            <p:cNvSpPr/>
            <p:nvPr/>
          </p:nvSpPr>
          <p:spPr>
            <a:xfrm>
              <a:off x="5982075" y="1811500"/>
              <a:ext cx="928100" cy="1382250"/>
            </a:xfrm>
            <a:custGeom>
              <a:rect b="b" l="l" r="r" t="t"/>
              <a:pathLst>
                <a:path extrusionOk="0" h="55290" w="37124">
                  <a:moveTo>
                    <a:pt x="36685" y="0"/>
                  </a:moveTo>
                  <a:lnTo>
                    <a:pt x="36641" y="44"/>
                  </a:lnTo>
                  <a:lnTo>
                    <a:pt x="36597" y="132"/>
                  </a:lnTo>
                  <a:lnTo>
                    <a:pt x="36597" y="176"/>
                  </a:lnTo>
                  <a:lnTo>
                    <a:pt x="36641" y="263"/>
                  </a:lnTo>
                  <a:lnTo>
                    <a:pt x="36685" y="395"/>
                  </a:lnTo>
                  <a:lnTo>
                    <a:pt x="36772" y="1360"/>
                  </a:lnTo>
                  <a:lnTo>
                    <a:pt x="36772" y="3203"/>
                  </a:lnTo>
                  <a:lnTo>
                    <a:pt x="36070" y="4915"/>
                  </a:lnTo>
                  <a:lnTo>
                    <a:pt x="35280" y="7811"/>
                  </a:lnTo>
                  <a:lnTo>
                    <a:pt x="34666" y="9917"/>
                  </a:lnTo>
                  <a:lnTo>
                    <a:pt x="34008" y="11936"/>
                  </a:lnTo>
                  <a:lnTo>
                    <a:pt x="32648" y="14744"/>
                  </a:lnTo>
                  <a:lnTo>
                    <a:pt x="31551" y="16850"/>
                  </a:lnTo>
                  <a:lnTo>
                    <a:pt x="30629" y="18956"/>
                  </a:lnTo>
                  <a:lnTo>
                    <a:pt x="29137" y="21633"/>
                  </a:lnTo>
                  <a:lnTo>
                    <a:pt x="27733" y="23827"/>
                  </a:lnTo>
                  <a:lnTo>
                    <a:pt x="26504" y="25758"/>
                  </a:lnTo>
                  <a:lnTo>
                    <a:pt x="25144" y="28215"/>
                  </a:lnTo>
                  <a:lnTo>
                    <a:pt x="24881" y="29093"/>
                  </a:lnTo>
                  <a:lnTo>
                    <a:pt x="24881" y="29137"/>
                  </a:lnTo>
                  <a:lnTo>
                    <a:pt x="24881" y="30014"/>
                  </a:lnTo>
                  <a:lnTo>
                    <a:pt x="24881" y="30058"/>
                  </a:lnTo>
                  <a:lnTo>
                    <a:pt x="25232" y="32735"/>
                  </a:lnTo>
                  <a:lnTo>
                    <a:pt x="25583" y="36289"/>
                  </a:lnTo>
                  <a:lnTo>
                    <a:pt x="25495" y="36421"/>
                  </a:lnTo>
                  <a:lnTo>
                    <a:pt x="23345" y="37649"/>
                  </a:lnTo>
                  <a:lnTo>
                    <a:pt x="21370" y="39054"/>
                  </a:lnTo>
                  <a:lnTo>
                    <a:pt x="21326" y="39054"/>
                  </a:lnTo>
                  <a:lnTo>
                    <a:pt x="19659" y="40546"/>
                  </a:lnTo>
                  <a:lnTo>
                    <a:pt x="16500" y="43047"/>
                  </a:lnTo>
                  <a:lnTo>
                    <a:pt x="16456" y="43047"/>
                  </a:lnTo>
                  <a:lnTo>
                    <a:pt x="14964" y="44539"/>
                  </a:lnTo>
                  <a:lnTo>
                    <a:pt x="12594" y="47040"/>
                  </a:lnTo>
                  <a:lnTo>
                    <a:pt x="10400" y="48268"/>
                  </a:lnTo>
                  <a:lnTo>
                    <a:pt x="8250" y="49102"/>
                  </a:lnTo>
                  <a:lnTo>
                    <a:pt x="8206" y="49146"/>
                  </a:lnTo>
                  <a:lnTo>
                    <a:pt x="6626" y="50111"/>
                  </a:lnTo>
                  <a:lnTo>
                    <a:pt x="88" y="54982"/>
                  </a:lnTo>
                  <a:lnTo>
                    <a:pt x="44" y="55026"/>
                  </a:lnTo>
                  <a:lnTo>
                    <a:pt x="0" y="55114"/>
                  </a:lnTo>
                  <a:lnTo>
                    <a:pt x="44" y="55158"/>
                  </a:lnTo>
                  <a:lnTo>
                    <a:pt x="44" y="55245"/>
                  </a:lnTo>
                  <a:lnTo>
                    <a:pt x="132" y="55289"/>
                  </a:lnTo>
                  <a:lnTo>
                    <a:pt x="308" y="55289"/>
                  </a:lnTo>
                  <a:lnTo>
                    <a:pt x="6846" y="50419"/>
                  </a:lnTo>
                  <a:lnTo>
                    <a:pt x="8382" y="49453"/>
                  </a:lnTo>
                  <a:lnTo>
                    <a:pt x="10532" y="48620"/>
                  </a:lnTo>
                  <a:lnTo>
                    <a:pt x="10576" y="48576"/>
                  </a:lnTo>
                  <a:lnTo>
                    <a:pt x="12814" y="47347"/>
                  </a:lnTo>
                  <a:lnTo>
                    <a:pt x="12857" y="47303"/>
                  </a:lnTo>
                  <a:lnTo>
                    <a:pt x="15227" y="44802"/>
                  </a:lnTo>
                  <a:lnTo>
                    <a:pt x="16719" y="43310"/>
                  </a:lnTo>
                  <a:lnTo>
                    <a:pt x="19878" y="40853"/>
                  </a:lnTo>
                  <a:lnTo>
                    <a:pt x="21546" y="39361"/>
                  </a:lnTo>
                  <a:lnTo>
                    <a:pt x="23520" y="37957"/>
                  </a:lnTo>
                  <a:lnTo>
                    <a:pt x="25714" y="36684"/>
                  </a:lnTo>
                  <a:lnTo>
                    <a:pt x="25758" y="36640"/>
                  </a:lnTo>
                  <a:lnTo>
                    <a:pt x="25890" y="36421"/>
                  </a:lnTo>
                  <a:lnTo>
                    <a:pt x="25934" y="36289"/>
                  </a:lnTo>
                  <a:lnTo>
                    <a:pt x="25583" y="32691"/>
                  </a:lnTo>
                  <a:lnTo>
                    <a:pt x="25232" y="30014"/>
                  </a:lnTo>
                  <a:lnTo>
                    <a:pt x="25232" y="29137"/>
                  </a:lnTo>
                  <a:lnTo>
                    <a:pt x="25451" y="28347"/>
                  </a:lnTo>
                  <a:lnTo>
                    <a:pt x="26811" y="25933"/>
                  </a:lnTo>
                  <a:lnTo>
                    <a:pt x="29444" y="21809"/>
                  </a:lnTo>
                  <a:lnTo>
                    <a:pt x="30936" y="19132"/>
                  </a:lnTo>
                  <a:lnTo>
                    <a:pt x="30980" y="19088"/>
                  </a:lnTo>
                  <a:lnTo>
                    <a:pt x="31858" y="16982"/>
                  </a:lnTo>
                  <a:lnTo>
                    <a:pt x="32955" y="14876"/>
                  </a:lnTo>
                  <a:lnTo>
                    <a:pt x="34359" y="12111"/>
                  </a:lnTo>
                  <a:lnTo>
                    <a:pt x="34359" y="12067"/>
                  </a:lnTo>
                  <a:lnTo>
                    <a:pt x="35017" y="10049"/>
                  </a:lnTo>
                  <a:lnTo>
                    <a:pt x="35631" y="7942"/>
                  </a:lnTo>
                  <a:lnTo>
                    <a:pt x="36421" y="5002"/>
                  </a:lnTo>
                  <a:lnTo>
                    <a:pt x="37080" y="3291"/>
                  </a:lnTo>
                  <a:lnTo>
                    <a:pt x="37123" y="3203"/>
                  </a:lnTo>
                  <a:lnTo>
                    <a:pt x="37123" y="1360"/>
                  </a:lnTo>
                  <a:lnTo>
                    <a:pt x="37123" y="1317"/>
                  </a:lnTo>
                  <a:lnTo>
                    <a:pt x="37036" y="307"/>
                  </a:lnTo>
                  <a:lnTo>
                    <a:pt x="37036" y="263"/>
                  </a:lnTo>
                  <a:lnTo>
                    <a:pt x="36948" y="88"/>
                  </a:lnTo>
                  <a:lnTo>
                    <a:pt x="36904" y="44"/>
                  </a:lnTo>
                  <a:lnTo>
                    <a:pt x="3681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1"/>
            <p:cNvSpPr/>
            <p:nvPr/>
          </p:nvSpPr>
          <p:spPr>
            <a:xfrm>
              <a:off x="5954650" y="1809300"/>
              <a:ext cx="928100" cy="1359225"/>
            </a:xfrm>
            <a:custGeom>
              <a:rect b="b" l="l" r="r" t="t"/>
              <a:pathLst>
                <a:path extrusionOk="0" h="54369" w="37124">
                  <a:moveTo>
                    <a:pt x="36685" y="0"/>
                  </a:moveTo>
                  <a:lnTo>
                    <a:pt x="36641" y="44"/>
                  </a:lnTo>
                  <a:lnTo>
                    <a:pt x="36553" y="44"/>
                  </a:lnTo>
                  <a:lnTo>
                    <a:pt x="36509" y="132"/>
                  </a:lnTo>
                  <a:lnTo>
                    <a:pt x="36509" y="176"/>
                  </a:lnTo>
                  <a:lnTo>
                    <a:pt x="36509" y="264"/>
                  </a:lnTo>
                  <a:lnTo>
                    <a:pt x="36685" y="878"/>
                  </a:lnTo>
                  <a:lnTo>
                    <a:pt x="36772" y="1317"/>
                  </a:lnTo>
                  <a:lnTo>
                    <a:pt x="36685" y="2238"/>
                  </a:lnTo>
                  <a:lnTo>
                    <a:pt x="36114" y="4169"/>
                  </a:lnTo>
                  <a:lnTo>
                    <a:pt x="35588" y="6275"/>
                  </a:lnTo>
                  <a:lnTo>
                    <a:pt x="34885" y="8820"/>
                  </a:lnTo>
                  <a:lnTo>
                    <a:pt x="34139" y="11146"/>
                  </a:lnTo>
                  <a:lnTo>
                    <a:pt x="32823" y="14042"/>
                  </a:lnTo>
                  <a:lnTo>
                    <a:pt x="31814" y="15973"/>
                  </a:lnTo>
                  <a:lnTo>
                    <a:pt x="30541" y="18737"/>
                  </a:lnTo>
                  <a:lnTo>
                    <a:pt x="29093" y="21238"/>
                  </a:lnTo>
                  <a:lnTo>
                    <a:pt x="27557" y="23652"/>
                  </a:lnTo>
                  <a:lnTo>
                    <a:pt x="26285" y="25802"/>
                  </a:lnTo>
                  <a:lnTo>
                    <a:pt x="24881" y="28172"/>
                  </a:lnTo>
                  <a:lnTo>
                    <a:pt x="22599" y="31682"/>
                  </a:lnTo>
                  <a:lnTo>
                    <a:pt x="22599" y="31770"/>
                  </a:lnTo>
                  <a:lnTo>
                    <a:pt x="22467" y="32911"/>
                  </a:lnTo>
                  <a:lnTo>
                    <a:pt x="22380" y="35631"/>
                  </a:lnTo>
                  <a:lnTo>
                    <a:pt x="22160" y="36509"/>
                  </a:lnTo>
                  <a:lnTo>
                    <a:pt x="21721" y="37299"/>
                  </a:lnTo>
                  <a:lnTo>
                    <a:pt x="20142" y="38834"/>
                  </a:lnTo>
                  <a:lnTo>
                    <a:pt x="17070" y="41379"/>
                  </a:lnTo>
                  <a:lnTo>
                    <a:pt x="15490" y="43091"/>
                  </a:lnTo>
                  <a:lnTo>
                    <a:pt x="13516" y="45329"/>
                  </a:lnTo>
                  <a:lnTo>
                    <a:pt x="12331" y="46338"/>
                  </a:lnTo>
                  <a:lnTo>
                    <a:pt x="11234" y="46865"/>
                  </a:lnTo>
                  <a:lnTo>
                    <a:pt x="8777" y="47786"/>
                  </a:lnTo>
                  <a:lnTo>
                    <a:pt x="8733" y="47786"/>
                  </a:lnTo>
                  <a:lnTo>
                    <a:pt x="6934" y="48927"/>
                  </a:lnTo>
                  <a:lnTo>
                    <a:pt x="2194" y="52525"/>
                  </a:lnTo>
                  <a:lnTo>
                    <a:pt x="44" y="54061"/>
                  </a:lnTo>
                  <a:lnTo>
                    <a:pt x="0" y="54105"/>
                  </a:lnTo>
                  <a:lnTo>
                    <a:pt x="0" y="54193"/>
                  </a:lnTo>
                  <a:lnTo>
                    <a:pt x="0" y="54236"/>
                  </a:lnTo>
                  <a:lnTo>
                    <a:pt x="0" y="54324"/>
                  </a:lnTo>
                  <a:lnTo>
                    <a:pt x="88" y="54368"/>
                  </a:lnTo>
                  <a:lnTo>
                    <a:pt x="176" y="54368"/>
                  </a:lnTo>
                  <a:lnTo>
                    <a:pt x="264" y="54324"/>
                  </a:lnTo>
                  <a:lnTo>
                    <a:pt x="2370" y="52788"/>
                  </a:lnTo>
                  <a:lnTo>
                    <a:pt x="5486" y="50463"/>
                  </a:lnTo>
                  <a:lnTo>
                    <a:pt x="7153" y="49234"/>
                  </a:lnTo>
                  <a:lnTo>
                    <a:pt x="8908" y="48093"/>
                  </a:lnTo>
                  <a:lnTo>
                    <a:pt x="11365" y="47172"/>
                  </a:lnTo>
                  <a:lnTo>
                    <a:pt x="12506" y="46645"/>
                  </a:lnTo>
                  <a:lnTo>
                    <a:pt x="12550" y="46601"/>
                  </a:lnTo>
                  <a:lnTo>
                    <a:pt x="13735" y="45592"/>
                  </a:lnTo>
                  <a:lnTo>
                    <a:pt x="13779" y="45548"/>
                  </a:lnTo>
                  <a:lnTo>
                    <a:pt x="15754" y="43310"/>
                  </a:lnTo>
                  <a:lnTo>
                    <a:pt x="17333" y="41643"/>
                  </a:lnTo>
                  <a:lnTo>
                    <a:pt x="20361" y="39098"/>
                  </a:lnTo>
                  <a:lnTo>
                    <a:pt x="21985" y="37518"/>
                  </a:lnTo>
                  <a:lnTo>
                    <a:pt x="22028" y="37474"/>
                  </a:lnTo>
                  <a:lnTo>
                    <a:pt x="22511" y="36684"/>
                  </a:lnTo>
                  <a:lnTo>
                    <a:pt x="22511" y="36640"/>
                  </a:lnTo>
                  <a:lnTo>
                    <a:pt x="22731" y="35719"/>
                  </a:lnTo>
                  <a:lnTo>
                    <a:pt x="22731" y="35675"/>
                  </a:lnTo>
                  <a:lnTo>
                    <a:pt x="22818" y="32954"/>
                  </a:lnTo>
                  <a:lnTo>
                    <a:pt x="22950" y="31857"/>
                  </a:lnTo>
                  <a:lnTo>
                    <a:pt x="25188" y="28391"/>
                  </a:lnTo>
                  <a:lnTo>
                    <a:pt x="26592" y="25978"/>
                  </a:lnTo>
                  <a:lnTo>
                    <a:pt x="27821" y="23827"/>
                  </a:lnTo>
                  <a:lnTo>
                    <a:pt x="29400" y="21414"/>
                  </a:lnTo>
                  <a:lnTo>
                    <a:pt x="30848" y="18913"/>
                  </a:lnTo>
                  <a:lnTo>
                    <a:pt x="32121" y="16104"/>
                  </a:lnTo>
                  <a:lnTo>
                    <a:pt x="33130" y="14218"/>
                  </a:lnTo>
                  <a:lnTo>
                    <a:pt x="34491" y="11278"/>
                  </a:lnTo>
                  <a:lnTo>
                    <a:pt x="34491" y="11234"/>
                  </a:lnTo>
                  <a:lnTo>
                    <a:pt x="35237" y="8908"/>
                  </a:lnTo>
                  <a:lnTo>
                    <a:pt x="35895" y="6363"/>
                  </a:lnTo>
                  <a:lnTo>
                    <a:pt x="36465" y="4301"/>
                  </a:lnTo>
                  <a:lnTo>
                    <a:pt x="37036" y="2282"/>
                  </a:lnTo>
                  <a:lnTo>
                    <a:pt x="37123" y="1317"/>
                  </a:lnTo>
                  <a:lnTo>
                    <a:pt x="37123" y="1273"/>
                  </a:lnTo>
                  <a:lnTo>
                    <a:pt x="37036" y="834"/>
                  </a:lnTo>
                  <a:lnTo>
                    <a:pt x="37036" y="790"/>
                  </a:lnTo>
                  <a:lnTo>
                    <a:pt x="36860" y="132"/>
                  </a:lnTo>
                  <a:lnTo>
                    <a:pt x="36816" y="88"/>
                  </a:lnTo>
                  <a:lnTo>
                    <a:pt x="36772" y="44"/>
                  </a:lnTo>
                  <a:lnTo>
                    <a:pt x="3668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1"/>
            <p:cNvSpPr/>
            <p:nvPr/>
          </p:nvSpPr>
          <p:spPr>
            <a:xfrm>
              <a:off x="5925025" y="1820275"/>
              <a:ext cx="932500" cy="1321900"/>
            </a:xfrm>
            <a:custGeom>
              <a:rect b="b" l="l" r="r" t="t"/>
              <a:pathLst>
                <a:path extrusionOk="0" h="52876" w="37300">
                  <a:moveTo>
                    <a:pt x="37124" y="0"/>
                  </a:moveTo>
                  <a:lnTo>
                    <a:pt x="37080" y="44"/>
                  </a:lnTo>
                  <a:lnTo>
                    <a:pt x="36992" y="44"/>
                  </a:lnTo>
                  <a:lnTo>
                    <a:pt x="36948" y="88"/>
                  </a:lnTo>
                  <a:lnTo>
                    <a:pt x="36948" y="176"/>
                  </a:lnTo>
                  <a:lnTo>
                    <a:pt x="36860" y="746"/>
                  </a:lnTo>
                  <a:lnTo>
                    <a:pt x="35763" y="4827"/>
                  </a:lnTo>
                  <a:lnTo>
                    <a:pt x="35061" y="7504"/>
                  </a:lnTo>
                  <a:lnTo>
                    <a:pt x="34315" y="9917"/>
                  </a:lnTo>
                  <a:lnTo>
                    <a:pt x="32165" y="14568"/>
                  </a:lnTo>
                  <a:lnTo>
                    <a:pt x="31024" y="17026"/>
                  </a:lnTo>
                  <a:lnTo>
                    <a:pt x="29532" y="19659"/>
                  </a:lnTo>
                  <a:lnTo>
                    <a:pt x="27031" y="23696"/>
                  </a:lnTo>
                  <a:lnTo>
                    <a:pt x="24705" y="27645"/>
                  </a:lnTo>
                  <a:lnTo>
                    <a:pt x="23696" y="29137"/>
                  </a:lnTo>
                  <a:lnTo>
                    <a:pt x="21063" y="32647"/>
                  </a:lnTo>
                  <a:lnTo>
                    <a:pt x="21019" y="32691"/>
                  </a:lnTo>
                  <a:lnTo>
                    <a:pt x="20230" y="35061"/>
                  </a:lnTo>
                  <a:lnTo>
                    <a:pt x="18387" y="38571"/>
                  </a:lnTo>
                  <a:lnTo>
                    <a:pt x="17158" y="39931"/>
                  </a:lnTo>
                  <a:lnTo>
                    <a:pt x="14964" y="42432"/>
                  </a:lnTo>
                  <a:lnTo>
                    <a:pt x="12814" y="44670"/>
                  </a:lnTo>
                  <a:lnTo>
                    <a:pt x="9391" y="45943"/>
                  </a:lnTo>
                  <a:lnTo>
                    <a:pt x="7855" y="46864"/>
                  </a:lnTo>
                  <a:lnTo>
                    <a:pt x="7811" y="46864"/>
                  </a:lnTo>
                  <a:lnTo>
                    <a:pt x="6012" y="48225"/>
                  </a:lnTo>
                  <a:lnTo>
                    <a:pt x="45" y="52569"/>
                  </a:lnTo>
                  <a:lnTo>
                    <a:pt x="1" y="52613"/>
                  </a:lnTo>
                  <a:lnTo>
                    <a:pt x="1" y="52700"/>
                  </a:lnTo>
                  <a:lnTo>
                    <a:pt x="1" y="52744"/>
                  </a:lnTo>
                  <a:lnTo>
                    <a:pt x="1" y="52832"/>
                  </a:lnTo>
                  <a:lnTo>
                    <a:pt x="88" y="52876"/>
                  </a:lnTo>
                  <a:lnTo>
                    <a:pt x="264" y="52876"/>
                  </a:lnTo>
                  <a:lnTo>
                    <a:pt x="6232" y="48532"/>
                  </a:lnTo>
                  <a:lnTo>
                    <a:pt x="8031" y="47172"/>
                  </a:lnTo>
                  <a:lnTo>
                    <a:pt x="9523" y="46250"/>
                  </a:lnTo>
                  <a:lnTo>
                    <a:pt x="12243" y="45241"/>
                  </a:lnTo>
                  <a:lnTo>
                    <a:pt x="12989" y="44977"/>
                  </a:lnTo>
                  <a:lnTo>
                    <a:pt x="13077" y="44934"/>
                  </a:lnTo>
                  <a:lnTo>
                    <a:pt x="15227" y="42652"/>
                  </a:lnTo>
                  <a:lnTo>
                    <a:pt x="17377" y="40151"/>
                  </a:lnTo>
                  <a:lnTo>
                    <a:pt x="18650" y="38790"/>
                  </a:lnTo>
                  <a:lnTo>
                    <a:pt x="18694" y="38746"/>
                  </a:lnTo>
                  <a:lnTo>
                    <a:pt x="20581" y="35192"/>
                  </a:lnTo>
                  <a:lnTo>
                    <a:pt x="20581" y="35148"/>
                  </a:lnTo>
                  <a:lnTo>
                    <a:pt x="21327" y="32823"/>
                  </a:lnTo>
                  <a:lnTo>
                    <a:pt x="23959" y="29356"/>
                  </a:lnTo>
                  <a:lnTo>
                    <a:pt x="25013" y="27864"/>
                  </a:lnTo>
                  <a:lnTo>
                    <a:pt x="27294" y="23871"/>
                  </a:lnTo>
                  <a:lnTo>
                    <a:pt x="29839" y="19834"/>
                  </a:lnTo>
                  <a:lnTo>
                    <a:pt x="31331" y="17201"/>
                  </a:lnTo>
                  <a:lnTo>
                    <a:pt x="32472" y="14700"/>
                  </a:lnTo>
                  <a:lnTo>
                    <a:pt x="34666" y="10093"/>
                  </a:lnTo>
                  <a:lnTo>
                    <a:pt x="34666" y="10049"/>
                  </a:lnTo>
                  <a:lnTo>
                    <a:pt x="35412" y="7591"/>
                  </a:lnTo>
                  <a:lnTo>
                    <a:pt x="36114" y="4915"/>
                  </a:lnTo>
                  <a:lnTo>
                    <a:pt x="37211" y="790"/>
                  </a:lnTo>
                  <a:lnTo>
                    <a:pt x="37299" y="220"/>
                  </a:lnTo>
                  <a:lnTo>
                    <a:pt x="37255" y="132"/>
                  </a:lnTo>
                  <a:lnTo>
                    <a:pt x="37255" y="88"/>
                  </a:lnTo>
                  <a:lnTo>
                    <a:pt x="37211" y="44"/>
                  </a:lnTo>
                  <a:lnTo>
                    <a:pt x="3712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1"/>
            <p:cNvSpPr/>
            <p:nvPr/>
          </p:nvSpPr>
          <p:spPr>
            <a:xfrm>
              <a:off x="5894325" y="1812575"/>
              <a:ext cx="942350" cy="1302175"/>
            </a:xfrm>
            <a:custGeom>
              <a:rect b="b" l="l" r="r" t="t"/>
              <a:pathLst>
                <a:path extrusionOk="0" h="52087" w="37694">
                  <a:moveTo>
                    <a:pt x="37518" y="1"/>
                  </a:moveTo>
                  <a:lnTo>
                    <a:pt x="37430" y="45"/>
                  </a:lnTo>
                  <a:lnTo>
                    <a:pt x="37386" y="89"/>
                  </a:lnTo>
                  <a:lnTo>
                    <a:pt x="37342" y="133"/>
                  </a:lnTo>
                  <a:lnTo>
                    <a:pt x="37255" y="571"/>
                  </a:lnTo>
                  <a:lnTo>
                    <a:pt x="36377" y="3160"/>
                  </a:lnTo>
                  <a:lnTo>
                    <a:pt x="35763" y="5267"/>
                  </a:lnTo>
                  <a:lnTo>
                    <a:pt x="35148" y="7636"/>
                  </a:lnTo>
                  <a:lnTo>
                    <a:pt x="33876" y="11366"/>
                  </a:lnTo>
                  <a:lnTo>
                    <a:pt x="32559" y="13911"/>
                  </a:lnTo>
                  <a:lnTo>
                    <a:pt x="31550" y="16105"/>
                  </a:lnTo>
                  <a:lnTo>
                    <a:pt x="30629" y="17729"/>
                  </a:lnTo>
                  <a:lnTo>
                    <a:pt x="29707" y="19308"/>
                  </a:lnTo>
                  <a:lnTo>
                    <a:pt x="27820" y="22380"/>
                  </a:lnTo>
                  <a:lnTo>
                    <a:pt x="26504" y="24530"/>
                  </a:lnTo>
                  <a:lnTo>
                    <a:pt x="25231" y="26680"/>
                  </a:lnTo>
                  <a:lnTo>
                    <a:pt x="23959" y="28567"/>
                  </a:lnTo>
                  <a:lnTo>
                    <a:pt x="22686" y="30191"/>
                  </a:lnTo>
                  <a:lnTo>
                    <a:pt x="21282" y="31946"/>
                  </a:lnTo>
                  <a:lnTo>
                    <a:pt x="19790" y="33526"/>
                  </a:lnTo>
                  <a:lnTo>
                    <a:pt x="17684" y="35325"/>
                  </a:lnTo>
                  <a:lnTo>
                    <a:pt x="16762" y="36378"/>
                  </a:lnTo>
                  <a:lnTo>
                    <a:pt x="16718" y="36422"/>
                  </a:lnTo>
                  <a:lnTo>
                    <a:pt x="16148" y="37387"/>
                  </a:lnTo>
                  <a:lnTo>
                    <a:pt x="16148" y="37431"/>
                  </a:lnTo>
                  <a:lnTo>
                    <a:pt x="15358" y="39449"/>
                  </a:lnTo>
                  <a:lnTo>
                    <a:pt x="14437" y="41424"/>
                  </a:lnTo>
                  <a:lnTo>
                    <a:pt x="12901" y="43530"/>
                  </a:lnTo>
                  <a:lnTo>
                    <a:pt x="12330" y="43925"/>
                  </a:lnTo>
                  <a:lnTo>
                    <a:pt x="9917" y="44891"/>
                  </a:lnTo>
                  <a:lnTo>
                    <a:pt x="9917" y="44934"/>
                  </a:lnTo>
                  <a:lnTo>
                    <a:pt x="8337" y="45900"/>
                  </a:lnTo>
                  <a:lnTo>
                    <a:pt x="6143" y="47523"/>
                  </a:lnTo>
                  <a:lnTo>
                    <a:pt x="3642" y="49322"/>
                  </a:lnTo>
                  <a:lnTo>
                    <a:pt x="88" y="51780"/>
                  </a:lnTo>
                  <a:lnTo>
                    <a:pt x="44" y="51824"/>
                  </a:lnTo>
                  <a:lnTo>
                    <a:pt x="0" y="51911"/>
                  </a:lnTo>
                  <a:lnTo>
                    <a:pt x="0" y="51955"/>
                  </a:lnTo>
                  <a:lnTo>
                    <a:pt x="44" y="52043"/>
                  </a:lnTo>
                  <a:lnTo>
                    <a:pt x="88" y="52087"/>
                  </a:lnTo>
                  <a:lnTo>
                    <a:pt x="307" y="52087"/>
                  </a:lnTo>
                  <a:lnTo>
                    <a:pt x="3818" y="49630"/>
                  </a:lnTo>
                  <a:lnTo>
                    <a:pt x="6319" y="47787"/>
                  </a:lnTo>
                  <a:lnTo>
                    <a:pt x="8513" y="46163"/>
                  </a:lnTo>
                  <a:lnTo>
                    <a:pt x="10049" y="45242"/>
                  </a:lnTo>
                  <a:lnTo>
                    <a:pt x="12506" y="44232"/>
                  </a:lnTo>
                  <a:lnTo>
                    <a:pt x="13120" y="43794"/>
                  </a:lnTo>
                  <a:lnTo>
                    <a:pt x="13164" y="43750"/>
                  </a:lnTo>
                  <a:lnTo>
                    <a:pt x="14744" y="41643"/>
                  </a:lnTo>
                  <a:lnTo>
                    <a:pt x="14744" y="41600"/>
                  </a:lnTo>
                  <a:lnTo>
                    <a:pt x="15665" y="39581"/>
                  </a:lnTo>
                  <a:lnTo>
                    <a:pt x="16455" y="37563"/>
                  </a:lnTo>
                  <a:lnTo>
                    <a:pt x="17026" y="36597"/>
                  </a:lnTo>
                  <a:lnTo>
                    <a:pt x="17947" y="35588"/>
                  </a:lnTo>
                  <a:lnTo>
                    <a:pt x="20053" y="33789"/>
                  </a:lnTo>
                  <a:lnTo>
                    <a:pt x="20053" y="33745"/>
                  </a:lnTo>
                  <a:lnTo>
                    <a:pt x="21545" y="32165"/>
                  </a:lnTo>
                  <a:lnTo>
                    <a:pt x="22950" y="30410"/>
                  </a:lnTo>
                  <a:lnTo>
                    <a:pt x="24222" y="28786"/>
                  </a:lnTo>
                  <a:lnTo>
                    <a:pt x="25538" y="26856"/>
                  </a:lnTo>
                  <a:lnTo>
                    <a:pt x="26811" y="24706"/>
                  </a:lnTo>
                  <a:lnTo>
                    <a:pt x="28127" y="22599"/>
                  </a:lnTo>
                  <a:lnTo>
                    <a:pt x="30014" y="19484"/>
                  </a:lnTo>
                  <a:lnTo>
                    <a:pt x="30936" y="17904"/>
                  </a:lnTo>
                  <a:lnTo>
                    <a:pt x="31857" y="16281"/>
                  </a:lnTo>
                  <a:lnTo>
                    <a:pt x="32910" y="14043"/>
                  </a:lnTo>
                  <a:lnTo>
                    <a:pt x="34183" y="11498"/>
                  </a:lnTo>
                  <a:lnTo>
                    <a:pt x="34183" y="11454"/>
                  </a:lnTo>
                  <a:lnTo>
                    <a:pt x="35455" y="7768"/>
                  </a:lnTo>
                  <a:lnTo>
                    <a:pt x="36114" y="5354"/>
                  </a:lnTo>
                  <a:lnTo>
                    <a:pt x="36684" y="3248"/>
                  </a:lnTo>
                  <a:lnTo>
                    <a:pt x="37606" y="659"/>
                  </a:lnTo>
                  <a:lnTo>
                    <a:pt x="37693" y="220"/>
                  </a:lnTo>
                  <a:lnTo>
                    <a:pt x="37693" y="133"/>
                  </a:lnTo>
                  <a:lnTo>
                    <a:pt x="37693" y="89"/>
                  </a:lnTo>
                  <a:lnTo>
                    <a:pt x="37650" y="45"/>
                  </a:lnTo>
                  <a:lnTo>
                    <a:pt x="3756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1"/>
            <p:cNvSpPr/>
            <p:nvPr/>
          </p:nvSpPr>
          <p:spPr>
            <a:xfrm>
              <a:off x="5836175" y="1785150"/>
              <a:ext cx="956625" cy="1276950"/>
            </a:xfrm>
            <a:custGeom>
              <a:rect b="b" l="l" r="r" t="t"/>
              <a:pathLst>
                <a:path extrusionOk="0" h="51078" w="38265">
                  <a:moveTo>
                    <a:pt x="38001" y="1"/>
                  </a:moveTo>
                  <a:lnTo>
                    <a:pt x="37957" y="45"/>
                  </a:lnTo>
                  <a:lnTo>
                    <a:pt x="37913" y="133"/>
                  </a:lnTo>
                  <a:lnTo>
                    <a:pt x="37299" y="1888"/>
                  </a:lnTo>
                  <a:lnTo>
                    <a:pt x="36333" y="4126"/>
                  </a:lnTo>
                  <a:lnTo>
                    <a:pt x="35587" y="6715"/>
                  </a:lnTo>
                  <a:lnTo>
                    <a:pt x="34622" y="10050"/>
                  </a:lnTo>
                  <a:lnTo>
                    <a:pt x="32999" y="13604"/>
                  </a:lnTo>
                  <a:lnTo>
                    <a:pt x="32121" y="15359"/>
                  </a:lnTo>
                  <a:lnTo>
                    <a:pt x="29313" y="20186"/>
                  </a:lnTo>
                  <a:lnTo>
                    <a:pt x="27908" y="22468"/>
                  </a:lnTo>
                  <a:lnTo>
                    <a:pt x="26680" y="24530"/>
                  </a:lnTo>
                  <a:lnTo>
                    <a:pt x="24442" y="27909"/>
                  </a:lnTo>
                  <a:lnTo>
                    <a:pt x="22818" y="29971"/>
                  </a:lnTo>
                  <a:lnTo>
                    <a:pt x="21853" y="31112"/>
                  </a:lnTo>
                  <a:lnTo>
                    <a:pt x="20931" y="32121"/>
                  </a:lnTo>
                  <a:lnTo>
                    <a:pt x="20010" y="32955"/>
                  </a:lnTo>
                  <a:lnTo>
                    <a:pt x="19132" y="33701"/>
                  </a:lnTo>
                  <a:lnTo>
                    <a:pt x="18211" y="34403"/>
                  </a:lnTo>
                  <a:lnTo>
                    <a:pt x="17245" y="35061"/>
                  </a:lnTo>
                  <a:lnTo>
                    <a:pt x="15095" y="36378"/>
                  </a:lnTo>
                  <a:lnTo>
                    <a:pt x="13472" y="37387"/>
                  </a:lnTo>
                  <a:lnTo>
                    <a:pt x="11102" y="39054"/>
                  </a:lnTo>
                  <a:lnTo>
                    <a:pt x="11058" y="39054"/>
                  </a:lnTo>
                  <a:lnTo>
                    <a:pt x="9347" y="40590"/>
                  </a:lnTo>
                  <a:lnTo>
                    <a:pt x="9303" y="40634"/>
                  </a:lnTo>
                  <a:lnTo>
                    <a:pt x="8162" y="42653"/>
                  </a:lnTo>
                  <a:lnTo>
                    <a:pt x="5793" y="46646"/>
                  </a:lnTo>
                  <a:lnTo>
                    <a:pt x="4959" y="47348"/>
                  </a:lnTo>
                  <a:lnTo>
                    <a:pt x="2940" y="48708"/>
                  </a:lnTo>
                  <a:lnTo>
                    <a:pt x="44" y="50771"/>
                  </a:lnTo>
                  <a:lnTo>
                    <a:pt x="0" y="50814"/>
                  </a:lnTo>
                  <a:lnTo>
                    <a:pt x="0" y="50858"/>
                  </a:lnTo>
                  <a:lnTo>
                    <a:pt x="0" y="50946"/>
                  </a:lnTo>
                  <a:lnTo>
                    <a:pt x="0" y="50990"/>
                  </a:lnTo>
                  <a:lnTo>
                    <a:pt x="88" y="51034"/>
                  </a:lnTo>
                  <a:lnTo>
                    <a:pt x="176" y="51078"/>
                  </a:lnTo>
                  <a:lnTo>
                    <a:pt x="264" y="51034"/>
                  </a:lnTo>
                  <a:lnTo>
                    <a:pt x="3116" y="49015"/>
                  </a:lnTo>
                  <a:lnTo>
                    <a:pt x="5178" y="47611"/>
                  </a:lnTo>
                  <a:lnTo>
                    <a:pt x="6056" y="46909"/>
                  </a:lnTo>
                  <a:lnTo>
                    <a:pt x="6100" y="46865"/>
                  </a:lnTo>
                  <a:lnTo>
                    <a:pt x="8469" y="42828"/>
                  </a:lnTo>
                  <a:lnTo>
                    <a:pt x="9610" y="40854"/>
                  </a:lnTo>
                  <a:lnTo>
                    <a:pt x="11278" y="39318"/>
                  </a:lnTo>
                  <a:lnTo>
                    <a:pt x="13691" y="37694"/>
                  </a:lnTo>
                  <a:lnTo>
                    <a:pt x="15271" y="36685"/>
                  </a:lnTo>
                  <a:lnTo>
                    <a:pt x="17465" y="35325"/>
                  </a:lnTo>
                  <a:lnTo>
                    <a:pt x="18430" y="34666"/>
                  </a:lnTo>
                  <a:lnTo>
                    <a:pt x="19352" y="34008"/>
                  </a:lnTo>
                  <a:lnTo>
                    <a:pt x="20229" y="33218"/>
                  </a:lnTo>
                  <a:lnTo>
                    <a:pt x="21151" y="32385"/>
                  </a:lnTo>
                  <a:lnTo>
                    <a:pt x="22116" y="31375"/>
                  </a:lnTo>
                  <a:lnTo>
                    <a:pt x="23125" y="30191"/>
                  </a:lnTo>
                  <a:lnTo>
                    <a:pt x="24705" y="28128"/>
                  </a:lnTo>
                  <a:lnTo>
                    <a:pt x="26943" y="24749"/>
                  </a:lnTo>
                  <a:lnTo>
                    <a:pt x="28172" y="22643"/>
                  </a:lnTo>
                  <a:lnTo>
                    <a:pt x="29620" y="20361"/>
                  </a:lnTo>
                  <a:lnTo>
                    <a:pt x="32428" y="15535"/>
                  </a:lnTo>
                  <a:lnTo>
                    <a:pt x="33306" y="13779"/>
                  </a:lnTo>
                  <a:lnTo>
                    <a:pt x="34973" y="10225"/>
                  </a:lnTo>
                  <a:lnTo>
                    <a:pt x="34973" y="10181"/>
                  </a:lnTo>
                  <a:lnTo>
                    <a:pt x="35895" y="6802"/>
                  </a:lnTo>
                  <a:lnTo>
                    <a:pt x="36684" y="4257"/>
                  </a:lnTo>
                  <a:lnTo>
                    <a:pt x="37606" y="2019"/>
                  </a:lnTo>
                  <a:lnTo>
                    <a:pt x="38220" y="220"/>
                  </a:lnTo>
                  <a:lnTo>
                    <a:pt x="38264" y="177"/>
                  </a:lnTo>
                  <a:lnTo>
                    <a:pt x="38220" y="89"/>
                  </a:lnTo>
                  <a:lnTo>
                    <a:pt x="38176" y="45"/>
                  </a:lnTo>
                  <a:lnTo>
                    <a:pt x="3813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1"/>
            <p:cNvSpPr/>
            <p:nvPr/>
          </p:nvSpPr>
          <p:spPr>
            <a:xfrm>
              <a:off x="5806550" y="1750050"/>
              <a:ext cx="970875" cy="1285725"/>
            </a:xfrm>
            <a:custGeom>
              <a:rect b="b" l="l" r="r" t="t"/>
              <a:pathLst>
                <a:path extrusionOk="0" h="51429" w="38835">
                  <a:moveTo>
                    <a:pt x="38572" y="1"/>
                  </a:moveTo>
                  <a:lnTo>
                    <a:pt x="38528" y="45"/>
                  </a:lnTo>
                  <a:lnTo>
                    <a:pt x="38528" y="132"/>
                  </a:lnTo>
                  <a:lnTo>
                    <a:pt x="38221" y="1186"/>
                  </a:lnTo>
                  <a:lnTo>
                    <a:pt x="37255" y="3511"/>
                  </a:lnTo>
                  <a:lnTo>
                    <a:pt x="36158" y="6100"/>
                  </a:lnTo>
                  <a:lnTo>
                    <a:pt x="36114" y="6144"/>
                  </a:lnTo>
                  <a:lnTo>
                    <a:pt x="34710" y="11015"/>
                  </a:lnTo>
                  <a:lnTo>
                    <a:pt x="32955" y="14832"/>
                  </a:lnTo>
                  <a:lnTo>
                    <a:pt x="31112" y="18080"/>
                  </a:lnTo>
                  <a:lnTo>
                    <a:pt x="29049" y="21634"/>
                  </a:lnTo>
                  <a:lnTo>
                    <a:pt x="27996" y="23389"/>
                  </a:lnTo>
                  <a:lnTo>
                    <a:pt x="26943" y="25144"/>
                  </a:lnTo>
                  <a:lnTo>
                    <a:pt x="25802" y="26856"/>
                  </a:lnTo>
                  <a:lnTo>
                    <a:pt x="24661" y="28479"/>
                  </a:lnTo>
                  <a:lnTo>
                    <a:pt x="23477" y="30059"/>
                  </a:lnTo>
                  <a:lnTo>
                    <a:pt x="22862" y="30761"/>
                  </a:lnTo>
                  <a:lnTo>
                    <a:pt x="22204" y="31507"/>
                  </a:lnTo>
                  <a:lnTo>
                    <a:pt x="18869" y="34535"/>
                  </a:lnTo>
                  <a:lnTo>
                    <a:pt x="14920" y="37124"/>
                  </a:lnTo>
                  <a:lnTo>
                    <a:pt x="10883" y="39844"/>
                  </a:lnTo>
                  <a:lnTo>
                    <a:pt x="9084" y="41117"/>
                  </a:lnTo>
                  <a:lnTo>
                    <a:pt x="6714" y="42521"/>
                  </a:lnTo>
                  <a:lnTo>
                    <a:pt x="4169" y="43925"/>
                  </a:lnTo>
                  <a:lnTo>
                    <a:pt x="4125" y="43969"/>
                  </a:lnTo>
                  <a:lnTo>
                    <a:pt x="3774" y="44408"/>
                  </a:lnTo>
                  <a:lnTo>
                    <a:pt x="3774" y="44452"/>
                  </a:lnTo>
                  <a:lnTo>
                    <a:pt x="3248" y="45856"/>
                  </a:lnTo>
                  <a:lnTo>
                    <a:pt x="2370" y="48181"/>
                  </a:lnTo>
                  <a:lnTo>
                    <a:pt x="1317" y="49981"/>
                  </a:lnTo>
                  <a:lnTo>
                    <a:pt x="44" y="51121"/>
                  </a:lnTo>
                  <a:lnTo>
                    <a:pt x="44" y="51209"/>
                  </a:lnTo>
                  <a:lnTo>
                    <a:pt x="1" y="51253"/>
                  </a:lnTo>
                  <a:lnTo>
                    <a:pt x="1" y="51341"/>
                  </a:lnTo>
                  <a:lnTo>
                    <a:pt x="44" y="51385"/>
                  </a:lnTo>
                  <a:lnTo>
                    <a:pt x="132" y="51429"/>
                  </a:lnTo>
                  <a:lnTo>
                    <a:pt x="176" y="51429"/>
                  </a:lnTo>
                  <a:lnTo>
                    <a:pt x="308" y="51385"/>
                  </a:lnTo>
                  <a:lnTo>
                    <a:pt x="1580" y="50244"/>
                  </a:lnTo>
                  <a:lnTo>
                    <a:pt x="1624" y="50200"/>
                  </a:lnTo>
                  <a:lnTo>
                    <a:pt x="2677" y="48357"/>
                  </a:lnTo>
                  <a:lnTo>
                    <a:pt x="2721" y="48313"/>
                  </a:lnTo>
                  <a:lnTo>
                    <a:pt x="3599" y="45987"/>
                  </a:lnTo>
                  <a:lnTo>
                    <a:pt x="4081" y="44583"/>
                  </a:lnTo>
                  <a:lnTo>
                    <a:pt x="4389" y="44188"/>
                  </a:lnTo>
                  <a:lnTo>
                    <a:pt x="6890" y="42828"/>
                  </a:lnTo>
                  <a:lnTo>
                    <a:pt x="9303" y="41424"/>
                  </a:lnTo>
                  <a:lnTo>
                    <a:pt x="11102" y="40151"/>
                  </a:lnTo>
                  <a:lnTo>
                    <a:pt x="15139" y="37431"/>
                  </a:lnTo>
                  <a:lnTo>
                    <a:pt x="19089" y="34842"/>
                  </a:lnTo>
                  <a:lnTo>
                    <a:pt x="19089" y="34798"/>
                  </a:lnTo>
                  <a:lnTo>
                    <a:pt x="22467" y="31770"/>
                  </a:lnTo>
                  <a:lnTo>
                    <a:pt x="23082" y="31024"/>
                  </a:lnTo>
                  <a:lnTo>
                    <a:pt x="23740" y="30278"/>
                  </a:lnTo>
                  <a:lnTo>
                    <a:pt x="24925" y="28699"/>
                  </a:lnTo>
                  <a:lnTo>
                    <a:pt x="26109" y="27075"/>
                  </a:lnTo>
                  <a:lnTo>
                    <a:pt x="27206" y="25364"/>
                  </a:lnTo>
                  <a:lnTo>
                    <a:pt x="28304" y="23608"/>
                  </a:lnTo>
                  <a:lnTo>
                    <a:pt x="29357" y="21809"/>
                  </a:lnTo>
                  <a:lnTo>
                    <a:pt x="31419" y="18211"/>
                  </a:lnTo>
                  <a:lnTo>
                    <a:pt x="33262" y="15008"/>
                  </a:lnTo>
                  <a:lnTo>
                    <a:pt x="35061" y="11146"/>
                  </a:lnTo>
                  <a:lnTo>
                    <a:pt x="36465" y="6232"/>
                  </a:lnTo>
                  <a:lnTo>
                    <a:pt x="37606" y="3643"/>
                  </a:lnTo>
                  <a:lnTo>
                    <a:pt x="38572" y="1273"/>
                  </a:lnTo>
                  <a:lnTo>
                    <a:pt x="38835" y="220"/>
                  </a:lnTo>
                  <a:lnTo>
                    <a:pt x="38835" y="132"/>
                  </a:lnTo>
                  <a:lnTo>
                    <a:pt x="38835" y="89"/>
                  </a:lnTo>
                  <a:lnTo>
                    <a:pt x="3879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1"/>
            <p:cNvSpPr/>
            <p:nvPr/>
          </p:nvSpPr>
          <p:spPr>
            <a:xfrm>
              <a:off x="5750600" y="1745675"/>
              <a:ext cx="1006000" cy="1239650"/>
            </a:xfrm>
            <a:custGeom>
              <a:rect b="b" l="l" r="r" t="t"/>
              <a:pathLst>
                <a:path extrusionOk="0" h="49586" w="40240">
                  <a:moveTo>
                    <a:pt x="39976" y="0"/>
                  </a:moveTo>
                  <a:lnTo>
                    <a:pt x="39932" y="44"/>
                  </a:lnTo>
                  <a:lnTo>
                    <a:pt x="39888" y="88"/>
                  </a:lnTo>
                  <a:lnTo>
                    <a:pt x="39186" y="1756"/>
                  </a:lnTo>
                  <a:lnTo>
                    <a:pt x="36992" y="6933"/>
                  </a:lnTo>
                  <a:lnTo>
                    <a:pt x="36509" y="8601"/>
                  </a:lnTo>
                  <a:lnTo>
                    <a:pt x="35588" y="11497"/>
                  </a:lnTo>
                  <a:lnTo>
                    <a:pt x="33613" y="15315"/>
                  </a:lnTo>
                  <a:lnTo>
                    <a:pt x="32736" y="16894"/>
                  </a:lnTo>
                  <a:lnTo>
                    <a:pt x="31902" y="18386"/>
                  </a:lnTo>
                  <a:lnTo>
                    <a:pt x="30147" y="21370"/>
                  </a:lnTo>
                  <a:lnTo>
                    <a:pt x="28304" y="24310"/>
                  </a:lnTo>
                  <a:lnTo>
                    <a:pt x="26329" y="27338"/>
                  </a:lnTo>
                  <a:lnTo>
                    <a:pt x="23389" y="30892"/>
                  </a:lnTo>
                  <a:lnTo>
                    <a:pt x="20273" y="33700"/>
                  </a:lnTo>
                  <a:lnTo>
                    <a:pt x="16588" y="36114"/>
                  </a:lnTo>
                  <a:lnTo>
                    <a:pt x="14393" y="37562"/>
                  </a:lnTo>
                  <a:lnTo>
                    <a:pt x="12638" y="38747"/>
                  </a:lnTo>
                  <a:lnTo>
                    <a:pt x="10664" y="40151"/>
                  </a:lnTo>
                  <a:lnTo>
                    <a:pt x="8645" y="41336"/>
                  </a:lnTo>
                  <a:lnTo>
                    <a:pt x="6144" y="42652"/>
                  </a:lnTo>
                  <a:lnTo>
                    <a:pt x="5047" y="43398"/>
                  </a:lnTo>
                  <a:lnTo>
                    <a:pt x="1800" y="46119"/>
                  </a:lnTo>
                  <a:lnTo>
                    <a:pt x="1185" y="46864"/>
                  </a:lnTo>
                  <a:lnTo>
                    <a:pt x="1142" y="46908"/>
                  </a:lnTo>
                  <a:lnTo>
                    <a:pt x="1" y="49322"/>
                  </a:lnTo>
                  <a:lnTo>
                    <a:pt x="1" y="49410"/>
                  </a:lnTo>
                  <a:lnTo>
                    <a:pt x="1" y="49453"/>
                  </a:lnTo>
                  <a:lnTo>
                    <a:pt x="45" y="49541"/>
                  </a:lnTo>
                  <a:lnTo>
                    <a:pt x="88" y="49585"/>
                  </a:lnTo>
                  <a:lnTo>
                    <a:pt x="176" y="49585"/>
                  </a:lnTo>
                  <a:lnTo>
                    <a:pt x="264" y="49541"/>
                  </a:lnTo>
                  <a:lnTo>
                    <a:pt x="308" y="49497"/>
                  </a:lnTo>
                  <a:lnTo>
                    <a:pt x="1449" y="47040"/>
                  </a:lnTo>
                  <a:lnTo>
                    <a:pt x="2063" y="46382"/>
                  </a:lnTo>
                  <a:lnTo>
                    <a:pt x="5266" y="43661"/>
                  </a:lnTo>
                  <a:lnTo>
                    <a:pt x="6319" y="42959"/>
                  </a:lnTo>
                  <a:lnTo>
                    <a:pt x="8821" y="41643"/>
                  </a:lnTo>
                  <a:lnTo>
                    <a:pt x="10839" y="40458"/>
                  </a:lnTo>
                  <a:lnTo>
                    <a:pt x="12814" y="39010"/>
                  </a:lnTo>
                  <a:lnTo>
                    <a:pt x="14613" y="37825"/>
                  </a:lnTo>
                  <a:lnTo>
                    <a:pt x="16807" y="36421"/>
                  </a:lnTo>
                  <a:lnTo>
                    <a:pt x="20493" y="33964"/>
                  </a:lnTo>
                  <a:lnTo>
                    <a:pt x="23608" y="31155"/>
                  </a:lnTo>
                  <a:lnTo>
                    <a:pt x="23652" y="31111"/>
                  </a:lnTo>
                  <a:lnTo>
                    <a:pt x="26592" y="27557"/>
                  </a:lnTo>
                  <a:lnTo>
                    <a:pt x="26636" y="27513"/>
                  </a:lnTo>
                  <a:lnTo>
                    <a:pt x="28611" y="24486"/>
                  </a:lnTo>
                  <a:lnTo>
                    <a:pt x="30454" y="21546"/>
                  </a:lnTo>
                  <a:lnTo>
                    <a:pt x="32209" y="18562"/>
                  </a:lnTo>
                  <a:lnTo>
                    <a:pt x="33043" y="17070"/>
                  </a:lnTo>
                  <a:lnTo>
                    <a:pt x="33920" y="15490"/>
                  </a:lnTo>
                  <a:lnTo>
                    <a:pt x="35939" y="11629"/>
                  </a:lnTo>
                  <a:lnTo>
                    <a:pt x="36816" y="8732"/>
                  </a:lnTo>
                  <a:lnTo>
                    <a:pt x="37343" y="7065"/>
                  </a:lnTo>
                  <a:lnTo>
                    <a:pt x="39537" y="1931"/>
                  </a:lnTo>
                  <a:lnTo>
                    <a:pt x="40195" y="220"/>
                  </a:lnTo>
                  <a:lnTo>
                    <a:pt x="40239" y="176"/>
                  </a:lnTo>
                  <a:lnTo>
                    <a:pt x="40195" y="88"/>
                  </a:lnTo>
                  <a:lnTo>
                    <a:pt x="40195" y="44"/>
                  </a:lnTo>
                  <a:lnTo>
                    <a:pt x="4010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1"/>
            <p:cNvSpPr/>
            <p:nvPr/>
          </p:nvSpPr>
          <p:spPr>
            <a:xfrm>
              <a:off x="5686975" y="1781875"/>
              <a:ext cx="1024625" cy="1146400"/>
            </a:xfrm>
            <a:custGeom>
              <a:rect b="b" l="l" r="r" t="t"/>
              <a:pathLst>
                <a:path extrusionOk="0" h="45856" w="40985">
                  <a:moveTo>
                    <a:pt x="40766" y="0"/>
                  </a:moveTo>
                  <a:lnTo>
                    <a:pt x="40678" y="44"/>
                  </a:lnTo>
                  <a:lnTo>
                    <a:pt x="40634" y="88"/>
                  </a:lnTo>
                  <a:lnTo>
                    <a:pt x="39888" y="2019"/>
                  </a:lnTo>
                  <a:lnTo>
                    <a:pt x="38967" y="4257"/>
                  </a:lnTo>
                  <a:lnTo>
                    <a:pt x="37957" y="6626"/>
                  </a:lnTo>
                  <a:lnTo>
                    <a:pt x="37957" y="6670"/>
                  </a:lnTo>
                  <a:lnTo>
                    <a:pt x="37343" y="8908"/>
                  </a:lnTo>
                  <a:lnTo>
                    <a:pt x="36465" y="10751"/>
                  </a:lnTo>
                  <a:lnTo>
                    <a:pt x="32560" y="17772"/>
                  </a:lnTo>
                  <a:lnTo>
                    <a:pt x="30936" y="20449"/>
                  </a:lnTo>
                  <a:lnTo>
                    <a:pt x="29532" y="22599"/>
                  </a:lnTo>
                  <a:lnTo>
                    <a:pt x="26899" y="26329"/>
                  </a:lnTo>
                  <a:lnTo>
                    <a:pt x="25364" y="28128"/>
                  </a:lnTo>
                  <a:lnTo>
                    <a:pt x="23608" y="29795"/>
                  </a:lnTo>
                  <a:lnTo>
                    <a:pt x="21546" y="31506"/>
                  </a:lnTo>
                  <a:lnTo>
                    <a:pt x="19571" y="32867"/>
                  </a:lnTo>
                  <a:lnTo>
                    <a:pt x="17421" y="34227"/>
                  </a:lnTo>
                  <a:lnTo>
                    <a:pt x="15271" y="35675"/>
                  </a:lnTo>
                  <a:lnTo>
                    <a:pt x="13384" y="36948"/>
                  </a:lnTo>
                  <a:lnTo>
                    <a:pt x="11453" y="38220"/>
                  </a:lnTo>
                  <a:lnTo>
                    <a:pt x="9084" y="39493"/>
                  </a:lnTo>
                  <a:lnTo>
                    <a:pt x="7109" y="40677"/>
                  </a:lnTo>
                  <a:lnTo>
                    <a:pt x="7065" y="40721"/>
                  </a:lnTo>
                  <a:lnTo>
                    <a:pt x="5047" y="42476"/>
                  </a:lnTo>
                  <a:lnTo>
                    <a:pt x="3160" y="43661"/>
                  </a:lnTo>
                  <a:lnTo>
                    <a:pt x="88" y="45548"/>
                  </a:lnTo>
                  <a:lnTo>
                    <a:pt x="44" y="45592"/>
                  </a:lnTo>
                  <a:lnTo>
                    <a:pt x="44" y="45680"/>
                  </a:lnTo>
                  <a:lnTo>
                    <a:pt x="1" y="45724"/>
                  </a:lnTo>
                  <a:lnTo>
                    <a:pt x="44" y="45811"/>
                  </a:lnTo>
                  <a:lnTo>
                    <a:pt x="132" y="45855"/>
                  </a:lnTo>
                  <a:lnTo>
                    <a:pt x="308" y="45855"/>
                  </a:lnTo>
                  <a:lnTo>
                    <a:pt x="3336" y="43968"/>
                  </a:lnTo>
                  <a:lnTo>
                    <a:pt x="5266" y="42740"/>
                  </a:lnTo>
                  <a:lnTo>
                    <a:pt x="7285" y="40985"/>
                  </a:lnTo>
                  <a:lnTo>
                    <a:pt x="9259" y="39800"/>
                  </a:lnTo>
                  <a:lnTo>
                    <a:pt x="11629" y="38527"/>
                  </a:lnTo>
                  <a:lnTo>
                    <a:pt x="13604" y="37255"/>
                  </a:lnTo>
                  <a:lnTo>
                    <a:pt x="15490" y="35938"/>
                  </a:lnTo>
                  <a:lnTo>
                    <a:pt x="17641" y="34534"/>
                  </a:lnTo>
                  <a:lnTo>
                    <a:pt x="19791" y="33174"/>
                  </a:lnTo>
                  <a:lnTo>
                    <a:pt x="21765" y="31770"/>
                  </a:lnTo>
                  <a:lnTo>
                    <a:pt x="23828" y="30058"/>
                  </a:lnTo>
                  <a:lnTo>
                    <a:pt x="25583" y="28391"/>
                  </a:lnTo>
                  <a:lnTo>
                    <a:pt x="27207" y="26548"/>
                  </a:lnTo>
                  <a:lnTo>
                    <a:pt x="29795" y="22774"/>
                  </a:lnTo>
                  <a:lnTo>
                    <a:pt x="31244" y="20624"/>
                  </a:lnTo>
                  <a:lnTo>
                    <a:pt x="32867" y="17947"/>
                  </a:lnTo>
                  <a:lnTo>
                    <a:pt x="36772" y="10927"/>
                  </a:lnTo>
                  <a:lnTo>
                    <a:pt x="37650" y="9084"/>
                  </a:lnTo>
                  <a:lnTo>
                    <a:pt x="37694" y="9040"/>
                  </a:lnTo>
                  <a:lnTo>
                    <a:pt x="38308" y="6758"/>
                  </a:lnTo>
                  <a:lnTo>
                    <a:pt x="39274" y="4388"/>
                  </a:lnTo>
                  <a:lnTo>
                    <a:pt x="40195" y="2150"/>
                  </a:lnTo>
                  <a:lnTo>
                    <a:pt x="40985" y="220"/>
                  </a:lnTo>
                  <a:lnTo>
                    <a:pt x="40985" y="176"/>
                  </a:lnTo>
                  <a:lnTo>
                    <a:pt x="40985" y="88"/>
                  </a:lnTo>
                  <a:lnTo>
                    <a:pt x="40941" y="44"/>
                  </a:lnTo>
                  <a:lnTo>
                    <a:pt x="4089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1"/>
            <p:cNvSpPr/>
            <p:nvPr/>
          </p:nvSpPr>
          <p:spPr>
            <a:xfrm>
              <a:off x="5631025" y="1795025"/>
              <a:ext cx="1012575" cy="1082775"/>
            </a:xfrm>
            <a:custGeom>
              <a:rect b="b" l="l" r="r" t="t"/>
              <a:pathLst>
                <a:path extrusionOk="0" h="43311" w="40503">
                  <a:moveTo>
                    <a:pt x="40239" y="1"/>
                  </a:moveTo>
                  <a:lnTo>
                    <a:pt x="40195" y="45"/>
                  </a:lnTo>
                  <a:lnTo>
                    <a:pt x="40151" y="133"/>
                  </a:lnTo>
                  <a:lnTo>
                    <a:pt x="38923" y="3424"/>
                  </a:lnTo>
                  <a:lnTo>
                    <a:pt x="37167" y="8031"/>
                  </a:lnTo>
                  <a:lnTo>
                    <a:pt x="36334" y="9523"/>
                  </a:lnTo>
                  <a:lnTo>
                    <a:pt x="35281" y="11410"/>
                  </a:lnTo>
                  <a:lnTo>
                    <a:pt x="34052" y="13648"/>
                  </a:lnTo>
                  <a:lnTo>
                    <a:pt x="31990" y="17246"/>
                  </a:lnTo>
                  <a:lnTo>
                    <a:pt x="30805" y="19133"/>
                  </a:lnTo>
                  <a:lnTo>
                    <a:pt x="29401" y="21063"/>
                  </a:lnTo>
                  <a:lnTo>
                    <a:pt x="27996" y="23214"/>
                  </a:lnTo>
                  <a:lnTo>
                    <a:pt x="26505" y="24969"/>
                  </a:lnTo>
                  <a:lnTo>
                    <a:pt x="25232" y="26154"/>
                  </a:lnTo>
                  <a:lnTo>
                    <a:pt x="23477" y="27821"/>
                  </a:lnTo>
                  <a:lnTo>
                    <a:pt x="21853" y="29137"/>
                  </a:lnTo>
                  <a:lnTo>
                    <a:pt x="20054" y="30410"/>
                  </a:lnTo>
                  <a:lnTo>
                    <a:pt x="12199" y="35456"/>
                  </a:lnTo>
                  <a:lnTo>
                    <a:pt x="10137" y="36597"/>
                  </a:lnTo>
                  <a:lnTo>
                    <a:pt x="7636" y="38221"/>
                  </a:lnTo>
                  <a:lnTo>
                    <a:pt x="5661" y="39669"/>
                  </a:lnTo>
                  <a:lnTo>
                    <a:pt x="3687" y="40897"/>
                  </a:lnTo>
                  <a:lnTo>
                    <a:pt x="88" y="43004"/>
                  </a:lnTo>
                  <a:lnTo>
                    <a:pt x="45" y="43048"/>
                  </a:lnTo>
                  <a:lnTo>
                    <a:pt x="1" y="43091"/>
                  </a:lnTo>
                  <a:lnTo>
                    <a:pt x="1" y="43179"/>
                  </a:lnTo>
                  <a:lnTo>
                    <a:pt x="1" y="43223"/>
                  </a:lnTo>
                  <a:lnTo>
                    <a:pt x="88" y="43311"/>
                  </a:lnTo>
                  <a:lnTo>
                    <a:pt x="264" y="43311"/>
                  </a:lnTo>
                  <a:lnTo>
                    <a:pt x="3862" y="41205"/>
                  </a:lnTo>
                  <a:lnTo>
                    <a:pt x="5881" y="39932"/>
                  </a:lnTo>
                  <a:lnTo>
                    <a:pt x="7855" y="38484"/>
                  </a:lnTo>
                  <a:lnTo>
                    <a:pt x="10313" y="36904"/>
                  </a:lnTo>
                  <a:lnTo>
                    <a:pt x="12375" y="35763"/>
                  </a:lnTo>
                  <a:lnTo>
                    <a:pt x="20230" y="30717"/>
                  </a:lnTo>
                  <a:lnTo>
                    <a:pt x="22073" y="29401"/>
                  </a:lnTo>
                  <a:lnTo>
                    <a:pt x="23696" y="28084"/>
                  </a:lnTo>
                  <a:lnTo>
                    <a:pt x="25451" y="26417"/>
                  </a:lnTo>
                  <a:lnTo>
                    <a:pt x="26724" y="25232"/>
                  </a:lnTo>
                  <a:lnTo>
                    <a:pt x="26768" y="25188"/>
                  </a:lnTo>
                  <a:lnTo>
                    <a:pt x="28260" y="23433"/>
                  </a:lnTo>
                  <a:lnTo>
                    <a:pt x="28304" y="23389"/>
                  </a:lnTo>
                  <a:lnTo>
                    <a:pt x="29708" y="21283"/>
                  </a:lnTo>
                  <a:lnTo>
                    <a:pt x="31068" y="19352"/>
                  </a:lnTo>
                  <a:lnTo>
                    <a:pt x="32297" y="17421"/>
                  </a:lnTo>
                  <a:lnTo>
                    <a:pt x="34359" y="13823"/>
                  </a:lnTo>
                  <a:lnTo>
                    <a:pt x="35588" y="11585"/>
                  </a:lnTo>
                  <a:lnTo>
                    <a:pt x="36641" y="9698"/>
                  </a:lnTo>
                  <a:lnTo>
                    <a:pt x="37475" y="8207"/>
                  </a:lnTo>
                  <a:lnTo>
                    <a:pt x="37519" y="8163"/>
                  </a:lnTo>
                  <a:lnTo>
                    <a:pt x="39230" y="3555"/>
                  </a:lnTo>
                  <a:lnTo>
                    <a:pt x="40459" y="220"/>
                  </a:lnTo>
                  <a:lnTo>
                    <a:pt x="40502" y="176"/>
                  </a:lnTo>
                  <a:lnTo>
                    <a:pt x="40459" y="89"/>
                  </a:lnTo>
                  <a:lnTo>
                    <a:pt x="40415" y="45"/>
                  </a:lnTo>
                  <a:lnTo>
                    <a:pt x="4037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1"/>
            <p:cNvSpPr/>
            <p:nvPr/>
          </p:nvSpPr>
          <p:spPr>
            <a:xfrm>
              <a:off x="5603600" y="1804900"/>
              <a:ext cx="1003800" cy="1047675"/>
            </a:xfrm>
            <a:custGeom>
              <a:rect b="b" l="l" r="r" t="t"/>
              <a:pathLst>
                <a:path extrusionOk="0" h="41907" w="40152">
                  <a:moveTo>
                    <a:pt x="39932" y="1"/>
                  </a:moveTo>
                  <a:lnTo>
                    <a:pt x="39844" y="45"/>
                  </a:lnTo>
                  <a:lnTo>
                    <a:pt x="39800" y="89"/>
                  </a:lnTo>
                  <a:lnTo>
                    <a:pt x="38572" y="3511"/>
                  </a:lnTo>
                  <a:lnTo>
                    <a:pt x="37255" y="6978"/>
                  </a:lnTo>
                  <a:lnTo>
                    <a:pt x="35193" y="10620"/>
                  </a:lnTo>
                  <a:lnTo>
                    <a:pt x="33043" y="14525"/>
                  </a:lnTo>
                  <a:lnTo>
                    <a:pt x="32823" y="14876"/>
                  </a:lnTo>
                  <a:lnTo>
                    <a:pt x="30980" y="17860"/>
                  </a:lnTo>
                  <a:lnTo>
                    <a:pt x="30059" y="19264"/>
                  </a:lnTo>
                  <a:lnTo>
                    <a:pt x="29050" y="20668"/>
                  </a:lnTo>
                  <a:lnTo>
                    <a:pt x="28040" y="22029"/>
                  </a:lnTo>
                  <a:lnTo>
                    <a:pt x="26943" y="23301"/>
                  </a:lnTo>
                  <a:lnTo>
                    <a:pt x="26329" y="23959"/>
                  </a:lnTo>
                  <a:lnTo>
                    <a:pt x="25715" y="24574"/>
                  </a:lnTo>
                  <a:lnTo>
                    <a:pt x="25100" y="25144"/>
                  </a:lnTo>
                  <a:lnTo>
                    <a:pt x="24442" y="25715"/>
                  </a:lnTo>
                  <a:lnTo>
                    <a:pt x="22468" y="27426"/>
                  </a:lnTo>
                  <a:lnTo>
                    <a:pt x="20493" y="28874"/>
                  </a:lnTo>
                  <a:lnTo>
                    <a:pt x="13823" y="33262"/>
                  </a:lnTo>
                  <a:lnTo>
                    <a:pt x="12024" y="34271"/>
                  </a:lnTo>
                  <a:lnTo>
                    <a:pt x="10005" y="35456"/>
                  </a:lnTo>
                  <a:lnTo>
                    <a:pt x="6144" y="38001"/>
                  </a:lnTo>
                  <a:lnTo>
                    <a:pt x="3950" y="39361"/>
                  </a:lnTo>
                  <a:lnTo>
                    <a:pt x="88" y="41599"/>
                  </a:lnTo>
                  <a:lnTo>
                    <a:pt x="45" y="41643"/>
                  </a:lnTo>
                  <a:lnTo>
                    <a:pt x="1" y="41687"/>
                  </a:lnTo>
                  <a:lnTo>
                    <a:pt x="1" y="41775"/>
                  </a:lnTo>
                  <a:lnTo>
                    <a:pt x="1" y="41819"/>
                  </a:lnTo>
                  <a:lnTo>
                    <a:pt x="88" y="41907"/>
                  </a:lnTo>
                  <a:lnTo>
                    <a:pt x="264" y="41907"/>
                  </a:lnTo>
                  <a:lnTo>
                    <a:pt x="4125" y="39669"/>
                  </a:lnTo>
                  <a:lnTo>
                    <a:pt x="6319" y="38308"/>
                  </a:lnTo>
                  <a:lnTo>
                    <a:pt x="10181" y="35719"/>
                  </a:lnTo>
                  <a:lnTo>
                    <a:pt x="12199" y="34579"/>
                  </a:lnTo>
                  <a:lnTo>
                    <a:pt x="13999" y="33569"/>
                  </a:lnTo>
                  <a:lnTo>
                    <a:pt x="20668" y="29137"/>
                  </a:lnTo>
                  <a:lnTo>
                    <a:pt x="22687" y="27733"/>
                  </a:lnTo>
                  <a:lnTo>
                    <a:pt x="24662" y="26022"/>
                  </a:lnTo>
                  <a:lnTo>
                    <a:pt x="25320" y="25408"/>
                  </a:lnTo>
                  <a:lnTo>
                    <a:pt x="25978" y="24793"/>
                  </a:lnTo>
                  <a:lnTo>
                    <a:pt x="26592" y="24179"/>
                  </a:lnTo>
                  <a:lnTo>
                    <a:pt x="27163" y="23565"/>
                  </a:lnTo>
                  <a:lnTo>
                    <a:pt x="28304" y="22248"/>
                  </a:lnTo>
                  <a:lnTo>
                    <a:pt x="29313" y="20888"/>
                  </a:lnTo>
                  <a:lnTo>
                    <a:pt x="30322" y="19484"/>
                  </a:lnTo>
                  <a:lnTo>
                    <a:pt x="31287" y="18036"/>
                  </a:lnTo>
                  <a:lnTo>
                    <a:pt x="33130" y="15052"/>
                  </a:lnTo>
                  <a:lnTo>
                    <a:pt x="33350" y="14701"/>
                  </a:lnTo>
                  <a:lnTo>
                    <a:pt x="35500" y="10795"/>
                  </a:lnTo>
                  <a:lnTo>
                    <a:pt x="37562" y="7109"/>
                  </a:lnTo>
                  <a:lnTo>
                    <a:pt x="38923" y="3599"/>
                  </a:lnTo>
                  <a:lnTo>
                    <a:pt x="40151" y="220"/>
                  </a:lnTo>
                  <a:lnTo>
                    <a:pt x="40151" y="176"/>
                  </a:lnTo>
                  <a:lnTo>
                    <a:pt x="40151" y="89"/>
                  </a:lnTo>
                  <a:lnTo>
                    <a:pt x="40107" y="45"/>
                  </a:lnTo>
                  <a:lnTo>
                    <a:pt x="400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1"/>
            <p:cNvSpPr/>
            <p:nvPr/>
          </p:nvSpPr>
          <p:spPr>
            <a:xfrm>
              <a:off x="5576175" y="1804900"/>
              <a:ext cx="998300" cy="1023550"/>
            </a:xfrm>
            <a:custGeom>
              <a:rect b="b" l="l" r="r" t="t"/>
              <a:pathLst>
                <a:path extrusionOk="0" h="40942" w="39932">
                  <a:moveTo>
                    <a:pt x="39713" y="1"/>
                  </a:moveTo>
                  <a:lnTo>
                    <a:pt x="39625" y="45"/>
                  </a:lnTo>
                  <a:lnTo>
                    <a:pt x="39625" y="89"/>
                  </a:lnTo>
                  <a:lnTo>
                    <a:pt x="38703" y="2634"/>
                  </a:lnTo>
                  <a:lnTo>
                    <a:pt x="37606" y="5705"/>
                  </a:lnTo>
                  <a:lnTo>
                    <a:pt x="35939" y="8865"/>
                  </a:lnTo>
                  <a:lnTo>
                    <a:pt x="34579" y="11234"/>
                  </a:lnTo>
                  <a:lnTo>
                    <a:pt x="32955" y="14130"/>
                  </a:lnTo>
                  <a:lnTo>
                    <a:pt x="31639" y="16324"/>
                  </a:lnTo>
                  <a:lnTo>
                    <a:pt x="28435" y="20888"/>
                  </a:lnTo>
                  <a:lnTo>
                    <a:pt x="27338" y="22160"/>
                  </a:lnTo>
                  <a:lnTo>
                    <a:pt x="25583" y="23828"/>
                  </a:lnTo>
                  <a:lnTo>
                    <a:pt x="23565" y="25715"/>
                  </a:lnTo>
                  <a:lnTo>
                    <a:pt x="21678" y="27207"/>
                  </a:lnTo>
                  <a:lnTo>
                    <a:pt x="20317" y="28172"/>
                  </a:lnTo>
                  <a:lnTo>
                    <a:pt x="18957" y="29050"/>
                  </a:lnTo>
                  <a:lnTo>
                    <a:pt x="16236" y="30805"/>
                  </a:lnTo>
                  <a:lnTo>
                    <a:pt x="13472" y="32516"/>
                  </a:lnTo>
                  <a:lnTo>
                    <a:pt x="10708" y="34184"/>
                  </a:lnTo>
                  <a:lnTo>
                    <a:pt x="7504" y="36158"/>
                  </a:lnTo>
                  <a:lnTo>
                    <a:pt x="4301" y="38133"/>
                  </a:lnTo>
                  <a:lnTo>
                    <a:pt x="2414" y="39230"/>
                  </a:lnTo>
                  <a:lnTo>
                    <a:pt x="88" y="40590"/>
                  </a:lnTo>
                  <a:lnTo>
                    <a:pt x="45" y="40634"/>
                  </a:lnTo>
                  <a:lnTo>
                    <a:pt x="1" y="40722"/>
                  </a:lnTo>
                  <a:lnTo>
                    <a:pt x="1" y="40766"/>
                  </a:lnTo>
                  <a:lnTo>
                    <a:pt x="1" y="40853"/>
                  </a:lnTo>
                  <a:lnTo>
                    <a:pt x="88" y="40897"/>
                  </a:lnTo>
                  <a:lnTo>
                    <a:pt x="176" y="40941"/>
                  </a:lnTo>
                  <a:lnTo>
                    <a:pt x="264" y="40897"/>
                  </a:lnTo>
                  <a:lnTo>
                    <a:pt x="2590" y="39537"/>
                  </a:lnTo>
                  <a:lnTo>
                    <a:pt x="4476" y="38440"/>
                  </a:lnTo>
                  <a:lnTo>
                    <a:pt x="7680" y="36422"/>
                  </a:lnTo>
                  <a:lnTo>
                    <a:pt x="10883" y="34491"/>
                  </a:lnTo>
                  <a:lnTo>
                    <a:pt x="13648" y="32823"/>
                  </a:lnTo>
                  <a:lnTo>
                    <a:pt x="16412" y="31112"/>
                  </a:lnTo>
                  <a:lnTo>
                    <a:pt x="19176" y="29357"/>
                  </a:lnTo>
                  <a:lnTo>
                    <a:pt x="20537" y="28435"/>
                  </a:lnTo>
                  <a:lnTo>
                    <a:pt x="21853" y="27514"/>
                  </a:lnTo>
                  <a:lnTo>
                    <a:pt x="23784" y="25978"/>
                  </a:lnTo>
                  <a:lnTo>
                    <a:pt x="25846" y="24047"/>
                  </a:lnTo>
                  <a:lnTo>
                    <a:pt x="27602" y="22424"/>
                  </a:lnTo>
                  <a:lnTo>
                    <a:pt x="27602" y="22380"/>
                  </a:lnTo>
                  <a:lnTo>
                    <a:pt x="28699" y="21107"/>
                  </a:lnTo>
                  <a:lnTo>
                    <a:pt x="31946" y="16500"/>
                  </a:lnTo>
                  <a:lnTo>
                    <a:pt x="33262" y="14306"/>
                  </a:lnTo>
                  <a:lnTo>
                    <a:pt x="34886" y="11410"/>
                  </a:lnTo>
                  <a:lnTo>
                    <a:pt x="36246" y="9040"/>
                  </a:lnTo>
                  <a:lnTo>
                    <a:pt x="37957" y="5881"/>
                  </a:lnTo>
                  <a:lnTo>
                    <a:pt x="37957" y="5837"/>
                  </a:lnTo>
                  <a:lnTo>
                    <a:pt x="39054" y="2765"/>
                  </a:lnTo>
                  <a:lnTo>
                    <a:pt x="39932" y="220"/>
                  </a:lnTo>
                  <a:lnTo>
                    <a:pt x="39932" y="132"/>
                  </a:lnTo>
                  <a:lnTo>
                    <a:pt x="39932" y="89"/>
                  </a:lnTo>
                  <a:lnTo>
                    <a:pt x="39888" y="45"/>
                  </a:lnTo>
                  <a:lnTo>
                    <a:pt x="3984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1"/>
            <p:cNvSpPr/>
            <p:nvPr/>
          </p:nvSpPr>
          <p:spPr>
            <a:xfrm>
              <a:off x="5548750" y="1803800"/>
              <a:ext cx="995025" cy="1000500"/>
            </a:xfrm>
            <a:custGeom>
              <a:rect b="b" l="l" r="r" t="t"/>
              <a:pathLst>
                <a:path extrusionOk="0" h="40020" w="39801">
                  <a:moveTo>
                    <a:pt x="39581" y="1"/>
                  </a:moveTo>
                  <a:lnTo>
                    <a:pt x="39537" y="45"/>
                  </a:lnTo>
                  <a:lnTo>
                    <a:pt x="39493" y="89"/>
                  </a:lnTo>
                  <a:lnTo>
                    <a:pt x="39449" y="133"/>
                  </a:lnTo>
                  <a:lnTo>
                    <a:pt x="38572" y="2678"/>
                  </a:lnTo>
                  <a:lnTo>
                    <a:pt x="37782" y="4959"/>
                  </a:lnTo>
                  <a:lnTo>
                    <a:pt x="36773" y="6890"/>
                  </a:lnTo>
                  <a:lnTo>
                    <a:pt x="34579" y="10839"/>
                  </a:lnTo>
                  <a:lnTo>
                    <a:pt x="33350" y="12946"/>
                  </a:lnTo>
                  <a:lnTo>
                    <a:pt x="31902" y="15403"/>
                  </a:lnTo>
                  <a:lnTo>
                    <a:pt x="30322" y="17685"/>
                  </a:lnTo>
                  <a:lnTo>
                    <a:pt x="27953" y="20844"/>
                  </a:lnTo>
                  <a:lnTo>
                    <a:pt x="26110" y="22599"/>
                  </a:lnTo>
                  <a:lnTo>
                    <a:pt x="23872" y="24706"/>
                  </a:lnTo>
                  <a:lnTo>
                    <a:pt x="21765" y="26417"/>
                  </a:lnTo>
                  <a:lnTo>
                    <a:pt x="19966" y="27646"/>
                  </a:lnTo>
                  <a:lnTo>
                    <a:pt x="17641" y="29137"/>
                  </a:lnTo>
                  <a:lnTo>
                    <a:pt x="13384" y="31770"/>
                  </a:lnTo>
                  <a:lnTo>
                    <a:pt x="11805" y="32648"/>
                  </a:lnTo>
                  <a:lnTo>
                    <a:pt x="7724" y="35149"/>
                  </a:lnTo>
                  <a:lnTo>
                    <a:pt x="3643" y="37563"/>
                  </a:lnTo>
                  <a:lnTo>
                    <a:pt x="88" y="39669"/>
                  </a:lnTo>
                  <a:lnTo>
                    <a:pt x="45" y="39757"/>
                  </a:lnTo>
                  <a:lnTo>
                    <a:pt x="1" y="39800"/>
                  </a:lnTo>
                  <a:lnTo>
                    <a:pt x="1" y="39844"/>
                  </a:lnTo>
                  <a:lnTo>
                    <a:pt x="1" y="39932"/>
                  </a:lnTo>
                  <a:lnTo>
                    <a:pt x="88" y="39976"/>
                  </a:lnTo>
                  <a:lnTo>
                    <a:pt x="176" y="40020"/>
                  </a:lnTo>
                  <a:lnTo>
                    <a:pt x="264" y="39976"/>
                  </a:lnTo>
                  <a:lnTo>
                    <a:pt x="3818" y="37870"/>
                  </a:lnTo>
                  <a:lnTo>
                    <a:pt x="7899" y="35456"/>
                  </a:lnTo>
                  <a:lnTo>
                    <a:pt x="11980" y="32955"/>
                  </a:lnTo>
                  <a:lnTo>
                    <a:pt x="13560" y="32077"/>
                  </a:lnTo>
                  <a:lnTo>
                    <a:pt x="17816" y="29445"/>
                  </a:lnTo>
                  <a:lnTo>
                    <a:pt x="20142" y="27953"/>
                  </a:lnTo>
                  <a:lnTo>
                    <a:pt x="21985" y="26680"/>
                  </a:lnTo>
                  <a:lnTo>
                    <a:pt x="24091" y="24969"/>
                  </a:lnTo>
                  <a:lnTo>
                    <a:pt x="26329" y="22819"/>
                  </a:lnTo>
                  <a:lnTo>
                    <a:pt x="28216" y="21064"/>
                  </a:lnTo>
                  <a:lnTo>
                    <a:pt x="30585" y="17904"/>
                  </a:lnTo>
                  <a:lnTo>
                    <a:pt x="32209" y="15578"/>
                  </a:lnTo>
                  <a:lnTo>
                    <a:pt x="33657" y="13121"/>
                  </a:lnTo>
                  <a:lnTo>
                    <a:pt x="34886" y="11015"/>
                  </a:lnTo>
                  <a:lnTo>
                    <a:pt x="37080" y="7066"/>
                  </a:lnTo>
                  <a:lnTo>
                    <a:pt x="38089" y="5135"/>
                  </a:lnTo>
                  <a:lnTo>
                    <a:pt x="38089" y="5091"/>
                  </a:lnTo>
                  <a:lnTo>
                    <a:pt x="38879" y="2809"/>
                  </a:lnTo>
                  <a:lnTo>
                    <a:pt x="39800" y="264"/>
                  </a:lnTo>
                  <a:lnTo>
                    <a:pt x="39800" y="176"/>
                  </a:lnTo>
                  <a:lnTo>
                    <a:pt x="39756" y="133"/>
                  </a:lnTo>
                  <a:lnTo>
                    <a:pt x="39713" y="45"/>
                  </a:lnTo>
                  <a:lnTo>
                    <a:pt x="39669" y="45"/>
                  </a:lnTo>
                  <a:lnTo>
                    <a:pt x="3958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1"/>
            <p:cNvSpPr/>
            <p:nvPr/>
          </p:nvSpPr>
          <p:spPr>
            <a:xfrm>
              <a:off x="5493900" y="1863050"/>
              <a:ext cx="967600" cy="891900"/>
            </a:xfrm>
            <a:custGeom>
              <a:rect b="b" l="l" r="r" t="t"/>
              <a:pathLst>
                <a:path extrusionOk="0" h="35676" w="38704">
                  <a:moveTo>
                    <a:pt x="38484" y="0"/>
                  </a:moveTo>
                  <a:lnTo>
                    <a:pt x="38396" y="44"/>
                  </a:lnTo>
                  <a:lnTo>
                    <a:pt x="38352" y="88"/>
                  </a:lnTo>
                  <a:lnTo>
                    <a:pt x="37562" y="2107"/>
                  </a:lnTo>
                  <a:lnTo>
                    <a:pt x="36334" y="4345"/>
                  </a:lnTo>
                  <a:lnTo>
                    <a:pt x="34930" y="6934"/>
                  </a:lnTo>
                  <a:lnTo>
                    <a:pt x="33789" y="8820"/>
                  </a:lnTo>
                  <a:lnTo>
                    <a:pt x="32648" y="10707"/>
                  </a:lnTo>
                  <a:lnTo>
                    <a:pt x="31244" y="12770"/>
                  </a:lnTo>
                  <a:lnTo>
                    <a:pt x="29708" y="14700"/>
                  </a:lnTo>
                  <a:lnTo>
                    <a:pt x="28172" y="16499"/>
                  </a:lnTo>
                  <a:lnTo>
                    <a:pt x="27207" y="17553"/>
                  </a:lnTo>
                  <a:lnTo>
                    <a:pt x="26241" y="18562"/>
                  </a:lnTo>
                  <a:lnTo>
                    <a:pt x="25188" y="19527"/>
                  </a:lnTo>
                  <a:lnTo>
                    <a:pt x="24135" y="20449"/>
                  </a:lnTo>
                  <a:lnTo>
                    <a:pt x="23082" y="21370"/>
                  </a:lnTo>
                  <a:lnTo>
                    <a:pt x="21941" y="22248"/>
                  </a:lnTo>
                  <a:lnTo>
                    <a:pt x="20800" y="23038"/>
                  </a:lnTo>
                  <a:lnTo>
                    <a:pt x="19659" y="23871"/>
                  </a:lnTo>
                  <a:lnTo>
                    <a:pt x="18474" y="24661"/>
                  </a:lnTo>
                  <a:lnTo>
                    <a:pt x="17290" y="25407"/>
                  </a:lnTo>
                  <a:lnTo>
                    <a:pt x="14876" y="26855"/>
                  </a:lnTo>
                  <a:lnTo>
                    <a:pt x="12463" y="28259"/>
                  </a:lnTo>
                  <a:lnTo>
                    <a:pt x="10005" y="29620"/>
                  </a:lnTo>
                  <a:lnTo>
                    <a:pt x="7680" y="30936"/>
                  </a:lnTo>
                  <a:lnTo>
                    <a:pt x="5354" y="32296"/>
                  </a:lnTo>
                  <a:lnTo>
                    <a:pt x="3028" y="33613"/>
                  </a:lnTo>
                  <a:lnTo>
                    <a:pt x="88" y="35324"/>
                  </a:lnTo>
                  <a:lnTo>
                    <a:pt x="44" y="35368"/>
                  </a:lnTo>
                  <a:lnTo>
                    <a:pt x="1" y="35456"/>
                  </a:lnTo>
                  <a:lnTo>
                    <a:pt x="1" y="35500"/>
                  </a:lnTo>
                  <a:lnTo>
                    <a:pt x="44" y="35587"/>
                  </a:lnTo>
                  <a:lnTo>
                    <a:pt x="88" y="35631"/>
                  </a:lnTo>
                  <a:lnTo>
                    <a:pt x="176" y="35675"/>
                  </a:lnTo>
                  <a:lnTo>
                    <a:pt x="264" y="35631"/>
                  </a:lnTo>
                  <a:lnTo>
                    <a:pt x="3204" y="33920"/>
                  </a:lnTo>
                  <a:lnTo>
                    <a:pt x="5530" y="32604"/>
                  </a:lnTo>
                  <a:lnTo>
                    <a:pt x="7855" y="31243"/>
                  </a:lnTo>
                  <a:lnTo>
                    <a:pt x="10181" y="29927"/>
                  </a:lnTo>
                  <a:lnTo>
                    <a:pt x="12638" y="28567"/>
                  </a:lnTo>
                  <a:lnTo>
                    <a:pt x="15096" y="27162"/>
                  </a:lnTo>
                  <a:lnTo>
                    <a:pt x="17509" y="25670"/>
                  </a:lnTo>
                  <a:lnTo>
                    <a:pt x="18694" y="24925"/>
                  </a:lnTo>
                  <a:lnTo>
                    <a:pt x="19878" y="24135"/>
                  </a:lnTo>
                  <a:lnTo>
                    <a:pt x="21019" y="23345"/>
                  </a:lnTo>
                  <a:lnTo>
                    <a:pt x="22160" y="22511"/>
                  </a:lnTo>
                  <a:lnTo>
                    <a:pt x="23301" y="21633"/>
                  </a:lnTo>
                  <a:lnTo>
                    <a:pt x="24398" y="20712"/>
                  </a:lnTo>
                  <a:lnTo>
                    <a:pt x="25451" y="19791"/>
                  </a:lnTo>
                  <a:lnTo>
                    <a:pt x="26461" y="18825"/>
                  </a:lnTo>
                  <a:lnTo>
                    <a:pt x="27470" y="17772"/>
                  </a:lnTo>
                  <a:lnTo>
                    <a:pt x="28435" y="16719"/>
                  </a:lnTo>
                  <a:lnTo>
                    <a:pt x="30015" y="14920"/>
                  </a:lnTo>
                  <a:lnTo>
                    <a:pt x="31551" y="12945"/>
                  </a:lnTo>
                  <a:lnTo>
                    <a:pt x="32955" y="10883"/>
                  </a:lnTo>
                  <a:lnTo>
                    <a:pt x="34096" y="8996"/>
                  </a:lnTo>
                  <a:lnTo>
                    <a:pt x="35237" y="7109"/>
                  </a:lnTo>
                  <a:lnTo>
                    <a:pt x="36641" y="4520"/>
                  </a:lnTo>
                  <a:lnTo>
                    <a:pt x="37870" y="2238"/>
                  </a:lnTo>
                  <a:lnTo>
                    <a:pt x="38703" y="220"/>
                  </a:lnTo>
                  <a:lnTo>
                    <a:pt x="38703" y="132"/>
                  </a:lnTo>
                  <a:lnTo>
                    <a:pt x="38703" y="88"/>
                  </a:lnTo>
                  <a:lnTo>
                    <a:pt x="38659" y="44"/>
                  </a:lnTo>
                  <a:lnTo>
                    <a:pt x="3861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1"/>
            <p:cNvSpPr/>
            <p:nvPr/>
          </p:nvSpPr>
          <p:spPr>
            <a:xfrm>
              <a:off x="5469775" y="1897050"/>
              <a:ext cx="943450" cy="837050"/>
            </a:xfrm>
            <a:custGeom>
              <a:rect b="b" l="l" r="r" t="t"/>
              <a:pathLst>
                <a:path extrusionOk="0" h="33482" w="37738">
                  <a:moveTo>
                    <a:pt x="37518" y="1"/>
                  </a:moveTo>
                  <a:lnTo>
                    <a:pt x="37430" y="45"/>
                  </a:lnTo>
                  <a:lnTo>
                    <a:pt x="37386" y="89"/>
                  </a:lnTo>
                  <a:lnTo>
                    <a:pt x="36114" y="2502"/>
                  </a:lnTo>
                  <a:lnTo>
                    <a:pt x="34841" y="4915"/>
                  </a:lnTo>
                  <a:lnTo>
                    <a:pt x="33569" y="7066"/>
                  </a:lnTo>
                  <a:lnTo>
                    <a:pt x="32472" y="8908"/>
                  </a:lnTo>
                  <a:lnTo>
                    <a:pt x="31155" y="10751"/>
                  </a:lnTo>
                  <a:lnTo>
                    <a:pt x="29751" y="12551"/>
                  </a:lnTo>
                  <a:lnTo>
                    <a:pt x="27601" y="14964"/>
                  </a:lnTo>
                  <a:lnTo>
                    <a:pt x="26504" y="16105"/>
                  </a:lnTo>
                  <a:lnTo>
                    <a:pt x="25363" y="17202"/>
                  </a:lnTo>
                  <a:lnTo>
                    <a:pt x="24178" y="18255"/>
                  </a:lnTo>
                  <a:lnTo>
                    <a:pt x="22950" y="19264"/>
                  </a:lnTo>
                  <a:lnTo>
                    <a:pt x="21721" y="20230"/>
                  </a:lnTo>
                  <a:lnTo>
                    <a:pt x="20449" y="21195"/>
                  </a:lnTo>
                  <a:lnTo>
                    <a:pt x="19176" y="22073"/>
                  </a:lnTo>
                  <a:lnTo>
                    <a:pt x="17860" y="22994"/>
                  </a:lnTo>
                  <a:lnTo>
                    <a:pt x="16499" y="23828"/>
                  </a:lnTo>
                  <a:lnTo>
                    <a:pt x="15139" y="24662"/>
                  </a:lnTo>
                  <a:lnTo>
                    <a:pt x="12418" y="26285"/>
                  </a:lnTo>
                  <a:lnTo>
                    <a:pt x="9654" y="27821"/>
                  </a:lnTo>
                  <a:lnTo>
                    <a:pt x="6889" y="29313"/>
                  </a:lnTo>
                  <a:lnTo>
                    <a:pt x="5222" y="30278"/>
                  </a:lnTo>
                  <a:lnTo>
                    <a:pt x="2852" y="31463"/>
                  </a:lnTo>
                  <a:lnTo>
                    <a:pt x="88" y="33130"/>
                  </a:lnTo>
                  <a:lnTo>
                    <a:pt x="44" y="33174"/>
                  </a:lnTo>
                  <a:lnTo>
                    <a:pt x="0" y="33262"/>
                  </a:lnTo>
                  <a:lnTo>
                    <a:pt x="0" y="33306"/>
                  </a:lnTo>
                  <a:lnTo>
                    <a:pt x="44" y="33394"/>
                  </a:lnTo>
                  <a:lnTo>
                    <a:pt x="88" y="33438"/>
                  </a:lnTo>
                  <a:lnTo>
                    <a:pt x="176" y="33481"/>
                  </a:lnTo>
                  <a:lnTo>
                    <a:pt x="264" y="33438"/>
                  </a:lnTo>
                  <a:lnTo>
                    <a:pt x="3028" y="31770"/>
                  </a:lnTo>
                  <a:lnTo>
                    <a:pt x="5354" y="30585"/>
                  </a:lnTo>
                  <a:lnTo>
                    <a:pt x="7065" y="29620"/>
                  </a:lnTo>
                  <a:lnTo>
                    <a:pt x="9829" y="28128"/>
                  </a:lnTo>
                  <a:lnTo>
                    <a:pt x="12594" y="26548"/>
                  </a:lnTo>
                  <a:lnTo>
                    <a:pt x="15358" y="24969"/>
                  </a:lnTo>
                  <a:lnTo>
                    <a:pt x="16719" y="24135"/>
                  </a:lnTo>
                  <a:lnTo>
                    <a:pt x="18035" y="23257"/>
                  </a:lnTo>
                  <a:lnTo>
                    <a:pt x="19352" y="22380"/>
                  </a:lnTo>
                  <a:lnTo>
                    <a:pt x="20668" y="21458"/>
                  </a:lnTo>
                  <a:lnTo>
                    <a:pt x="21941" y="20493"/>
                  </a:lnTo>
                  <a:lnTo>
                    <a:pt x="23213" y="19528"/>
                  </a:lnTo>
                  <a:lnTo>
                    <a:pt x="24398" y="18518"/>
                  </a:lnTo>
                  <a:lnTo>
                    <a:pt x="25583" y="17465"/>
                  </a:lnTo>
                  <a:lnTo>
                    <a:pt x="26767" y="16324"/>
                  </a:lnTo>
                  <a:lnTo>
                    <a:pt x="27864" y="15183"/>
                  </a:lnTo>
                  <a:lnTo>
                    <a:pt x="30015" y="12814"/>
                  </a:lnTo>
                  <a:lnTo>
                    <a:pt x="31463" y="10971"/>
                  </a:lnTo>
                  <a:lnTo>
                    <a:pt x="32779" y="9084"/>
                  </a:lnTo>
                  <a:lnTo>
                    <a:pt x="33876" y="7241"/>
                  </a:lnTo>
                  <a:lnTo>
                    <a:pt x="35149" y="5091"/>
                  </a:lnTo>
                  <a:lnTo>
                    <a:pt x="36465" y="2677"/>
                  </a:lnTo>
                  <a:lnTo>
                    <a:pt x="37694" y="264"/>
                  </a:lnTo>
                  <a:lnTo>
                    <a:pt x="37738" y="220"/>
                  </a:lnTo>
                  <a:lnTo>
                    <a:pt x="37738" y="132"/>
                  </a:lnTo>
                  <a:lnTo>
                    <a:pt x="37694" y="89"/>
                  </a:lnTo>
                  <a:lnTo>
                    <a:pt x="37650" y="45"/>
                  </a:lnTo>
                  <a:lnTo>
                    <a:pt x="3756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1"/>
            <p:cNvSpPr/>
            <p:nvPr/>
          </p:nvSpPr>
          <p:spPr>
            <a:xfrm>
              <a:off x="5446725" y="1902550"/>
              <a:ext cx="929200" cy="809600"/>
            </a:xfrm>
            <a:custGeom>
              <a:rect b="b" l="l" r="r" t="t"/>
              <a:pathLst>
                <a:path extrusionOk="0" h="32384" w="37168">
                  <a:moveTo>
                    <a:pt x="36860" y="0"/>
                  </a:moveTo>
                  <a:lnTo>
                    <a:pt x="36817" y="88"/>
                  </a:lnTo>
                  <a:lnTo>
                    <a:pt x="36202" y="1229"/>
                  </a:lnTo>
                  <a:lnTo>
                    <a:pt x="35237" y="3028"/>
                  </a:lnTo>
                  <a:lnTo>
                    <a:pt x="34271" y="4783"/>
                  </a:lnTo>
                  <a:lnTo>
                    <a:pt x="33306" y="6451"/>
                  </a:lnTo>
                  <a:lnTo>
                    <a:pt x="32297" y="8118"/>
                  </a:lnTo>
                  <a:lnTo>
                    <a:pt x="31156" y="9742"/>
                  </a:lnTo>
                  <a:lnTo>
                    <a:pt x="30585" y="10531"/>
                  </a:lnTo>
                  <a:lnTo>
                    <a:pt x="29971" y="11321"/>
                  </a:lnTo>
                  <a:lnTo>
                    <a:pt x="29313" y="12111"/>
                  </a:lnTo>
                  <a:lnTo>
                    <a:pt x="28655" y="12901"/>
                  </a:lnTo>
                  <a:lnTo>
                    <a:pt x="27909" y="13691"/>
                  </a:lnTo>
                  <a:lnTo>
                    <a:pt x="27163" y="14437"/>
                  </a:lnTo>
                  <a:lnTo>
                    <a:pt x="25232" y="16280"/>
                  </a:lnTo>
                  <a:lnTo>
                    <a:pt x="23257" y="17947"/>
                  </a:lnTo>
                  <a:lnTo>
                    <a:pt x="21283" y="19395"/>
                  </a:lnTo>
                  <a:lnTo>
                    <a:pt x="19089" y="21194"/>
                  </a:lnTo>
                  <a:lnTo>
                    <a:pt x="16588" y="22906"/>
                  </a:lnTo>
                  <a:lnTo>
                    <a:pt x="12112" y="25495"/>
                  </a:lnTo>
                  <a:lnTo>
                    <a:pt x="9303" y="27030"/>
                  </a:lnTo>
                  <a:lnTo>
                    <a:pt x="7241" y="28171"/>
                  </a:lnTo>
                  <a:lnTo>
                    <a:pt x="3292" y="30146"/>
                  </a:lnTo>
                  <a:lnTo>
                    <a:pt x="89" y="32033"/>
                  </a:lnTo>
                  <a:lnTo>
                    <a:pt x="45" y="32077"/>
                  </a:lnTo>
                  <a:lnTo>
                    <a:pt x="1" y="32164"/>
                  </a:lnTo>
                  <a:lnTo>
                    <a:pt x="1" y="32208"/>
                  </a:lnTo>
                  <a:lnTo>
                    <a:pt x="1" y="32296"/>
                  </a:lnTo>
                  <a:lnTo>
                    <a:pt x="89" y="32340"/>
                  </a:lnTo>
                  <a:lnTo>
                    <a:pt x="176" y="32384"/>
                  </a:lnTo>
                  <a:lnTo>
                    <a:pt x="264" y="32340"/>
                  </a:lnTo>
                  <a:lnTo>
                    <a:pt x="3467" y="30453"/>
                  </a:lnTo>
                  <a:lnTo>
                    <a:pt x="7417" y="28479"/>
                  </a:lnTo>
                  <a:lnTo>
                    <a:pt x="9479" y="27338"/>
                  </a:lnTo>
                  <a:lnTo>
                    <a:pt x="12287" y="25802"/>
                  </a:lnTo>
                  <a:lnTo>
                    <a:pt x="16763" y="23169"/>
                  </a:lnTo>
                  <a:lnTo>
                    <a:pt x="19308" y="21458"/>
                  </a:lnTo>
                  <a:lnTo>
                    <a:pt x="21502" y="19659"/>
                  </a:lnTo>
                  <a:lnTo>
                    <a:pt x="23477" y="18211"/>
                  </a:lnTo>
                  <a:lnTo>
                    <a:pt x="25451" y="16543"/>
                  </a:lnTo>
                  <a:lnTo>
                    <a:pt x="27382" y="14700"/>
                  </a:lnTo>
                  <a:lnTo>
                    <a:pt x="28172" y="13910"/>
                  </a:lnTo>
                  <a:lnTo>
                    <a:pt x="28918" y="13120"/>
                  </a:lnTo>
                  <a:lnTo>
                    <a:pt x="29576" y="12331"/>
                  </a:lnTo>
                  <a:lnTo>
                    <a:pt x="30234" y="11541"/>
                  </a:lnTo>
                  <a:lnTo>
                    <a:pt x="30849" y="10751"/>
                  </a:lnTo>
                  <a:lnTo>
                    <a:pt x="31463" y="9917"/>
                  </a:lnTo>
                  <a:lnTo>
                    <a:pt x="32560" y="8294"/>
                  </a:lnTo>
                  <a:lnTo>
                    <a:pt x="33613" y="6626"/>
                  </a:lnTo>
                  <a:lnTo>
                    <a:pt x="34579" y="4959"/>
                  </a:lnTo>
                  <a:lnTo>
                    <a:pt x="35544" y="3203"/>
                  </a:lnTo>
                  <a:lnTo>
                    <a:pt x="36509" y="1404"/>
                  </a:lnTo>
                  <a:lnTo>
                    <a:pt x="37124" y="220"/>
                  </a:lnTo>
                  <a:lnTo>
                    <a:pt x="37168" y="176"/>
                  </a:lnTo>
                  <a:lnTo>
                    <a:pt x="37168" y="88"/>
                  </a:lnTo>
                  <a:lnTo>
                    <a:pt x="37124" y="44"/>
                  </a:lnTo>
                  <a:lnTo>
                    <a:pt x="3708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1"/>
            <p:cNvSpPr/>
            <p:nvPr/>
          </p:nvSpPr>
          <p:spPr>
            <a:xfrm>
              <a:off x="5422600" y="1929975"/>
              <a:ext cx="900675" cy="760250"/>
            </a:xfrm>
            <a:custGeom>
              <a:rect b="b" l="l" r="r" t="t"/>
              <a:pathLst>
                <a:path extrusionOk="0" h="30410" w="36027">
                  <a:moveTo>
                    <a:pt x="35807" y="0"/>
                  </a:moveTo>
                  <a:lnTo>
                    <a:pt x="35763" y="44"/>
                  </a:lnTo>
                  <a:lnTo>
                    <a:pt x="35719" y="88"/>
                  </a:lnTo>
                  <a:lnTo>
                    <a:pt x="34315" y="2677"/>
                  </a:lnTo>
                  <a:lnTo>
                    <a:pt x="33350" y="4476"/>
                  </a:lnTo>
                  <a:lnTo>
                    <a:pt x="32340" y="6187"/>
                  </a:lnTo>
                  <a:lnTo>
                    <a:pt x="31814" y="7021"/>
                  </a:lnTo>
                  <a:lnTo>
                    <a:pt x="31243" y="7855"/>
                  </a:lnTo>
                  <a:lnTo>
                    <a:pt x="30673" y="8645"/>
                  </a:lnTo>
                  <a:lnTo>
                    <a:pt x="30059" y="9391"/>
                  </a:lnTo>
                  <a:lnTo>
                    <a:pt x="29400" y="10180"/>
                  </a:lnTo>
                  <a:lnTo>
                    <a:pt x="28786" y="10926"/>
                  </a:lnTo>
                  <a:lnTo>
                    <a:pt x="28084" y="11672"/>
                  </a:lnTo>
                  <a:lnTo>
                    <a:pt x="27382" y="12374"/>
                  </a:lnTo>
                  <a:lnTo>
                    <a:pt x="25890" y="13779"/>
                  </a:lnTo>
                  <a:lnTo>
                    <a:pt x="24310" y="15183"/>
                  </a:lnTo>
                  <a:lnTo>
                    <a:pt x="22643" y="16411"/>
                  </a:lnTo>
                  <a:lnTo>
                    <a:pt x="20975" y="17772"/>
                  </a:lnTo>
                  <a:lnTo>
                    <a:pt x="20361" y="18342"/>
                  </a:lnTo>
                  <a:lnTo>
                    <a:pt x="19703" y="18913"/>
                  </a:lnTo>
                  <a:lnTo>
                    <a:pt x="19045" y="19439"/>
                  </a:lnTo>
                  <a:lnTo>
                    <a:pt x="18342" y="19966"/>
                  </a:lnTo>
                  <a:lnTo>
                    <a:pt x="16851" y="20975"/>
                  </a:lnTo>
                  <a:lnTo>
                    <a:pt x="15271" y="21940"/>
                  </a:lnTo>
                  <a:lnTo>
                    <a:pt x="13647" y="22906"/>
                  </a:lnTo>
                  <a:lnTo>
                    <a:pt x="12024" y="23783"/>
                  </a:lnTo>
                  <a:lnTo>
                    <a:pt x="8820" y="25495"/>
                  </a:lnTo>
                  <a:lnTo>
                    <a:pt x="7241" y="26328"/>
                  </a:lnTo>
                  <a:lnTo>
                    <a:pt x="3379" y="28171"/>
                  </a:lnTo>
                  <a:lnTo>
                    <a:pt x="88" y="30058"/>
                  </a:lnTo>
                  <a:lnTo>
                    <a:pt x="44" y="30102"/>
                  </a:lnTo>
                  <a:lnTo>
                    <a:pt x="0" y="30190"/>
                  </a:lnTo>
                  <a:lnTo>
                    <a:pt x="0" y="30234"/>
                  </a:lnTo>
                  <a:lnTo>
                    <a:pt x="44" y="30321"/>
                  </a:lnTo>
                  <a:lnTo>
                    <a:pt x="88" y="30365"/>
                  </a:lnTo>
                  <a:lnTo>
                    <a:pt x="176" y="30409"/>
                  </a:lnTo>
                  <a:lnTo>
                    <a:pt x="264" y="30365"/>
                  </a:lnTo>
                  <a:lnTo>
                    <a:pt x="3555" y="28479"/>
                  </a:lnTo>
                  <a:lnTo>
                    <a:pt x="7372" y="26636"/>
                  </a:lnTo>
                  <a:lnTo>
                    <a:pt x="8952" y="25802"/>
                  </a:lnTo>
                  <a:lnTo>
                    <a:pt x="12199" y="24090"/>
                  </a:lnTo>
                  <a:lnTo>
                    <a:pt x="13867" y="23213"/>
                  </a:lnTo>
                  <a:lnTo>
                    <a:pt x="15490" y="22248"/>
                  </a:lnTo>
                  <a:lnTo>
                    <a:pt x="17026" y="21282"/>
                  </a:lnTo>
                  <a:lnTo>
                    <a:pt x="18562" y="20229"/>
                  </a:lnTo>
                  <a:lnTo>
                    <a:pt x="19264" y="19702"/>
                  </a:lnTo>
                  <a:lnTo>
                    <a:pt x="19922" y="19176"/>
                  </a:lnTo>
                  <a:lnTo>
                    <a:pt x="20580" y="18605"/>
                  </a:lnTo>
                  <a:lnTo>
                    <a:pt x="21239" y="18035"/>
                  </a:lnTo>
                  <a:lnTo>
                    <a:pt x="22862" y="16675"/>
                  </a:lnTo>
                  <a:lnTo>
                    <a:pt x="24530" y="15446"/>
                  </a:lnTo>
                  <a:lnTo>
                    <a:pt x="26153" y="14042"/>
                  </a:lnTo>
                  <a:lnTo>
                    <a:pt x="27645" y="12638"/>
                  </a:lnTo>
                  <a:lnTo>
                    <a:pt x="28347" y="11892"/>
                  </a:lnTo>
                  <a:lnTo>
                    <a:pt x="29049" y="11146"/>
                  </a:lnTo>
                  <a:lnTo>
                    <a:pt x="29708" y="10400"/>
                  </a:lnTo>
                  <a:lnTo>
                    <a:pt x="30322" y="9610"/>
                  </a:lnTo>
                  <a:lnTo>
                    <a:pt x="30936" y="8864"/>
                  </a:lnTo>
                  <a:lnTo>
                    <a:pt x="31507" y="8030"/>
                  </a:lnTo>
                  <a:lnTo>
                    <a:pt x="32077" y="7240"/>
                  </a:lnTo>
                  <a:lnTo>
                    <a:pt x="32647" y="6407"/>
                  </a:lnTo>
                  <a:lnTo>
                    <a:pt x="33174" y="5529"/>
                  </a:lnTo>
                  <a:lnTo>
                    <a:pt x="33657" y="4652"/>
                  </a:lnTo>
                  <a:lnTo>
                    <a:pt x="34666" y="2809"/>
                  </a:lnTo>
                  <a:lnTo>
                    <a:pt x="36026" y="263"/>
                  </a:lnTo>
                  <a:lnTo>
                    <a:pt x="36026" y="176"/>
                  </a:lnTo>
                  <a:lnTo>
                    <a:pt x="36026" y="132"/>
                  </a:lnTo>
                  <a:lnTo>
                    <a:pt x="35982" y="44"/>
                  </a:lnTo>
                  <a:lnTo>
                    <a:pt x="3593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1"/>
            <p:cNvSpPr/>
            <p:nvPr/>
          </p:nvSpPr>
          <p:spPr>
            <a:xfrm>
              <a:off x="5375425" y="2000175"/>
              <a:ext cx="840325" cy="647250"/>
            </a:xfrm>
            <a:custGeom>
              <a:rect b="b" l="l" r="r" t="t"/>
              <a:pathLst>
                <a:path extrusionOk="0" h="25890" w="33613">
                  <a:moveTo>
                    <a:pt x="33350" y="1"/>
                  </a:moveTo>
                  <a:lnTo>
                    <a:pt x="33306" y="88"/>
                  </a:lnTo>
                  <a:lnTo>
                    <a:pt x="31638" y="2897"/>
                  </a:lnTo>
                  <a:lnTo>
                    <a:pt x="30322" y="4783"/>
                  </a:lnTo>
                  <a:lnTo>
                    <a:pt x="28874" y="6495"/>
                  </a:lnTo>
                  <a:lnTo>
                    <a:pt x="26943" y="8426"/>
                  </a:lnTo>
                  <a:lnTo>
                    <a:pt x="25056" y="10049"/>
                  </a:lnTo>
                  <a:lnTo>
                    <a:pt x="22994" y="11673"/>
                  </a:lnTo>
                  <a:lnTo>
                    <a:pt x="20361" y="14042"/>
                  </a:lnTo>
                  <a:lnTo>
                    <a:pt x="18123" y="15929"/>
                  </a:lnTo>
                  <a:lnTo>
                    <a:pt x="16105" y="17289"/>
                  </a:lnTo>
                  <a:lnTo>
                    <a:pt x="14174" y="18430"/>
                  </a:lnTo>
                  <a:lnTo>
                    <a:pt x="12112" y="19571"/>
                  </a:lnTo>
                  <a:lnTo>
                    <a:pt x="7811" y="21677"/>
                  </a:lnTo>
                  <a:lnTo>
                    <a:pt x="5661" y="22555"/>
                  </a:lnTo>
                  <a:lnTo>
                    <a:pt x="3511" y="23608"/>
                  </a:lnTo>
                  <a:lnTo>
                    <a:pt x="88" y="25539"/>
                  </a:lnTo>
                  <a:lnTo>
                    <a:pt x="1" y="25583"/>
                  </a:lnTo>
                  <a:lnTo>
                    <a:pt x="1" y="25671"/>
                  </a:lnTo>
                  <a:lnTo>
                    <a:pt x="1" y="25714"/>
                  </a:lnTo>
                  <a:lnTo>
                    <a:pt x="1" y="25802"/>
                  </a:lnTo>
                  <a:lnTo>
                    <a:pt x="88" y="25846"/>
                  </a:lnTo>
                  <a:lnTo>
                    <a:pt x="176" y="25890"/>
                  </a:lnTo>
                  <a:lnTo>
                    <a:pt x="264" y="25846"/>
                  </a:lnTo>
                  <a:lnTo>
                    <a:pt x="3686" y="23915"/>
                  </a:lnTo>
                  <a:lnTo>
                    <a:pt x="5793" y="22862"/>
                  </a:lnTo>
                  <a:lnTo>
                    <a:pt x="7943" y="22028"/>
                  </a:lnTo>
                  <a:lnTo>
                    <a:pt x="12287" y="19878"/>
                  </a:lnTo>
                  <a:lnTo>
                    <a:pt x="14349" y="18737"/>
                  </a:lnTo>
                  <a:lnTo>
                    <a:pt x="16280" y="17553"/>
                  </a:lnTo>
                  <a:lnTo>
                    <a:pt x="18299" y="16236"/>
                  </a:lnTo>
                  <a:lnTo>
                    <a:pt x="18343" y="16236"/>
                  </a:lnTo>
                  <a:lnTo>
                    <a:pt x="20580" y="14306"/>
                  </a:lnTo>
                  <a:lnTo>
                    <a:pt x="23213" y="11936"/>
                  </a:lnTo>
                  <a:lnTo>
                    <a:pt x="25276" y="10312"/>
                  </a:lnTo>
                  <a:lnTo>
                    <a:pt x="27206" y="8689"/>
                  </a:lnTo>
                  <a:lnTo>
                    <a:pt x="29137" y="6714"/>
                  </a:lnTo>
                  <a:lnTo>
                    <a:pt x="30585" y="5003"/>
                  </a:lnTo>
                  <a:lnTo>
                    <a:pt x="31946" y="3072"/>
                  </a:lnTo>
                  <a:lnTo>
                    <a:pt x="33569" y="264"/>
                  </a:lnTo>
                  <a:lnTo>
                    <a:pt x="33613" y="176"/>
                  </a:lnTo>
                  <a:lnTo>
                    <a:pt x="33613" y="132"/>
                  </a:lnTo>
                  <a:lnTo>
                    <a:pt x="33569" y="44"/>
                  </a:lnTo>
                  <a:lnTo>
                    <a:pt x="3352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1"/>
            <p:cNvSpPr/>
            <p:nvPr/>
          </p:nvSpPr>
          <p:spPr>
            <a:xfrm>
              <a:off x="5351300" y="2536625"/>
              <a:ext cx="160175" cy="88875"/>
            </a:xfrm>
            <a:custGeom>
              <a:rect b="b" l="l" r="r" t="t"/>
              <a:pathLst>
                <a:path extrusionOk="0" h="3555" w="6407">
                  <a:moveTo>
                    <a:pt x="6231" y="0"/>
                  </a:moveTo>
                  <a:lnTo>
                    <a:pt x="6143" y="44"/>
                  </a:lnTo>
                  <a:lnTo>
                    <a:pt x="3554" y="1273"/>
                  </a:lnTo>
                  <a:lnTo>
                    <a:pt x="88" y="3247"/>
                  </a:lnTo>
                  <a:lnTo>
                    <a:pt x="44" y="3291"/>
                  </a:lnTo>
                  <a:lnTo>
                    <a:pt x="0" y="3335"/>
                  </a:lnTo>
                  <a:lnTo>
                    <a:pt x="0" y="3423"/>
                  </a:lnTo>
                  <a:lnTo>
                    <a:pt x="44" y="3467"/>
                  </a:lnTo>
                  <a:lnTo>
                    <a:pt x="88" y="3554"/>
                  </a:lnTo>
                  <a:lnTo>
                    <a:pt x="263" y="3554"/>
                  </a:lnTo>
                  <a:lnTo>
                    <a:pt x="3730" y="1580"/>
                  </a:lnTo>
                  <a:lnTo>
                    <a:pt x="6319" y="351"/>
                  </a:lnTo>
                  <a:lnTo>
                    <a:pt x="6363" y="307"/>
                  </a:lnTo>
                  <a:lnTo>
                    <a:pt x="6407" y="263"/>
                  </a:lnTo>
                  <a:lnTo>
                    <a:pt x="6407" y="176"/>
                  </a:lnTo>
                  <a:lnTo>
                    <a:pt x="6363" y="132"/>
                  </a:lnTo>
                  <a:lnTo>
                    <a:pt x="6363" y="44"/>
                  </a:lnTo>
                  <a:lnTo>
                    <a:pt x="6275" y="44"/>
                  </a:lnTo>
                  <a:lnTo>
                    <a:pt x="623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1"/>
            <p:cNvSpPr/>
            <p:nvPr/>
          </p:nvSpPr>
          <p:spPr>
            <a:xfrm>
              <a:off x="5904175" y="2181175"/>
              <a:ext cx="137150" cy="118500"/>
            </a:xfrm>
            <a:custGeom>
              <a:rect b="b" l="l" r="r" t="t"/>
              <a:pathLst>
                <a:path extrusionOk="0" h="4740" w="5486">
                  <a:moveTo>
                    <a:pt x="5267" y="1"/>
                  </a:moveTo>
                  <a:lnTo>
                    <a:pt x="5223" y="45"/>
                  </a:lnTo>
                  <a:lnTo>
                    <a:pt x="3555" y="1493"/>
                  </a:lnTo>
                  <a:lnTo>
                    <a:pt x="89" y="4433"/>
                  </a:lnTo>
                  <a:lnTo>
                    <a:pt x="45" y="4477"/>
                  </a:lnTo>
                  <a:lnTo>
                    <a:pt x="1" y="4564"/>
                  </a:lnTo>
                  <a:lnTo>
                    <a:pt x="1" y="4608"/>
                  </a:lnTo>
                  <a:lnTo>
                    <a:pt x="45" y="4696"/>
                  </a:lnTo>
                  <a:lnTo>
                    <a:pt x="89" y="4740"/>
                  </a:lnTo>
                  <a:lnTo>
                    <a:pt x="176" y="4740"/>
                  </a:lnTo>
                  <a:lnTo>
                    <a:pt x="308" y="4696"/>
                  </a:lnTo>
                  <a:lnTo>
                    <a:pt x="3775" y="1756"/>
                  </a:lnTo>
                  <a:lnTo>
                    <a:pt x="5442" y="308"/>
                  </a:lnTo>
                  <a:lnTo>
                    <a:pt x="5486" y="264"/>
                  </a:lnTo>
                  <a:lnTo>
                    <a:pt x="5486" y="220"/>
                  </a:lnTo>
                  <a:lnTo>
                    <a:pt x="5486" y="132"/>
                  </a:lnTo>
                  <a:lnTo>
                    <a:pt x="5442" y="89"/>
                  </a:lnTo>
                  <a:lnTo>
                    <a:pt x="5398" y="45"/>
                  </a:lnTo>
                  <a:lnTo>
                    <a:pt x="535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1"/>
            <p:cNvSpPr/>
            <p:nvPr/>
          </p:nvSpPr>
          <p:spPr>
            <a:xfrm>
              <a:off x="5889925" y="2072575"/>
              <a:ext cx="210650" cy="199675"/>
            </a:xfrm>
            <a:custGeom>
              <a:rect b="b" l="l" r="r" t="t"/>
              <a:pathLst>
                <a:path extrusionOk="0" h="7987" w="8426">
                  <a:moveTo>
                    <a:pt x="8162" y="1"/>
                  </a:moveTo>
                  <a:lnTo>
                    <a:pt x="8118" y="45"/>
                  </a:lnTo>
                  <a:lnTo>
                    <a:pt x="6670" y="1800"/>
                  </a:lnTo>
                  <a:lnTo>
                    <a:pt x="4871" y="3599"/>
                  </a:lnTo>
                  <a:lnTo>
                    <a:pt x="3379" y="4784"/>
                  </a:lnTo>
                  <a:lnTo>
                    <a:pt x="1712" y="6232"/>
                  </a:lnTo>
                  <a:lnTo>
                    <a:pt x="44" y="7680"/>
                  </a:lnTo>
                  <a:lnTo>
                    <a:pt x="0" y="7724"/>
                  </a:lnTo>
                  <a:lnTo>
                    <a:pt x="0" y="7811"/>
                  </a:lnTo>
                  <a:lnTo>
                    <a:pt x="0" y="7855"/>
                  </a:lnTo>
                  <a:lnTo>
                    <a:pt x="44" y="7943"/>
                  </a:lnTo>
                  <a:lnTo>
                    <a:pt x="88" y="7987"/>
                  </a:lnTo>
                  <a:lnTo>
                    <a:pt x="176" y="7987"/>
                  </a:lnTo>
                  <a:lnTo>
                    <a:pt x="308" y="7943"/>
                  </a:lnTo>
                  <a:lnTo>
                    <a:pt x="1931" y="6495"/>
                  </a:lnTo>
                  <a:lnTo>
                    <a:pt x="3599" y="5047"/>
                  </a:lnTo>
                  <a:lnTo>
                    <a:pt x="5091" y="3862"/>
                  </a:lnTo>
                  <a:lnTo>
                    <a:pt x="6934" y="2019"/>
                  </a:lnTo>
                  <a:lnTo>
                    <a:pt x="8382" y="264"/>
                  </a:lnTo>
                  <a:lnTo>
                    <a:pt x="8426" y="220"/>
                  </a:lnTo>
                  <a:lnTo>
                    <a:pt x="8426" y="132"/>
                  </a:lnTo>
                  <a:lnTo>
                    <a:pt x="8426" y="88"/>
                  </a:lnTo>
                  <a:lnTo>
                    <a:pt x="838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1"/>
            <p:cNvSpPr/>
            <p:nvPr/>
          </p:nvSpPr>
          <p:spPr>
            <a:xfrm>
              <a:off x="5303025" y="2516875"/>
              <a:ext cx="109725" cy="65825"/>
            </a:xfrm>
            <a:custGeom>
              <a:rect b="b" l="l" r="r" t="t"/>
              <a:pathLst>
                <a:path extrusionOk="0" h="2633" w="4389">
                  <a:moveTo>
                    <a:pt x="4213" y="0"/>
                  </a:moveTo>
                  <a:lnTo>
                    <a:pt x="4169" y="44"/>
                  </a:lnTo>
                  <a:lnTo>
                    <a:pt x="88" y="2282"/>
                  </a:lnTo>
                  <a:lnTo>
                    <a:pt x="44" y="2326"/>
                  </a:lnTo>
                  <a:lnTo>
                    <a:pt x="0" y="2414"/>
                  </a:lnTo>
                  <a:lnTo>
                    <a:pt x="0" y="2457"/>
                  </a:lnTo>
                  <a:lnTo>
                    <a:pt x="0" y="2545"/>
                  </a:lnTo>
                  <a:lnTo>
                    <a:pt x="88" y="2589"/>
                  </a:lnTo>
                  <a:lnTo>
                    <a:pt x="176" y="2633"/>
                  </a:lnTo>
                  <a:lnTo>
                    <a:pt x="264" y="2589"/>
                  </a:lnTo>
                  <a:lnTo>
                    <a:pt x="4301" y="351"/>
                  </a:lnTo>
                  <a:lnTo>
                    <a:pt x="4388" y="307"/>
                  </a:lnTo>
                  <a:lnTo>
                    <a:pt x="4388" y="263"/>
                  </a:lnTo>
                  <a:lnTo>
                    <a:pt x="4388" y="176"/>
                  </a:lnTo>
                  <a:lnTo>
                    <a:pt x="4388" y="132"/>
                  </a:lnTo>
                  <a:lnTo>
                    <a:pt x="4345" y="44"/>
                  </a:lnTo>
                  <a:lnTo>
                    <a:pt x="4301" y="44"/>
                  </a:lnTo>
                  <a:lnTo>
                    <a:pt x="421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1"/>
            <p:cNvSpPr/>
            <p:nvPr/>
          </p:nvSpPr>
          <p:spPr>
            <a:xfrm>
              <a:off x="6039125" y="1741275"/>
              <a:ext cx="930275" cy="1504025"/>
            </a:xfrm>
            <a:custGeom>
              <a:rect b="b" l="l" r="r" t="t"/>
              <a:pathLst>
                <a:path extrusionOk="0" h="60161" w="37211">
                  <a:moveTo>
                    <a:pt x="35149" y="1"/>
                  </a:moveTo>
                  <a:lnTo>
                    <a:pt x="35105" y="45"/>
                  </a:lnTo>
                  <a:lnTo>
                    <a:pt x="35017" y="89"/>
                  </a:lnTo>
                  <a:lnTo>
                    <a:pt x="34973" y="132"/>
                  </a:lnTo>
                  <a:lnTo>
                    <a:pt x="34973" y="176"/>
                  </a:lnTo>
                  <a:lnTo>
                    <a:pt x="34973" y="264"/>
                  </a:lnTo>
                  <a:lnTo>
                    <a:pt x="35017" y="308"/>
                  </a:lnTo>
                  <a:lnTo>
                    <a:pt x="36333" y="1756"/>
                  </a:lnTo>
                  <a:lnTo>
                    <a:pt x="36509" y="2195"/>
                  </a:lnTo>
                  <a:lnTo>
                    <a:pt x="36772" y="4433"/>
                  </a:lnTo>
                  <a:lnTo>
                    <a:pt x="36860" y="7329"/>
                  </a:lnTo>
                  <a:lnTo>
                    <a:pt x="36728" y="8557"/>
                  </a:lnTo>
                  <a:lnTo>
                    <a:pt x="35938" y="10400"/>
                  </a:lnTo>
                  <a:lnTo>
                    <a:pt x="34973" y="12770"/>
                  </a:lnTo>
                  <a:lnTo>
                    <a:pt x="33657" y="16588"/>
                  </a:lnTo>
                  <a:lnTo>
                    <a:pt x="32252" y="19133"/>
                  </a:lnTo>
                  <a:lnTo>
                    <a:pt x="30936" y="21590"/>
                  </a:lnTo>
                  <a:lnTo>
                    <a:pt x="29883" y="24091"/>
                  </a:lnTo>
                  <a:lnTo>
                    <a:pt x="27250" y="28742"/>
                  </a:lnTo>
                  <a:lnTo>
                    <a:pt x="27250" y="28830"/>
                  </a:lnTo>
                  <a:lnTo>
                    <a:pt x="27206" y="30585"/>
                  </a:lnTo>
                  <a:lnTo>
                    <a:pt x="27338" y="32253"/>
                  </a:lnTo>
                  <a:lnTo>
                    <a:pt x="28435" y="40239"/>
                  </a:lnTo>
                  <a:lnTo>
                    <a:pt x="28215" y="40590"/>
                  </a:lnTo>
                  <a:lnTo>
                    <a:pt x="27426" y="41204"/>
                  </a:lnTo>
                  <a:lnTo>
                    <a:pt x="25144" y="42565"/>
                  </a:lnTo>
                  <a:lnTo>
                    <a:pt x="22730" y="44232"/>
                  </a:lnTo>
                  <a:lnTo>
                    <a:pt x="20054" y="45856"/>
                  </a:lnTo>
                  <a:lnTo>
                    <a:pt x="20054" y="45900"/>
                  </a:lnTo>
                  <a:lnTo>
                    <a:pt x="16499" y="48708"/>
                  </a:lnTo>
                  <a:lnTo>
                    <a:pt x="14569" y="49761"/>
                  </a:lnTo>
                  <a:lnTo>
                    <a:pt x="14569" y="49805"/>
                  </a:lnTo>
                  <a:lnTo>
                    <a:pt x="12418" y="51867"/>
                  </a:lnTo>
                  <a:lnTo>
                    <a:pt x="11409" y="52569"/>
                  </a:lnTo>
                  <a:lnTo>
                    <a:pt x="8118" y="54281"/>
                  </a:lnTo>
                  <a:lnTo>
                    <a:pt x="6626" y="54939"/>
                  </a:lnTo>
                  <a:lnTo>
                    <a:pt x="6626" y="54983"/>
                  </a:lnTo>
                  <a:lnTo>
                    <a:pt x="5134" y="56036"/>
                  </a:lnTo>
                  <a:lnTo>
                    <a:pt x="3160" y="57484"/>
                  </a:lnTo>
                  <a:lnTo>
                    <a:pt x="88" y="59854"/>
                  </a:lnTo>
                  <a:lnTo>
                    <a:pt x="0" y="59897"/>
                  </a:lnTo>
                  <a:lnTo>
                    <a:pt x="0" y="59941"/>
                  </a:lnTo>
                  <a:lnTo>
                    <a:pt x="0" y="60029"/>
                  </a:lnTo>
                  <a:lnTo>
                    <a:pt x="44" y="60073"/>
                  </a:lnTo>
                  <a:lnTo>
                    <a:pt x="88" y="60117"/>
                  </a:lnTo>
                  <a:lnTo>
                    <a:pt x="176" y="60161"/>
                  </a:lnTo>
                  <a:lnTo>
                    <a:pt x="264" y="60117"/>
                  </a:lnTo>
                  <a:lnTo>
                    <a:pt x="3335" y="57791"/>
                  </a:lnTo>
                  <a:lnTo>
                    <a:pt x="5354" y="56299"/>
                  </a:lnTo>
                  <a:lnTo>
                    <a:pt x="6802" y="55246"/>
                  </a:lnTo>
                  <a:lnTo>
                    <a:pt x="8250" y="54588"/>
                  </a:lnTo>
                  <a:lnTo>
                    <a:pt x="11585" y="52877"/>
                  </a:lnTo>
                  <a:lnTo>
                    <a:pt x="11585" y="52833"/>
                  </a:lnTo>
                  <a:lnTo>
                    <a:pt x="12638" y="52174"/>
                  </a:lnTo>
                  <a:lnTo>
                    <a:pt x="12638" y="52131"/>
                  </a:lnTo>
                  <a:lnTo>
                    <a:pt x="14788" y="50068"/>
                  </a:lnTo>
                  <a:lnTo>
                    <a:pt x="16675" y="48971"/>
                  </a:lnTo>
                  <a:lnTo>
                    <a:pt x="16719" y="48971"/>
                  </a:lnTo>
                  <a:lnTo>
                    <a:pt x="20229" y="46163"/>
                  </a:lnTo>
                  <a:lnTo>
                    <a:pt x="22906" y="44539"/>
                  </a:lnTo>
                  <a:lnTo>
                    <a:pt x="25319" y="42872"/>
                  </a:lnTo>
                  <a:lnTo>
                    <a:pt x="27645" y="41512"/>
                  </a:lnTo>
                  <a:lnTo>
                    <a:pt x="27645" y="41468"/>
                  </a:lnTo>
                  <a:lnTo>
                    <a:pt x="28435" y="40853"/>
                  </a:lnTo>
                  <a:lnTo>
                    <a:pt x="28479" y="40809"/>
                  </a:lnTo>
                  <a:lnTo>
                    <a:pt x="28786" y="40415"/>
                  </a:lnTo>
                  <a:lnTo>
                    <a:pt x="28786" y="40283"/>
                  </a:lnTo>
                  <a:lnTo>
                    <a:pt x="27689" y="32209"/>
                  </a:lnTo>
                  <a:lnTo>
                    <a:pt x="27557" y="30585"/>
                  </a:lnTo>
                  <a:lnTo>
                    <a:pt x="27601" y="28874"/>
                  </a:lnTo>
                  <a:lnTo>
                    <a:pt x="30190" y="24223"/>
                  </a:lnTo>
                  <a:lnTo>
                    <a:pt x="31243" y="21722"/>
                  </a:lnTo>
                  <a:lnTo>
                    <a:pt x="32560" y="19308"/>
                  </a:lnTo>
                  <a:lnTo>
                    <a:pt x="33964" y="16763"/>
                  </a:lnTo>
                  <a:lnTo>
                    <a:pt x="33964" y="16719"/>
                  </a:lnTo>
                  <a:lnTo>
                    <a:pt x="35280" y="12902"/>
                  </a:lnTo>
                  <a:lnTo>
                    <a:pt x="36246" y="10532"/>
                  </a:lnTo>
                  <a:lnTo>
                    <a:pt x="37079" y="8645"/>
                  </a:lnTo>
                  <a:lnTo>
                    <a:pt x="37079" y="8601"/>
                  </a:lnTo>
                  <a:lnTo>
                    <a:pt x="37211" y="7373"/>
                  </a:lnTo>
                  <a:lnTo>
                    <a:pt x="37123" y="4389"/>
                  </a:lnTo>
                  <a:lnTo>
                    <a:pt x="36860" y="2107"/>
                  </a:lnTo>
                  <a:lnTo>
                    <a:pt x="36860" y="2063"/>
                  </a:lnTo>
                  <a:lnTo>
                    <a:pt x="36640" y="1580"/>
                  </a:lnTo>
                  <a:lnTo>
                    <a:pt x="36597" y="1537"/>
                  </a:lnTo>
                  <a:lnTo>
                    <a:pt x="35280" y="89"/>
                  </a:lnTo>
                  <a:lnTo>
                    <a:pt x="35236" y="45"/>
                  </a:lnTo>
                  <a:lnTo>
                    <a:pt x="3514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1"/>
            <p:cNvSpPr/>
            <p:nvPr/>
          </p:nvSpPr>
          <p:spPr>
            <a:xfrm>
              <a:off x="6067650" y="1763225"/>
              <a:ext cx="930275" cy="1507300"/>
            </a:xfrm>
            <a:custGeom>
              <a:rect b="b" l="l" r="r" t="t"/>
              <a:pathLst>
                <a:path extrusionOk="0" h="60292" w="37211">
                  <a:moveTo>
                    <a:pt x="35982" y="0"/>
                  </a:moveTo>
                  <a:lnTo>
                    <a:pt x="35938" y="44"/>
                  </a:lnTo>
                  <a:lnTo>
                    <a:pt x="35851" y="88"/>
                  </a:lnTo>
                  <a:lnTo>
                    <a:pt x="35807" y="132"/>
                  </a:lnTo>
                  <a:lnTo>
                    <a:pt x="35807" y="176"/>
                  </a:lnTo>
                  <a:lnTo>
                    <a:pt x="35851" y="264"/>
                  </a:lnTo>
                  <a:lnTo>
                    <a:pt x="35894" y="308"/>
                  </a:lnTo>
                  <a:lnTo>
                    <a:pt x="36772" y="1141"/>
                  </a:lnTo>
                  <a:lnTo>
                    <a:pt x="36772" y="2370"/>
                  </a:lnTo>
                  <a:lnTo>
                    <a:pt x="36860" y="5310"/>
                  </a:lnTo>
                  <a:lnTo>
                    <a:pt x="36860" y="7241"/>
                  </a:lnTo>
                  <a:lnTo>
                    <a:pt x="36860" y="7943"/>
                  </a:lnTo>
                  <a:lnTo>
                    <a:pt x="36772" y="8557"/>
                  </a:lnTo>
                  <a:lnTo>
                    <a:pt x="36597" y="9127"/>
                  </a:lnTo>
                  <a:lnTo>
                    <a:pt x="36377" y="9786"/>
                  </a:lnTo>
                  <a:lnTo>
                    <a:pt x="35587" y="11629"/>
                  </a:lnTo>
                  <a:lnTo>
                    <a:pt x="34578" y="13823"/>
                  </a:lnTo>
                  <a:lnTo>
                    <a:pt x="33481" y="16631"/>
                  </a:lnTo>
                  <a:lnTo>
                    <a:pt x="32033" y="19001"/>
                  </a:lnTo>
                  <a:lnTo>
                    <a:pt x="30717" y="21414"/>
                  </a:lnTo>
                  <a:lnTo>
                    <a:pt x="29927" y="23652"/>
                  </a:lnTo>
                  <a:lnTo>
                    <a:pt x="29927" y="23740"/>
                  </a:lnTo>
                  <a:lnTo>
                    <a:pt x="30190" y="24924"/>
                  </a:lnTo>
                  <a:lnTo>
                    <a:pt x="30409" y="29532"/>
                  </a:lnTo>
                  <a:lnTo>
                    <a:pt x="30453" y="32472"/>
                  </a:lnTo>
                  <a:lnTo>
                    <a:pt x="30453" y="35587"/>
                  </a:lnTo>
                  <a:lnTo>
                    <a:pt x="30409" y="40195"/>
                  </a:lnTo>
                  <a:lnTo>
                    <a:pt x="30234" y="40370"/>
                  </a:lnTo>
                  <a:lnTo>
                    <a:pt x="29225" y="40941"/>
                  </a:lnTo>
                  <a:lnTo>
                    <a:pt x="29181" y="40985"/>
                  </a:lnTo>
                  <a:lnTo>
                    <a:pt x="28171" y="41950"/>
                  </a:lnTo>
                  <a:lnTo>
                    <a:pt x="26153" y="43047"/>
                  </a:lnTo>
                  <a:lnTo>
                    <a:pt x="23257" y="44627"/>
                  </a:lnTo>
                  <a:lnTo>
                    <a:pt x="20843" y="46206"/>
                  </a:lnTo>
                  <a:lnTo>
                    <a:pt x="18825" y="47391"/>
                  </a:lnTo>
                  <a:lnTo>
                    <a:pt x="18825" y="47435"/>
                  </a:lnTo>
                  <a:lnTo>
                    <a:pt x="16017" y="49585"/>
                  </a:lnTo>
                  <a:lnTo>
                    <a:pt x="13910" y="50594"/>
                  </a:lnTo>
                  <a:lnTo>
                    <a:pt x="13866" y="50638"/>
                  </a:lnTo>
                  <a:lnTo>
                    <a:pt x="12023" y="52262"/>
                  </a:lnTo>
                  <a:lnTo>
                    <a:pt x="11014" y="52920"/>
                  </a:lnTo>
                  <a:lnTo>
                    <a:pt x="7328" y="54895"/>
                  </a:lnTo>
                  <a:lnTo>
                    <a:pt x="5880" y="55641"/>
                  </a:lnTo>
                  <a:lnTo>
                    <a:pt x="4213" y="56869"/>
                  </a:lnTo>
                  <a:lnTo>
                    <a:pt x="2150" y="58361"/>
                  </a:lnTo>
                  <a:lnTo>
                    <a:pt x="88" y="59985"/>
                  </a:lnTo>
                  <a:lnTo>
                    <a:pt x="44" y="60029"/>
                  </a:lnTo>
                  <a:lnTo>
                    <a:pt x="0" y="60116"/>
                  </a:lnTo>
                  <a:lnTo>
                    <a:pt x="0" y="60160"/>
                  </a:lnTo>
                  <a:lnTo>
                    <a:pt x="44" y="60248"/>
                  </a:lnTo>
                  <a:lnTo>
                    <a:pt x="132" y="60292"/>
                  </a:lnTo>
                  <a:lnTo>
                    <a:pt x="176" y="60292"/>
                  </a:lnTo>
                  <a:lnTo>
                    <a:pt x="307" y="60248"/>
                  </a:lnTo>
                  <a:lnTo>
                    <a:pt x="2370" y="58668"/>
                  </a:lnTo>
                  <a:lnTo>
                    <a:pt x="4388" y="57176"/>
                  </a:lnTo>
                  <a:lnTo>
                    <a:pt x="6056" y="55904"/>
                  </a:lnTo>
                  <a:lnTo>
                    <a:pt x="7504" y="55202"/>
                  </a:lnTo>
                  <a:lnTo>
                    <a:pt x="11190" y="53227"/>
                  </a:lnTo>
                  <a:lnTo>
                    <a:pt x="12243" y="52525"/>
                  </a:lnTo>
                  <a:lnTo>
                    <a:pt x="14086" y="50902"/>
                  </a:lnTo>
                  <a:lnTo>
                    <a:pt x="16192" y="49892"/>
                  </a:lnTo>
                  <a:lnTo>
                    <a:pt x="16192" y="49848"/>
                  </a:lnTo>
                  <a:lnTo>
                    <a:pt x="19044" y="47698"/>
                  </a:lnTo>
                  <a:lnTo>
                    <a:pt x="21019" y="46514"/>
                  </a:lnTo>
                  <a:lnTo>
                    <a:pt x="23432" y="44934"/>
                  </a:lnTo>
                  <a:lnTo>
                    <a:pt x="26328" y="43354"/>
                  </a:lnTo>
                  <a:lnTo>
                    <a:pt x="28347" y="42213"/>
                  </a:lnTo>
                  <a:lnTo>
                    <a:pt x="28391" y="42213"/>
                  </a:lnTo>
                  <a:lnTo>
                    <a:pt x="29400" y="41248"/>
                  </a:lnTo>
                  <a:lnTo>
                    <a:pt x="30453" y="40677"/>
                  </a:lnTo>
                  <a:lnTo>
                    <a:pt x="30497" y="40634"/>
                  </a:lnTo>
                  <a:lnTo>
                    <a:pt x="30717" y="40370"/>
                  </a:lnTo>
                  <a:lnTo>
                    <a:pt x="30760" y="40239"/>
                  </a:lnTo>
                  <a:lnTo>
                    <a:pt x="30804" y="35587"/>
                  </a:lnTo>
                  <a:lnTo>
                    <a:pt x="30804" y="32472"/>
                  </a:lnTo>
                  <a:lnTo>
                    <a:pt x="30760" y="29488"/>
                  </a:lnTo>
                  <a:lnTo>
                    <a:pt x="30541" y="24881"/>
                  </a:lnTo>
                  <a:lnTo>
                    <a:pt x="30541" y="24837"/>
                  </a:lnTo>
                  <a:lnTo>
                    <a:pt x="30278" y="23740"/>
                  </a:lnTo>
                  <a:lnTo>
                    <a:pt x="31024" y="21546"/>
                  </a:lnTo>
                  <a:lnTo>
                    <a:pt x="32340" y="19176"/>
                  </a:lnTo>
                  <a:lnTo>
                    <a:pt x="33788" y="16807"/>
                  </a:lnTo>
                  <a:lnTo>
                    <a:pt x="33788" y="16763"/>
                  </a:lnTo>
                  <a:lnTo>
                    <a:pt x="34929" y="13954"/>
                  </a:lnTo>
                  <a:lnTo>
                    <a:pt x="35894" y="11760"/>
                  </a:lnTo>
                  <a:lnTo>
                    <a:pt x="36684" y="9917"/>
                  </a:lnTo>
                  <a:lnTo>
                    <a:pt x="36948" y="9215"/>
                  </a:lnTo>
                  <a:lnTo>
                    <a:pt x="37123" y="8601"/>
                  </a:lnTo>
                  <a:lnTo>
                    <a:pt x="37211" y="7987"/>
                  </a:lnTo>
                  <a:lnTo>
                    <a:pt x="37211" y="7285"/>
                  </a:lnTo>
                  <a:lnTo>
                    <a:pt x="37211" y="5310"/>
                  </a:lnTo>
                  <a:lnTo>
                    <a:pt x="37123" y="2370"/>
                  </a:lnTo>
                  <a:lnTo>
                    <a:pt x="37123" y="1097"/>
                  </a:lnTo>
                  <a:lnTo>
                    <a:pt x="37123" y="1010"/>
                  </a:lnTo>
                  <a:lnTo>
                    <a:pt x="37079" y="966"/>
                  </a:lnTo>
                  <a:lnTo>
                    <a:pt x="36114" y="44"/>
                  </a:lnTo>
                  <a:lnTo>
                    <a:pt x="36070" y="44"/>
                  </a:lnTo>
                  <a:lnTo>
                    <a:pt x="3598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1"/>
            <p:cNvSpPr/>
            <p:nvPr/>
          </p:nvSpPr>
          <p:spPr>
            <a:xfrm>
              <a:off x="7317150" y="4387275"/>
              <a:ext cx="64725" cy="41700"/>
            </a:xfrm>
            <a:custGeom>
              <a:rect b="b" l="l" r="r" t="t"/>
              <a:pathLst>
                <a:path extrusionOk="0" h="1668" w="2589">
                  <a:moveTo>
                    <a:pt x="132" y="0"/>
                  </a:moveTo>
                  <a:lnTo>
                    <a:pt x="88" y="44"/>
                  </a:lnTo>
                  <a:lnTo>
                    <a:pt x="44" y="88"/>
                  </a:lnTo>
                  <a:lnTo>
                    <a:pt x="0" y="176"/>
                  </a:lnTo>
                  <a:lnTo>
                    <a:pt x="0" y="220"/>
                  </a:lnTo>
                  <a:lnTo>
                    <a:pt x="44" y="307"/>
                  </a:lnTo>
                  <a:lnTo>
                    <a:pt x="88" y="351"/>
                  </a:lnTo>
                  <a:lnTo>
                    <a:pt x="2326" y="1624"/>
                  </a:lnTo>
                  <a:lnTo>
                    <a:pt x="2413" y="1668"/>
                  </a:lnTo>
                  <a:lnTo>
                    <a:pt x="2501" y="1624"/>
                  </a:lnTo>
                  <a:lnTo>
                    <a:pt x="2589" y="1580"/>
                  </a:lnTo>
                  <a:lnTo>
                    <a:pt x="2589" y="1492"/>
                  </a:lnTo>
                  <a:lnTo>
                    <a:pt x="2589" y="1448"/>
                  </a:lnTo>
                  <a:lnTo>
                    <a:pt x="2545" y="1360"/>
                  </a:lnTo>
                  <a:lnTo>
                    <a:pt x="2501" y="1317"/>
                  </a:lnTo>
                  <a:lnTo>
                    <a:pt x="263" y="44"/>
                  </a:lnTo>
                  <a:lnTo>
                    <a:pt x="21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1"/>
            <p:cNvSpPr/>
            <p:nvPr/>
          </p:nvSpPr>
          <p:spPr>
            <a:xfrm>
              <a:off x="7284225" y="4357650"/>
              <a:ext cx="41725" cy="38425"/>
            </a:xfrm>
            <a:custGeom>
              <a:rect b="b" l="l" r="r" t="t"/>
              <a:pathLst>
                <a:path extrusionOk="0" h="1537" w="1669">
                  <a:moveTo>
                    <a:pt x="88" y="0"/>
                  </a:moveTo>
                  <a:lnTo>
                    <a:pt x="45" y="88"/>
                  </a:lnTo>
                  <a:lnTo>
                    <a:pt x="1" y="132"/>
                  </a:lnTo>
                  <a:lnTo>
                    <a:pt x="1" y="176"/>
                  </a:lnTo>
                  <a:lnTo>
                    <a:pt x="45" y="264"/>
                  </a:lnTo>
                  <a:lnTo>
                    <a:pt x="483" y="966"/>
                  </a:lnTo>
                  <a:lnTo>
                    <a:pt x="571" y="1010"/>
                  </a:lnTo>
                  <a:lnTo>
                    <a:pt x="1405" y="1536"/>
                  </a:lnTo>
                  <a:lnTo>
                    <a:pt x="1580" y="1536"/>
                  </a:lnTo>
                  <a:lnTo>
                    <a:pt x="1668" y="1448"/>
                  </a:lnTo>
                  <a:lnTo>
                    <a:pt x="1668" y="1405"/>
                  </a:lnTo>
                  <a:lnTo>
                    <a:pt x="1668" y="1317"/>
                  </a:lnTo>
                  <a:lnTo>
                    <a:pt x="1624" y="1273"/>
                  </a:lnTo>
                  <a:lnTo>
                    <a:pt x="1580" y="1229"/>
                  </a:lnTo>
                  <a:lnTo>
                    <a:pt x="790" y="746"/>
                  </a:lnTo>
                  <a:lnTo>
                    <a:pt x="308" y="88"/>
                  </a:lnTo>
                  <a:lnTo>
                    <a:pt x="26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1"/>
            <p:cNvSpPr/>
            <p:nvPr/>
          </p:nvSpPr>
          <p:spPr>
            <a:xfrm>
              <a:off x="7108700" y="4199675"/>
              <a:ext cx="231500" cy="292925"/>
            </a:xfrm>
            <a:custGeom>
              <a:rect b="b" l="l" r="r" t="t"/>
              <a:pathLst>
                <a:path extrusionOk="0" h="11717" w="9260">
                  <a:moveTo>
                    <a:pt x="89" y="1"/>
                  </a:moveTo>
                  <a:lnTo>
                    <a:pt x="45" y="44"/>
                  </a:lnTo>
                  <a:lnTo>
                    <a:pt x="1" y="88"/>
                  </a:lnTo>
                  <a:lnTo>
                    <a:pt x="1" y="176"/>
                  </a:lnTo>
                  <a:lnTo>
                    <a:pt x="1" y="220"/>
                  </a:lnTo>
                  <a:lnTo>
                    <a:pt x="1624" y="3643"/>
                  </a:lnTo>
                  <a:lnTo>
                    <a:pt x="2985" y="6407"/>
                  </a:lnTo>
                  <a:lnTo>
                    <a:pt x="3774" y="8513"/>
                  </a:lnTo>
                  <a:lnTo>
                    <a:pt x="4213" y="9347"/>
                  </a:lnTo>
                  <a:lnTo>
                    <a:pt x="4301" y="9435"/>
                  </a:lnTo>
                  <a:lnTo>
                    <a:pt x="7373" y="10883"/>
                  </a:lnTo>
                  <a:lnTo>
                    <a:pt x="8996" y="11673"/>
                  </a:lnTo>
                  <a:lnTo>
                    <a:pt x="9084" y="11717"/>
                  </a:lnTo>
                  <a:lnTo>
                    <a:pt x="9172" y="11673"/>
                  </a:lnTo>
                  <a:lnTo>
                    <a:pt x="9260" y="11629"/>
                  </a:lnTo>
                  <a:lnTo>
                    <a:pt x="9260" y="11541"/>
                  </a:lnTo>
                  <a:lnTo>
                    <a:pt x="9260" y="11497"/>
                  </a:lnTo>
                  <a:lnTo>
                    <a:pt x="9216" y="11409"/>
                  </a:lnTo>
                  <a:lnTo>
                    <a:pt x="9172" y="11366"/>
                  </a:lnTo>
                  <a:lnTo>
                    <a:pt x="7548" y="10576"/>
                  </a:lnTo>
                  <a:lnTo>
                    <a:pt x="4520" y="9128"/>
                  </a:lnTo>
                  <a:lnTo>
                    <a:pt x="4082" y="8338"/>
                  </a:lnTo>
                  <a:lnTo>
                    <a:pt x="3336" y="6275"/>
                  </a:lnTo>
                  <a:lnTo>
                    <a:pt x="3292" y="6275"/>
                  </a:lnTo>
                  <a:lnTo>
                    <a:pt x="1932" y="3511"/>
                  </a:lnTo>
                  <a:lnTo>
                    <a:pt x="308" y="88"/>
                  </a:lnTo>
                  <a:lnTo>
                    <a:pt x="264" y="44"/>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1"/>
            <p:cNvSpPr/>
            <p:nvPr/>
          </p:nvSpPr>
          <p:spPr>
            <a:xfrm>
              <a:off x="6978150" y="4100950"/>
              <a:ext cx="378500" cy="413600"/>
            </a:xfrm>
            <a:custGeom>
              <a:rect b="b" l="l" r="r" t="t"/>
              <a:pathLst>
                <a:path extrusionOk="0" h="16544" w="15140">
                  <a:moveTo>
                    <a:pt x="922" y="0"/>
                  </a:moveTo>
                  <a:lnTo>
                    <a:pt x="835" y="44"/>
                  </a:lnTo>
                  <a:lnTo>
                    <a:pt x="835" y="132"/>
                  </a:lnTo>
                  <a:lnTo>
                    <a:pt x="220" y="2326"/>
                  </a:lnTo>
                  <a:lnTo>
                    <a:pt x="1" y="3204"/>
                  </a:lnTo>
                  <a:lnTo>
                    <a:pt x="1" y="3335"/>
                  </a:lnTo>
                  <a:lnTo>
                    <a:pt x="791" y="5178"/>
                  </a:lnTo>
                  <a:lnTo>
                    <a:pt x="2283" y="7987"/>
                  </a:lnTo>
                  <a:lnTo>
                    <a:pt x="4257" y="11278"/>
                  </a:lnTo>
                  <a:lnTo>
                    <a:pt x="5223" y="12550"/>
                  </a:lnTo>
                  <a:lnTo>
                    <a:pt x="5223" y="12594"/>
                  </a:lnTo>
                  <a:lnTo>
                    <a:pt x="6056" y="13428"/>
                  </a:lnTo>
                  <a:lnTo>
                    <a:pt x="6100" y="13428"/>
                  </a:lnTo>
                  <a:lnTo>
                    <a:pt x="8733" y="14788"/>
                  </a:lnTo>
                  <a:lnTo>
                    <a:pt x="8777" y="14788"/>
                  </a:lnTo>
                  <a:lnTo>
                    <a:pt x="11542" y="15666"/>
                  </a:lnTo>
                  <a:lnTo>
                    <a:pt x="13779" y="16499"/>
                  </a:lnTo>
                  <a:lnTo>
                    <a:pt x="13823" y="16543"/>
                  </a:lnTo>
                  <a:lnTo>
                    <a:pt x="13867" y="16543"/>
                  </a:lnTo>
                  <a:lnTo>
                    <a:pt x="14964" y="16455"/>
                  </a:lnTo>
                  <a:lnTo>
                    <a:pt x="15052" y="16455"/>
                  </a:lnTo>
                  <a:lnTo>
                    <a:pt x="15096" y="16412"/>
                  </a:lnTo>
                  <a:lnTo>
                    <a:pt x="15140" y="16324"/>
                  </a:lnTo>
                  <a:lnTo>
                    <a:pt x="15140" y="16280"/>
                  </a:lnTo>
                  <a:lnTo>
                    <a:pt x="15096" y="16192"/>
                  </a:lnTo>
                  <a:lnTo>
                    <a:pt x="15052" y="16148"/>
                  </a:lnTo>
                  <a:lnTo>
                    <a:pt x="15008" y="16104"/>
                  </a:lnTo>
                  <a:lnTo>
                    <a:pt x="14964" y="16104"/>
                  </a:lnTo>
                  <a:lnTo>
                    <a:pt x="13867" y="16192"/>
                  </a:lnTo>
                  <a:lnTo>
                    <a:pt x="11673" y="15315"/>
                  </a:lnTo>
                  <a:lnTo>
                    <a:pt x="8909" y="14437"/>
                  </a:lnTo>
                  <a:lnTo>
                    <a:pt x="6276" y="13121"/>
                  </a:lnTo>
                  <a:lnTo>
                    <a:pt x="5486" y="12331"/>
                  </a:lnTo>
                  <a:lnTo>
                    <a:pt x="4521" y="11102"/>
                  </a:lnTo>
                  <a:lnTo>
                    <a:pt x="2590" y="7811"/>
                  </a:lnTo>
                  <a:lnTo>
                    <a:pt x="1098" y="5047"/>
                  </a:lnTo>
                  <a:lnTo>
                    <a:pt x="352" y="3247"/>
                  </a:lnTo>
                  <a:lnTo>
                    <a:pt x="571" y="2414"/>
                  </a:lnTo>
                  <a:lnTo>
                    <a:pt x="1142" y="220"/>
                  </a:lnTo>
                  <a:lnTo>
                    <a:pt x="1186" y="132"/>
                  </a:lnTo>
                  <a:lnTo>
                    <a:pt x="1142" y="88"/>
                  </a:lnTo>
                  <a:lnTo>
                    <a:pt x="109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1"/>
            <p:cNvSpPr/>
            <p:nvPr/>
          </p:nvSpPr>
          <p:spPr>
            <a:xfrm>
              <a:off x="6866275" y="4041700"/>
              <a:ext cx="453075" cy="489300"/>
            </a:xfrm>
            <a:custGeom>
              <a:rect b="b" l="l" r="r" t="t"/>
              <a:pathLst>
                <a:path extrusionOk="0" h="19572" w="18123">
                  <a:moveTo>
                    <a:pt x="2765" y="1"/>
                  </a:moveTo>
                  <a:lnTo>
                    <a:pt x="2721" y="89"/>
                  </a:lnTo>
                  <a:lnTo>
                    <a:pt x="966" y="2546"/>
                  </a:lnTo>
                  <a:lnTo>
                    <a:pt x="966" y="2590"/>
                  </a:lnTo>
                  <a:lnTo>
                    <a:pt x="176" y="4740"/>
                  </a:lnTo>
                  <a:lnTo>
                    <a:pt x="0" y="5442"/>
                  </a:lnTo>
                  <a:lnTo>
                    <a:pt x="0" y="5486"/>
                  </a:lnTo>
                  <a:lnTo>
                    <a:pt x="0" y="7153"/>
                  </a:lnTo>
                  <a:lnTo>
                    <a:pt x="44" y="7285"/>
                  </a:lnTo>
                  <a:lnTo>
                    <a:pt x="263" y="7504"/>
                  </a:lnTo>
                  <a:lnTo>
                    <a:pt x="307" y="7548"/>
                  </a:lnTo>
                  <a:lnTo>
                    <a:pt x="351" y="7592"/>
                  </a:lnTo>
                  <a:lnTo>
                    <a:pt x="1931" y="7680"/>
                  </a:lnTo>
                  <a:lnTo>
                    <a:pt x="3028" y="9260"/>
                  </a:lnTo>
                  <a:lnTo>
                    <a:pt x="4476" y="11849"/>
                  </a:lnTo>
                  <a:lnTo>
                    <a:pt x="5749" y="14569"/>
                  </a:lnTo>
                  <a:lnTo>
                    <a:pt x="6407" y="15622"/>
                  </a:lnTo>
                  <a:lnTo>
                    <a:pt x="6451" y="15666"/>
                  </a:lnTo>
                  <a:lnTo>
                    <a:pt x="7153" y="16280"/>
                  </a:lnTo>
                  <a:lnTo>
                    <a:pt x="7197" y="16280"/>
                  </a:lnTo>
                  <a:lnTo>
                    <a:pt x="7855" y="16588"/>
                  </a:lnTo>
                  <a:lnTo>
                    <a:pt x="8381" y="16675"/>
                  </a:lnTo>
                  <a:lnTo>
                    <a:pt x="12331" y="18036"/>
                  </a:lnTo>
                  <a:lnTo>
                    <a:pt x="14744" y="18738"/>
                  </a:lnTo>
                  <a:lnTo>
                    <a:pt x="17465" y="19571"/>
                  </a:lnTo>
                  <a:lnTo>
                    <a:pt x="17552" y="19571"/>
                  </a:lnTo>
                  <a:lnTo>
                    <a:pt x="17991" y="19484"/>
                  </a:lnTo>
                  <a:lnTo>
                    <a:pt x="18035" y="19484"/>
                  </a:lnTo>
                  <a:lnTo>
                    <a:pt x="18123" y="19440"/>
                  </a:lnTo>
                  <a:lnTo>
                    <a:pt x="18123" y="19352"/>
                  </a:lnTo>
                  <a:lnTo>
                    <a:pt x="18123" y="19308"/>
                  </a:lnTo>
                  <a:lnTo>
                    <a:pt x="18123" y="19220"/>
                  </a:lnTo>
                  <a:lnTo>
                    <a:pt x="18035" y="19177"/>
                  </a:lnTo>
                  <a:lnTo>
                    <a:pt x="17991" y="19133"/>
                  </a:lnTo>
                  <a:lnTo>
                    <a:pt x="17903" y="19133"/>
                  </a:lnTo>
                  <a:lnTo>
                    <a:pt x="17508" y="19220"/>
                  </a:lnTo>
                  <a:lnTo>
                    <a:pt x="14876" y="18431"/>
                  </a:lnTo>
                  <a:lnTo>
                    <a:pt x="12418" y="17685"/>
                  </a:lnTo>
                  <a:lnTo>
                    <a:pt x="8469" y="16324"/>
                  </a:lnTo>
                  <a:lnTo>
                    <a:pt x="7943" y="16237"/>
                  </a:lnTo>
                  <a:lnTo>
                    <a:pt x="7328" y="15973"/>
                  </a:lnTo>
                  <a:lnTo>
                    <a:pt x="6714" y="15403"/>
                  </a:lnTo>
                  <a:lnTo>
                    <a:pt x="6056" y="14394"/>
                  </a:lnTo>
                  <a:lnTo>
                    <a:pt x="4783" y="11673"/>
                  </a:lnTo>
                  <a:lnTo>
                    <a:pt x="3335" y="9084"/>
                  </a:lnTo>
                  <a:lnTo>
                    <a:pt x="3335" y="9040"/>
                  </a:lnTo>
                  <a:lnTo>
                    <a:pt x="2150" y="7373"/>
                  </a:lnTo>
                  <a:lnTo>
                    <a:pt x="2106" y="7329"/>
                  </a:lnTo>
                  <a:lnTo>
                    <a:pt x="2019" y="7329"/>
                  </a:lnTo>
                  <a:lnTo>
                    <a:pt x="483" y="7241"/>
                  </a:lnTo>
                  <a:lnTo>
                    <a:pt x="351" y="7109"/>
                  </a:lnTo>
                  <a:lnTo>
                    <a:pt x="351" y="5486"/>
                  </a:lnTo>
                  <a:lnTo>
                    <a:pt x="527" y="4872"/>
                  </a:lnTo>
                  <a:lnTo>
                    <a:pt x="1273" y="2721"/>
                  </a:lnTo>
                  <a:lnTo>
                    <a:pt x="2984" y="264"/>
                  </a:lnTo>
                  <a:lnTo>
                    <a:pt x="3028" y="220"/>
                  </a:lnTo>
                  <a:lnTo>
                    <a:pt x="3028" y="132"/>
                  </a:lnTo>
                  <a:lnTo>
                    <a:pt x="3028" y="89"/>
                  </a:lnTo>
                  <a:lnTo>
                    <a:pt x="2940" y="45"/>
                  </a:lnTo>
                  <a:lnTo>
                    <a:pt x="289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1"/>
            <p:cNvSpPr/>
            <p:nvPr/>
          </p:nvSpPr>
          <p:spPr>
            <a:xfrm>
              <a:off x="6816900" y="4007700"/>
              <a:ext cx="515625" cy="541950"/>
            </a:xfrm>
            <a:custGeom>
              <a:rect b="b" l="l" r="r" t="t"/>
              <a:pathLst>
                <a:path extrusionOk="0" h="21678" w="20625">
                  <a:moveTo>
                    <a:pt x="3379" y="1"/>
                  </a:moveTo>
                  <a:lnTo>
                    <a:pt x="3292" y="44"/>
                  </a:lnTo>
                  <a:lnTo>
                    <a:pt x="3248" y="44"/>
                  </a:lnTo>
                  <a:lnTo>
                    <a:pt x="3204" y="132"/>
                  </a:lnTo>
                  <a:lnTo>
                    <a:pt x="1624" y="3248"/>
                  </a:lnTo>
                  <a:lnTo>
                    <a:pt x="922" y="4389"/>
                  </a:lnTo>
                  <a:lnTo>
                    <a:pt x="439" y="5573"/>
                  </a:lnTo>
                  <a:lnTo>
                    <a:pt x="132" y="6583"/>
                  </a:lnTo>
                  <a:lnTo>
                    <a:pt x="132" y="6626"/>
                  </a:lnTo>
                  <a:lnTo>
                    <a:pt x="1" y="7987"/>
                  </a:lnTo>
                  <a:lnTo>
                    <a:pt x="1" y="8031"/>
                  </a:lnTo>
                  <a:lnTo>
                    <a:pt x="88" y="9172"/>
                  </a:lnTo>
                  <a:lnTo>
                    <a:pt x="88" y="9259"/>
                  </a:lnTo>
                  <a:lnTo>
                    <a:pt x="352" y="9654"/>
                  </a:lnTo>
                  <a:lnTo>
                    <a:pt x="352" y="9698"/>
                  </a:lnTo>
                  <a:lnTo>
                    <a:pt x="2282" y="11585"/>
                  </a:lnTo>
                  <a:lnTo>
                    <a:pt x="2984" y="12594"/>
                  </a:lnTo>
                  <a:lnTo>
                    <a:pt x="4125" y="16807"/>
                  </a:lnTo>
                  <a:lnTo>
                    <a:pt x="4389" y="17597"/>
                  </a:lnTo>
                  <a:lnTo>
                    <a:pt x="4432" y="17640"/>
                  </a:lnTo>
                  <a:lnTo>
                    <a:pt x="4476" y="17684"/>
                  </a:lnTo>
                  <a:lnTo>
                    <a:pt x="6100" y="18474"/>
                  </a:lnTo>
                  <a:lnTo>
                    <a:pt x="6144" y="18474"/>
                  </a:lnTo>
                  <a:lnTo>
                    <a:pt x="8601" y="18957"/>
                  </a:lnTo>
                  <a:lnTo>
                    <a:pt x="10664" y="19220"/>
                  </a:lnTo>
                  <a:lnTo>
                    <a:pt x="15095" y="20668"/>
                  </a:lnTo>
                  <a:lnTo>
                    <a:pt x="17641" y="21458"/>
                  </a:lnTo>
                  <a:lnTo>
                    <a:pt x="18650" y="21677"/>
                  </a:lnTo>
                  <a:lnTo>
                    <a:pt x="18738" y="21677"/>
                  </a:lnTo>
                  <a:lnTo>
                    <a:pt x="20493" y="21195"/>
                  </a:lnTo>
                  <a:lnTo>
                    <a:pt x="20581" y="21151"/>
                  </a:lnTo>
                  <a:lnTo>
                    <a:pt x="20624" y="21107"/>
                  </a:lnTo>
                  <a:lnTo>
                    <a:pt x="20624" y="21063"/>
                  </a:lnTo>
                  <a:lnTo>
                    <a:pt x="20624" y="20975"/>
                  </a:lnTo>
                  <a:lnTo>
                    <a:pt x="20581" y="20931"/>
                  </a:lnTo>
                  <a:lnTo>
                    <a:pt x="20537" y="20888"/>
                  </a:lnTo>
                  <a:lnTo>
                    <a:pt x="20493" y="20844"/>
                  </a:lnTo>
                  <a:lnTo>
                    <a:pt x="20405" y="20844"/>
                  </a:lnTo>
                  <a:lnTo>
                    <a:pt x="18694" y="21326"/>
                  </a:lnTo>
                  <a:lnTo>
                    <a:pt x="17728" y="21107"/>
                  </a:lnTo>
                  <a:lnTo>
                    <a:pt x="15183" y="20317"/>
                  </a:lnTo>
                  <a:lnTo>
                    <a:pt x="10751" y="18869"/>
                  </a:lnTo>
                  <a:lnTo>
                    <a:pt x="10707" y="18869"/>
                  </a:lnTo>
                  <a:lnTo>
                    <a:pt x="8645" y="18606"/>
                  </a:lnTo>
                  <a:lnTo>
                    <a:pt x="6232" y="18123"/>
                  </a:lnTo>
                  <a:lnTo>
                    <a:pt x="4696" y="17421"/>
                  </a:lnTo>
                  <a:lnTo>
                    <a:pt x="4476" y="16719"/>
                  </a:lnTo>
                  <a:lnTo>
                    <a:pt x="3292" y="12463"/>
                  </a:lnTo>
                  <a:lnTo>
                    <a:pt x="3292" y="12419"/>
                  </a:lnTo>
                  <a:lnTo>
                    <a:pt x="2546" y="11366"/>
                  </a:lnTo>
                  <a:lnTo>
                    <a:pt x="2546" y="11322"/>
                  </a:lnTo>
                  <a:lnTo>
                    <a:pt x="615" y="9479"/>
                  </a:lnTo>
                  <a:lnTo>
                    <a:pt x="439" y="9128"/>
                  </a:lnTo>
                  <a:lnTo>
                    <a:pt x="352" y="8031"/>
                  </a:lnTo>
                  <a:lnTo>
                    <a:pt x="483" y="6670"/>
                  </a:lnTo>
                  <a:lnTo>
                    <a:pt x="747" y="5705"/>
                  </a:lnTo>
                  <a:lnTo>
                    <a:pt x="1229" y="4564"/>
                  </a:lnTo>
                  <a:lnTo>
                    <a:pt x="1931" y="3423"/>
                  </a:lnTo>
                  <a:lnTo>
                    <a:pt x="3511" y="264"/>
                  </a:lnTo>
                  <a:lnTo>
                    <a:pt x="3511" y="220"/>
                  </a:lnTo>
                  <a:lnTo>
                    <a:pt x="3511" y="132"/>
                  </a:lnTo>
                  <a:lnTo>
                    <a:pt x="3467" y="88"/>
                  </a:lnTo>
                  <a:lnTo>
                    <a:pt x="3423" y="44"/>
                  </a:lnTo>
                  <a:lnTo>
                    <a:pt x="337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1"/>
            <p:cNvSpPr/>
            <p:nvPr/>
          </p:nvSpPr>
          <p:spPr>
            <a:xfrm>
              <a:off x="7193175" y="3904575"/>
              <a:ext cx="99850" cy="461875"/>
            </a:xfrm>
            <a:custGeom>
              <a:rect b="b" l="l" r="r" t="t"/>
              <a:pathLst>
                <a:path extrusionOk="0" h="18475" w="3994">
                  <a:moveTo>
                    <a:pt x="132" y="1"/>
                  </a:moveTo>
                  <a:lnTo>
                    <a:pt x="88" y="45"/>
                  </a:lnTo>
                  <a:lnTo>
                    <a:pt x="44" y="89"/>
                  </a:lnTo>
                  <a:lnTo>
                    <a:pt x="44" y="176"/>
                  </a:lnTo>
                  <a:lnTo>
                    <a:pt x="1" y="659"/>
                  </a:lnTo>
                  <a:lnTo>
                    <a:pt x="132" y="1932"/>
                  </a:lnTo>
                  <a:lnTo>
                    <a:pt x="176" y="1932"/>
                  </a:lnTo>
                  <a:lnTo>
                    <a:pt x="703" y="3818"/>
                  </a:lnTo>
                  <a:lnTo>
                    <a:pt x="834" y="4871"/>
                  </a:lnTo>
                  <a:lnTo>
                    <a:pt x="220" y="7768"/>
                  </a:lnTo>
                  <a:lnTo>
                    <a:pt x="220" y="7811"/>
                  </a:lnTo>
                  <a:lnTo>
                    <a:pt x="220" y="8689"/>
                  </a:lnTo>
                  <a:lnTo>
                    <a:pt x="395" y="9698"/>
                  </a:lnTo>
                  <a:lnTo>
                    <a:pt x="395" y="9742"/>
                  </a:lnTo>
                  <a:lnTo>
                    <a:pt x="1887" y="13560"/>
                  </a:lnTo>
                  <a:lnTo>
                    <a:pt x="2590" y="16017"/>
                  </a:lnTo>
                  <a:lnTo>
                    <a:pt x="3248" y="17816"/>
                  </a:lnTo>
                  <a:lnTo>
                    <a:pt x="3248" y="17860"/>
                  </a:lnTo>
                  <a:lnTo>
                    <a:pt x="3687" y="18387"/>
                  </a:lnTo>
                  <a:lnTo>
                    <a:pt x="3730" y="18431"/>
                  </a:lnTo>
                  <a:lnTo>
                    <a:pt x="3818" y="18474"/>
                  </a:lnTo>
                  <a:lnTo>
                    <a:pt x="3950" y="18431"/>
                  </a:lnTo>
                  <a:lnTo>
                    <a:pt x="3994" y="18387"/>
                  </a:lnTo>
                  <a:lnTo>
                    <a:pt x="3994" y="18299"/>
                  </a:lnTo>
                  <a:lnTo>
                    <a:pt x="3994" y="18255"/>
                  </a:lnTo>
                  <a:lnTo>
                    <a:pt x="3950" y="18167"/>
                  </a:lnTo>
                  <a:lnTo>
                    <a:pt x="3555" y="17685"/>
                  </a:lnTo>
                  <a:lnTo>
                    <a:pt x="2897" y="15885"/>
                  </a:lnTo>
                  <a:lnTo>
                    <a:pt x="2238" y="13472"/>
                  </a:lnTo>
                  <a:lnTo>
                    <a:pt x="747" y="9611"/>
                  </a:lnTo>
                  <a:lnTo>
                    <a:pt x="571" y="8645"/>
                  </a:lnTo>
                  <a:lnTo>
                    <a:pt x="571" y="7811"/>
                  </a:lnTo>
                  <a:lnTo>
                    <a:pt x="1185" y="4915"/>
                  </a:lnTo>
                  <a:lnTo>
                    <a:pt x="1185" y="4871"/>
                  </a:lnTo>
                  <a:lnTo>
                    <a:pt x="1054" y="3731"/>
                  </a:lnTo>
                  <a:lnTo>
                    <a:pt x="483" y="1844"/>
                  </a:lnTo>
                  <a:lnTo>
                    <a:pt x="352" y="659"/>
                  </a:lnTo>
                  <a:lnTo>
                    <a:pt x="395" y="176"/>
                  </a:lnTo>
                  <a:lnTo>
                    <a:pt x="352" y="89"/>
                  </a:lnTo>
                  <a:lnTo>
                    <a:pt x="308" y="45"/>
                  </a:lnTo>
                  <a:lnTo>
                    <a:pt x="2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1"/>
            <p:cNvSpPr/>
            <p:nvPr/>
          </p:nvSpPr>
          <p:spPr>
            <a:xfrm>
              <a:off x="7090050" y="3878250"/>
              <a:ext cx="102050" cy="330225"/>
            </a:xfrm>
            <a:custGeom>
              <a:rect b="b" l="l" r="r" t="t"/>
              <a:pathLst>
                <a:path extrusionOk="0" h="13209" w="4082">
                  <a:moveTo>
                    <a:pt x="3818" y="1"/>
                  </a:moveTo>
                  <a:lnTo>
                    <a:pt x="3775" y="45"/>
                  </a:lnTo>
                  <a:lnTo>
                    <a:pt x="3731" y="88"/>
                  </a:lnTo>
                  <a:lnTo>
                    <a:pt x="3511" y="659"/>
                  </a:lnTo>
                  <a:lnTo>
                    <a:pt x="3511" y="703"/>
                  </a:lnTo>
                  <a:lnTo>
                    <a:pt x="3204" y="2633"/>
                  </a:lnTo>
                  <a:lnTo>
                    <a:pt x="1537" y="5661"/>
                  </a:lnTo>
                  <a:lnTo>
                    <a:pt x="1537" y="5705"/>
                  </a:lnTo>
                  <a:lnTo>
                    <a:pt x="791" y="7811"/>
                  </a:lnTo>
                  <a:lnTo>
                    <a:pt x="1" y="10400"/>
                  </a:lnTo>
                  <a:lnTo>
                    <a:pt x="1" y="10488"/>
                  </a:lnTo>
                  <a:lnTo>
                    <a:pt x="89" y="11278"/>
                  </a:lnTo>
                  <a:lnTo>
                    <a:pt x="89" y="11322"/>
                  </a:lnTo>
                  <a:lnTo>
                    <a:pt x="747" y="13077"/>
                  </a:lnTo>
                  <a:lnTo>
                    <a:pt x="791" y="13165"/>
                  </a:lnTo>
                  <a:lnTo>
                    <a:pt x="922" y="13209"/>
                  </a:lnTo>
                  <a:lnTo>
                    <a:pt x="966" y="13165"/>
                  </a:lnTo>
                  <a:lnTo>
                    <a:pt x="1010" y="13165"/>
                  </a:lnTo>
                  <a:lnTo>
                    <a:pt x="1054" y="13077"/>
                  </a:lnTo>
                  <a:lnTo>
                    <a:pt x="1098" y="13033"/>
                  </a:lnTo>
                  <a:lnTo>
                    <a:pt x="1054" y="12945"/>
                  </a:lnTo>
                  <a:lnTo>
                    <a:pt x="440" y="11234"/>
                  </a:lnTo>
                  <a:lnTo>
                    <a:pt x="352" y="10488"/>
                  </a:lnTo>
                  <a:lnTo>
                    <a:pt x="1098" y="7943"/>
                  </a:lnTo>
                  <a:lnTo>
                    <a:pt x="1888" y="5837"/>
                  </a:lnTo>
                  <a:lnTo>
                    <a:pt x="3511" y="2765"/>
                  </a:lnTo>
                  <a:lnTo>
                    <a:pt x="3555" y="2721"/>
                  </a:lnTo>
                  <a:lnTo>
                    <a:pt x="3862" y="790"/>
                  </a:lnTo>
                  <a:lnTo>
                    <a:pt x="4082" y="220"/>
                  </a:lnTo>
                  <a:lnTo>
                    <a:pt x="4082" y="176"/>
                  </a:lnTo>
                  <a:lnTo>
                    <a:pt x="4082" y="88"/>
                  </a:lnTo>
                  <a:lnTo>
                    <a:pt x="4038" y="45"/>
                  </a:lnTo>
                  <a:lnTo>
                    <a:pt x="399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1"/>
            <p:cNvSpPr/>
            <p:nvPr/>
          </p:nvSpPr>
          <p:spPr>
            <a:xfrm>
              <a:off x="6999000" y="3853025"/>
              <a:ext cx="183225" cy="256725"/>
            </a:xfrm>
            <a:custGeom>
              <a:rect b="b" l="l" r="r" t="t"/>
              <a:pathLst>
                <a:path extrusionOk="0" h="10269" w="7329">
                  <a:moveTo>
                    <a:pt x="7065" y="0"/>
                  </a:moveTo>
                  <a:lnTo>
                    <a:pt x="7022" y="44"/>
                  </a:lnTo>
                  <a:lnTo>
                    <a:pt x="6978" y="132"/>
                  </a:lnTo>
                  <a:lnTo>
                    <a:pt x="6934" y="308"/>
                  </a:lnTo>
                  <a:lnTo>
                    <a:pt x="5047" y="1624"/>
                  </a:lnTo>
                  <a:lnTo>
                    <a:pt x="5003" y="1668"/>
                  </a:lnTo>
                  <a:lnTo>
                    <a:pt x="4213" y="2677"/>
                  </a:lnTo>
                  <a:lnTo>
                    <a:pt x="2546" y="5003"/>
                  </a:lnTo>
                  <a:lnTo>
                    <a:pt x="747" y="7855"/>
                  </a:lnTo>
                  <a:lnTo>
                    <a:pt x="703" y="7855"/>
                  </a:lnTo>
                  <a:lnTo>
                    <a:pt x="1" y="10005"/>
                  </a:lnTo>
                  <a:lnTo>
                    <a:pt x="1" y="10093"/>
                  </a:lnTo>
                  <a:lnTo>
                    <a:pt x="1" y="10137"/>
                  </a:lnTo>
                  <a:lnTo>
                    <a:pt x="45" y="10225"/>
                  </a:lnTo>
                  <a:lnTo>
                    <a:pt x="88" y="10225"/>
                  </a:lnTo>
                  <a:lnTo>
                    <a:pt x="176" y="10268"/>
                  </a:lnTo>
                  <a:lnTo>
                    <a:pt x="264" y="10225"/>
                  </a:lnTo>
                  <a:lnTo>
                    <a:pt x="308" y="10137"/>
                  </a:lnTo>
                  <a:lnTo>
                    <a:pt x="1054" y="7987"/>
                  </a:lnTo>
                  <a:lnTo>
                    <a:pt x="2809" y="5222"/>
                  </a:lnTo>
                  <a:lnTo>
                    <a:pt x="4520" y="2897"/>
                  </a:lnTo>
                  <a:lnTo>
                    <a:pt x="5266" y="1887"/>
                  </a:lnTo>
                  <a:lnTo>
                    <a:pt x="7153" y="571"/>
                  </a:lnTo>
                  <a:lnTo>
                    <a:pt x="7241" y="483"/>
                  </a:lnTo>
                  <a:lnTo>
                    <a:pt x="7329" y="220"/>
                  </a:lnTo>
                  <a:lnTo>
                    <a:pt x="7329" y="132"/>
                  </a:lnTo>
                  <a:lnTo>
                    <a:pt x="7285" y="88"/>
                  </a:lnTo>
                  <a:lnTo>
                    <a:pt x="7241" y="44"/>
                  </a:lnTo>
                  <a:lnTo>
                    <a:pt x="719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1"/>
            <p:cNvSpPr/>
            <p:nvPr/>
          </p:nvSpPr>
          <p:spPr>
            <a:xfrm>
              <a:off x="6933175" y="3802550"/>
              <a:ext cx="228200" cy="247950"/>
            </a:xfrm>
            <a:custGeom>
              <a:rect b="b" l="l" r="r" t="t"/>
              <a:pathLst>
                <a:path extrusionOk="0" h="9918" w="9128">
                  <a:moveTo>
                    <a:pt x="8909" y="1"/>
                  </a:moveTo>
                  <a:lnTo>
                    <a:pt x="7548" y="791"/>
                  </a:lnTo>
                  <a:lnTo>
                    <a:pt x="5091" y="2502"/>
                  </a:lnTo>
                  <a:lnTo>
                    <a:pt x="5047" y="2546"/>
                  </a:lnTo>
                  <a:lnTo>
                    <a:pt x="2502" y="6144"/>
                  </a:lnTo>
                  <a:lnTo>
                    <a:pt x="45" y="9655"/>
                  </a:lnTo>
                  <a:lnTo>
                    <a:pt x="1" y="9698"/>
                  </a:lnTo>
                  <a:lnTo>
                    <a:pt x="1" y="9786"/>
                  </a:lnTo>
                  <a:lnTo>
                    <a:pt x="45" y="9830"/>
                  </a:lnTo>
                  <a:lnTo>
                    <a:pt x="89" y="9874"/>
                  </a:lnTo>
                  <a:lnTo>
                    <a:pt x="176" y="9918"/>
                  </a:lnTo>
                  <a:lnTo>
                    <a:pt x="264" y="9874"/>
                  </a:lnTo>
                  <a:lnTo>
                    <a:pt x="308" y="9830"/>
                  </a:lnTo>
                  <a:lnTo>
                    <a:pt x="2809" y="6320"/>
                  </a:lnTo>
                  <a:lnTo>
                    <a:pt x="5310" y="2765"/>
                  </a:lnTo>
                  <a:lnTo>
                    <a:pt x="7724" y="1054"/>
                  </a:lnTo>
                  <a:lnTo>
                    <a:pt x="9040" y="308"/>
                  </a:lnTo>
                  <a:lnTo>
                    <a:pt x="9128" y="264"/>
                  </a:lnTo>
                  <a:lnTo>
                    <a:pt x="9128" y="220"/>
                  </a:lnTo>
                  <a:lnTo>
                    <a:pt x="9128" y="133"/>
                  </a:lnTo>
                  <a:lnTo>
                    <a:pt x="9128" y="89"/>
                  </a:lnTo>
                  <a:lnTo>
                    <a:pt x="9084" y="45"/>
                  </a:lnTo>
                  <a:lnTo>
                    <a:pt x="904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1"/>
            <p:cNvSpPr/>
            <p:nvPr/>
          </p:nvSpPr>
          <p:spPr>
            <a:xfrm>
              <a:off x="4482450" y="2681425"/>
              <a:ext cx="948950" cy="1026825"/>
            </a:xfrm>
            <a:custGeom>
              <a:rect b="b" l="l" r="r" t="t"/>
              <a:pathLst>
                <a:path extrusionOk="0" h="41073" w="37958">
                  <a:moveTo>
                    <a:pt x="37694" y="0"/>
                  </a:moveTo>
                  <a:lnTo>
                    <a:pt x="34930" y="1668"/>
                  </a:lnTo>
                  <a:lnTo>
                    <a:pt x="30454" y="3686"/>
                  </a:lnTo>
                  <a:lnTo>
                    <a:pt x="27338" y="5046"/>
                  </a:lnTo>
                  <a:lnTo>
                    <a:pt x="24223" y="6407"/>
                  </a:lnTo>
                  <a:lnTo>
                    <a:pt x="21283" y="7811"/>
                  </a:lnTo>
                  <a:lnTo>
                    <a:pt x="19615" y="8601"/>
                  </a:lnTo>
                  <a:lnTo>
                    <a:pt x="16588" y="10356"/>
                  </a:lnTo>
                  <a:lnTo>
                    <a:pt x="15008" y="11277"/>
                  </a:lnTo>
                  <a:lnTo>
                    <a:pt x="13253" y="12638"/>
                  </a:lnTo>
                  <a:lnTo>
                    <a:pt x="8996" y="16060"/>
                  </a:lnTo>
                  <a:lnTo>
                    <a:pt x="6890" y="17860"/>
                  </a:lnTo>
                  <a:lnTo>
                    <a:pt x="5661" y="18693"/>
                  </a:lnTo>
                  <a:lnTo>
                    <a:pt x="1712" y="20141"/>
                  </a:lnTo>
                  <a:lnTo>
                    <a:pt x="922" y="20536"/>
                  </a:lnTo>
                  <a:lnTo>
                    <a:pt x="878" y="20580"/>
                  </a:lnTo>
                  <a:lnTo>
                    <a:pt x="835" y="20668"/>
                  </a:lnTo>
                  <a:lnTo>
                    <a:pt x="45" y="24442"/>
                  </a:lnTo>
                  <a:lnTo>
                    <a:pt x="45" y="24485"/>
                  </a:lnTo>
                  <a:lnTo>
                    <a:pt x="1" y="25626"/>
                  </a:lnTo>
                  <a:lnTo>
                    <a:pt x="1" y="25670"/>
                  </a:lnTo>
                  <a:lnTo>
                    <a:pt x="220" y="26153"/>
                  </a:lnTo>
                  <a:lnTo>
                    <a:pt x="220" y="26197"/>
                  </a:lnTo>
                  <a:lnTo>
                    <a:pt x="2458" y="28654"/>
                  </a:lnTo>
                  <a:lnTo>
                    <a:pt x="4740" y="31111"/>
                  </a:lnTo>
                  <a:lnTo>
                    <a:pt x="6627" y="33700"/>
                  </a:lnTo>
                  <a:lnTo>
                    <a:pt x="6627" y="33744"/>
                  </a:lnTo>
                  <a:lnTo>
                    <a:pt x="8909" y="35807"/>
                  </a:lnTo>
                  <a:lnTo>
                    <a:pt x="10357" y="37167"/>
                  </a:lnTo>
                  <a:lnTo>
                    <a:pt x="10752" y="37650"/>
                  </a:lnTo>
                  <a:lnTo>
                    <a:pt x="10181" y="39624"/>
                  </a:lnTo>
                  <a:lnTo>
                    <a:pt x="10049" y="40897"/>
                  </a:lnTo>
                  <a:lnTo>
                    <a:pt x="10049" y="40941"/>
                  </a:lnTo>
                  <a:lnTo>
                    <a:pt x="10093" y="40984"/>
                  </a:lnTo>
                  <a:lnTo>
                    <a:pt x="10137" y="41028"/>
                  </a:lnTo>
                  <a:lnTo>
                    <a:pt x="10225" y="41072"/>
                  </a:lnTo>
                  <a:lnTo>
                    <a:pt x="10357" y="41028"/>
                  </a:lnTo>
                  <a:lnTo>
                    <a:pt x="10400" y="40897"/>
                  </a:lnTo>
                  <a:lnTo>
                    <a:pt x="10532" y="39668"/>
                  </a:lnTo>
                  <a:lnTo>
                    <a:pt x="11103" y="37650"/>
                  </a:lnTo>
                  <a:lnTo>
                    <a:pt x="11103" y="37562"/>
                  </a:lnTo>
                  <a:lnTo>
                    <a:pt x="11103" y="37474"/>
                  </a:lnTo>
                  <a:lnTo>
                    <a:pt x="10620" y="36947"/>
                  </a:lnTo>
                  <a:lnTo>
                    <a:pt x="10620" y="36904"/>
                  </a:lnTo>
                  <a:lnTo>
                    <a:pt x="9128" y="35543"/>
                  </a:lnTo>
                  <a:lnTo>
                    <a:pt x="6890" y="33481"/>
                  </a:lnTo>
                  <a:lnTo>
                    <a:pt x="5003" y="30936"/>
                  </a:lnTo>
                  <a:lnTo>
                    <a:pt x="5003" y="30892"/>
                  </a:lnTo>
                  <a:lnTo>
                    <a:pt x="2721" y="28435"/>
                  </a:lnTo>
                  <a:lnTo>
                    <a:pt x="527" y="25977"/>
                  </a:lnTo>
                  <a:lnTo>
                    <a:pt x="352" y="25582"/>
                  </a:lnTo>
                  <a:lnTo>
                    <a:pt x="396" y="24485"/>
                  </a:lnTo>
                  <a:lnTo>
                    <a:pt x="1186" y="20799"/>
                  </a:lnTo>
                  <a:lnTo>
                    <a:pt x="1844" y="20448"/>
                  </a:lnTo>
                  <a:lnTo>
                    <a:pt x="5793" y="19044"/>
                  </a:lnTo>
                  <a:lnTo>
                    <a:pt x="5837" y="19000"/>
                  </a:lnTo>
                  <a:lnTo>
                    <a:pt x="7109" y="18123"/>
                  </a:lnTo>
                  <a:lnTo>
                    <a:pt x="9216" y="16324"/>
                  </a:lnTo>
                  <a:lnTo>
                    <a:pt x="13472" y="12901"/>
                  </a:lnTo>
                  <a:lnTo>
                    <a:pt x="15183" y="11585"/>
                  </a:lnTo>
                  <a:lnTo>
                    <a:pt x="16763" y="10663"/>
                  </a:lnTo>
                  <a:lnTo>
                    <a:pt x="19747" y="8908"/>
                  </a:lnTo>
                  <a:lnTo>
                    <a:pt x="21414" y="8118"/>
                  </a:lnTo>
                  <a:lnTo>
                    <a:pt x="24354" y="6714"/>
                  </a:lnTo>
                  <a:lnTo>
                    <a:pt x="27470" y="5354"/>
                  </a:lnTo>
                  <a:lnTo>
                    <a:pt x="30585" y="4037"/>
                  </a:lnTo>
                  <a:lnTo>
                    <a:pt x="35061" y="1975"/>
                  </a:lnTo>
                  <a:lnTo>
                    <a:pt x="35105" y="1975"/>
                  </a:lnTo>
                  <a:lnTo>
                    <a:pt x="37870" y="307"/>
                  </a:lnTo>
                  <a:lnTo>
                    <a:pt x="37914" y="263"/>
                  </a:lnTo>
                  <a:lnTo>
                    <a:pt x="37957" y="220"/>
                  </a:lnTo>
                  <a:lnTo>
                    <a:pt x="37957" y="132"/>
                  </a:lnTo>
                  <a:lnTo>
                    <a:pt x="37957" y="88"/>
                  </a:lnTo>
                  <a:lnTo>
                    <a:pt x="37914" y="44"/>
                  </a:lnTo>
                  <a:lnTo>
                    <a:pt x="3782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1"/>
            <p:cNvSpPr/>
            <p:nvPr/>
          </p:nvSpPr>
          <p:spPr>
            <a:xfrm>
              <a:off x="4547175" y="2703350"/>
              <a:ext cx="908350" cy="911650"/>
            </a:xfrm>
            <a:custGeom>
              <a:rect b="b" l="l" r="r" t="t"/>
              <a:pathLst>
                <a:path extrusionOk="0" h="36466" w="36334">
                  <a:moveTo>
                    <a:pt x="36071" y="1"/>
                  </a:moveTo>
                  <a:lnTo>
                    <a:pt x="33569" y="1493"/>
                  </a:lnTo>
                  <a:lnTo>
                    <a:pt x="31331" y="2721"/>
                  </a:lnTo>
                  <a:lnTo>
                    <a:pt x="29094" y="3687"/>
                  </a:lnTo>
                  <a:lnTo>
                    <a:pt x="26592" y="4784"/>
                  </a:lnTo>
                  <a:lnTo>
                    <a:pt x="23696" y="6012"/>
                  </a:lnTo>
                  <a:lnTo>
                    <a:pt x="20888" y="7285"/>
                  </a:lnTo>
                  <a:lnTo>
                    <a:pt x="18957" y="8250"/>
                  </a:lnTo>
                  <a:lnTo>
                    <a:pt x="14701" y="10664"/>
                  </a:lnTo>
                  <a:lnTo>
                    <a:pt x="13253" y="11497"/>
                  </a:lnTo>
                  <a:lnTo>
                    <a:pt x="10488" y="13735"/>
                  </a:lnTo>
                  <a:lnTo>
                    <a:pt x="7943" y="15842"/>
                  </a:lnTo>
                  <a:lnTo>
                    <a:pt x="4520" y="18738"/>
                  </a:lnTo>
                  <a:lnTo>
                    <a:pt x="3599" y="19264"/>
                  </a:lnTo>
                  <a:lnTo>
                    <a:pt x="1054" y="20230"/>
                  </a:lnTo>
                  <a:lnTo>
                    <a:pt x="264" y="20537"/>
                  </a:lnTo>
                  <a:lnTo>
                    <a:pt x="220" y="20581"/>
                  </a:lnTo>
                  <a:lnTo>
                    <a:pt x="176" y="20625"/>
                  </a:lnTo>
                  <a:lnTo>
                    <a:pt x="45" y="21151"/>
                  </a:lnTo>
                  <a:lnTo>
                    <a:pt x="1" y="21195"/>
                  </a:lnTo>
                  <a:lnTo>
                    <a:pt x="88" y="22073"/>
                  </a:lnTo>
                  <a:lnTo>
                    <a:pt x="88" y="22160"/>
                  </a:lnTo>
                  <a:lnTo>
                    <a:pt x="1537" y="24398"/>
                  </a:lnTo>
                  <a:lnTo>
                    <a:pt x="4213" y="27865"/>
                  </a:lnTo>
                  <a:lnTo>
                    <a:pt x="5881" y="29796"/>
                  </a:lnTo>
                  <a:lnTo>
                    <a:pt x="7504" y="31595"/>
                  </a:lnTo>
                  <a:lnTo>
                    <a:pt x="8733" y="32999"/>
                  </a:lnTo>
                  <a:lnTo>
                    <a:pt x="9391" y="33833"/>
                  </a:lnTo>
                  <a:lnTo>
                    <a:pt x="9523" y="34271"/>
                  </a:lnTo>
                  <a:lnTo>
                    <a:pt x="8996" y="35807"/>
                  </a:lnTo>
                  <a:lnTo>
                    <a:pt x="8865" y="36202"/>
                  </a:lnTo>
                  <a:lnTo>
                    <a:pt x="8865" y="36290"/>
                  </a:lnTo>
                  <a:lnTo>
                    <a:pt x="8908" y="36334"/>
                  </a:lnTo>
                  <a:lnTo>
                    <a:pt x="8952" y="36421"/>
                  </a:lnTo>
                  <a:lnTo>
                    <a:pt x="8996" y="36421"/>
                  </a:lnTo>
                  <a:lnTo>
                    <a:pt x="9040" y="36465"/>
                  </a:lnTo>
                  <a:lnTo>
                    <a:pt x="9172" y="36421"/>
                  </a:lnTo>
                  <a:lnTo>
                    <a:pt x="9216" y="36334"/>
                  </a:lnTo>
                  <a:lnTo>
                    <a:pt x="9874" y="34315"/>
                  </a:lnTo>
                  <a:lnTo>
                    <a:pt x="9874" y="34227"/>
                  </a:lnTo>
                  <a:lnTo>
                    <a:pt x="9698" y="33701"/>
                  </a:lnTo>
                  <a:lnTo>
                    <a:pt x="9698" y="33657"/>
                  </a:lnTo>
                  <a:lnTo>
                    <a:pt x="8996" y="32779"/>
                  </a:lnTo>
                  <a:lnTo>
                    <a:pt x="7768" y="31375"/>
                  </a:lnTo>
                  <a:lnTo>
                    <a:pt x="6144" y="29576"/>
                  </a:lnTo>
                  <a:lnTo>
                    <a:pt x="4477" y="27645"/>
                  </a:lnTo>
                  <a:lnTo>
                    <a:pt x="1844" y="24179"/>
                  </a:lnTo>
                  <a:lnTo>
                    <a:pt x="440" y="22029"/>
                  </a:lnTo>
                  <a:lnTo>
                    <a:pt x="352" y="21239"/>
                  </a:lnTo>
                  <a:lnTo>
                    <a:pt x="483" y="20800"/>
                  </a:lnTo>
                  <a:lnTo>
                    <a:pt x="3731" y="19571"/>
                  </a:lnTo>
                  <a:lnTo>
                    <a:pt x="3774" y="19571"/>
                  </a:lnTo>
                  <a:lnTo>
                    <a:pt x="4696" y="19045"/>
                  </a:lnTo>
                  <a:lnTo>
                    <a:pt x="4740" y="19045"/>
                  </a:lnTo>
                  <a:lnTo>
                    <a:pt x="8163" y="16105"/>
                  </a:lnTo>
                  <a:lnTo>
                    <a:pt x="10708" y="13999"/>
                  </a:lnTo>
                  <a:lnTo>
                    <a:pt x="13472" y="11805"/>
                  </a:lnTo>
                  <a:lnTo>
                    <a:pt x="14876" y="10971"/>
                  </a:lnTo>
                  <a:lnTo>
                    <a:pt x="19089" y="8557"/>
                  </a:lnTo>
                  <a:lnTo>
                    <a:pt x="21063" y="7592"/>
                  </a:lnTo>
                  <a:lnTo>
                    <a:pt x="23828" y="6363"/>
                  </a:lnTo>
                  <a:lnTo>
                    <a:pt x="26724" y="5091"/>
                  </a:lnTo>
                  <a:lnTo>
                    <a:pt x="29225" y="3994"/>
                  </a:lnTo>
                  <a:lnTo>
                    <a:pt x="31463" y="3029"/>
                  </a:lnTo>
                  <a:lnTo>
                    <a:pt x="33745" y="1800"/>
                  </a:lnTo>
                  <a:lnTo>
                    <a:pt x="36246" y="308"/>
                  </a:lnTo>
                  <a:lnTo>
                    <a:pt x="36290" y="264"/>
                  </a:lnTo>
                  <a:lnTo>
                    <a:pt x="36334" y="220"/>
                  </a:lnTo>
                  <a:lnTo>
                    <a:pt x="36334" y="132"/>
                  </a:lnTo>
                  <a:lnTo>
                    <a:pt x="36290" y="89"/>
                  </a:lnTo>
                  <a:lnTo>
                    <a:pt x="36246" y="45"/>
                  </a:lnTo>
                  <a:lnTo>
                    <a:pt x="3620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1"/>
            <p:cNvSpPr/>
            <p:nvPr/>
          </p:nvSpPr>
          <p:spPr>
            <a:xfrm>
              <a:off x="4648100" y="2725300"/>
              <a:ext cx="830475" cy="834850"/>
            </a:xfrm>
            <a:custGeom>
              <a:rect b="b" l="l" r="r" t="t"/>
              <a:pathLst>
                <a:path extrusionOk="0" h="33394" w="33219">
                  <a:moveTo>
                    <a:pt x="32955" y="0"/>
                  </a:moveTo>
                  <a:lnTo>
                    <a:pt x="29269" y="2194"/>
                  </a:lnTo>
                  <a:lnTo>
                    <a:pt x="26636" y="3511"/>
                  </a:lnTo>
                  <a:lnTo>
                    <a:pt x="23916" y="4652"/>
                  </a:lnTo>
                  <a:lnTo>
                    <a:pt x="21502" y="5749"/>
                  </a:lnTo>
                  <a:lnTo>
                    <a:pt x="18738" y="6977"/>
                  </a:lnTo>
                  <a:lnTo>
                    <a:pt x="16368" y="8118"/>
                  </a:lnTo>
                  <a:lnTo>
                    <a:pt x="14350" y="9171"/>
                  </a:lnTo>
                  <a:lnTo>
                    <a:pt x="12068" y="10488"/>
                  </a:lnTo>
                  <a:lnTo>
                    <a:pt x="10049" y="11716"/>
                  </a:lnTo>
                  <a:lnTo>
                    <a:pt x="7329" y="13910"/>
                  </a:lnTo>
                  <a:lnTo>
                    <a:pt x="4652" y="16192"/>
                  </a:lnTo>
                  <a:lnTo>
                    <a:pt x="1317" y="19132"/>
                  </a:lnTo>
                  <a:lnTo>
                    <a:pt x="264" y="19790"/>
                  </a:lnTo>
                  <a:lnTo>
                    <a:pt x="220" y="19834"/>
                  </a:lnTo>
                  <a:lnTo>
                    <a:pt x="1" y="20185"/>
                  </a:lnTo>
                  <a:lnTo>
                    <a:pt x="1" y="20229"/>
                  </a:lnTo>
                  <a:lnTo>
                    <a:pt x="1" y="20317"/>
                  </a:lnTo>
                  <a:lnTo>
                    <a:pt x="176" y="20975"/>
                  </a:lnTo>
                  <a:lnTo>
                    <a:pt x="220" y="21019"/>
                  </a:lnTo>
                  <a:lnTo>
                    <a:pt x="3423" y="25056"/>
                  </a:lnTo>
                  <a:lnTo>
                    <a:pt x="5881" y="28128"/>
                  </a:lnTo>
                  <a:lnTo>
                    <a:pt x="6671" y="29356"/>
                  </a:lnTo>
                  <a:lnTo>
                    <a:pt x="6934" y="30278"/>
                  </a:lnTo>
                  <a:lnTo>
                    <a:pt x="6934" y="30848"/>
                  </a:lnTo>
                  <a:lnTo>
                    <a:pt x="6144" y="33174"/>
                  </a:lnTo>
                  <a:lnTo>
                    <a:pt x="6100" y="33218"/>
                  </a:lnTo>
                  <a:lnTo>
                    <a:pt x="6144" y="33306"/>
                  </a:lnTo>
                  <a:lnTo>
                    <a:pt x="6188" y="33349"/>
                  </a:lnTo>
                  <a:lnTo>
                    <a:pt x="6232" y="33393"/>
                  </a:lnTo>
                  <a:lnTo>
                    <a:pt x="6276" y="33393"/>
                  </a:lnTo>
                  <a:lnTo>
                    <a:pt x="6407" y="33349"/>
                  </a:lnTo>
                  <a:lnTo>
                    <a:pt x="6451" y="33306"/>
                  </a:lnTo>
                  <a:lnTo>
                    <a:pt x="7285" y="30936"/>
                  </a:lnTo>
                  <a:lnTo>
                    <a:pt x="7285" y="30848"/>
                  </a:lnTo>
                  <a:lnTo>
                    <a:pt x="7285" y="30234"/>
                  </a:lnTo>
                  <a:lnTo>
                    <a:pt x="7285" y="30190"/>
                  </a:lnTo>
                  <a:lnTo>
                    <a:pt x="6978" y="29269"/>
                  </a:lnTo>
                  <a:lnTo>
                    <a:pt x="6978" y="29225"/>
                  </a:lnTo>
                  <a:lnTo>
                    <a:pt x="6144" y="27952"/>
                  </a:lnTo>
                  <a:lnTo>
                    <a:pt x="3687" y="24837"/>
                  </a:lnTo>
                  <a:lnTo>
                    <a:pt x="483" y="20844"/>
                  </a:lnTo>
                  <a:lnTo>
                    <a:pt x="352" y="20273"/>
                  </a:lnTo>
                  <a:lnTo>
                    <a:pt x="483" y="20054"/>
                  </a:lnTo>
                  <a:lnTo>
                    <a:pt x="1537" y="19396"/>
                  </a:lnTo>
                  <a:lnTo>
                    <a:pt x="1580" y="19396"/>
                  </a:lnTo>
                  <a:lnTo>
                    <a:pt x="4871" y="16456"/>
                  </a:lnTo>
                  <a:lnTo>
                    <a:pt x="7548" y="14174"/>
                  </a:lnTo>
                  <a:lnTo>
                    <a:pt x="10225" y="12024"/>
                  </a:lnTo>
                  <a:lnTo>
                    <a:pt x="12243" y="10795"/>
                  </a:lnTo>
                  <a:lnTo>
                    <a:pt x="14525" y="9479"/>
                  </a:lnTo>
                  <a:lnTo>
                    <a:pt x="16544" y="8469"/>
                  </a:lnTo>
                  <a:lnTo>
                    <a:pt x="18913" y="7328"/>
                  </a:lnTo>
                  <a:lnTo>
                    <a:pt x="21634" y="6056"/>
                  </a:lnTo>
                  <a:lnTo>
                    <a:pt x="24047" y="5003"/>
                  </a:lnTo>
                  <a:lnTo>
                    <a:pt x="26768" y="3818"/>
                  </a:lnTo>
                  <a:lnTo>
                    <a:pt x="29445" y="2502"/>
                  </a:lnTo>
                  <a:lnTo>
                    <a:pt x="33131" y="308"/>
                  </a:lnTo>
                  <a:lnTo>
                    <a:pt x="33218" y="264"/>
                  </a:lnTo>
                  <a:lnTo>
                    <a:pt x="33218" y="220"/>
                  </a:lnTo>
                  <a:lnTo>
                    <a:pt x="33218" y="132"/>
                  </a:lnTo>
                  <a:lnTo>
                    <a:pt x="33218" y="88"/>
                  </a:lnTo>
                  <a:lnTo>
                    <a:pt x="3317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1"/>
            <p:cNvSpPr/>
            <p:nvPr/>
          </p:nvSpPr>
          <p:spPr>
            <a:xfrm>
              <a:off x="4789625" y="2746150"/>
              <a:ext cx="713075" cy="742700"/>
            </a:xfrm>
            <a:custGeom>
              <a:rect b="b" l="l" r="r" t="t"/>
              <a:pathLst>
                <a:path extrusionOk="0" h="29708" w="28523">
                  <a:moveTo>
                    <a:pt x="28259" y="0"/>
                  </a:moveTo>
                  <a:lnTo>
                    <a:pt x="25100" y="1887"/>
                  </a:lnTo>
                  <a:lnTo>
                    <a:pt x="23213" y="2896"/>
                  </a:lnTo>
                  <a:lnTo>
                    <a:pt x="21238" y="3862"/>
                  </a:lnTo>
                  <a:lnTo>
                    <a:pt x="19308" y="4783"/>
                  </a:lnTo>
                  <a:lnTo>
                    <a:pt x="17333" y="5661"/>
                  </a:lnTo>
                  <a:lnTo>
                    <a:pt x="15051" y="6714"/>
                  </a:lnTo>
                  <a:lnTo>
                    <a:pt x="12726" y="7767"/>
                  </a:lnTo>
                  <a:lnTo>
                    <a:pt x="10400" y="8952"/>
                  </a:lnTo>
                  <a:lnTo>
                    <a:pt x="9303" y="9566"/>
                  </a:lnTo>
                  <a:lnTo>
                    <a:pt x="8162" y="10180"/>
                  </a:lnTo>
                  <a:lnTo>
                    <a:pt x="5924" y="11541"/>
                  </a:lnTo>
                  <a:lnTo>
                    <a:pt x="2194" y="14568"/>
                  </a:lnTo>
                  <a:lnTo>
                    <a:pt x="746" y="15973"/>
                  </a:lnTo>
                  <a:lnTo>
                    <a:pt x="702" y="16016"/>
                  </a:lnTo>
                  <a:lnTo>
                    <a:pt x="132" y="16719"/>
                  </a:lnTo>
                  <a:lnTo>
                    <a:pt x="88" y="16762"/>
                  </a:lnTo>
                  <a:lnTo>
                    <a:pt x="0" y="17157"/>
                  </a:lnTo>
                  <a:lnTo>
                    <a:pt x="0" y="17245"/>
                  </a:lnTo>
                  <a:lnTo>
                    <a:pt x="132" y="17684"/>
                  </a:lnTo>
                  <a:lnTo>
                    <a:pt x="132" y="17728"/>
                  </a:lnTo>
                  <a:lnTo>
                    <a:pt x="3291" y="22599"/>
                  </a:lnTo>
                  <a:lnTo>
                    <a:pt x="4037" y="24090"/>
                  </a:lnTo>
                  <a:lnTo>
                    <a:pt x="4213" y="25100"/>
                  </a:lnTo>
                  <a:lnTo>
                    <a:pt x="4081" y="25714"/>
                  </a:lnTo>
                  <a:lnTo>
                    <a:pt x="3555" y="26372"/>
                  </a:lnTo>
                  <a:lnTo>
                    <a:pt x="3511" y="26416"/>
                  </a:lnTo>
                  <a:lnTo>
                    <a:pt x="2150" y="29444"/>
                  </a:lnTo>
                  <a:lnTo>
                    <a:pt x="2107" y="29532"/>
                  </a:lnTo>
                  <a:lnTo>
                    <a:pt x="2150" y="29575"/>
                  </a:lnTo>
                  <a:lnTo>
                    <a:pt x="2150" y="29663"/>
                  </a:lnTo>
                  <a:lnTo>
                    <a:pt x="2238" y="29707"/>
                  </a:lnTo>
                  <a:lnTo>
                    <a:pt x="2282" y="29707"/>
                  </a:lnTo>
                  <a:lnTo>
                    <a:pt x="2370" y="29663"/>
                  </a:lnTo>
                  <a:lnTo>
                    <a:pt x="2458" y="29619"/>
                  </a:lnTo>
                  <a:lnTo>
                    <a:pt x="3818" y="26592"/>
                  </a:lnTo>
                  <a:lnTo>
                    <a:pt x="4388" y="25890"/>
                  </a:lnTo>
                  <a:lnTo>
                    <a:pt x="4388" y="25846"/>
                  </a:lnTo>
                  <a:lnTo>
                    <a:pt x="4564" y="25144"/>
                  </a:lnTo>
                  <a:lnTo>
                    <a:pt x="4564" y="25100"/>
                  </a:lnTo>
                  <a:lnTo>
                    <a:pt x="4388" y="24003"/>
                  </a:lnTo>
                  <a:lnTo>
                    <a:pt x="4344" y="23959"/>
                  </a:lnTo>
                  <a:lnTo>
                    <a:pt x="3599" y="22423"/>
                  </a:lnTo>
                  <a:lnTo>
                    <a:pt x="439" y="17552"/>
                  </a:lnTo>
                  <a:lnTo>
                    <a:pt x="351" y="17201"/>
                  </a:lnTo>
                  <a:lnTo>
                    <a:pt x="439" y="16894"/>
                  </a:lnTo>
                  <a:lnTo>
                    <a:pt x="966" y="16236"/>
                  </a:lnTo>
                  <a:lnTo>
                    <a:pt x="2414" y="14832"/>
                  </a:lnTo>
                  <a:lnTo>
                    <a:pt x="6100" y="11804"/>
                  </a:lnTo>
                  <a:lnTo>
                    <a:pt x="8338" y="10488"/>
                  </a:lnTo>
                  <a:lnTo>
                    <a:pt x="9479" y="9873"/>
                  </a:lnTo>
                  <a:lnTo>
                    <a:pt x="10576" y="9259"/>
                  </a:lnTo>
                  <a:lnTo>
                    <a:pt x="12857" y="8118"/>
                  </a:lnTo>
                  <a:lnTo>
                    <a:pt x="15183" y="7021"/>
                  </a:lnTo>
                  <a:lnTo>
                    <a:pt x="17465" y="5968"/>
                  </a:lnTo>
                  <a:lnTo>
                    <a:pt x="19439" y="5090"/>
                  </a:lnTo>
                  <a:lnTo>
                    <a:pt x="21414" y="4169"/>
                  </a:lnTo>
                  <a:lnTo>
                    <a:pt x="23345" y="3247"/>
                  </a:lnTo>
                  <a:lnTo>
                    <a:pt x="25276" y="2194"/>
                  </a:lnTo>
                  <a:lnTo>
                    <a:pt x="28435" y="307"/>
                  </a:lnTo>
                  <a:lnTo>
                    <a:pt x="28523" y="263"/>
                  </a:lnTo>
                  <a:lnTo>
                    <a:pt x="28523" y="220"/>
                  </a:lnTo>
                  <a:lnTo>
                    <a:pt x="28523" y="132"/>
                  </a:lnTo>
                  <a:lnTo>
                    <a:pt x="28523" y="88"/>
                  </a:lnTo>
                  <a:lnTo>
                    <a:pt x="2847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1"/>
            <p:cNvSpPr/>
            <p:nvPr/>
          </p:nvSpPr>
          <p:spPr>
            <a:xfrm>
              <a:off x="5014500" y="3023675"/>
              <a:ext cx="151425" cy="318175"/>
            </a:xfrm>
            <a:custGeom>
              <a:rect b="b" l="l" r="r" t="t"/>
              <a:pathLst>
                <a:path extrusionOk="0" h="12727" w="6057">
                  <a:moveTo>
                    <a:pt x="5749" y="1"/>
                  </a:moveTo>
                  <a:lnTo>
                    <a:pt x="2678" y="2195"/>
                  </a:lnTo>
                  <a:lnTo>
                    <a:pt x="1800" y="2985"/>
                  </a:lnTo>
                  <a:lnTo>
                    <a:pt x="1756" y="3072"/>
                  </a:lnTo>
                  <a:lnTo>
                    <a:pt x="1756" y="3160"/>
                  </a:lnTo>
                  <a:lnTo>
                    <a:pt x="1932" y="4433"/>
                  </a:lnTo>
                  <a:lnTo>
                    <a:pt x="1932" y="4477"/>
                  </a:lnTo>
                  <a:lnTo>
                    <a:pt x="2809" y="7768"/>
                  </a:lnTo>
                  <a:lnTo>
                    <a:pt x="3072" y="9304"/>
                  </a:lnTo>
                  <a:lnTo>
                    <a:pt x="3029" y="10225"/>
                  </a:lnTo>
                  <a:lnTo>
                    <a:pt x="2809" y="10664"/>
                  </a:lnTo>
                  <a:lnTo>
                    <a:pt x="703" y="11892"/>
                  </a:lnTo>
                  <a:lnTo>
                    <a:pt x="703" y="11936"/>
                  </a:lnTo>
                  <a:lnTo>
                    <a:pt x="89" y="12375"/>
                  </a:lnTo>
                  <a:lnTo>
                    <a:pt x="45" y="12463"/>
                  </a:lnTo>
                  <a:lnTo>
                    <a:pt x="1" y="12507"/>
                  </a:lnTo>
                  <a:lnTo>
                    <a:pt x="1" y="12595"/>
                  </a:lnTo>
                  <a:lnTo>
                    <a:pt x="45" y="12638"/>
                  </a:lnTo>
                  <a:lnTo>
                    <a:pt x="89" y="12682"/>
                  </a:lnTo>
                  <a:lnTo>
                    <a:pt x="176" y="12726"/>
                  </a:lnTo>
                  <a:lnTo>
                    <a:pt x="264" y="12682"/>
                  </a:lnTo>
                  <a:lnTo>
                    <a:pt x="922" y="12200"/>
                  </a:lnTo>
                  <a:lnTo>
                    <a:pt x="3029" y="10927"/>
                  </a:lnTo>
                  <a:lnTo>
                    <a:pt x="3116" y="10883"/>
                  </a:lnTo>
                  <a:lnTo>
                    <a:pt x="3380" y="10357"/>
                  </a:lnTo>
                  <a:lnTo>
                    <a:pt x="3380" y="10313"/>
                  </a:lnTo>
                  <a:lnTo>
                    <a:pt x="3424" y="9304"/>
                  </a:lnTo>
                  <a:lnTo>
                    <a:pt x="3424" y="9260"/>
                  </a:lnTo>
                  <a:lnTo>
                    <a:pt x="3160" y="7680"/>
                  </a:lnTo>
                  <a:lnTo>
                    <a:pt x="2283" y="4389"/>
                  </a:lnTo>
                  <a:lnTo>
                    <a:pt x="2107" y="3204"/>
                  </a:lnTo>
                  <a:lnTo>
                    <a:pt x="2897" y="2458"/>
                  </a:lnTo>
                  <a:lnTo>
                    <a:pt x="5969" y="308"/>
                  </a:lnTo>
                  <a:lnTo>
                    <a:pt x="6012" y="264"/>
                  </a:lnTo>
                  <a:lnTo>
                    <a:pt x="6056" y="176"/>
                  </a:lnTo>
                  <a:lnTo>
                    <a:pt x="6012" y="133"/>
                  </a:lnTo>
                  <a:lnTo>
                    <a:pt x="6012" y="45"/>
                  </a:lnTo>
                  <a:lnTo>
                    <a:pt x="596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1"/>
            <p:cNvSpPr/>
            <p:nvPr/>
          </p:nvSpPr>
          <p:spPr>
            <a:xfrm>
              <a:off x="4389200" y="3352775"/>
              <a:ext cx="295125" cy="759175"/>
            </a:xfrm>
            <a:custGeom>
              <a:rect b="b" l="l" r="r" t="t"/>
              <a:pathLst>
                <a:path extrusionOk="0" h="30367" w="11805">
                  <a:moveTo>
                    <a:pt x="133" y="1"/>
                  </a:moveTo>
                  <a:lnTo>
                    <a:pt x="89" y="45"/>
                  </a:lnTo>
                  <a:lnTo>
                    <a:pt x="45" y="89"/>
                  </a:lnTo>
                  <a:lnTo>
                    <a:pt x="1" y="176"/>
                  </a:lnTo>
                  <a:lnTo>
                    <a:pt x="1" y="220"/>
                  </a:lnTo>
                  <a:lnTo>
                    <a:pt x="396" y="1581"/>
                  </a:lnTo>
                  <a:lnTo>
                    <a:pt x="791" y="3906"/>
                  </a:lnTo>
                  <a:lnTo>
                    <a:pt x="1010" y="6539"/>
                  </a:lnTo>
                  <a:lnTo>
                    <a:pt x="1054" y="6583"/>
                  </a:lnTo>
                  <a:lnTo>
                    <a:pt x="1317" y="7417"/>
                  </a:lnTo>
                  <a:lnTo>
                    <a:pt x="1361" y="7461"/>
                  </a:lnTo>
                  <a:lnTo>
                    <a:pt x="4740" y="10752"/>
                  </a:lnTo>
                  <a:lnTo>
                    <a:pt x="7856" y="13736"/>
                  </a:lnTo>
                  <a:lnTo>
                    <a:pt x="8470" y="14481"/>
                  </a:lnTo>
                  <a:lnTo>
                    <a:pt x="9435" y="18255"/>
                  </a:lnTo>
                  <a:lnTo>
                    <a:pt x="9435" y="18299"/>
                  </a:lnTo>
                  <a:lnTo>
                    <a:pt x="10093" y="19747"/>
                  </a:lnTo>
                  <a:lnTo>
                    <a:pt x="9918" y="23301"/>
                  </a:lnTo>
                  <a:lnTo>
                    <a:pt x="9918" y="23345"/>
                  </a:lnTo>
                  <a:lnTo>
                    <a:pt x="11103" y="26154"/>
                  </a:lnTo>
                  <a:lnTo>
                    <a:pt x="11454" y="30191"/>
                  </a:lnTo>
                  <a:lnTo>
                    <a:pt x="11498" y="30322"/>
                  </a:lnTo>
                  <a:lnTo>
                    <a:pt x="11629" y="30366"/>
                  </a:lnTo>
                  <a:lnTo>
                    <a:pt x="11717" y="30322"/>
                  </a:lnTo>
                  <a:lnTo>
                    <a:pt x="11761" y="30278"/>
                  </a:lnTo>
                  <a:lnTo>
                    <a:pt x="11805" y="30235"/>
                  </a:lnTo>
                  <a:lnTo>
                    <a:pt x="11805" y="30147"/>
                  </a:lnTo>
                  <a:lnTo>
                    <a:pt x="11454" y="26110"/>
                  </a:lnTo>
                  <a:lnTo>
                    <a:pt x="11454" y="26066"/>
                  </a:lnTo>
                  <a:lnTo>
                    <a:pt x="10269" y="23258"/>
                  </a:lnTo>
                  <a:lnTo>
                    <a:pt x="10444" y="19747"/>
                  </a:lnTo>
                  <a:lnTo>
                    <a:pt x="10444" y="19659"/>
                  </a:lnTo>
                  <a:lnTo>
                    <a:pt x="9742" y="18167"/>
                  </a:lnTo>
                  <a:lnTo>
                    <a:pt x="8777" y="14350"/>
                  </a:lnTo>
                  <a:lnTo>
                    <a:pt x="8733" y="14306"/>
                  </a:lnTo>
                  <a:lnTo>
                    <a:pt x="8119" y="13516"/>
                  </a:lnTo>
                  <a:lnTo>
                    <a:pt x="5003" y="10488"/>
                  </a:lnTo>
                  <a:lnTo>
                    <a:pt x="1625" y="7241"/>
                  </a:lnTo>
                  <a:lnTo>
                    <a:pt x="1361" y="6495"/>
                  </a:lnTo>
                  <a:lnTo>
                    <a:pt x="1098" y="3862"/>
                  </a:lnTo>
                  <a:lnTo>
                    <a:pt x="747" y="1537"/>
                  </a:lnTo>
                  <a:lnTo>
                    <a:pt x="747" y="1493"/>
                  </a:lnTo>
                  <a:lnTo>
                    <a:pt x="352" y="133"/>
                  </a:lnTo>
                  <a:lnTo>
                    <a:pt x="308" y="89"/>
                  </a:lnTo>
                  <a:lnTo>
                    <a:pt x="264" y="4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1"/>
            <p:cNvSpPr/>
            <p:nvPr/>
          </p:nvSpPr>
          <p:spPr>
            <a:xfrm>
              <a:off x="4328875" y="3108150"/>
              <a:ext cx="357650" cy="1116775"/>
            </a:xfrm>
            <a:custGeom>
              <a:rect b="b" l="l" r="r" t="t"/>
              <a:pathLst>
                <a:path extrusionOk="0" h="44671" w="14306">
                  <a:moveTo>
                    <a:pt x="2589" y="1"/>
                  </a:moveTo>
                  <a:lnTo>
                    <a:pt x="1273" y="352"/>
                  </a:lnTo>
                  <a:lnTo>
                    <a:pt x="1141" y="439"/>
                  </a:lnTo>
                  <a:lnTo>
                    <a:pt x="132" y="2107"/>
                  </a:lnTo>
                  <a:lnTo>
                    <a:pt x="132" y="2195"/>
                  </a:lnTo>
                  <a:lnTo>
                    <a:pt x="0" y="4257"/>
                  </a:lnTo>
                  <a:lnTo>
                    <a:pt x="132" y="6802"/>
                  </a:lnTo>
                  <a:lnTo>
                    <a:pt x="132" y="6846"/>
                  </a:lnTo>
                  <a:lnTo>
                    <a:pt x="1054" y="9830"/>
                  </a:lnTo>
                  <a:lnTo>
                    <a:pt x="1800" y="12945"/>
                  </a:lnTo>
                  <a:lnTo>
                    <a:pt x="2195" y="15183"/>
                  </a:lnTo>
                  <a:lnTo>
                    <a:pt x="2458" y="17202"/>
                  </a:lnTo>
                  <a:lnTo>
                    <a:pt x="3028" y="19835"/>
                  </a:lnTo>
                  <a:lnTo>
                    <a:pt x="3423" y="21151"/>
                  </a:lnTo>
                  <a:lnTo>
                    <a:pt x="3423" y="21195"/>
                  </a:lnTo>
                  <a:lnTo>
                    <a:pt x="4257" y="22380"/>
                  </a:lnTo>
                  <a:lnTo>
                    <a:pt x="5486" y="23696"/>
                  </a:lnTo>
                  <a:lnTo>
                    <a:pt x="6188" y="25363"/>
                  </a:lnTo>
                  <a:lnTo>
                    <a:pt x="6188" y="25407"/>
                  </a:lnTo>
                  <a:lnTo>
                    <a:pt x="7680" y="27514"/>
                  </a:lnTo>
                  <a:lnTo>
                    <a:pt x="8689" y="29137"/>
                  </a:lnTo>
                  <a:lnTo>
                    <a:pt x="9084" y="30146"/>
                  </a:lnTo>
                  <a:lnTo>
                    <a:pt x="9084" y="32077"/>
                  </a:lnTo>
                  <a:lnTo>
                    <a:pt x="9084" y="32121"/>
                  </a:lnTo>
                  <a:lnTo>
                    <a:pt x="9303" y="32955"/>
                  </a:lnTo>
                  <a:lnTo>
                    <a:pt x="9303" y="32999"/>
                  </a:lnTo>
                  <a:lnTo>
                    <a:pt x="10488" y="35324"/>
                  </a:lnTo>
                  <a:lnTo>
                    <a:pt x="10532" y="35368"/>
                  </a:lnTo>
                  <a:lnTo>
                    <a:pt x="11585" y="36992"/>
                  </a:lnTo>
                  <a:lnTo>
                    <a:pt x="12550" y="39274"/>
                  </a:lnTo>
                  <a:lnTo>
                    <a:pt x="13560" y="41511"/>
                  </a:lnTo>
                  <a:lnTo>
                    <a:pt x="13955" y="43135"/>
                  </a:lnTo>
                  <a:lnTo>
                    <a:pt x="13955" y="44232"/>
                  </a:lnTo>
                  <a:lnTo>
                    <a:pt x="13955" y="44495"/>
                  </a:lnTo>
                  <a:lnTo>
                    <a:pt x="13955" y="44539"/>
                  </a:lnTo>
                  <a:lnTo>
                    <a:pt x="13998" y="44627"/>
                  </a:lnTo>
                  <a:lnTo>
                    <a:pt x="14042" y="44671"/>
                  </a:lnTo>
                  <a:lnTo>
                    <a:pt x="14130" y="44671"/>
                  </a:lnTo>
                  <a:lnTo>
                    <a:pt x="14218" y="44627"/>
                  </a:lnTo>
                  <a:lnTo>
                    <a:pt x="14306" y="44539"/>
                  </a:lnTo>
                  <a:lnTo>
                    <a:pt x="14306" y="44276"/>
                  </a:lnTo>
                  <a:lnTo>
                    <a:pt x="14306" y="43135"/>
                  </a:lnTo>
                  <a:lnTo>
                    <a:pt x="14306" y="43091"/>
                  </a:lnTo>
                  <a:lnTo>
                    <a:pt x="13911" y="41424"/>
                  </a:lnTo>
                  <a:lnTo>
                    <a:pt x="13867" y="41380"/>
                  </a:lnTo>
                  <a:lnTo>
                    <a:pt x="12857" y="39142"/>
                  </a:lnTo>
                  <a:lnTo>
                    <a:pt x="11892" y="36816"/>
                  </a:lnTo>
                  <a:lnTo>
                    <a:pt x="10795" y="35193"/>
                  </a:lnTo>
                  <a:lnTo>
                    <a:pt x="9610" y="32867"/>
                  </a:lnTo>
                  <a:lnTo>
                    <a:pt x="9435" y="32077"/>
                  </a:lnTo>
                  <a:lnTo>
                    <a:pt x="9435" y="30103"/>
                  </a:lnTo>
                  <a:lnTo>
                    <a:pt x="9435" y="30059"/>
                  </a:lnTo>
                  <a:lnTo>
                    <a:pt x="9040" y="29006"/>
                  </a:lnTo>
                  <a:lnTo>
                    <a:pt x="8996" y="29006"/>
                  </a:lnTo>
                  <a:lnTo>
                    <a:pt x="7987" y="27338"/>
                  </a:lnTo>
                  <a:lnTo>
                    <a:pt x="6495" y="25232"/>
                  </a:lnTo>
                  <a:lnTo>
                    <a:pt x="5793" y="23564"/>
                  </a:lnTo>
                  <a:lnTo>
                    <a:pt x="5749" y="23521"/>
                  </a:lnTo>
                  <a:lnTo>
                    <a:pt x="4520" y="22160"/>
                  </a:lnTo>
                  <a:lnTo>
                    <a:pt x="3730" y="21019"/>
                  </a:lnTo>
                  <a:lnTo>
                    <a:pt x="3379" y="19747"/>
                  </a:lnTo>
                  <a:lnTo>
                    <a:pt x="2809" y="17158"/>
                  </a:lnTo>
                  <a:lnTo>
                    <a:pt x="2546" y="15139"/>
                  </a:lnTo>
                  <a:lnTo>
                    <a:pt x="2107" y="12901"/>
                  </a:lnTo>
                  <a:lnTo>
                    <a:pt x="1405" y="9742"/>
                  </a:lnTo>
                  <a:lnTo>
                    <a:pt x="483" y="6758"/>
                  </a:lnTo>
                  <a:lnTo>
                    <a:pt x="352" y="4257"/>
                  </a:lnTo>
                  <a:lnTo>
                    <a:pt x="483" y="2282"/>
                  </a:lnTo>
                  <a:lnTo>
                    <a:pt x="1405" y="703"/>
                  </a:lnTo>
                  <a:lnTo>
                    <a:pt x="2677" y="352"/>
                  </a:lnTo>
                  <a:lnTo>
                    <a:pt x="2721" y="308"/>
                  </a:lnTo>
                  <a:lnTo>
                    <a:pt x="2765" y="264"/>
                  </a:lnTo>
                  <a:lnTo>
                    <a:pt x="2809" y="176"/>
                  </a:lnTo>
                  <a:lnTo>
                    <a:pt x="2809" y="132"/>
                  </a:lnTo>
                  <a:lnTo>
                    <a:pt x="2765" y="45"/>
                  </a:lnTo>
                  <a:lnTo>
                    <a:pt x="272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1"/>
            <p:cNvSpPr/>
            <p:nvPr/>
          </p:nvSpPr>
          <p:spPr>
            <a:xfrm>
              <a:off x="4276225" y="3001750"/>
              <a:ext cx="400425" cy="1289000"/>
            </a:xfrm>
            <a:custGeom>
              <a:rect b="b" l="l" r="r" t="t"/>
              <a:pathLst>
                <a:path extrusionOk="0" h="51560" w="16017">
                  <a:moveTo>
                    <a:pt x="11936" y="0"/>
                  </a:moveTo>
                  <a:lnTo>
                    <a:pt x="11848" y="44"/>
                  </a:lnTo>
                  <a:lnTo>
                    <a:pt x="9917" y="1010"/>
                  </a:lnTo>
                  <a:lnTo>
                    <a:pt x="7635" y="1887"/>
                  </a:lnTo>
                  <a:lnTo>
                    <a:pt x="5573" y="2545"/>
                  </a:lnTo>
                  <a:lnTo>
                    <a:pt x="2765" y="3247"/>
                  </a:lnTo>
                  <a:lnTo>
                    <a:pt x="351" y="4037"/>
                  </a:lnTo>
                  <a:lnTo>
                    <a:pt x="264" y="4081"/>
                  </a:lnTo>
                  <a:lnTo>
                    <a:pt x="220" y="4169"/>
                  </a:lnTo>
                  <a:lnTo>
                    <a:pt x="0" y="5047"/>
                  </a:lnTo>
                  <a:lnTo>
                    <a:pt x="0" y="5090"/>
                  </a:lnTo>
                  <a:lnTo>
                    <a:pt x="88" y="7460"/>
                  </a:lnTo>
                  <a:lnTo>
                    <a:pt x="220" y="9698"/>
                  </a:lnTo>
                  <a:lnTo>
                    <a:pt x="220" y="9742"/>
                  </a:lnTo>
                  <a:lnTo>
                    <a:pt x="1097" y="11848"/>
                  </a:lnTo>
                  <a:lnTo>
                    <a:pt x="1492" y="13033"/>
                  </a:lnTo>
                  <a:lnTo>
                    <a:pt x="1799" y="14174"/>
                  </a:lnTo>
                  <a:lnTo>
                    <a:pt x="2370" y="16587"/>
                  </a:lnTo>
                  <a:lnTo>
                    <a:pt x="2896" y="19000"/>
                  </a:lnTo>
                  <a:lnTo>
                    <a:pt x="3379" y="21414"/>
                  </a:lnTo>
                  <a:lnTo>
                    <a:pt x="3774" y="23476"/>
                  </a:lnTo>
                  <a:lnTo>
                    <a:pt x="4213" y="25582"/>
                  </a:lnTo>
                  <a:lnTo>
                    <a:pt x="4959" y="29619"/>
                  </a:lnTo>
                  <a:lnTo>
                    <a:pt x="5003" y="29663"/>
                  </a:lnTo>
                  <a:lnTo>
                    <a:pt x="6977" y="32954"/>
                  </a:lnTo>
                  <a:lnTo>
                    <a:pt x="7679" y="34359"/>
                  </a:lnTo>
                  <a:lnTo>
                    <a:pt x="7943" y="35894"/>
                  </a:lnTo>
                  <a:lnTo>
                    <a:pt x="7986" y="35938"/>
                  </a:lnTo>
                  <a:lnTo>
                    <a:pt x="8513" y="37255"/>
                  </a:lnTo>
                  <a:lnTo>
                    <a:pt x="8557" y="37255"/>
                  </a:lnTo>
                  <a:lnTo>
                    <a:pt x="9654" y="39229"/>
                  </a:lnTo>
                  <a:lnTo>
                    <a:pt x="11058" y="41292"/>
                  </a:lnTo>
                  <a:lnTo>
                    <a:pt x="11936" y="42696"/>
                  </a:lnTo>
                  <a:lnTo>
                    <a:pt x="12989" y="45021"/>
                  </a:lnTo>
                  <a:lnTo>
                    <a:pt x="13033" y="45065"/>
                  </a:lnTo>
                  <a:lnTo>
                    <a:pt x="15402" y="48620"/>
                  </a:lnTo>
                  <a:lnTo>
                    <a:pt x="15666" y="49278"/>
                  </a:lnTo>
                  <a:lnTo>
                    <a:pt x="15534" y="50814"/>
                  </a:lnTo>
                  <a:lnTo>
                    <a:pt x="15402" y="51340"/>
                  </a:lnTo>
                  <a:lnTo>
                    <a:pt x="15402" y="51384"/>
                  </a:lnTo>
                  <a:lnTo>
                    <a:pt x="15402" y="51472"/>
                  </a:lnTo>
                  <a:lnTo>
                    <a:pt x="15446" y="51516"/>
                  </a:lnTo>
                  <a:lnTo>
                    <a:pt x="15490" y="51560"/>
                  </a:lnTo>
                  <a:lnTo>
                    <a:pt x="15578" y="51560"/>
                  </a:lnTo>
                  <a:lnTo>
                    <a:pt x="15666" y="51516"/>
                  </a:lnTo>
                  <a:lnTo>
                    <a:pt x="15709" y="51428"/>
                  </a:lnTo>
                  <a:lnTo>
                    <a:pt x="15885" y="50901"/>
                  </a:lnTo>
                  <a:lnTo>
                    <a:pt x="15885" y="50858"/>
                  </a:lnTo>
                  <a:lnTo>
                    <a:pt x="16017" y="49278"/>
                  </a:lnTo>
                  <a:lnTo>
                    <a:pt x="16017" y="49190"/>
                  </a:lnTo>
                  <a:lnTo>
                    <a:pt x="15709" y="48488"/>
                  </a:lnTo>
                  <a:lnTo>
                    <a:pt x="15666" y="48444"/>
                  </a:lnTo>
                  <a:lnTo>
                    <a:pt x="13340" y="44890"/>
                  </a:lnTo>
                  <a:lnTo>
                    <a:pt x="12243" y="42564"/>
                  </a:lnTo>
                  <a:lnTo>
                    <a:pt x="12243" y="42520"/>
                  </a:lnTo>
                  <a:lnTo>
                    <a:pt x="11321" y="41116"/>
                  </a:lnTo>
                  <a:lnTo>
                    <a:pt x="9961" y="39054"/>
                  </a:lnTo>
                  <a:lnTo>
                    <a:pt x="8864" y="37123"/>
                  </a:lnTo>
                  <a:lnTo>
                    <a:pt x="8294" y="35807"/>
                  </a:lnTo>
                  <a:lnTo>
                    <a:pt x="8030" y="34271"/>
                  </a:lnTo>
                  <a:lnTo>
                    <a:pt x="8030" y="34227"/>
                  </a:lnTo>
                  <a:lnTo>
                    <a:pt x="7284" y="32779"/>
                  </a:lnTo>
                  <a:lnTo>
                    <a:pt x="5310" y="29532"/>
                  </a:lnTo>
                  <a:lnTo>
                    <a:pt x="4564" y="25495"/>
                  </a:lnTo>
                  <a:lnTo>
                    <a:pt x="4125" y="23432"/>
                  </a:lnTo>
                  <a:lnTo>
                    <a:pt x="3730" y="21326"/>
                  </a:lnTo>
                  <a:lnTo>
                    <a:pt x="3247" y="18913"/>
                  </a:lnTo>
                  <a:lnTo>
                    <a:pt x="2721" y="16499"/>
                  </a:lnTo>
                  <a:lnTo>
                    <a:pt x="2150" y="14086"/>
                  </a:lnTo>
                  <a:lnTo>
                    <a:pt x="1799" y="12901"/>
                  </a:lnTo>
                  <a:lnTo>
                    <a:pt x="1448" y="11760"/>
                  </a:lnTo>
                  <a:lnTo>
                    <a:pt x="571" y="9610"/>
                  </a:lnTo>
                  <a:lnTo>
                    <a:pt x="439" y="7460"/>
                  </a:lnTo>
                  <a:lnTo>
                    <a:pt x="351" y="5090"/>
                  </a:lnTo>
                  <a:lnTo>
                    <a:pt x="571" y="4344"/>
                  </a:lnTo>
                  <a:lnTo>
                    <a:pt x="2852" y="3555"/>
                  </a:lnTo>
                  <a:lnTo>
                    <a:pt x="5705" y="2896"/>
                  </a:lnTo>
                  <a:lnTo>
                    <a:pt x="7767" y="2194"/>
                  </a:lnTo>
                  <a:lnTo>
                    <a:pt x="10049" y="1317"/>
                  </a:lnTo>
                  <a:lnTo>
                    <a:pt x="12023" y="351"/>
                  </a:lnTo>
                  <a:lnTo>
                    <a:pt x="12067" y="307"/>
                  </a:lnTo>
                  <a:lnTo>
                    <a:pt x="12111" y="220"/>
                  </a:lnTo>
                  <a:lnTo>
                    <a:pt x="12111" y="176"/>
                  </a:lnTo>
                  <a:lnTo>
                    <a:pt x="12111" y="88"/>
                  </a:lnTo>
                  <a:lnTo>
                    <a:pt x="12067" y="44"/>
                  </a:lnTo>
                  <a:lnTo>
                    <a:pt x="120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1"/>
            <p:cNvSpPr/>
            <p:nvPr/>
          </p:nvSpPr>
          <p:spPr>
            <a:xfrm>
              <a:off x="4227950" y="2940300"/>
              <a:ext cx="432250" cy="1407500"/>
            </a:xfrm>
            <a:custGeom>
              <a:rect b="b" l="l" r="r" t="t"/>
              <a:pathLst>
                <a:path extrusionOk="0" h="56300" w="17290">
                  <a:moveTo>
                    <a:pt x="14657" y="1"/>
                  </a:moveTo>
                  <a:lnTo>
                    <a:pt x="12112" y="1712"/>
                  </a:lnTo>
                  <a:lnTo>
                    <a:pt x="9479" y="2809"/>
                  </a:lnTo>
                  <a:lnTo>
                    <a:pt x="7548" y="3468"/>
                  </a:lnTo>
                  <a:lnTo>
                    <a:pt x="4345" y="4257"/>
                  </a:lnTo>
                  <a:lnTo>
                    <a:pt x="4301" y="4301"/>
                  </a:lnTo>
                  <a:lnTo>
                    <a:pt x="2765" y="5135"/>
                  </a:lnTo>
                  <a:lnTo>
                    <a:pt x="2721" y="5179"/>
                  </a:lnTo>
                  <a:lnTo>
                    <a:pt x="878" y="6539"/>
                  </a:lnTo>
                  <a:lnTo>
                    <a:pt x="264" y="7110"/>
                  </a:lnTo>
                  <a:lnTo>
                    <a:pt x="220" y="7197"/>
                  </a:lnTo>
                  <a:lnTo>
                    <a:pt x="0" y="7943"/>
                  </a:lnTo>
                  <a:lnTo>
                    <a:pt x="0" y="8031"/>
                  </a:lnTo>
                  <a:lnTo>
                    <a:pt x="132" y="10093"/>
                  </a:lnTo>
                  <a:lnTo>
                    <a:pt x="132" y="10137"/>
                  </a:lnTo>
                  <a:lnTo>
                    <a:pt x="1317" y="12902"/>
                  </a:lnTo>
                  <a:lnTo>
                    <a:pt x="2326" y="16149"/>
                  </a:lnTo>
                  <a:lnTo>
                    <a:pt x="3160" y="19967"/>
                  </a:lnTo>
                  <a:lnTo>
                    <a:pt x="3599" y="22512"/>
                  </a:lnTo>
                  <a:lnTo>
                    <a:pt x="4740" y="27075"/>
                  </a:lnTo>
                  <a:lnTo>
                    <a:pt x="5398" y="30278"/>
                  </a:lnTo>
                  <a:lnTo>
                    <a:pt x="5705" y="32253"/>
                  </a:lnTo>
                  <a:lnTo>
                    <a:pt x="5661" y="34666"/>
                  </a:lnTo>
                  <a:lnTo>
                    <a:pt x="5661" y="34710"/>
                  </a:lnTo>
                  <a:lnTo>
                    <a:pt x="5749" y="35676"/>
                  </a:lnTo>
                  <a:lnTo>
                    <a:pt x="5749" y="35720"/>
                  </a:lnTo>
                  <a:lnTo>
                    <a:pt x="6670" y="37870"/>
                  </a:lnTo>
                  <a:lnTo>
                    <a:pt x="7767" y="39976"/>
                  </a:lnTo>
                  <a:lnTo>
                    <a:pt x="9172" y="42082"/>
                  </a:lnTo>
                  <a:lnTo>
                    <a:pt x="10444" y="44013"/>
                  </a:lnTo>
                  <a:lnTo>
                    <a:pt x="11760" y="45900"/>
                  </a:lnTo>
                  <a:lnTo>
                    <a:pt x="12726" y="47831"/>
                  </a:lnTo>
                  <a:lnTo>
                    <a:pt x="13998" y="49849"/>
                  </a:lnTo>
                  <a:lnTo>
                    <a:pt x="15315" y="51736"/>
                  </a:lnTo>
                  <a:lnTo>
                    <a:pt x="16631" y="53535"/>
                  </a:lnTo>
                  <a:lnTo>
                    <a:pt x="16938" y="54105"/>
                  </a:lnTo>
                  <a:lnTo>
                    <a:pt x="16938" y="54544"/>
                  </a:lnTo>
                  <a:lnTo>
                    <a:pt x="16324" y="55948"/>
                  </a:lnTo>
                  <a:lnTo>
                    <a:pt x="16280" y="56080"/>
                  </a:lnTo>
                  <a:lnTo>
                    <a:pt x="16280" y="56124"/>
                  </a:lnTo>
                  <a:lnTo>
                    <a:pt x="16324" y="56212"/>
                  </a:lnTo>
                  <a:lnTo>
                    <a:pt x="16368" y="56256"/>
                  </a:lnTo>
                  <a:lnTo>
                    <a:pt x="16412" y="56299"/>
                  </a:lnTo>
                  <a:lnTo>
                    <a:pt x="16456" y="56299"/>
                  </a:lnTo>
                  <a:lnTo>
                    <a:pt x="16543" y="56256"/>
                  </a:lnTo>
                  <a:lnTo>
                    <a:pt x="16631" y="56124"/>
                  </a:lnTo>
                  <a:lnTo>
                    <a:pt x="16631" y="56080"/>
                  </a:lnTo>
                  <a:lnTo>
                    <a:pt x="17246" y="54632"/>
                  </a:lnTo>
                  <a:lnTo>
                    <a:pt x="17289" y="54588"/>
                  </a:lnTo>
                  <a:lnTo>
                    <a:pt x="17289" y="54062"/>
                  </a:lnTo>
                  <a:lnTo>
                    <a:pt x="17289" y="53974"/>
                  </a:lnTo>
                  <a:lnTo>
                    <a:pt x="16894" y="53359"/>
                  </a:lnTo>
                  <a:lnTo>
                    <a:pt x="15578" y="51516"/>
                  </a:lnTo>
                  <a:lnTo>
                    <a:pt x="14306" y="49630"/>
                  </a:lnTo>
                  <a:lnTo>
                    <a:pt x="13033" y="47655"/>
                  </a:lnTo>
                  <a:lnTo>
                    <a:pt x="12068" y="45724"/>
                  </a:lnTo>
                  <a:lnTo>
                    <a:pt x="12068" y="45680"/>
                  </a:lnTo>
                  <a:lnTo>
                    <a:pt x="10751" y="43794"/>
                  </a:lnTo>
                  <a:lnTo>
                    <a:pt x="9479" y="41863"/>
                  </a:lnTo>
                  <a:lnTo>
                    <a:pt x="8075" y="39800"/>
                  </a:lnTo>
                  <a:lnTo>
                    <a:pt x="6977" y="37738"/>
                  </a:lnTo>
                  <a:lnTo>
                    <a:pt x="6100" y="35632"/>
                  </a:lnTo>
                  <a:lnTo>
                    <a:pt x="6012" y="34666"/>
                  </a:lnTo>
                  <a:lnTo>
                    <a:pt x="6056" y="32253"/>
                  </a:lnTo>
                  <a:lnTo>
                    <a:pt x="6056" y="32209"/>
                  </a:lnTo>
                  <a:lnTo>
                    <a:pt x="5749" y="30235"/>
                  </a:lnTo>
                  <a:lnTo>
                    <a:pt x="5091" y="27031"/>
                  </a:lnTo>
                  <a:lnTo>
                    <a:pt x="3950" y="22424"/>
                  </a:lnTo>
                  <a:lnTo>
                    <a:pt x="3467" y="19923"/>
                  </a:lnTo>
                  <a:lnTo>
                    <a:pt x="2677" y="16061"/>
                  </a:lnTo>
                  <a:lnTo>
                    <a:pt x="1668" y="12770"/>
                  </a:lnTo>
                  <a:lnTo>
                    <a:pt x="483" y="10050"/>
                  </a:lnTo>
                  <a:lnTo>
                    <a:pt x="352" y="8031"/>
                  </a:lnTo>
                  <a:lnTo>
                    <a:pt x="571" y="7329"/>
                  </a:lnTo>
                  <a:lnTo>
                    <a:pt x="1098" y="6802"/>
                  </a:lnTo>
                  <a:lnTo>
                    <a:pt x="2940" y="5442"/>
                  </a:lnTo>
                  <a:lnTo>
                    <a:pt x="4432" y="4608"/>
                  </a:lnTo>
                  <a:lnTo>
                    <a:pt x="7636" y="3819"/>
                  </a:lnTo>
                  <a:lnTo>
                    <a:pt x="9610" y="3116"/>
                  </a:lnTo>
                  <a:lnTo>
                    <a:pt x="12243" y="2019"/>
                  </a:lnTo>
                  <a:lnTo>
                    <a:pt x="12287" y="2019"/>
                  </a:lnTo>
                  <a:lnTo>
                    <a:pt x="14876" y="308"/>
                  </a:lnTo>
                  <a:lnTo>
                    <a:pt x="14920" y="264"/>
                  </a:lnTo>
                  <a:lnTo>
                    <a:pt x="14920" y="220"/>
                  </a:lnTo>
                  <a:lnTo>
                    <a:pt x="14920" y="133"/>
                  </a:lnTo>
                  <a:lnTo>
                    <a:pt x="14920" y="89"/>
                  </a:lnTo>
                  <a:lnTo>
                    <a:pt x="1487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1"/>
            <p:cNvSpPr/>
            <p:nvPr/>
          </p:nvSpPr>
          <p:spPr>
            <a:xfrm>
              <a:off x="4167625" y="2749425"/>
              <a:ext cx="593500" cy="1676250"/>
            </a:xfrm>
            <a:custGeom>
              <a:rect b="b" l="l" r="r" t="t"/>
              <a:pathLst>
                <a:path extrusionOk="0" h="67050" w="23740">
                  <a:moveTo>
                    <a:pt x="23520" y="1"/>
                  </a:moveTo>
                  <a:lnTo>
                    <a:pt x="23476" y="45"/>
                  </a:lnTo>
                  <a:lnTo>
                    <a:pt x="19571" y="2370"/>
                  </a:lnTo>
                  <a:lnTo>
                    <a:pt x="17640" y="3731"/>
                  </a:lnTo>
                  <a:lnTo>
                    <a:pt x="15490" y="5223"/>
                  </a:lnTo>
                  <a:lnTo>
                    <a:pt x="13779" y="6363"/>
                  </a:lnTo>
                  <a:lnTo>
                    <a:pt x="11628" y="7285"/>
                  </a:lnTo>
                  <a:lnTo>
                    <a:pt x="8820" y="8338"/>
                  </a:lnTo>
                  <a:lnTo>
                    <a:pt x="7723" y="8821"/>
                  </a:lnTo>
                  <a:lnTo>
                    <a:pt x="6977" y="8908"/>
                  </a:lnTo>
                  <a:lnTo>
                    <a:pt x="6889" y="8952"/>
                  </a:lnTo>
                  <a:lnTo>
                    <a:pt x="3818" y="11585"/>
                  </a:lnTo>
                  <a:lnTo>
                    <a:pt x="2019" y="13165"/>
                  </a:lnTo>
                  <a:lnTo>
                    <a:pt x="702" y="14701"/>
                  </a:lnTo>
                  <a:lnTo>
                    <a:pt x="658" y="14745"/>
                  </a:lnTo>
                  <a:lnTo>
                    <a:pt x="88" y="15754"/>
                  </a:lnTo>
                  <a:lnTo>
                    <a:pt x="44" y="15842"/>
                  </a:lnTo>
                  <a:lnTo>
                    <a:pt x="0" y="16324"/>
                  </a:lnTo>
                  <a:lnTo>
                    <a:pt x="0" y="16412"/>
                  </a:lnTo>
                  <a:lnTo>
                    <a:pt x="1053" y="19176"/>
                  </a:lnTo>
                  <a:lnTo>
                    <a:pt x="1580" y="21283"/>
                  </a:lnTo>
                  <a:lnTo>
                    <a:pt x="2238" y="25100"/>
                  </a:lnTo>
                  <a:lnTo>
                    <a:pt x="2677" y="27558"/>
                  </a:lnTo>
                  <a:lnTo>
                    <a:pt x="3116" y="29839"/>
                  </a:lnTo>
                  <a:lnTo>
                    <a:pt x="4169" y="33218"/>
                  </a:lnTo>
                  <a:lnTo>
                    <a:pt x="5090" y="36158"/>
                  </a:lnTo>
                  <a:lnTo>
                    <a:pt x="5661" y="38923"/>
                  </a:lnTo>
                  <a:lnTo>
                    <a:pt x="5968" y="41073"/>
                  </a:lnTo>
                  <a:lnTo>
                    <a:pt x="5792" y="43837"/>
                  </a:lnTo>
                  <a:lnTo>
                    <a:pt x="5792" y="45900"/>
                  </a:lnTo>
                  <a:lnTo>
                    <a:pt x="5836" y="45943"/>
                  </a:lnTo>
                  <a:lnTo>
                    <a:pt x="6099" y="47918"/>
                  </a:lnTo>
                  <a:lnTo>
                    <a:pt x="6494" y="49761"/>
                  </a:lnTo>
                  <a:lnTo>
                    <a:pt x="6538" y="49805"/>
                  </a:lnTo>
                  <a:lnTo>
                    <a:pt x="7065" y="50946"/>
                  </a:lnTo>
                  <a:lnTo>
                    <a:pt x="8688" y="53272"/>
                  </a:lnTo>
                  <a:lnTo>
                    <a:pt x="9961" y="54939"/>
                  </a:lnTo>
                  <a:lnTo>
                    <a:pt x="12023" y="58230"/>
                  </a:lnTo>
                  <a:lnTo>
                    <a:pt x="13603" y="60292"/>
                  </a:lnTo>
                  <a:lnTo>
                    <a:pt x="15402" y="62837"/>
                  </a:lnTo>
                  <a:lnTo>
                    <a:pt x="16543" y="64812"/>
                  </a:lnTo>
                  <a:lnTo>
                    <a:pt x="16675" y="65426"/>
                  </a:lnTo>
                  <a:lnTo>
                    <a:pt x="16148" y="66831"/>
                  </a:lnTo>
                  <a:lnTo>
                    <a:pt x="16148" y="66874"/>
                  </a:lnTo>
                  <a:lnTo>
                    <a:pt x="16148" y="66962"/>
                  </a:lnTo>
                  <a:lnTo>
                    <a:pt x="16192" y="67006"/>
                  </a:lnTo>
                  <a:lnTo>
                    <a:pt x="16236" y="67050"/>
                  </a:lnTo>
                  <a:lnTo>
                    <a:pt x="16411" y="67050"/>
                  </a:lnTo>
                  <a:lnTo>
                    <a:pt x="16455" y="66962"/>
                  </a:lnTo>
                  <a:lnTo>
                    <a:pt x="17026" y="65514"/>
                  </a:lnTo>
                  <a:lnTo>
                    <a:pt x="17026" y="65382"/>
                  </a:lnTo>
                  <a:lnTo>
                    <a:pt x="16894" y="64680"/>
                  </a:lnTo>
                  <a:lnTo>
                    <a:pt x="16850" y="64637"/>
                  </a:lnTo>
                  <a:lnTo>
                    <a:pt x="15709" y="62662"/>
                  </a:lnTo>
                  <a:lnTo>
                    <a:pt x="13866" y="60073"/>
                  </a:lnTo>
                  <a:lnTo>
                    <a:pt x="12330" y="58011"/>
                  </a:lnTo>
                  <a:lnTo>
                    <a:pt x="10224" y="54720"/>
                  </a:lnTo>
                  <a:lnTo>
                    <a:pt x="8996" y="53096"/>
                  </a:lnTo>
                  <a:lnTo>
                    <a:pt x="7372" y="50770"/>
                  </a:lnTo>
                  <a:lnTo>
                    <a:pt x="6845" y="49673"/>
                  </a:lnTo>
                  <a:lnTo>
                    <a:pt x="6450" y="47874"/>
                  </a:lnTo>
                  <a:lnTo>
                    <a:pt x="6143" y="45900"/>
                  </a:lnTo>
                  <a:lnTo>
                    <a:pt x="6143" y="43881"/>
                  </a:lnTo>
                  <a:lnTo>
                    <a:pt x="6319" y="41073"/>
                  </a:lnTo>
                  <a:lnTo>
                    <a:pt x="6319" y="41029"/>
                  </a:lnTo>
                  <a:lnTo>
                    <a:pt x="6012" y="38835"/>
                  </a:lnTo>
                  <a:lnTo>
                    <a:pt x="5397" y="36070"/>
                  </a:lnTo>
                  <a:lnTo>
                    <a:pt x="4520" y="33087"/>
                  </a:lnTo>
                  <a:lnTo>
                    <a:pt x="3467" y="29752"/>
                  </a:lnTo>
                  <a:lnTo>
                    <a:pt x="3028" y="27514"/>
                  </a:lnTo>
                  <a:lnTo>
                    <a:pt x="2589" y="25056"/>
                  </a:lnTo>
                  <a:lnTo>
                    <a:pt x="1931" y="21239"/>
                  </a:lnTo>
                  <a:lnTo>
                    <a:pt x="1404" y="19089"/>
                  </a:lnTo>
                  <a:lnTo>
                    <a:pt x="351" y="16324"/>
                  </a:lnTo>
                  <a:lnTo>
                    <a:pt x="395" y="15929"/>
                  </a:lnTo>
                  <a:lnTo>
                    <a:pt x="965" y="14920"/>
                  </a:lnTo>
                  <a:lnTo>
                    <a:pt x="2282" y="13428"/>
                  </a:lnTo>
                  <a:lnTo>
                    <a:pt x="4037" y="11848"/>
                  </a:lnTo>
                  <a:lnTo>
                    <a:pt x="7109" y="9260"/>
                  </a:lnTo>
                  <a:lnTo>
                    <a:pt x="7811" y="9128"/>
                  </a:lnTo>
                  <a:lnTo>
                    <a:pt x="7855" y="9128"/>
                  </a:lnTo>
                  <a:lnTo>
                    <a:pt x="8952" y="8689"/>
                  </a:lnTo>
                  <a:lnTo>
                    <a:pt x="11760" y="7636"/>
                  </a:lnTo>
                  <a:lnTo>
                    <a:pt x="13910" y="6671"/>
                  </a:lnTo>
                  <a:lnTo>
                    <a:pt x="13954" y="6671"/>
                  </a:lnTo>
                  <a:lnTo>
                    <a:pt x="15665" y="5530"/>
                  </a:lnTo>
                  <a:lnTo>
                    <a:pt x="17816" y="4038"/>
                  </a:lnTo>
                  <a:lnTo>
                    <a:pt x="19746" y="2677"/>
                  </a:lnTo>
                  <a:lnTo>
                    <a:pt x="23652" y="352"/>
                  </a:lnTo>
                  <a:lnTo>
                    <a:pt x="23696" y="264"/>
                  </a:lnTo>
                  <a:lnTo>
                    <a:pt x="23696" y="220"/>
                  </a:lnTo>
                  <a:lnTo>
                    <a:pt x="23739" y="176"/>
                  </a:lnTo>
                  <a:lnTo>
                    <a:pt x="23696" y="89"/>
                  </a:lnTo>
                  <a:lnTo>
                    <a:pt x="23652" y="45"/>
                  </a:lnTo>
                  <a:lnTo>
                    <a:pt x="2360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1"/>
            <p:cNvSpPr/>
            <p:nvPr/>
          </p:nvSpPr>
          <p:spPr>
            <a:xfrm>
              <a:off x="4152250" y="2727500"/>
              <a:ext cx="578150" cy="1726700"/>
            </a:xfrm>
            <a:custGeom>
              <a:rect b="b" l="l" r="r" t="t"/>
              <a:pathLst>
                <a:path extrusionOk="0" h="69068" w="23126">
                  <a:moveTo>
                    <a:pt x="22906" y="0"/>
                  </a:moveTo>
                  <a:lnTo>
                    <a:pt x="22862" y="44"/>
                  </a:lnTo>
                  <a:lnTo>
                    <a:pt x="19177" y="2238"/>
                  </a:lnTo>
                  <a:lnTo>
                    <a:pt x="17421" y="3467"/>
                  </a:lnTo>
                  <a:lnTo>
                    <a:pt x="15271" y="4915"/>
                  </a:lnTo>
                  <a:lnTo>
                    <a:pt x="13691" y="5968"/>
                  </a:lnTo>
                  <a:lnTo>
                    <a:pt x="11015" y="7065"/>
                  </a:lnTo>
                  <a:lnTo>
                    <a:pt x="7329" y="8820"/>
                  </a:lnTo>
                  <a:lnTo>
                    <a:pt x="6056" y="9654"/>
                  </a:lnTo>
                  <a:lnTo>
                    <a:pt x="6012" y="9698"/>
                  </a:lnTo>
                  <a:lnTo>
                    <a:pt x="3643" y="12023"/>
                  </a:lnTo>
                  <a:lnTo>
                    <a:pt x="1756" y="13822"/>
                  </a:lnTo>
                  <a:lnTo>
                    <a:pt x="922" y="14832"/>
                  </a:lnTo>
                  <a:lnTo>
                    <a:pt x="922" y="14876"/>
                  </a:lnTo>
                  <a:lnTo>
                    <a:pt x="308" y="16280"/>
                  </a:lnTo>
                  <a:lnTo>
                    <a:pt x="308" y="16324"/>
                  </a:lnTo>
                  <a:lnTo>
                    <a:pt x="1" y="17772"/>
                  </a:lnTo>
                  <a:lnTo>
                    <a:pt x="1" y="17859"/>
                  </a:lnTo>
                  <a:lnTo>
                    <a:pt x="396" y="19966"/>
                  </a:lnTo>
                  <a:lnTo>
                    <a:pt x="1054" y="24047"/>
                  </a:lnTo>
                  <a:lnTo>
                    <a:pt x="1580" y="27118"/>
                  </a:lnTo>
                  <a:lnTo>
                    <a:pt x="2239" y="30146"/>
                  </a:lnTo>
                  <a:lnTo>
                    <a:pt x="2897" y="32603"/>
                  </a:lnTo>
                  <a:lnTo>
                    <a:pt x="4213" y="36201"/>
                  </a:lnTo>
                  <a:lnTo>
                    <a:pt x="4959" y="39141"/>
                  </a:lnTo>
                  <a:lnTo>
                    <a:pt x="5442" y="41774"/>
                  </a:lnTo>
                  <a:lnTo>
                    <a:pt x="5310" y="45987"/>
                  </a:lnTo>
                  <a:lnTo>
                    <a:pt x="5310" y="46031"/>
                  </a:lnTo>
                  <a:lnTo>
                    <a:pt x="5486" y="47786"/>
                  </a:lnTo>
                  <a:lnTo>
                    <a:pt x="5486" y="47830"/>
                  </a:lnTo>
                  <a:lnTo>
                    <a:pt x="6012" y="50331"/>
                  </a:lnTo>
                  <a:lnTo>
                    <a:pt x="6539" y="53315"/>
                  </a:lnTo>
                  <a:lnTo>
                    <a:pt x="6890" y="54631"/>
                  </a:lnTo>
                  <a:lnTo>
                    <a:pt x="6934" y="54719"/>
                  </a:lnTo>
                  <a:lnTo>
                    <a:pt x="8514" y="56650"/>
                  </a:lnTo>
                  <a:lnTo>
                    <a:pt x="12156" y="61740"/>
                  </a:lnTo>
                  <a:lnTo>
                    <a:pt x="14262" y="64680"/>
                  </a:lnTo>
                  <a:lnTo>
                    <a:pt x="15754" y="66962"/>
                  </a:lnTo>
                  <a:lnTo>
                    <a:pt x="16017" y="67576"/>
                  </a:lnTo>
                  <a:lnTo>
                    <a:pt x="15754" y="68892"/>
                  </a:lnTo>
                  <a:lnTo>
                    <a:pt x="15754" y="68936"/>
                  </a:lnTo>
                  <a:lnTo>
                    <a:pt x="15798" y="69024"/>
                  </a:lnTo>
                  <a:lnTo>
                    <a:pt x="15842" y="69068"/>
                  </a:lnTo>
                  <a:lnTo>
                    <a:pt x="16061" y="69068"/>
                  </a:lnTo>
                  <a:lnTo>
                    <a:pt x="16105" y="68936"/>
                  </a:lnTo>
                  <a:lnTo>
                    <a:pt x="16368" y="67576"/>
                  </a:lnTo>
                  <a:lnTo>
                    <a:pt x="16368" y="67488"/>
                  </a:lnTo>
                  <a:lnTo>
                    <a:pt x="16061" y="66830"/>
                  </a:lnTo>
                  <a:lnTo>
                    <a:pt x="16061" y="66786"/>
                  </a:lnTo>
                  <a:lnTo>
                    <a:pt x="14525" y="64460"/>
                  </a:lnTo>
                  <a:lnTo>
                    <a:pt x="8821" y="56430"/>
                  </a:lnTo>
                  <a:lnTo>
                    <a:pt x="7197" y="54500"/>
                  </a:lnTo>
                  <a:lnTo>
                    <a:pt x="6890" y="53271"/>
                  </a:lnTo>
                  <a:lnTo>
                    <a:pt x="6363" y="50287"/>
                  </a:lnTo>
                  <a:lnTo>
                    <a:pt x="5837" y="47742"/>
                  </a:lnTo>
                  <a:lnTo>
                    <a:pt x="5661" y="45987"/>
                  </a:lnTo>
                  <a:lnTo>
                    <a:pt x="5793" y="41774"/>
                  </a:lnTo>
                  <a:lnTo>
                    <a:pt x="5793" y="41730"/>
                  </a:lnTo>
                  <a:lnTo>
                    <a:pt x="5310" y="39054"/>
                  </a:lnTo>
                  <a:lnTo>
                    <a:pt x="4520" y="36070"/>
                  </a:lnTo>
                  <a:lnTo>
                    <a:pt x="3248" y="32472"/>
                  </a:lnTo>
                  <a:lnTo>
                    <a:pt x="2546" y="30102"/>
                  </a:lnTo>
                  <a:lnTo>
                    <a:pt x="1931" y="27074"/>
                  </a:lnTo>
                  <a:lnTo>
                    <a:pt x="1405" y="23959"/>
                  </a:lnTo>
                  <a:lnTo>
                    <a:pt x="747" y="19878"/>
                  </a:lnTo>
                  <a:lnTo>
                    <a:pt x="352" y="17816"/>
                  </a:lnTo>
                  <a:lnTo>
                    <a:pt x="615" y="16411"/>
                  </a:lnTo>
                  <a:lnTo>
                    <a:pt x="1229" y="15051"/>
                  </a:lnTo>
                  <a:lnTo>
                    <a:pt x="2019" y="14086"/>
                  </a:lnTo>
                  <a:lnTo>
                    <a:pt x="3906" y="12287"/>
                  </a:lnTo>
                  <a:lnTo>
                    <a:pt x="6276" y="9961"/>
                  </a:lnTo>
                  <a:lnTo>
                    <a:pt x="7504" y="9127"/>
                  </a:lnTo>
                  <a:lnTo>
                    <a:pt x="11146" y="7416"/>
                  </a:lnTo>
                  <a:lnTo>
                    <a:pt x="13823" y="6275"/>
                  </a:lnTo>
                  <a:lnTo>
                    <a:pt x="13867" y="6231"/>
                  </a:lnTo>
                  <a:lnTo>
                    <a:pt x="17597" y="3774"/>
                  </a:lnTo>
                  <a:lnTo>
                    <a:pt x="19396" y="2545"/>
                  </a:lnTo>
                  <a:lnTo>
                    <a:pt x="23038" y="351"/>
                  </a:lnTo>
                  <a:lnTo>
                    <a:pt x="23082" y="307"/>
                  </a:lnTo>
                  <a:lnTo>
                    <a:pt x="23126" y="220"/>
                  </a:lnTo>
                  <a:lnTo>
                    <a:pt x="23126" y="176"/>
                  </a:lnTo>
                  <a:lnTo>
                    <a:pt x="23082" y="88"/>
                  </a:lnTo>
                  <a:lnTo>
                    <a:pt x="23038" y="44"/>
                  </a:lnTo>
                  <a:lnTo>
                    <a:pt x="2299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1"/>
            <p:cNvSpPr/>
            <p:nvPr/>
          </p:nvSpPr>
          <p:spPr>
            <a:xfrm>
              <a:off x="4125925" y="2666050"/>
              <a:ext cx="649450" cy="1851775"/>
            </a:xfrm>
            <a:custGeom>
              <a:rect b="b" l="l" r="r" t="t"/>
              <a:pathLst>
                <a:path extrusionOk="0" h="74071" w="25978">
                  <a:moveTo>
                    <a:pt x="25715" y="1"/>
                  </a:moveTo>
                  <a:lnTo>
                    <a:pt x="23608" y="1142"/>
                  </a:lnTo>
                  <a:lnTo>
                    <a:pt x="19922" y="3292"/>
                  </a:lnTo>
                  <a:lnTo>
                    <a:pt x="18079" y="4477"/>
                  </a:lnTo>
                  <a:lnTo>
                    <a:pt x="15534" y="6144"/>
                  </a:lnTo>
                  <a:lnTo>
                    <a:pt x="14042" y="7109"/>
                  </a:lnTo>
                  <a:lnTo>
                    <a:pt x="11585" y="8207"/>
                  </a:lnTo>
                  <a:lnTo>
                    <a:pt x="11585" y="8250"/>
                  </a:lnTo>
                  <a:lnTo>
                    <a:pt x="10269" y="9040"/>
                  </a:lnTo>
                  <a:lnTo>
                    <a:pt x="6846" y="11146"/>
                  </a:lnTo>
                  <a:lnTo>
                    <a:pt x="6802" y="11190"/>
                  </a:lnTo>
                  <a:lnTo>
                    <a:pt x="4213" y="13823"/>
                  </a:lnTo>
                  <a:lnTo>
                    <a:pt x="2326" y="15622"/>
                  </a:lnTo>
                  <a:lnTo>
                    <a:pt x="1624" y="16500"/>
                  </a:lnTo>
                  <a:lnTo>
                    <a:pt x="1580" y="16544"/>
                  </a:lnTo>
                  <a:lnTo>
                    <a:pt x="703" y="19177"/>
                  </a:lnTo>
                  <a:lnTo>
                    <a:pt x="88" y="20976"/>
                  </a:lnTo>
                  <a:lnTo>
                    <a:pt x="88" y="21020"/>
                  </a:lnTo>
                  <a:lnTo>
                    <a:pt x="1" y="22336"/>
                  </a:lnTo>
                  <a:lnTo>
                    <a:pt x="44" y="22380"/>
                  </a:lnTo>
                  <a:lnTo>
                    <a:pt x="615" y="26417"/>
                  </a:lnTo>
                  <a:lnTo>
                    <a:pt x="878" y="28084"/>
                  </a:lnTo>
                  <a:lnTo>
                    <a:pt x="1185" y="29708"/>
                  </a:lnTo>
                  <a:lnTo>
                    <a:pt x="1536" y="31244"/>
                  </a:lnTo>
                  <a:lnTo>
                    <a:pt x="1931" y="32823"/>
                  </a:lnTo>
                  <a:lnTo>
                    <a:pt x="2370" y="34359"/>
                  </a:lnTo>
                  <a:lnTo>
                    <a:pt x="2897" y="35939"/>
                  </a:lnTo>
                  <a:lnTo>
                    <a:pt x="3467" y="37606"/>
                  </a:lnTo>
                  <a:lnTo>
                    <a:pt x="4125" y="39362"/>
                  </a:lnTo>
                  <a:lnTo>
                    <a:pt x="5003" y="42258"/>
                  </a:lnTo>
                  <a:lnTo>
                    <a:pt x="5310" y="44057"/>
                  </a:lnTo>
                  <a:lnTo>
                    <a:pt x="5398" y="45329"/>
                  </a:lnTo>
                  <a:lnTo>
                    <a:pt x="5310" y="47787"/>
                  </a:lnTo>
                  <a:lnTo>
                    <a:pt x="5354" y="49322"/>
                  </a:lnTo>
                  <a:lnTo>
                    <a:pt x="5354" y="49366"/>
                  </a:lnTo>
                  <a:lnTo>
                    <a:pt x="5924" y="52175"/>
                  </a:lnTo>
                  <a:lnTo>
                    <a:pt x="6407" y="54939"/>
                  </a:lnTo>
                  <a:lnTo>
                    <a:pt x="6451" y="57528"/>
                  </a:lnTo>
                  <a:lnTo>
                    <a:pt x="6319" y="59810"/>
                  </a:lnTo>
                  <a:lnTo>
                    <a:pt x="6319" y="59854"/>
                  </a:lnTo>
                  <a:lnTo>
                    <a:pt x="6495" y="60731"/>
                  </a:lnTo>
                  <a:lnTo>
                    <a:pt x="6495" y="60819"/>
                  </a:lnTo>
                  <a:lnTo>
                    <a:pt x="7943" y="62399"/>
                  </a:lnTo>
                  <a:lnTo>
                    <a:pt x="10225" y="65251"/>
                  </a:lnTo>
                  <a:lnTo>
                    <a:pt x="12112" y="67796"/>
                  </a:lnTo>
                  <a:lnTo>
                    <a:pt x="13077" y="68981"/>
                  </a:lnTo>
                  <a:lnTo>
                    <a:pt x="13121" y="68981"/>
                  </a:lnTo>
                  <a:lnTo>
                    <a:pt x="15841" y="71614"/>
                  </a:lnTo>
                  <a:lnTo>
                    <a:pt x="16061" y="71921"/>
                  </a:lnTo>
                  <a:lnTo>
                    <a:pt x="15973" y="73851"/>
                  </a:lnTo>
                  <a:lnTo>
                    <a:pt x="15973" y="73939"/>
                  </a:lnTo>
                  <a:lnTo>
                    <a:pt x="16017" y="73983"/>
                  </a:lnTo>
                  <a:lnTo>
                    <a:pt x="16105" y="74027"/>
                  </a:lnTo>
                  <a:lnTo>
                    <a:pt x="16149" y="74071"/>
                  </a:lnTo>
                  <a:lnTo>
                    <a:pt x="16236" y="74027"/>
                  </a:lnTo>
                  <a:lnTo>
                    <a:pt x="16280" y="73983"/>
                  </a:lnTo>
                  <a:lnTo>
                    <a:pt x="16324" y="73939"/>
                  </a:lnTo>
                  <a:lnTo>
                    <a:pt x="16324" y="73895"/>
                  </a:lnTo>
                  <a:lnTo>
                    <a:pt x="16412" y="71877"/>
                  </a:lnTo>
                  <a:lnTo>
                    <a:pt x="16368" y="71789"/>
                  </a:lnTo>
                  <a:lnTo>
                    <a:pt x="16149" y="71394"/>
                  </a:lnTo>
                  <a:lnTo>
                    <a:pt x="16105" y="71394"/>
                  </a:lnTo>
                  <a:lnTo>
                    <a:pt x="13340" y="68761"/>
                  </a:lnTo>
                  <a:lnTo>
                    <a:pt x="12375" y="67577"/>
                  </a:lnTo>
                  <a:lnTo>
                    <a:pt x="10488" y="65032"/>
                  </a:lnTo>
                  <a:lnTo>
                    <a:pt x="8206" y="62179"/>
                  </a:lnTo>
                  <a:lnTo>
                    <a:pt x="6802" y="60600"/>
                  </a:lnTo>
                  <a:lnTo>
                    <a:pt x="6670" y="59810"/>
                  </a:lnTo>
                  <a:lnTo>
                    <a:pt x="6802" y="57528"/>
                  </a:lnTo>
                  <a:lnTo>
                    <a:pt x="6758" y="54895"/>
                  </a:lnTo>
                  <a:lnTo>
                    <a:pt x="6276" y="52131"/>
                  </a:lnTo>
                  <a:lnTo>
                    <a:pt x="5705" y="49322"/>
                  </a:lnTo>
                  <a:lnTo>
                    <a:pt x="5661" y="47787"/>
                  </a:lnTo>
                  <a:lnTo>
                    <a:pt x="5749" y="45329"/>
                  </a:lnTo>
                  <a:lnTo>
                    <a:pt x="5661" y="44013"/>
                  </a:lnTo>
                  <a:lnTo>
                    <a:pt x="5310" y="42170"/>
                  </a:lnTo>
                  <a:lnTo>
                    <a:pt x="4476" y="39230"/>
                  </a:lnTo>
                  <a:lnTo>
                    <a:pt x="3818" y="37475"/>
                  </a:lnTo>
                  <a:lnTo>
                    <a:pt x="3204" y="35851"/>
                  </a:lnTo>
                  <a:lnTo>
                    <a:pt x="2721" y="34271"/>
                  </a:lnTo>
                  <a:lnTo>
                    <a:pt x="2239" y="32736"/>
                  </a:lnTo>
                  <a:lnTo>
                    <a:pt x="1844" y="31200"/>
                  </a:lnTo>
                  <a:lnTo>
                    <a:pt x="1493" y="29620"/>
                  </a:lnTo>
                  <a:lnTo>
                    <a:pt x="1229" y="28040"/>
                  </a:lnTo>
                  <a:lnTo>
                    <a:pt x="966" y="26329"/>
                  </a:lnTo>
                  <a:lnTo>
                    <a:pt x="396" y="22336"/>
                  </a:lnTo>
                  <a:lnTo>
                    <a:pt x="439" y="21063"/>
                  </a:lnTo>
                  <a:lnTo>
                    <a:pt x="1054" y="19308"/>
                  </a:lnTo>
                  <a:lnTo>
                    <a:pt x="1887" y="16675"/>
                  </a:lnTo>
                  <a:lnTo>
                    <a:pt x="2590" y="15842"/>
                  </a:lnTo>
                  <a:lnTo>
                    <a:pt x="4476" y="14043"/>
                  </a:lnTo>
                  <a:lnTo>
                    <a:pt x="7021" y="11454"/>
                  </a:lnTo>
                  <a:lnTo>
                    <a:pt x="10488" y="9347"/>
                  </a:lnTo>
                  <a:lnTo>
                    <a:pt x="11761" y="8558"/>
                  </a:lnTo>
                  <a:lnTo>
                    <a:pt x="14218" y="7417"/>
                  </a:lnTo>
                  <a:lnTo>
                    <a:pt x="15710" y="6451"/>
                  </a:lnTo>
                  <a:lnTo>
                    <a:pt x="18255" y="4784"/>
                  </a:lnTo>
                  <a:lnTo>
                    <a:pt x="20098" y="3599"/>
                  </a:lnTo>
                  <a:lnTo>
                    <a:pt x="23784" y="1449"/>
                  </a:lnTo>
                  <a:lnTo>
                    <a:pt x="25846" y="308"/>
                  </a:lnTo>
                  <a:lnTo>
                    <a:pt x="25934" y="264"/>
                  </a:lnTo>
                  <a:lnTo>
                    <a:pt x="25934" y="220"/>
                  </a:lnTo>
                  <a:lnTo>
                    <a:pt x="25978" y="133"/>
                  </a:lnTo>
                  <a:lnTo>
                    <a:pt x="25934" y="89"/>
                  </a:lnTo>
                  <a:lnTo>
                    <a:pt x="2589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1"/>
            <p:cNvSpPr/>
            <p:nvPr/>
          </p:nvSpPr>
          <p:spPr>
            <a:xfrm>
              <a:off x="4096300" y="2788925"/>
              <a:ext cx="434450" cy="1781575"/>
            </a:xfrm>
            <a:custGeom>
              <a:rect b="b" l="l" r="r" t="t"/>
              <a:pathLst>
                <a:path extrusionOk="0" h="71263" w="17378">
                  <a:moveTo>
                    <a:pt x="15886" y="0"/>
                  </a:moveTo>
                  <a:lnTo>
                    <a:pt x="14174" y="1054"/>
                  </a:lnTo>
                  <a:lnTo>
                    <a:pt x="10971" y="3028"/>
                  </a:lnTo>
                  <a:lnTo>
                    <a:pt x="8952" y="4301"/>
                  </a:lnTo>
                  <a:lnTo>
                    <a:pt x="6890" y="5880"/>
                  </a:lnTo>
                  <a:lnTo>
                    <a:pt x="6846" y="5880"/>
                  </a:lnTo>
                  <a:lnTo>
                    <a:pt x="5705" y="7328"/>
                  </a:lnTo>
                  <a:lnTo>
                    <a:pt x="3029" y="10049"/>
                  </a:lnTo>
                  <a:lnTo>
                    <a:pt x="2502" y="10663"/>
                  </a:lnTo>
                  <a:lnTo>
                    <a:pt x="2458" y="10751"/>
                  </a:lnTo>
                  <a:lnTo>
                    <a:pt x="1229" y="13691"/>
                  </a:lnTo>
                  <a:lnTo>
                    <a:pt x="264" y="16280"/>
                  </a:lnTo>
                  <a:lnTo>
                    <a:pt x="264" y="16324"/>
                  </a:lnTo>
                  <a:lnTo>
                    <a:pt x="1" y="17509"/>
                  </a:lnTo>
                  <a:lnTo>
                    <a:pt x="1" y="17553"/>
                  </a:lnTo>
                  <a:lnTo>
                    <a:pt x="1" y="18825"/>
                  </a:lnTo>
                  <a:lnTo>
                    <a:pt x="484" y="22687"/>
                  </a:lnTo>
                  <a:lnTo>
                    <a:pt x="966" y="25276"/>
                  </a:lnTo>
                  <a:lnTo>
                    <a:pt x="1624" y="28040"/>
                  </a:lnTo>
                  <a:lnTo>
                    <a:pt x="2546" y="30673"/>
                  </a:lnTo>
                  <a:lnTo>
                    <a:pt x="4257" y="35105"/>
                  </a:lnTo>
                  <a:lnTo>
                    <a:pt x="4828" y="36728"/>
                  </a:lnTo>
                  <a:lnTo>
                    <a:pt x="5310" y="38922"/>
                  </a:lnTo>
                  <a:lnTo>
                    <a:pt x="5530" y="40370"/>
                  </a:lnTo>
                  <a:lnTo>
                    <a:pt x="5398" y="42828"/>
                  </a:lnTo>
                  <a:lnTo>
                    <a:pt x="5442" y="44144"/>
                  </a:lnTo>
                  <a:lnTo>
                    <a:pt x="5442" y="44188"/>
                  </a:lnTo>
                  <a:lnTo>
                    <a:pt x="5925" y="46645"/>
                  </a:lnTo>
                  <a:lnTo>
                    <a:pt x="6320" y="49059"/>
                  </a:lnTo>
                  <a:lnTo>
                    <a:pt x="6407" y="51297"/>
                  </a:lnTo>
                  <a:lnTo>
                    <a:pt x="6232" y="54544"/>
                  </a:lnTo>
                  <a:lnTo>
                    <a:pt x="6144" y="56826"/>
                  </a:lnTo>
                  <a:lnTo>
                    <a:pt x="6144" y="58405"/>
                  </a:lnTo>
                  <a:lnTo>
                    <a:pt x="6144" y="58449"/>
                  </a:lnTo>
                  <a:lnTo>
                    <a:pt x="6407" y="59239"/>
                  </a:lnTo>
                  <a:lnTo>
                    <a:pt x="6451" y="59283"/>
                  </a:lnTo>
                  <a:lnTo>
                    <a:pt x="7899" y="61257"/>
                  </a:lnTo>
                  <a:lnTo>
                    <a:pt x="10006" y="63583"/>
                  </a:lnTo>
                  <a:lnTo>
                    <a:pt x="13604" y="66655"/>
                  </a:lnTo>
                  <a:lnTo>
                    <a:pt x="15491" y="68234"/>
                  </a:lnTo>
                  <a:lnTo>
                    <a:pt x="16412" y="69068"/>
                  </a:lnTo>
                  <a:lnTo>
                    <a:pt x="16632" y="69419"/>
                  </a:lnTo>
                  <a:lnTo>
                    <a:pt x="16675" y="70121"/>
                  </a:lnTo>
                  <a:lnTo>
                    <a:pt x="16675" y="70165"/>
                  </a:lnTo>
                  <a:lnTo>
                    <a:pt x="17026" y="71130"/>
                  </a:lnTo>
                  <a:lnTo>
                    <a:pt x="17114" y="71218"/>
                  </a:lnTo>
                  <a:lnTo>
                    <a:pt x="17202" y="71262"/>
                  </a:lnTo>
                  <a:lnTo>
                    <a:pt x="17246" y="71262"/>
                  </a:lnTo>
                  <a:lnTo>
                    <a:pt x="17334" y="71218"/>
                  </a:lnTo>
                  <a:lnTo>
                    <a:pt x="17378" y="71130"/>
                  </a:lnTo>
                  <a:lnTo>
                    <a:pt x="17378" y="71087"/>
                  </a:lnTo>
                  <a:lnTo>
                    <a:pt x="17378" y="70999"/>
                  </a:lnTo>
                  <a:lnTo>
                    <a:pt x="17026" y="70077"/>
                  </a:lnTo>
                  <a:lnTo>
                    <a:pt x="16983" y="69331"/>
                  </a:lnTo>
                  <a:lnTo>
                    <a:pt x="16939" y="69288"/>
                  </a:lnTo>
                  <a:lnTo>
                    <a:pt x="16719" y="68893"/>
                  </a:lnTo>
                  <a:lnTo>
                    <a:pt x="16675" y="68849"/>
                  </a:lnTo>
                  <a:lnTo>
                    <a:pt x="15754" y="67971"/>
                  </a:lnTo>
                  <a:lnTo>
                    <a:pt x="13823" y="66391"/>
                  </a:lnTo>
                  <a:lnTo>
                    <a:pt x="10269" y="63320"/>
                  </a:lnTo>
                  <a:lnTo>
                    <a:pt x="8163" y="61038"/>
                  </a:lnTo>
                  <a:lnTo>
                    <a:pt x="6715" y="59107"/>
                  </a:lnTo>
                  <a:lnTo>
                    <a:pt x="6495" y="58361"/>
                  </a:lnTo>
                  <a:lnTo>
                    <a:pt x="6495" y="56826"/>
                  </a:lnTo>
                  <a:lnTo>
                    <a:pt x="6583" y="54544"/>
                  </a:lnTo>
                  <a:lnTo>
                    <a:pt x="6758" y="51297"/>
                  </a:lnTo>
                  <a:lnTo>
                    <a:pt x="6671" y="49015"/>
                  </a:lnTo>
                  <a:lnTo>
                    <a:pt x="6276" y="46601"/>
                  </a:lnTo>
                  <a:lnTo>
                    <a:pt x="5793" y="44144"/>
                  </a:lnTo>
                  <a:lnTo>
                    <a:pt x="5749" y="42828"/>
                  </a:lnTo>
                  <a:lnTo>
                    <a:pt x="5881" y="40370"/>
                  </a:lnTo>
                  <a:lnTo>
                    <a:pt x="5881" y="40327"/>
                  </a:lnTo>
                  <a:lnTo>
                    <a:pt x="5661" y="38835"/>
                  </a:lnTo>
                  <a:lnTo>
                    <a:pt x="5135" y="36641"/>
                  </a:lnTo>
                  <a:lnTo>
                    <a:pt x="4564" y="34973"/>
                  </a:lnTo>
                  <a:lnTo>
                    <a:pt x="2853" y="30541"/>
                  </a:lnTo>
                  <a:lnTo>
                    <a:pt x="1975" y="27908"/>
                  </a:lnTo>
                  <a:lnTo>
                    <a:pt x="1317" y="25232"/>
                  </a:lnTo>
                  <a:lnTo>
                    <a:pt x="791" y="22599"/>
                  </a:lnTo>
                  <a:lnTo>
                    <a:pt x="352" y="18825"/>
                  </a:lnTo>
                  <a:lnTo>
                    <a:pt x="352" y="17596"/>
                  </a:lnTo>
                  <a:lnTo>
                    <a:pt x="615" y="16412"/>
                  </a:lnTo>
                  <a:lnTo>
                    <a:pt x="1581" y="13823"/>
                  </a:lnTo>
                  <a:lnTo>
                    <a:pt x="2765" y="10883"/>
                  </a:lnTo>
                  <a:lnTo>
                    <a:pt x="3292" y="10312"/>
                  </a:lnTo>
                  <a:lnTo>
                    <a:pt x="5969" y="7548"/>
                  </a:lnTo>
                  <a:lnTo>
                    <a:pt x="7109" y="6144"/>
                  </a:lnTo>
                  <a:lnTo>
                    <a:pt x="9172" y="4608"/>
                  </a:lnTo>
                  <a:lnTo>
                    <a:pt x="11146" y="3335"/>
                  </a:lnTo>
                  <a:lnTo>
                    <a:pt x="14350" y="1361"/>
                  </a:lnTo>
                  <a:lnTo>
                    <a:pt x="16105" y="308"/>
                  </a:lnTo>
                  <a:lnTo>
                    <a:pt x="16149" y="264"/>
                  </a:lnTo>
                  <a:lnTo>
                    <a:pt x="16149" y="220"/>
                  </a:lnTo>
                  <a:lnTo>
                    <a:pt x="16149" y="132"/>
                  </a:lnTo>
                  <a:lnTo>
                    <a:pt x="16149" y="88"/>
                  </a:lnTo>
                  <a:lnTo>
                    <a:pt x="16105" y="44"/>
                  </a:lnTo>
                  <a:lnTo>
                    <a:pt x="1601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1"/>
            <p:cNvSpPr/>
            <p:nvPr/>
          </p:nvSpPr>
          <p:spPr>
            <a:xfrm>
              <a:off x="5157125" y="2795500"/>
              <a:ext cx="400425" cy="235900"/>
            </a:xfrm>
            <a:custGeom>
              <a:rect b="b" l="l" r="r" t="t"/>
              <a:pathLst>
                <a:path extrusionOk="0" h="9436" w="16017">
                  <a:moveTo>
                    <a:pt x="15753" y="1"/>
                  </a:moveTo>
                  <a:lnTo>
                    <a:pt x="9566" y="3774"/>
                  </a:lnTo>
                  <a:lnTo>
                    <a:pt x="7328" y="5179"/>
                  </a:lnTo>
                  <a:lnTo>
                    <a:pt x="5485" y="6056"/>
                  </a:lnTo>
                  <a:lnTo>
                    <a:pt x="3818" y="7022"/>
                  </a:lnTo>
                  <a:lnTo>
                    <a:pt x="88" y="9128"/>
                  </a:lnTo>
                  <a:lnTo>
                    <a:pt x="0" y="9172"/>
                  </a:lnTo>
                  <a:lnTo>
                    <a:pt x="0" y="9216"/>
                  </a:lnTo>
                  <a:lnTo>
                    <a:pt x="0" y="9303"/>
                  </a:lnTo>
                  <a:lnTo>
                    <a:pt x="0" y="9347"/>
                  </a:lnTo>
                  <a:lnTo>
                    <a:pt x="88" y="9435"/>
                  </a:lnTo>
                  <a:lnTo>
                    <a:pt x="264" y="9435"/>
                  </a:lnTo>
                  <a:lnTo>
                    <a:pt x="3993" y="7329"/>
                  </a:lnTo>
                  <a:lnTo>
                    <a:pt x="5617" y="6363"/>
                  </a:lnTo>
                  <a:lnTo>
                    <a:pt x="7504" y="5486"/>
                  </a:lnTo>
                  <a:lnTo>
                    <a:pt x="9742" y="4082"/>
                  </a:lnTo>
                  <a:lnTo>
                    <a:pt x="15929" y="308"/>
                  </a:lnTo>
                  <a:lnTo>
                    <a:pt x="15973" y="264"/>
                  </a:lnTo>
                  <a:lnTo>
                    <a:pt x="16017" y="220"/>
                  </a:lnTo>
                  <a:lnTo>
                    <a:pt x="16017" y="132"/>
                  </a:lnTo>
                  <a:lnTo>
                    <a:pt x="15973" y="89"/>
                  </a:lnTo>
                  <a:lnTo>
                    <a:pt x="15929" y="45"/>
                  </a:lnTo>
                  <a:lnTo>
                    <a:pt x="1588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1"/>
            <p:cNvSpPr/>
            <p:nvPr/>
          </p:nvSpPr>
          <p:spPr>
            <a:xfrm>
              <a:off x="4878475" y="2770275"/>
              <a:ext cx="651650" cy="660425"/>
            </a:xfrm>
            <a:custGeom>
              <a:rect b="b" l="l" r="r" t="t"/>
              <a:pathLst>
                <a:path extrusionOk="0" h="26417" w="26066">
                  <a:moveTo>
                    <a:pt x="25846" y="1"/>
                  </a:moveTo>
                  <a:lnTo>
                    <a:pt x="25802" y="44"/>
                  </a:lnTo>
                  <a:lnTo>
                    <a:pt x="21063" y="2897"/>
                  </a:lnTo>
                  <a:lnTo>
                    <a:pt x="18211" y="4520"/>
                  </a:lnTo>
                  <a:lnTo>
                    <a:pt x="16061" y="5398"/>
                  </a:lnTo>
                  <a:lnTo>
                    <a:pt x="13823" y="6539"/>
                  </a:lnTo>
                  <a:lnTo>
                    <a:pt x="9610" y="8689"/>
                  </a:lnTo>
                  <a:lnTo>
                    <a:pt x="6319" y="10883"/>
                  </a:lnTo>
                  <a:lnTo>
                    <a:pt x="3511" y="12901"/>
                  </a:lnTo>
                  <a:lnTo>
                    <a:pt x="3467" y="12901"/>
                  </a:lnTo>
                  <a:lnTo>
                    <a:pt x="3028" y="13296"/>
                  </a:lnTo>
                  <a:lnTo>
                    <a:pt x="2985" y="13340"/>
                  </a:lnTo>
                  <a:lnTo>
                    <a:pt x="2590" y="14218"/>
                  </a:lnTo>
                  <a:lnTo>
                    <a:pt x="2590" y="14306"/>
                  </a:lnTo>
                  <a:lnTo>
                    <a:pt x="2546" y="15051"/>
                  </a:lnTo>
                  <a:lnTo>
                    <a:pt x="2546" y="15095"/>
                  </a:lnTo>
                  <a:lnTo>
                    <a:pt x="2809" y="16105"/>
                  </a:lnTo>
                  <a:lnTo>
                    <a:pt x="3818" y="18430"/>
                  </a:lnTo>
                  <a:lnTo>
                    <a:pt x="4740" y="20537"/>
                  </a:lnTo>
                  <a:lnTo>
                    <a:pt x="4828" y="21326"/>
                  </a:lnTo>
                  <a:lnTo>
                    <a:pt x="4696" y="21897"/>
                  </a:lnTo>
                  <a:lnTo>
                    <a:pt x="2721" y="23608"/>
                  </a:lnTo>
                  <a:lnTo>
                    <a:pt x="834" y="25451"/>
                  </a:lnTo>
                  <a:lnTo>
                    <a:pt x="88" y="26109"/>
                  </a:lnTo>
                  <a:lnTo>
                    <a:pt x="45" y="26197"/>
                  </a:lnTo>
                  <a:lnTo>
                    <a:pt x="1" y="26241"/>
                  </a:lnTo>
                  <a:lnTo>
                    <a:pt x="1" y="26329"/>
                  </a:lnTo>
                  <a:lnTo>
                    <a:pt x="45" y="26373"/>
                  </a:lnTo>
                  <a:lnTo>
                    <a:pt x="88" y="26416"/>
                  </a:lnTo>
                  <a:lnTo>
                    <a:pt x="176" y="26416"/>
                  </a:lnTo>
                  <a:lnTo>
                    <a:pt x="308" y="26373"/>
                  </a:lnTo>
                  <a:lnTo>
                    <a:pt x="1098" y="25714"/>
                  </a:lnTo>
                  <a:lnTo>
                    <a:pt x="2941" y="23871"/>
                  </a:lnTo>
                  <a:lnTo>
                    <a:pt x="5003" y="22116"/>
                  </a:lnTo>
                  <a:lnTo>
                    <a:pt x="5047" y="22028"/>
                  </a:lnTo>
                  <a:lnTo>
                    <a:pt x="5179" y="21370"/>
                  </a:lnTo>
                  <a:lnTo>
                    <a:pt x="5179" y="21326"/>
                  </a:lnTo>
                  <a:lnTo>
                    <a:pt x="5091" y="20493"/>
                  </a:lnTo>
                  <a:lnTo>
                    <a:pt x="5047" y="20449"/>
                  </a:lnTo>
                  <a:lnTo>
                    <a:pt x="4125" y="18299"/>
                  </a:lnTo>
                  <a:lnTo>
                    <a:pt x="3116" y="15973"/>
                  </a:lnTo>
                  <a:lnTo>
                    <a:pt x="2897" y="15051"/>
                  </a:lnTo>
                  <a:lnTo>
                    <a:pt x="2941" y="14349"/>
                  </a:lnTo>
                  <a:lnTo>
                    <a:pt x="3292" y="13560"/>
                  </a:lnTo>
                  <a:lnTo>
                    <a:pt x="3687" y="13165"/>
                  </a:lnTo>
                  <a:lnTo>
                    <a:pt x="6495" y="11146"/>
                  </a:lnTo>
                  <a:lnTo>
                    <a:pt x="9830" y="8996"/>
                  </a:lnTo>
                  <a:lnTo>
                    <a:pt x="13955" y="6846"/>
                  </a:lnTo>
                  <a:lnTo>
                    <a:pt x="16236" y="5705"/>
                  </a:lnTo>
                  <a:lnTo>
                    <a:pt x="18343" y="4827"/>
                  </a:lnTo>
                  <a:lnTo>
                    <a:pt x="18387" y="4827"/>
                  </a:lnTo>
                  <a:lnTo>
                    <a:pt x="21239" y="3204"/>
                  </a:lnTo>
                  <a:lnTo>
                    <a:pt x="25978" y="352"/>
                  </a:lnTo>
                  <a:lnTo>
                    <a:pt x="26022" y="264"/>
                  </a:lnTo>
                  <a:lnTo>
                    <a:pt x="26066" y="220"/>
                  </a:lnTo>
                  <a:lnTo>
                    <a:pt x="26066" y="176"/>
                  </a:lnTo>
                  <a:lnTo>
                    <a:pt x="26022" y="88"/>
                  </a:lnTo>
                  <a:lnTo>
                    <a:pt x="25978" y="44"/>
                  </a:lnTo>
                  <a:lnTo>
                    <a:pt x="2593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1"/>
            <p:cNvSpPr/>
            <p:nvPr/>
          </p:nvSpPr>
          <p:spPr>
            <a:xfrm>
              <a:off x="4429800" y="2660575"/>
              <a:ext cx="977475" cy="1079475"/>
            </a:xfrm>
            <a:custGeom>
              <a:rect b="b" l="l" r="r" t="t"/>
              <a:pathLst>
                <a:path extrusionOk="0" h="43179" w="39099">
                  <a:moveTo>
                    <a:pt x="38835" y="0"/>
                  </a:moveTo>
                  <a:lnTo>
                    <a:pt x="36553" y="1361"/>
                  </a:lnTo>
                  <a:lnTo>
                    <a:pt x="32121" y="3335"/>
                  </a:lnTo>
                  <a:lnTo>
                    <a:pt x="31156" y="3730"/>
                  </a:lnTo>
                  <a:lnTo>
                    <a:pt x="26812" y="5617"/>
                  </a:lnTo>
                  <a:lnTo>
                    <a:pt x="24617" y="6583"/>
                  </a:lnTo>
                  <a:lnTo>
                    <a:pt x="22467" y="7592"/>
                  </a:lnTo>
                  <a:lnTo>
                    <a:pt x="20361" y="8689"/>
                  </a:lnTo>
                  <a:lnTo>
                    <a:pt x="18299" y="9830"/>
                  </a:lnTo>
                  <a:lnTo>
                    <a:pt x="17289" y="10444"/>
                  </a:lnTo>
                  <a:lnTo>
                    <a:pt x="16280" y="11102"/>
                  </a:lnTo>
                  <a:lnTo>
                    <a:pt x="15315" y="11760"/>
                  </a:lnTo>
                  <a:lnTo>
                    <a:pt x="14349" y="12462"/>
                  </a:lnTo>
                  <a:lnTo>
                    <a:pt x="12155" y="14262"/>
                  </a:lnTo>
                  <a:lnTo>
                    <a:pt x="10312" y="15666"/>
                  </a:lnTo>
                  <a:lnTo>
                    <a:pt x="8162" y="17421"/>
                  </a:lnTo>
                  <a:lnTo>
                    <a:pt x="6758" y="18342"/>
                  </a:lnTo>
                  <a:lnTo>
                    <a:pt x="4564" y="19176"/>
                  </a:lnTo>
                  <a:lnTo>
                    <a:pt x="2414" y="19878"/>
                  </a:lnTo>
                  <a:lnTo>
                    <a:pt x="1273" y="20229"/>
                  </a:lnTo>
                  <a:lnTo>
                    <a:pt x="1185" y="20273"/>
                  </a:lnTo>
                  <a:lnTo>
                    <a:pt x="922" y="20536"/>
                  </a:lnTo>
                  <a:lnTo>
                    <a:pt x="878" y="20624"/>
                  </a:lnTo>
                  <a:lnTo>
                    <a:pt x="439" y="22774"/>
                  </a:lnTo>
                  <a:lnTo>
                    <a:pt x="1" y="24705"/>
                  </a:lnTo>
                  <a:lnTo>
                    <a:pt x="1" y="24749"/>
                  </a:lnTo>
                  <a:lnTo>
                    <a:pt x="176" y="27426"/>
                  </a:lnTo>
                  <a:lnTo>
                    <a:pt x="132" y="29707"/>
                  </a:lnTo>
                  <a:lnTo>
                    <a:pt x="88" y="30980"/>
                  </a:lnTo>
                  <a:lnTo>
                    <a:pt x="132" y="31068"/>
                  </a:lnTo>
                  <a:lnTo>
                    <a:pt x="176" y="31112"/>
                  </a:lnTo>
                  <a:lnTo>
                    <a:pt x="1756" y="32691"/>
                  </a:lnTo>
                  <a:lnTo>
                    <a:pt x="3906" y="34666"/>
                  </a:lnTo>
                  <a:lnTo>
                    <a:pt x="7636" y="38001"/>
                  </a:lnTo>
                  <a:lnTo>
                    <a:pt x="9435" y="39756"/>
                  </a:lnTo>
                  <a:lnTo>
                    <a:pt x="11015" y="41336"/>
                  </a:lnTo>
                  <a:lnTo>
                    <a:pt x="11409" y="41950"/>
                  </a:lnTo>
                  <a:lnTo>
                    <a:pt x="11278" y="42959"/>
                  </a:lnTo>
                  <a:lnTo>
                    <a:pt x="11322" y="43047"/>
                  </a:lnTo>
                  <a:lnTo>
                    <a:pt x="11322" y="43091"/>
                  </a:lnTo>
                  <a:lnTo>
                    <a:pt x="11366" y="43135"/>
                  </a:lnTo>
                  <a:lnTo>
                    <a:pt x="11453" y="43179"/>
                  </a:lnTo>
                  <a:lnTo>
                    <a:pt x="11585" y="43135"/>
                  </a:lnTo>
                  <a:lnTo>
                    <a:pt x="11629" y="43003"/>
                  </a:lnTo>
                  <a:lnTo>
                    <a:pt x="11760" y="41906"/>
                  </a:lnTo>
                  <a:lnTo>
                    <a:pt x="11717" y="41818"/>
                  </a:lnTo>
                  <a:lnTo>
                    <a:pt x="11278" y="41116"/>
                  </a:lnTo>
                  <a:lnTo>
                    <a:pt x="11278" y="41072"/>
                  </a:lnTo>
                  <a:lnTo>
                    <a:pt x="9698" y="39493"/>
                  </a:lnTo>
                  <a:lnTo>
                    <a:pt x="7855" y="37781"/>
                  </a:lnTo>
                  <a:lnTo>
                    <a:pt x="4169" y="34403"/>
                  </a:lnTo>
                  <a:lnTo>
                    <a:pt x="1975" y="32428"/>
                  </a:lnTo>
                  <a:lnTo>
                    <a:pt x="439" y="30936"/>
                  </a:lnTo>
                  <a:lnTo>
                    <a:pt x="483" y="29707"/>
                  </a:lnTo>
                  <a:lnTo>
                    <a:pt x="527" y="27426"/>
                  </a:lnTo>
                  <a:lnTo>
                    <a:pt x="352" y="24749"/>
                  </a:lnTo>
                  <a:lnTo>
                    <a:pt x="790" y="22862"/>
                  </a:lnTo>
                  <a:lnTo>
                    <a:pt x="1229" y="20756"/>
                  </a:lnTo>
                  <a:lnTo>
                    <a:pt x="1405" y="20580"/>
                  </a:lnTo>
                  <a:lnTo>
                    <a:pt x="2546" y="20185"/>
                  </a:lnTo>
                  <a:lnTo>
                    <a:pt x="4652" y="19527"/>
                  </a:lnTo>
                  <a:lnTo>
                    <a:pt x="6890" y="18650"/>
                  </a:lnTo>
                  <a:lnTo>
                    <a:pt x="6934" y="18650"/>
                  </a:lnTo>
                  <a:lnTo>
                    <a:pt x="8382" y="17728"/>
                  </a:lnTo>
                  <a:lnTo>
                    <a:pt x="10532" y="15929"/>
                  </a:lnTo>
                  <a:lnTo>
                    <a:pt x="12375" y="14525"/>
                  </a:lnTo>
                  <a:lnTo>
                    <a:pt x="14569" y="12726"/>
                  </a:lnTo>
                  <a:lnTo>
                    <a:pt x="15534" y="12024"/>
                  </a:lnTo>
                  <a:lnTo>
                    <a:pt x="16500" y="11365"/>
                  </a:lnTo>
                  <a:lnTo>
                    <a:pt x="17465" y="10751"/>
                  </a:lnTo>
                  <a:lnTo>
                    <a:pt x="18474" y="10137"/>
                  </a:lnTo>
                  <a:lnTo>
                    <a:pt x="20537" y="8996"/>
                  </a:lnTo>
                  <a:lnTo>
                    <a:pt x="22643" y="7899"/>
                  </a:lnTo>
                  <a:lnTo>
                    <a:pt x="24793" y="6890"/>
                  </a:lnTo>
                  <a:lnTo>
                    <a:pt x="26943" y="5924"/>
                  </a:lnTo>
                  <a:lnTo>
                    <a:pt x="31287" y="4081"/>
                  </a:lnTo>
                  <a:lnTo>
                    <a:pt x="32253" y="3686"/>
                  </a:lnTo>
                  <a:lnTo>
                    <a:pt x="36685" y="1668"/>
                  </a:lnTo>
                  <a:lnTo>
                    <a:pt x="36729" y="1668"/>
                  </a:lnTo>
                  <a:lnTo>
                    <a:pt x="39010" y="308"/>
                  </a:lnTo>
                  <a:lnTo>
                    <a:pt x="39054" y="264"/>
                  </a:lnTo>
                  <a:lnTo>
                    <a:pt x="39098" y="220"/>
                  </a:lnTo>
                  <a:lnTo>
                    <a:pt x="39098" y="132"/>
                  </a:lnTo>
                  <a:lnTo>
                    <a:pt x="39098" y="88"/>
                  </a:lnTo>
                  <a:lnTo>
                    <a:pt x="39054" y="44"/>
                  </a:lnTo>
                  <a:lnTo>
                    <a:pt x="3896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1"/>
            <p:cNvSpPr/>
            <p:nvPr/>
          </p:nvSpPr>
          <p:spPr>
            <a:xfrm>
              <a:off x="4382625" y="2638625"/>
              <a:ext cx="1001600" cy="722950"/>
            </a:xfrm>
            <a:custGeom>
              <a:rect b="b" l="l" r="r" t="t"/>
              <a:pathLst>
                <a:path extrusionOk="0" h="28918" w="40064">
                  <a:moveTo>
                    <a:pt x="39800" y="1"/>
                  </a:moveTo>
                  <a:lnTo>
                    <a:pt x="36948" y="1624"/>
                  </a:lnTo>
                  <a:lnTo>
                    <a:pt x="34359" y="2678"/>
                  </a:lnTo>
                  <a:lnTo>
                    <a:pt x="31331" y="3906"/>
                  </a:lnTo>
                  <a:lnTo>
                    <a:pt x="27821" y="5442"/>
                  </a:lnTo>
                  <a:lnTo>
                    <a:pt x="25188" y="6627"/>
                  </a:lnTo>
                  <a:lnTo>
                    <a:pt x="21897" y="8206"/>
                  </a:lnTo>
                  <a:lnTo>
                    <a:pt x="19440" y="9611"/>
                  </a:lnTo>
                  <a:lnTo>
                    <a:pt x="15271" y="12287"/>
                  </a:lnTo>
                  <a:lnTo>
                    <a:pt x="15227" y="12287"/>
                  </a:lnTo>
                  <a:lnTo>
                    <a:pt x="13165" y="13955"/>
                  </a:lnTo>
                  <a:lnTo>
                    <a:pt x="11453" y="15315"/>
                  </a:lnTo>
                  <a:lnTo>
                    <a:pt x="8470" y="17553"/>
                  </a:lnTo>
                  <a:lnTo>
                    <a:pt x="6714" y="18343"/>
                  </a:lnTo>
                  <a:lnTo>
                    <a:pt x="4476" y="19177"/>
                  </a:lnTo>
                  <a:lnTo>
                    <a:pt x="2019" y="19835"/>
                  </a:lnTo>
                  <a:lnTo>
                    <a:pt x="1010" y="20274"/>
                  </a:lnTo>
                  <a:lnTo>
                    <a:pt x="922" y="20317"/>
                  </a:lnTo>
                  <a:lnTo>
                    <a:pt x="878" y="20405"/>
                  </a:lnTo>
                  <a:lnTo>
                    <a:pt x="439" y="22029"/>
                  </a:lnTo>
                  <a:lnTo>
                    <a:pt x="1" y="23082"/>
                  </a:lnTo>
                  <a:lnTo>
                    <a:pt x="1" y="23170"/>
                  </a:lnTo>
                  <a:lnTo>
                    <a:pt x="1" y="25627"/>
                  </a:lnTo>
                  <a:lnTo>
                    <a:pt x="1" y="27909"/>
                  </a:lnTo>
                  <a:lnTo>
                    <a:pt x="1" y="27953"/>
                  </a:lnTo>
                  <a:lnTo>
                    <a:pt x="264" y="28786"/>
                  </a:lnTo>
                  <a:lnTo>
                    <a:pt x="352" y="28874"/>
                  </a:lnTo>
                  <a:lnTo>
                    <a:pt x="439" y="28918"/>
                  </a:lnTo>
                  <a:lnTo>
                    <a:pt x="483" y="28918"/>
                  </a:lnTo>
                  <a:lnTo>
                    <a:pt x="571" y="28874"/>
                  </a:lnTo>
                  <a:lnTo>
                    <a:pt x="615" y="28830"/>
                  </a:lnTo>
                  <a:lnTo>
                    <a:pt x="615" y="28742"/>
                  </a:lnTo>
                  <a:lnTo>
                    <a:pt x="615" y="28699"/>
                  </a:lnTo>
                  <a:lnTo>
                    <a:pt x="352" y="27865"/>
                  </a:lnTo>
                  <a:lnTo>
                    <a:pt x="352" y="25627"/>
                  </a:lnTo>
                  <a:lnTo>
                    <a:pt x="352" y="23214"/>
                  </a:lnTo>
                  <a:lnTo>
                    <a:pt x="790" y="22160"/>
                  </a:lnTo>
                  <a:lnTo>
                    <a:pt x="1185" y="20581"/>
                  </a:lnTo>
                  <a:lnTo>
                    <a:pt x="2151" y="20186"/>
                  </a:lnTo>
                  <a:lnTo>
                    <a:pt x="4564" y="19484"/>
                  </a:lnTo>
                  <a:lnTo>
                    <a:pt x="6846" y="18694"/>
                  </a:lnTo>
                  <a:lnTo>
                    <a:pt x="8645" y="17860"/>
                  </a:lnTo>
                  <a:lnTo>
                    <a:pt x="8689" y="17860"/>
                  </a:lnTo>
                  <a:lnTo>
                    <a:pt x="11673" y="15578"/>
                  </a:lnTo>
                  <a:lnTo>
                    <a:pt x="13384" y="14218"/>
                  </a:lnTo>
                  <a:lnTo>
                    <a:pt x="15447" y="12595"/>
                  </a:lnTo>
                  <a:lnTo>
                    <a:pt x="19615" y="9918"/>
                  </a:lnTo>
                  <a:lnTo>
                    <a:pt x="22029" y="8514"/>
                  </a:lnTo>
                  <a:lnTo>
                    <a:pt x="25364" y="6978"/>
                  </a:lnTo>
                  <a:lnTo>
                    <a:pt x="27996" y="5749"/>
                  </a:lnTo>
                  <a:lnTo>
                    <a:pt x="31463" y="4257"/>
                  </a:lnTo>
                  <a:lnTo>
                    <a:pt x="34491" y="2985"/>
                  </a:lnTo>
                  <a:lnTo>
                    <a:pt x="37124" y="1932"/>
                  </a:lnTo>
                  <a:lnTo>
                    <a:pt x="39976" y="308"/>
                  </a:lnTo>
                  <a:lnTo>
                    <a:pt x="40020" y="264"/>
                  </a:lnTo>
                  <a:lnTo>
                    <a:pt x="40020" y="220"/>
                  </a:lnTo>
                  <a:lnTo>
                    <a:pt x="40064" y="133"/>
                  </a:lnTo>
                  <a:lnTo>
                    <a:pt x="40020" y="89"/>
                  </a:lnTo>
                  <a:lnTo>
                    <a:pt x="39976" y="45"/>
                  </a:lnTo>
                  <a:lnTo>
                    <a:pt x="3993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1"/>
            <p:cNvSpPr/>
            <p:nvPr/>
          </p:nvSpPr>
          <p:spPr>
            <a:xfrm>
              <a:off x="4390300" y="2616700"/>
              <a:ext cx="969800" cy="500250"/>
            </a:xfrm>
            <a:custGeom>
              <a:rect b="b" l="l" r="r" t="t"/>
              <a:pathLst>
                <a:path extrusionOk="0" h="20010" w="38792">
                  <a:moveTo>
                    <a:pt x="38572" y="0"/>
                  </a:moveTo>
                  <a:lnTo>
                    <a:pt x="38528" y="44"/>
                  </a:lnTo>
                  <a:lnTo>
                    <a:pt x="37563" y="615"/>
                  </a:lnTo>
                  <a:lnTo>
                    <a:pt x="32911" y="2633"/>
                  </a:lnTo>
                  <a:lnTo>
                    <a:pt x="29050" y="4213"/>
                  </a:lnTo>
                  <a:lnTo>
                    <a:pt x="23433" y="6758"/>
                  </a:lnTo>
                  <a:lnTo>
                    <a:pt x="21063" y="7855"/>
                  </a:lnTo>
                  <a:lnTo>
                    <a:pt x="18782" y="9127"/>
                  </a:lnTo>
                  <a:lnTo>
                    <a:pt x="16368" y="10532"/>
                  </a:lnTo>
                  <a:lnTo>
                    <a:pt x="14657" y="11672"/>
                  </a:lnTo>
                  <a:lnTo>
                    <a:pt x="12068" y="13691"/>
                  </a:lnTo>
                  <a:lnTo>
                    <a:pt x="10400" y="14963"/>
                  </a:lnTo>
                  <a:lnTo>
                    <a:pt x="7329" y="17157"/>
                  </a:lnTo>
                  <a:lnTo>
                    <a:pt x="5310" y="18079"/>
                  </a:lnTo>
                  <a:lnTo>
                    <a:pt x="2897" y="18913"/>
                  </a:lnTo>
                  <a:lnTo>
                    <a:pt x="132" y="19659"/>
                  </a:lnTo>
                  <a:lnTo>
                    <a:pt x="89" y="19703"/>
                  </a:lnTo>
                  <a:lnTo>
                    <a:pt x="45" y="19746"/>
                  </a:lnTo>
                  <a:lnTo>
                    <a:pt x="1" y="19790"/>
                  </a:lnTo>
                  <a:lnTo>
                    <a:pt x="1" y="19878"/>
                  </a:lnTo>
                  <a:lnTo>
                    <a:pt x="89" y="19966"/>
                  </a:lnTo>
                  <a:lnTo>
                    <a:pt x="176" y="20010"/>
                  </a:lnTo>
                  <a:lnTo>
                    <a:pt x="220" y="20010"/>
                  </a:lnTo>
                  <a:lnTo>
                    <a:pt x="3029" y="19264"/>
                  </a:lnTo>
                  <a:lnTo>
                    <a:pt x="5442" y="18386"/>
                  </a:lnTo>
                  <a:lnTo>
                    <a:pt x="7504" y="17465"/>
                  </a:lnTo>
                  <a:lnTo>
                    <a:pt x="7504" y="17421"/>
                  </a:lnTo>
                  <a:lnTo>
                    <a:pt x="10620" y="15271"/>
                  </a:lnTo>
                  <a:lnTo>
                    <a:pt x="14832" y="11936"/>
                  </a:lnTo>
                  <a:lnTo>
                    <a:pt x="16544" y="10839"/>
                  </a:lnTo>
                  <a:lnTo>
                    <a:pt x="18957" y="9435"/>
                  </a:lnTo>
                  <a:lnTo>
                    <a:pt x="21239" y="8162"/>
                  </a:lnTo>
                  <a:lnTo>
                    <a:pt x="23565" y="7065"/>
                  </a:lnTo>
                  <a:lnTo>
                    <a:pt x="29181" y="4520"/>
                  </a:lnTo>
                  <a:lnTo>
                    <a:pt x="33087" y="2940"/>
                  </a:lnTo>
                  <a:lnTo>
                    <a:pt x="37738" y="922"/>
                  </a:lnTo>
                  <a:lnTo>
                    <a:pt x="38703" y="351"/>
                  </a:lnTo>
                  <a:lnTo>
                    <a:pt x="38747" y="264"/>
                  </a:lnTo>
                  <a:lnTo>
                    <a:pt x="38791" y="220"/>
                  </a:lnTo>
                  <a:lnTo>
                    <a:pt x="38791" y="176"/>
                  </a:lnTo>
                  <a:lnTo>
                    <a:pt x="38747" y="88"/>
                  </a:lnTo>
                  <a:lnTo>
                    <a:pt x="38703" y="44"/>
                  </a:lnTo>
                  <a:lnTo>
                    <a:pt x="3866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1"/>
            <p:cNvSpPr/>
            <p:nvPr/>
          </p:nvSpPr>
          <p:spPr>
            <a:xfrm>
              <a:off x="4570225" y="2562950"/>
              <a:ext cx="823875" cy="447600"/>
            </a:xfrm>
            <a:custGeom>
              <a:rect b="b" l="l" r="r" t="t"/>
              <a:pathLst>
                <a:path extrusionOk="0" h="17904" w="32955">
                  <a:moveTo>
                    <a:pt x="32691" y="0"/>
                  </a:moveTo>
                  <a:lnTo>
                    <a:pt x="30366" y="1317"/>
                  </a:lnTo>
                  <a:lnTo>
                    <a:pt x="27689" y="2589"/>
                  </a:lnTo>
                  <a:lnTo>
                    <a:pt x="23827" y="4125"/>
                  </a:lnTo>
                  <a:lnTo>
                    <a:pt x="21721" y="5002"/>
                  </a:lnTo>
                  <a:lnTo>
                    <a:pt x="18649" y="6319"/>
                  </a:lnTo>
                  <a:lnTo>
                    <a:pt x="16763" y="7197"/>
                  </a:lnTo>
                  <a:lnTo>
                    <a:pt x="12550" y="9215"/>
                  </a:lnTo>
                  <a:lnTo>
                    <a:pt x="10356" y="10400"/>
                  </a:lnTo>
                  <a:lnTo>
                    <a:pt x="8206" y="11716"/>
                  </a:lnTo>
                  <a:lnTo>
                    <a:pt x="6451" y="12813"/>
                  </a:lnTo>
                  <a:lnTo>
                    <a:pt x="4037" y="14656"/>
                  </a:lnTo>
                  <a:lnTo>
                    <a:pt x="88" y="17596"/>
                  </a:lnTo>
                  <a:lnTo>
                    <a:pt x="44" y="17640"/>
                  </a:lnTo>
                  <a:lnTo>
                    <a:pt x="0" y="17728"/>
                  </a:lnTo>
                  <a:lnTo>
                    <a:pt x="0" y="17772"/>
                  </a:lnTo>
                  <a:lnTo>
                    <a:pt x="44" y="17859"/>
                  </a:lnTo>
                  <a:lnTo>
                    <a:pt x="88" y="17903"/>
                  </a:lnTo>
                  <a:lnTo>
                    <a:pt x="176" y="17903"/>
                  </a:lnTo>
                  <a:lnTo>
                    <a:pt x="307" y="17859"/>
                  </a:lnTo>
                  <a:lnTo>
                    <a:pt x="4257" y="14963"/>
                  </a:lnTo>
                  <a:lnTo>
                    <a:pt x="6670" y="13120"/>
                  </a:lnTo>
                  <a:lnTo>
                    <a:pt x="8381" y="11979"/>
                  </a:lnTo>
                  <a:lnTo>
                    <a:pt x="10532" y="10707"/>
                  </a:lnTo>
                  <a:lnTo>
                    <a:pt x="12682" y="9522"/>
                  </a:lnTo>
                  <a:lnTo>
                    <a:pt x="16938" y="7504"/>
                  </a:lnTo>
                  <a:lnTo>
                    <a:pt x="18781" y="6670"/>
                  </a:lnTo>
                  <a:lnTo>
                    <a:pt x="21853" y="5310"/>
                  </a:lnTo>
                  <a:lnTo>
                    <a:pt x="27820" y="2896"/>
                  </a:lnTo>
                  <a:lnTo>
                    <a:pt x="30541" y="1624"/>
                  </a:lnTo>
                  <a:lnTo>
                    <a:pt x="32867" y="307"/>
                  </a:lnTo>
                  <a:lnTo>
                    <a:pt x="32911" y="263"/>
                  </a:lnTo>
                  <a:lnTo>
                    <a:pt x="32954" y="220"/>
                  </a:lnTo>
                  <a:lnTo>
                    <a:pt x="32954" y="132"/>
                  </a:lnTo>
                  <a:lnTo>
                    <a:pt x="32911" y="88"/>
                  </a:lnTo>
                  <a:lnTo>
                    <a:pt x="3286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1"/>
            <p:cNvSpPr/>
            <p:nvPr/>
          </p:nvSpPr>
          <p:spPr>
            <a:xfrm>
              <a:off x="4593250" y="2573900"/>
              <a:ext cx="718575" cy="375225"/>
            </a:xfrm>
            <a:custGeom>
              <a:rect b="b" l="l" r="r" t="t"/>
              <a:pathLst>
                <a:path extrusionOk="0" h="15009" w="28743">
                  <a:moveTo>
                    <a:pt x="28479" y="1"/>
                  </a:moveTo>
                  <a:lnTo>
                    <a:pt x="26066" y="1010"/>
                  </a:lnTo>
                  <a:lnTo>
                    <a:pt x="24267" y="1756"/>
                  </a:lnTo>
                  <a:lnTo>
                    <a:pt x="21414" y="2897"/>
                  </a:lnTo>
                  <a:lnTo>
                    <a:pt x="18562" y="4082"/>
                  </a:lnTo>
                  <a:lnTo>
                    <a:pt x="15710" y="5354"/>
                  </a:lnTo>
                  <a:lnTo>
                    <a:pt x="12902" y="6671"/>
                  </a:lnTo>
                  <a:lnTo>
                    <a:pt x="11497" y="7329"/>
                  </a:lnTo>
                  <a:lnTo>
                    <a:pt x="10093" y="8075"/>
                  </a:lnTo>
                  <a:lnTo>
                    <a:pt x="8733" y="8821"/>
                  </a:lnTo>
                  <a:lnTo>
                    <a:pt x="7417" y="9611"/>
                  </a:lnTo>
                  <a:lnTo>
                    <a:pt x="6100" y="10401"/>
                  </a:lnTo>
                  <a:lnTo>
                    <a:pt x="4784" y="11234"/>
                  </a:lnTo>
                  <a:lnTo>
                    <a:pt x="3511" y="12156"/>
                  </a:lnTo>
                  <a:lnTo>
                    <a:pt x="2282" y="13077"/>
                  </a:lnTo>
                  <a:lnTo>
                    <a:pt x="45" y="14701"/>
                  </a:lnTo>
                  <a:lnTo>
                    <a:pt x="1" y="14745"/>
                  </a:lnTo>
                  <a:lnTo>
                    <a:pt x="1" y="14789"/>
                  </a:lnTo>
                  <a:lnTo>
                    <a:pt x="1" y="14876"/>
                  </a:lnTo>
                  <a:lnTo>
                    <a:pt x="1" y="14920"/>
                  </a:lnTo>
                  <a:lnTo>
                    <a:pt x="88" y="14964"/>
                  </a:lnTo>
                  <a:lnTo>
                    <a:pt x="176" y="15008"/>
                  </a:lnTo>
                  <a:lnTo>
                    <a:pt x="264" y="14964"/>
                  </a:lnTo>
                  <a:lnTo>
                    <a:pt x="2502" y="13341"/>
                  </a:lnTo>
                  <a:lnTo>
                    <a:pt x="3731" y="12419"/>
                  </a:lnTo>
                  <a:lnTo>
                    <a:pt x="5003" y="11541"/>
                  </a:lnTo>
                  <a:lnTo>
                    <a:pt x="6276" y="10708"/>
                  </a:lnTo>
                  <a:lnTo>
                    <a:pt x="7592" y="9874"/>
                  </a:lnTo>
                  <a:lnTo>
                    <a:pt x="8952" y="9128"/>
                  </a:lnTo>
                  <a:lnTo>
                    <a:pt x="10313" y="8382"/>
                  </a:lnTo>
                  <a:lnTo>
                    <a:pt x="11673" y="7636"/>
                  </a:lnTo>
                  <a:lnTo>
                    <a:pt x="13033" y="6978"/>
                  </a:lnTo>
                  <a:lnTo>
                    <a:pt x="15885" y="5662"/>
                  </a:lnTo>
                  <a:lnTo>
                    <a:pt x="18694" y="4433"/>
                  </a:lnTo>
                  <a:lnTo>
                    <a:pt x="21546" y="3248"/>
                  </a:lnTo>
                  <a:lnTo>
                    <a:pt x="24398" y="2063"/>
                  </a:lnTo>
                  <a:lnTo>
                    <a:pt x="26197" y="1361"/>
                  </a:lnTo>
                  <a:lnTo>
                    <a:pt x="28611" y="308"/>
                  </a:lnTo>
                  <a:lnTo>
                    <a:pt x="28699" y="308"/>
                  </a:lnTo>
                  <a:lnTo>
                    <a:pt x="28699" y="220"/>
                  </a:lnTo>
                  <a:lnTo>
                    <a:pt x="28742" y="176"/>
                  </a:lnTo>
                  <a:lnTo>
                    <a:pt x="28699" y="89"/>
                  </a:lnTo>
                  <a:lnTo>
                    <a:pt x="28699" y="45"/>
                  </a:lnTo>
                  <a:lnTo>
                    <a:pt x="2861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1"/>
            <p:cNvSpPr/>
            <p:nvPr/>
          </p:nvSpPr>
          <p:spPr>
            <a:xfrm>
              <a:off x="4627275" y="2549775"/>
              <a:ext cx="657125" cy="330225"/>
            </a:xfrm>
            <a:custGeom>
              <a:rect b="b" l="l" r="r" t="t"/>
              <a:pathLst>
                <a:path extrusionOk="0" h="13209" w="26285">
                  <a:moveTo>
                    <a:pt x="26021" y="1"/>
                  </a:moveTo>
                  <a:lnTo>
                    <a:pt x="21765" y="1756"/>
                  </a:lnTo>
                  <a:lnTo>
                    <a:pt x="19176" y="2809"/>
                  </a:lnTo>
                  <a:lnTo>
                    <a:pt x="16631" y="3862"/>
                  </a:lnTo>
                  <a:lnTo>
                    <a:pt x="14130" y="4959"/>
                  </a:lnTo>
                  <a:lnTo>
                    <a:pt x="11672" y="6100"/>
                  </a:lnTo>
                  <a:lnTo>
                    <a:pt x="9215" y="7329"/>
                  </a:lnTo>
                  <a:lnTo>
                    <a:pt x="6845" y="8557"/>
                  </a:lnTo>
                  <a:lnTo>
                    <a:pt x="4476" y="9918"/>
                  </a:lnTo>
                  <a:lnTo>
                    <a:pt x="3291" y="10620"/>
                  </a:lnTo>
                  <a:lnTo>
                    <a:pt x="2150" y="11366"/>
                  </a:lnTo>
                  <a:lnTo>
                    <a:pt x="88" y="12901"/>
                  </a:lnTo>
                  <a:lnTo>
                    <a:pt x="44" y="12945"/>
                  </a:lnTo>
                  <a:lnTo>
                    <a:pt x="0" y="13033"/>
                  </a:lnTo>
                  <a:lnTo>
                    <a:pt x="44" y="13077"/>
                  </a:lnTo>
                  <a:lnTo>
                    <a:pt x="44" y="13121"/>
                  </a:lnTo>
                  <a:lnTo>
                    <a:pt x="132" y="13209"/>
                  </a:lnTo>
                  <a:lnTo>
                    <a:pt x="176" y="13209"/>
                  </a:lnTo>
                  <a:lnTo>
                    <a:pt x="307" y="13165"/>
                  </a:lnTo>
                  <a:lnTo>
                    <a:pt x="2370" y="11629"/>
                  </a:lnTo>
                  <a:lnTo>
                    <a:pt x="3510" y="10927"/>
                  </a:lnTo>
                  <a:lnTo>
                    <a:pt x="4651" y="10225"/>
                  </a:lnTo>
                  <a:lnTo>
                    <a:pt x="7021" y="8864"/>
                  </a:lnTo>
                  <a:lnTo>
                    <a:pt x="9390" y="7636"/>
                  </a:lnTo>
                  <a:lnTo>
                    <a:pt x="11848" y="6407"/>
                  </a:lnTo>
                  <a:lnTo>
                    <a:pt x="14305" y="5266"/>
                  </a:lnTo>
                  <a:lnTo>
                    <a:pt x="16806" y="4169"/>
                  </a:lnTo>
                  <a:lnTo>
                    <a:pt x="19307" y="3116"/>
                  </a:lnTo>
                  <a:lnTo>
                    <a:pt x="21896" y="2063"/>
                  </a:lnTo>
                  <a:lnTo>
                    <a:pt x="26153" y="352"/>
                  </a:lnTo>
                  <a:lnTo>
                    <a:pt x="26241" y="308"/>
                  </a:lnTo>
                  <a:lnTo>
                    <a:pt x="26284" y="264"/>
                  </a:lnTo>
                  <a:lnTo>
                    <a:pt x="26284" y="176"/>
                  </a:lnTo>
                  <a:lnTo>
                    <a:pt x="26284" y="88"/>
                  </a:lnTo>
                  <a:lnTo>
                    <a:pt x="26241" y="44"/>
                  </a:lnTo>
                  <a:lnTo>
                    <a:pt x="2619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1"/>
            <p:cNvSpPr/>
            <p:nvPr/>
          </p:nvSpPr>
          <p:spPr>
            <a:xfrm>
              <a:off x="4752325" y="2525650"/>
              <a:ext cx="504650" cy="232575"/>
            </a:xfrm>
            <a:custGeom>
              <a:rect b="b" l="l" r="r" t="t"/>
              <a:pathLst>
                <a:path extrusionOk="0" h="9303" w="20186">
                  <a:moveTo>
                    <a:pt x="19966" y="0"/>
                  </a:moveTo>
                  <a:lnTo>
                    <a:pt x="15446" y="1843"/>
                  </a:lnTo>
                  <a:lnTo>
                    <a:pt x="12813" y="2896"/>
                  </a:lnTo>
                  <a:lnTo>
                    <a:pt x="8382" y="4871"/>
                  </a:lnTo>
                  <a:lnTo>
                    <a:pt x="6363" y="5792"/>
                  </a:lnTo>
                  <a:lnTo>
                    <a:pt x="4345" y="6758"/>
                  </a:lnTo>
                  <a:lnTo>
                    <a:pt x="88" y="8996"/>
                  </a:lnTo>
                  <a:lnTo>
                    <a:pt x="44" y="9040"/>
                  </a:lnTo>
                  <a:lnTo>
                    <a:pt x="0" y="9083"/>
                  </a:lnTo>
                  <a:lnTo>
                    <a:pt x="0" y="9127"/>
                  </a:lnTo>
                  <a:lnTo>
                    <a:pt x="0" y="9215"/>
                  </a:lnTo>
                  <a:lnTo>
                    <a:pt x="88" y="9303"/>
                  </a:lnTo>
                  <a:lnTo>
                    <a:pt x="220" y="9303"/>
                  </a:lnTo>
                  <a:lnTo>
                    <a:pt x="4520" y="7065"/>
                  </a:lnTo>
                  <a:lnTo>
                    <a:pt x="6495" y="6100"/>
                  </a:lnTo>
                  <a:lnTo>
                    <a:pt x="8513" y="5178"/>
                  </a:lnTo>
                  <a:lnTo>
                    <a:pt x="12945" y="3203"/>
                  </a:lnTo>
                  <a:lnTo>
                    <a:pt x="15578" y="2150"/>
                  </a:lnTo>
                  <a:lnTo>
                    <a:pt x="20098" y="307"/>
                  </a:lnTo>
                  <a:lnTo>
                    <a:pt x="20142" y="263"/>
                  </a:lnTo>
                  <a:lnTo>
                    <a:pt x="20185" y="220"/>
                  </a:lnTo>
                  <a:lnTo>
                    <a:pt x="20185" y="176"/>
                  </a:lnTo>
                  <a:lnTo>
                    <a:pt x="20185" y="88"/>
                  </a:lnTo>
                  <a:lnTo>
                    <a:pt x="20142" y="44"/>
                  </a:lnTo>
                  <a:lnTo>
                    <a:pt x="2009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1"/>
            <p:cNvSpPr/>
            <p:nvPr/>
          </p:nvSpPr>
          <p:spPr>
            <a:xfrm>
              <a:off x="4721600" y="2500400"/>
              <a:ext cx="509050" cy="235900"/>
            </a:xfrm>
            <a:custGeom>
              <a:rect b="b" l="l" r="r" t="t"/>
              <a:pathLst>
                <a:path extrusionOk="0" h="9436" w="20362">
                  <a:moveTo>
                    <a:pt x="20186" y="1"/>
                  </a:moveTo>
                  <a:lnTo>
                    <a:pt x="20098" y="45"/>
                  </a:lnTo>
                  <a:lnTo>
                    <a:pt x="18036" y="922"/>
                  </a:lnTo>
                  <a:lnTo>
                    <a:pt x="16193" y="1625"/>
                  </a:lnTo>
                  <a:lnTo>
                    <a:pt x="14262" y="2414"/>
                  </a:lnTo>
                  <a:lnTo>
                    <a:pt x="12287" y="3204"/>
                  </a:lnTo>
                  <a:lnTo>
                    <a:pt x="10313" y="4082"/>
                  </a:lnTo>
                  <a:lnTo>
                    <a:pt x="8250" y="5047"/>
                  </a:lnTo>
                  <a:lnTo>
                    <a:pt x="6144" y="6013"/>
                  </a:lnTo>
                  <a:lnTo>
                    <a:pt x="3994" y="7066"/>
                  </a:lnTo>
                  <a:lnTo>
                    <a:pt x="1800" y="8163"/>
                  </a:lnTo>
                  <a:lnTo>
                    <a:pt x="88" y="9128"/>
                  </a:lnTo>
                  <a:lnTo>
                    <a:pt x="45" y="9172"/>
                  </a:lnTo>
                  <a:lnTo>
                    <a:pt x="1" y="9216"/>
                  </a:lnTo>
                  <a:lnTo>
                    <a:pt x="1" y="9304"/>
                  </a:lnTo>
                  <a:lnTo>
                    <a:pt x="1" y="9347"/>
                  </a:lnTo>
                  <a:lnTo>
                    <a:pt x="88" y="9435"/>
                  </a:lnTo>
                  <a:lnTo>
                    <a:pt x="264" y="9435"/>
                  </a:lnTo>
                  <a:lnTo>
                    <a:pt x="1975" y="8470"/>
                  </a:lnTo>
                  <a:lnTo>
                    <a:pt x="4125" y="7373"/>
                  </a:lnTo>
                  <a:lnTo>
                    <a:pt x="6276" y="6364"/>
                  </a:lnTo>
                  <a:lnTo>
                    <a:pt x="8382" y="5354"/>
                  </a:lnTo>
                  <a:lnTo>
                    <a:pt x="10444" y="4433"/>
                  </a:lnTo>
                  <a:lnTo>
                    <a:pt x="12463" y="3555"/>
                  </a:lnTo>
                  <a:lnTo>
                    <a:pt x="14394" y="2722"/>
                  </a:lnTo>
                  <a:lnTo>
                    <a:pt x="16324" y="1932"/>
                  </a:lnTo>
                  <a:lnTo>
                    <a:pt x="18167" y="1230"/>
                  </a:lnTo>
                  <a:lnTo>
                    <a:pt x="20274" y="352"/>
                  </a:lnTo>
                  <a:lnTo>
                    <a:pt x="20317" y="308"/>
                  </a:lnTo>
                  <a:lnTo>
                    <a:pt x="20361" y="264"/>
                  </a:lnTo>
                  <a:lnTo>
                    <a:pt x="20361" y="176"/>
                  </a:lnTo>
                  <a:lnTo>
                    <a:pt x="20361" y="133"/>
                  </a:lnTo>
                  <a:lnTo>
                    <a:pt x="20317" y="45"/>
                  </a:lnTo>
                  <a:lnTo>
                    <a:pt x="2027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1"/>
            <p:cNvSpPr/>
            <p:nvPr/>
          </p:nvSpPr>
          <p:spPr>
            <a:xfrm>
              <a:off x="4766575" y="2636450"/>
              <a:ext cx="66950" cy="38400"/>
            </a:xfrm>
            <a:custGeom>
              <a:rect b="b" l="l" r="r" t="t"/>
              <a:pathLst>
                <a:path extrusionOk="0" h="1536" w="2678">
                  <a:moveTo>
                    <a:pt x="2414" y="0"/>
                  </a:moveTo>
                  <a:lnTo>
                    <a:pt x="89" y="1185"/>
                  </a:lnTo>
                  <a:lnTo>
                    <a:pt x="1" y="1229"/>
                  </a:lnTo>
                  <a:lnTo>
                    <a:pt x="1" y="1273"/>
                  </a:lnTo>
                  <a:lnTo>
                    <a:pt x="1" y="1360"/>
                  </a:lnTo>
                  <a:lnTo>
                    <a:pt x="1" y="1404"/>
                  </a:lnTo>
                  <a:lnTo>
                    <a:pt x="45" y="1492"/>
                  </a:lnTo>
                  <a:lnTo>
                    <a:pt x="176" y="1536"/>
                  </a:lnTo>
                  <a:lnTo>
                    <a:pt x="220" y="1492"/>
                  </a:lnTo>
                  <a:lnTo>
                    <a:pt x="2590" y="307"/>
                  </a:lnTo>
                  <a:lnTo>
                    <a:pt x="2634" y="263"/>
                  </a:lnTo>
                  <a:lnTo>
                    <a:pt x="2678" y="220"/>
                  </a:lnTo>
                  <a:lnTo>
                    <a:pt x="2678" y="132"/>
                  </a:lnTo>
                  <a:lnTo>
                    <a:pt x="2678" y="88"/>
                  </a:lnTo>
                  <a:lnTo>
                    <a:pt x="2634" y="44"/>
                  </a:lnTo>
                  <a:lnTo>
                    <a:pt x="254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1"/>
            <p:cNvSpPr/>
            <p:nvPr/>
          </p:nvSpPr>
          <p:spPr>
            <a:xfrm>
              <a:off x="4492325" y="2749425"/>
              <a:ext cx="69150" cy="48300"/>
            </a:xfrm>
            <a:custGeom>
              <a:rect b="b" l="l" r="r" t="t"/>
              <a:pathLst>
                <a:path extrusionOk="0" h="1932" w="2766">
                  <a:moveTo>
                    <a:pt x="2546" y="1"/>
                  </a:moveTo>
                  <a:lnTo>
                    <a:pt x="2502" y="45"/>
                  </a:lnTo>
                  <a:lnTo>
                    <a:pt x="45" y="1624"/>
                  </a:lnTo>
                  <a:lnTo>
                    <a:pt x="1" y="1668"/>
                  </a:lnTo>
                  <a:lnTo>
                    <a:pt x="1" y="1712"/>
                  </a:lnTo>
                  <a:lnTo>
                    <a:pt x="1" y="1800"/>
                  </a:lnTo>
                  <a:lnTo>
                    <a:pt x="1" y="1844"/>
                  </a:lnTo>
                  <a:lnTo>
                    <a:pt x="88" y="1888"/>
                  </a:lnTo>
                  <a:lnTo>
                    <a:pt x="176" y="1932"/>
                  </a:lnTo>
                  <a:lnTo>
                    <a:pt x="264" y="1888"/>
                  </a:lnTo>
                  <a:lnTo>
                    <a:pt x="2677" y="352"/>
                  </a:lnTo>
                  <a:lnTo>
                    <a:pt x="2721" y="308"/>
                  </a:lnTo>
                  <a:lnTo>
                    <a:pt x="2765" y="220"/>
                  </a:lnTo>
                  <a:lnTo>
                    <a:pt x="2765" y="176"/>
                  </a:lnTo>
                  <a:lnTo>
                    <a:pt x="2721" y="89"/>
                  </a:lnTo>
                  <a:lnTo>
                    <a:pt x="2677" y="45"/>
                  </a:lnTo>
                  <a:lnTo>
                    <a:pt x="263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1"/>
            <p:cNvSpPr/>
            <p:nvPr/>
          </p:nvSpPr>
          <p:spPr>
            <a:xfrm>
              <a:off x="4584475" y="2661675"/>
              <a:ext cx="72425" cy="46100"/>
            </a:xfrm>
            <a:custGeom>
              <a:rect b="b" l="l" r="r" t="t"/>
              <a:pathLst>
                <a:path extrusionOk="0" h="1844" w="2897">
                  <a:moveTo>
                    <a:pt x="2677" y="0"/>
                  </a:moveTo>
                  <a:lnTo>
                    <a:pt x="2633" y="44"/>
                  </a:lnTo>
                  <a:lnTo>
                    <a:pt x="88" y="1536"/>
                  </a:lnTo>
                  <a:lnTo>
                    <a:pt x="45" y="1580"/>
                  </a:lnTo>
                  <a:lnTo>
                    <a:pt x="1" y="1624"/>
                  </a:lnTo>
                  <a:lnTo>
                    <a:pt x="1" y="1712"/>
                  </a:lnTo>
                  <a:lnTo>
                    <a:pt x="1" y="1756"/>
                  </a:lnTo>
                  <a:lnTo>
                    <a:pt x="88" y="1843"/>
                  </a:lnTo>
                  <a:lnTo>
                    <a:pt x="264" y="1843"/>
                  </a:lnTo>
                  <a:lnTo>
                    <a:pt x="2809" y="351"/>
                  </a:lnTo>
                  <a:lnTo>
                    <a:pt x="2853" y="308"/>
                  </a:lnTo>
                  <a:lnTo>
                    <a:pt x="2897" y="220"/>
                  </a:lnTo>
                  <a:lnTo>
                    <a:pt x="2897" y="176"/>
                  </a:lnTo>
                  <a:lnTo>
                    <a:pt x="2853" y="88"/>
                  </a:lnTo>
                  <a:lnTo>
                    <a:pt x="2809" y="44"/>
                  </a:lnTo>
                  <a:lnTo>
                    <a:pt x="276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1"/>
            <p:cNvSpPr/>
            <p:nvPr/>
          </p:nvSpPr>
          <p:spPr>
            <a:xfrm>
              <a:off x="5248175" y="2451050"/>
              <a:ext cx="158000" cy="83400"/>
            </a:xfrm>
            <a:custGeom>
              <a:rect b="b" l="l" r="r" t="t"/>
              <a:pathLst>
                <a:path extrusionOk="0" h="3336" w="6320">
                  <a:moveTo>
                    <a:pt x="6144" y="0"/>
                  </a:moveTo>
                  <a:lnTo>
                    <a:pt x="6056" y="44"/>
                  </a:lnTo>
                  <a:lnTo>
                    <a:pt x="3335" y="1492"/>
                  </a:lnTo>
                  <a:lnTo>
                    <a:pt x="132" y="2984"/>
                  </a:lnTo>
                  <a:lnTo>
                    <a:pt x="44" y="3028"/>
                  </a:lnTo>
                  <a:lnTo>
                    <a:pt x="44" y="3072"/>
                  </a:lnTo>
                  <a:lnTo>
                    <a:pt x="0" y="3160"/>
                  </a:lnTo>
                  <a:lnTo>
                    <a:pt x="44" y="3204"/>
                  </a:lnTo>
                  <a:lnTo>
                    <a:pt x="88" y="3291"/>
                  </a:lnTo>
                  <a:lnTo>
                    <a:pt x="176" y="3335"/>
                  </a:lnTo>
                  <a:lnTo>
                    <a:pt x="264" y="3291"/>
                  </a:lnTo>
                  <a:lnTo>
                    <a:pt x="3467" y="1799"/>
                  </a:lnTo>
                  <a:lnTo>
                    <a:pt x="6231" y="351"/>
                  </a:lnTo>
                  <a:lnTo>
                    <a:pt x="6275" y="308"/>
                  </a:lnTo>
                  <a:lnTo>
                    <a:pt x="6319" y="264"/>
                  </a:lnTo>
                  <a:lnTo>
                    <a:pt x="6319" y="176"/>
                  </a:lnTo>
                  <a:lnTo>
                    <a:pt x="6275" y="132"/>
                  </a:lnTo>
                  <a:lnTo>
                    <a:pt x="6231" y="44"/>
                  </a:lnTo>
                  <a:lnTo>
                    <a:pt x="6188" y="44"/>
                  </a:lnTo>
                  <a:lnTo>
                    <a:pt x="614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1"/>
            <p:cNvSpPr/>
            <p:nvPr/>
          </p:nvSpPr>
          <p:spPr>
            <a:xfrm>
              <a:off x="5221850" y="2453250"/>
              <a:ext cx="110825" cy="55950"/>
            </a:xfrm>
            <a:custGeom>
              <a:rect b="b" l="l" r="r" t="t"/>
              <a:pathLst>
                <a:path extrusionOk="0" h="2238" w="4433">
                  <a:moveTo>
                    <a:pt x="4169" y="0"/>
                  </a:moveTo>
                  <a:lnTo>
                    <a:pt x="2107" y="1009"/>
                  </a:lnTo>
                  <a:lnTo>
                    <a:pt x="88" y="1931"/>
                  </a:lnTo>
                  <a:lnTo>
                    <a:pt x="44" y="1931"/>
                  </a:lnTo>
                  <a:lnTo>
                    <a:pt x="0" y="2019"/>
                  </a:lnTo>
                  <a:lnTo>
                    <a:pt x="0" y="2062"/>
                  </a:lnTo>
                  <a:lnTo>
                    <a:pt x="0" y="2150"/>
                  </a:lnTo>
                  <a:lnTo>
                    <a:pt x="88" y="2238"/>
                  </a:lnTo>
                  <a:lnTo>
                    <a:pt x="264" y="2238"/>
                  </a:lnTo>
                  <a:lnTo>
                    <a:pt x="2238" y="1317"/>
                  </a:lnTo>
                  <a:lnTo>
                    <a:pt x="4344" y="351"/>
                  </a:lnTo>
                  <a:lnTo>
                    <a:pt x="4388" y="307"/>
                  </a:lnTo>
                  <a:lnTo>
                    <a:pt x="4432" y="220"/>
                  </a:lnTo>
                  <a:lnTo>
                    <a:pt x="4432" y="176"/>
                  </a:lnTo>
                  <a:lnTo>
                    <a:pt x="4432" y="88"/>
                  </a:lnTo>
                  <a:lnTo>
                    <a:pt x="4388" y="44"/>
                  </a:lnTo>
                  <a:lnTo>
                    <a:pt x="430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1"/>
            <p:cNvSpPr/>
            <p:nvPr/>
          </p:nvSpPr>
          <p:spPr>
            <a:xfrm>
              <a:off x="2583525" y="3619350"/>
              <a:ext cx="11000" cy="43925"/>
            </a:xfrm>
            <a:custGeom>
              <a:rect b="b" l="l" r="r" t="t"/>
              <a:pathLst>
                <a:path extrusionOk="0" h="1757" w="440">
                  <a:moveTo>
                    <a:pt x="220" y="1"/>
                  </a:moveTo>
                  <a:lnTo>
                    <a:pt x="176" y="45"/>
                  </a:lnTo>
                  <a:lnTo>
                    <a:pt x="132" y="89"/>
                  </a:lnTo>
                  <a:lnTo>
                    <a:pt x="88" y="176"/>
                  </a:lnTo>
                  <a:lnTo>
                    <a:pt x="1" y="1581"/>
                  </a:lnTo>
                  <a:lnTo>
                    <a:pt x="1" y="1624"/>
                  </a:lnTo>
                  <a:lnTo>
                    <a:pt x="44" y="1668"/>
                  </a:lnTo>
                  <a:lnTo>
                    <a:pt x="88" y="1712"/>
                  </a:lnTo>
                  <a:lnTo>
                    <a:pt x="176" y="1756"/>
                  </a:lnTo>
                  <a:lnTo>
                    <a:pt x="308" y="1712"/>
                  </a:lnTo>
                  <a:lnTo>
                    <a:pt x="352" y="1581"/>
                  </a:lnTo>
                  <a:lnTo>
                    <a:pt x="439" y="176"/>
                  </a:lnTo>
                  <a:lnTo>
                    <a:pt x="439" y="133"/>
                  </a:lnTo>
                  <a:lnTo>
                    <a:pt x="395" y="45"/>
                  </a:lnTo>
                  <a:lnTo>
                    <a:pt x="35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1"/>
            <p:cNvSpPr/>
            <p:nvPr/>
          </p:nvSpPr>
          <p:spPr>
            <a:xfrm>
              <a:off x="2531975" y="3816825"/>
              <a:ext cx="28550" cy="37325"/>
            </a:xfrm>
            <a:custGeom>
              <a:rect b="b" l="l" r="r" t="t"/>
              <a:pathLst>
                <a:path extrusionOk="0" h="1493" w="1142">
                  <a:moveTo>
                    <a:pt x="922" y="0"/>
                  </a:moveTo>
                  <a:lnTo>
                    <a:pt x="878" y="44"/>
                  </a:lnTo>
                  <a:lnTo>
                    <a:pt x="834" y="88"/>
                  </a:lnTo>
                  <a:lnTo>
                    <a:pt x="0" y="1229"/>
                  </a:lnTo>
                  <a:lnTo>
                    <a:pt x="0" y="1317"/>
                  </a:lnTo>
                  <a:lnTo>
                    <a:pt x="0" y="1361"/>
                  </a:lnTo>
                  <a:lnTo>
                    <a:pt x="0" y="1448"/>
                  </a:lnTo>
                  <a:lnTo>
                    <a:pt x="44" y="1492"/>
                  </a:lnTo>
                  <a:lnTo>
                    <a:pt x="263" y="1492"/>
                  </a:lnTo>
                  <a:lnTo>
                    <a:pt x="307" y="1448"/>
                  </a:lnTo>
                  <a:lnTo>
                    <a:pt x="1097" y="308"/>
                  </a:lnTo>
                  <a:lnTo>
                    <a:pt x="1141" y="220"/>
                  </a:lnTo>
                  <a:lnTo>
                    <a:pt x="1141" y="176"/>
                  </a:lnTo>
                  <a:lnTo>
                    <a:pt x="1097" y="88"/>
                  </a:lnTo>
                  <a:lnTo>
                    <a:pt x="1053" y="44"/>
                  </a:lnTo>
                  <a:lnTo>
                    <a:pt x="100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1"/>
            <p:cNvSpPr/>
            <p:nvPr/>
          </p:nvSpPr>
          <p:spPr>
            <a:xfrm>
              <a:off x="2790850" y="3734550"/>
              <a:ext cx="36250" cy="30725"/>
            </a:xfrm>
            <a:custGeom>
              <a:rect b="b" l="l" r="r" t="t"/>
              <a:pathLst>
                <a:path extrusionOk="0" h="1229" w="1450">
                  <a:moveTo>
                    <a:pt x="177" y="0"/>
                  </a:moveTo>
                  <a:lnTo>
                    <a:pt x="89" y="44"/>
                  </a:lnTo>
                  <a:lnTo>
                    <a:pt x="45" y="88"/>
                  </a:lnTo>
                  <a:lnTo>
                    <a:pt x="1" y="132"/>
                  </a:lnTo>
                  <a:lnTo>
                    <a:pt x="1" y="220"/>
                  </a:lnTo>
                  <a:lnTo>
                    <a:pt x="45" y="264"/>
                  </a:lnTo>
                  <a:lnTo>
                    <a:pt x="89" y="307"/>
                  </a:lnTo>
                  <a:lnTo>
                    <a:pt x="1186" y="1185"/>
                  </a:lnTo>
                  <a:lnTo>
                    <a:pt x="1274" y="1229"/>
                  </a:lnTo>
                  <a:lnTo>
                    <a:pt x="1361" y="1229"/>
                  </a:lnTo>
                  <a:lnTo>
                    <a:pt x="1405" y="1185"/>
                  </a:lnTo>
                  <a:lnTo>
                    <a:pt x="1449" y="1097"/>
                  </a:lnTo>
                  <a:lnTo>
                    <a:pt x="1449" y="1053"/>
                  </a:lnTo>
                  <a:lnTo>
                    <a:pt x="1449" y="966"/>
                  </a:lnTo>
                  <a:lnTo>
                    <a:pt x="1405" y="922"/>
                  </a:lnTo>
                  <a:lnTo>
                    <a:pt x="308"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1"/>
            <p:cNvSpPr/>
            <p:nvPr/>
          </p:nvSpPr>
          <p:spPr>
            <a:xfrm>
              <a:off x="2285150" y="4725150"/>
              <a:ext cx="47175" cy="14275"/>
            </a:xfrm>
            <a:custGeom>
              <a:rect b="b" l="l" r="r" t="t"/>
              <a:pathLst>
                <a:path extrusionOk="0" h="571" w="1887">
                  <a:moveTo>
                    <a:pt x="1668" y="0"/>
                  </a:moveTo>
                  <a:lnTo>
                    <a:pt x="132" y="220"/>
                  </a:lnTo>
                  <a:lnTo>
                    <a:pt x="88" y="220"/>
                  </a:lnTo>
                  <a:lnTo>
                    <a:pt x="0" y="264"/>
                  </a:lnTo>
                  <a:lnTo>
                    <a:pt x="0" y="351"/>
                  </a:lnTo>
                  <a:lnTo>
                    <a:pt x="0" y="395"/>
                  </a:lnTo>
                  <a:lnTo>
                    <a:pt x="44" y="527"/>
                  </a:lnTo>
                  <a:lnTo>
                    <a:pt x="176" y="571"/>
                  </a:lnTo>
                  <a:lnTo>
                    <a:pt x="1711" y="351"/>
                  </a:lnTo>
                  <a:lnTo>
                    <a:pt x="1799" y="351"/>
                  </a:lnTo>
                  <a:lnTo>
                    <a:pt x="1843" y="307"/>
                  </a:lnTo>
                  <a:lnTo>
                    <a:pt x="1887" y="220"/>
                  </a:lnTo>
                  <a:lnTo>
                    <a:pt x="1887" y="176"/>
                  </a:lnTo>
                  <a:lnTo>
                    <a:pt x="1843" y="88"/>
                  </a:lnTo>
                  <a:lnTo>
                    <a:pt x="1799" y="44"/>
                  </a:lnTo>
                  <a:lnTo>
                    <a:pt x="175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1"/>
            <p:cNvSpPr/>
            <p:nvPr/>
          </p:nvSpPr>
          <p:spPr>
            <a:xfrm>
              <a:off x="2232475" y="4129475"/>
              <a:ext cx="879825" cy="325825"/>
            </a:xfrm>
            <a:custGeom>
              <a:rect b="b" l="l" r="r" t="t"/>
              <a:pathLst>
                <a:path extrusionOk="0" h="13033" w="35193">
                  <a:moveTo>
                    <a:pt x="23828" y="0"/>
                  </a:moveTo>
                  <a:lnTo>
                    <a:pt x="22424" y="44"/>
                  </a:lnTo>
                  <a:lnTo>
                    <a:pt x="22336" y="44"/>
                  </a:lnTo>
                  <a:lnTo>
                    <a:pt x="21809" y="220"/>
                  </a:lnTo>
                  <a:lnTo>
                    <a:pt x="21766" y="220"/>
                  </a:lnTo>
                  <a:lnTo>
                    <a:pt x="20537" y="1317"/>
                  </a:lnTo>
                  <a:lnTo>
                    <a:pt x="19703" y="1931"/>
                  </a:lnTo>
                  <a:lnTo>
                    <a:pt x="19045" y="2501"/>
                  </a:lnTo>
                  <a:lnTo>
                    <a:pt x="17948" y="3423"/>
                  </a:lnTo>
                  <a:lnTo>
                    <a:pt x="17377" y="3906"/>
                  </a:lnTo>
                  <a:lnTo>
                    <a:pt x="16851" y="4344"/>
                  </a:lnTo>
                  <a:lnTo>
                    <a:pt x="16324" y="4695"/>
                  </a:lnTo>
                  <a:lnTo>
                    <a:pt x="15754" y="5003"/>
                  </a:lnTo>
                  <a:lnTo>
                    <a:pt x="15052" y="5266"/>
                  </a:lnTo>
                  <a:lnTo>
                    <a:pt x="14174" y="5485"/>
                  </a:lnTo>
                  <a:lnTo>
                    <a:pt x="13077" y="5749"/>
                  </a:lnTo>
                  <a:lnTo>
                    <a:pt x="11673" y="5968"/>
                  </a:lnTo>
                  <a:lnTo>
                    <a:pt x="11629" y="6012"/>
                  </a:lnTo>
                  <a:lnTo>
                    <a:pt x="10269" y="6626"/>
                  </a:lnTo>
                  <a:lnTo>
                    <a:pt x="10225" y="6670"/>
                  </a:lnTo>
                  <a:lnTo>
                    <a:pt x="9611" y="7240"/>
                  </a:lnTo>
                  <a:lnTo>
                    <a:pt x="9567" y="7284"/>
                  </a:lnTo>
                  <a:lnTo>
                    <a:pt x="8163" y="10093"/>
                  </a:lnTo>
                  <a:lnTo>
                    <a:pt x="7022" y="11541"/>
                  </a:lnTo>
                  <a:lnTo>
                    <a:pt x="5705" y="12506"/>
                  </a:lnTo>
                  <a:lnTo>
                    <a:pt x="5091" y="12682"/>
                  </a:lnTo>
                  <a:lnTo>
                    <a:pt x="3906" y="12506"/>
                  </a:lnTo>
                  <a:lnTo>
                    <a:pt x="1537" y="11848"/>
                  </a:lnTo>
                  <a:lnTo>
                    <a:pt x="264" y="11365"/>
                  </a:lnTo>
                  <a:lnTo>
                    <a:pt x="89" y="11365"/>
                  </a:lnTo>
                  <a:lnTo>
                    <a:pt x="45" y="11409"/>
                  </a:lnTo>
                  <a:lnTo>
                    <a:pt x="1" y="11497"/>
                  </a:lnTo>
                  <a:lnTo>
                    <a:pt x="1" y="11541"/>
                  </a:lnTo>
                  <a:lnTo>
                    <a:pt x="45" y="11629"/>
                  </a:lnTo>
                  <a:lnTo>
                    <a:pt x="45" y="11672"/>
                  </a:lnTo>
                  <a:lnTo>
                    <a:pt x="132" y="11716"/>
                  </a:lnTo>
                  <a:lnTo>
                    <a:pt x="1449" y="12155"/>
                  </a:lnTo>
                  <a:lnTo>
                    <a:pt x="3818" y="12857"/>
                  </a:lnTo>
                  <a:lnTo>
                    <a:pt x="3862" y="12857"/>
                  </a:lnTo>
                  <a:lnTo>
                    <a:pt x="5091" y="13033"/>
                  </a:lnTo>
                  <a:lnTo>
                    <a:pt x="5135" y="13033"/>
                  </a:lnTo>
                  <a:lnTo>
                    <a:pt x="5837" y="12857"/>
                  </a:lnTo>
                  <a:lnTo>
                    <a:pt x="5881" y="12813"/>
                  </a:lnTo>
                  <a:lnTo>
                    <a:pt x="7241" y="11804"/>
                  </a:lnTo>
                  <a:lnTo>
                    <a:pt x="7285" y="11760"/>
                  </a:lnTo>
                  <a:lnTo>
                    <a:pt x="8426" y="10312"/>
                  </a:lnTo>
                  <a:lnTo>
                    <a:pt x="8470" y="10268"/>
                  </a:lnTo>
                  <a:lnTo>
                    <a:pt x="9874" y="7504"/>
                  </a:lnTo>
                  <a:lnTo>
                    <a:pt x="10444" y="6933"/>
                  </a:lnTo>
                  <a:lnTo>
                    <a:pt x="11761" y="6319"/>
                  </a:lnTo>
                  <a:lnTo>
                    <a:pt x="13165" y="6056"/>
                  </a:lnTo>
                  <a:lnTo>
                    <a:pt x="14306" y="5836"/>
                  </a:lnTo>
                  <a:lnTo>
                    <a:pt x="15227" y="5573"/>
                  </a:lnTo>
                  <a:lnTo>
                    <a:pt x="15929" y="5266"/>
                  </a:lnTo>
                  <a:lnTo>
                    <a:pt x="16544" y="4959"/>
                  </a:lnTo>
                  <a:lnTo>
                    <a:pt x="17070" y="4608"/>
                  </a:lnTo>
                  <a:lnTo>
                    <a:pt x="17597" y="4213"/>
                  </a:lnTo>
                  <a:lnTo>
                    <a:pt x="18167" y="3686"/>
                  </a:lnTo>
                  <a:lnTo>
                    <a:pt x="19264" y="2765"/>
                  </a:lnTo>
                  <a:lnTo>
                    <a:pt x="19923" y="2194"/>
                  </a:lnTo>
                  <a:lnTo>
                    <a:pt x="20756" y="1580"/>
                  </a:lnTo>
                  <a:lnTo>
                    <a:pt x="21941" y="527"/>
                  </a:lnTo>
                  <a:lnTo>
                    <a:pt x="22424" y="395"/>
                  </a:lnTo>
                  <a:lnTo>
                    <a:pt x="23784" y="351"/>
                  </a:lnTo>
                  <a:lnTo>
                    <a:pt x="25144" y="351"/>
                  </a:lnTo>
                  <a:lnTo>
                    <a:pt x="26461" y="395"/>
                  </a:lnTo>
                  <a:lnTo>
                    <a:pt x="27733" y="527"/>
                  </a:lnTo>
                  <a:lnTo>
                    <a:pt x="28348" y="615"/>
                  </a:lnTo>
                  <a:lnTo>
                    <a:pt x="28962" y="746"/>
                  </a:lnTo>
                  <a:lnTo>
                    <a:pt x="29576" y="878"/>
                  </a:lnTo>
                  <a:lnTo>
                    <a:pt x="30191" y="1097"/>
                  </a:lnTo>
                  <a:lnTo>
                    <a:pt x="30805" y="1317"/>
                  </a:lnTo>
                  <a:lnTo>
                    <a:pt x="31419" y="1580"/>
                  </a:lnTo>
                  <a:lnTo>
                    <a:pt x="32034" y="1887"/>
                  </a:lnTo>
                  <a:lnTo>
                    <a:pt x="32648" y="2238"/>
                  </a:lnTo>
                  <a:lnTo>
                    <a:pt x="34271" y="3291"/>
                  </a:lnTo>
                  <a:lnTo>
                    <a:pt x="34886" y="3949"/>
                  </a:lnTo>
                  <a:lnTo>
                    <a:pt x="34930" y="3993"/>
                  </a:lnTo>
                  <a:lnTo>
                    <a:pt x="35017" y="4037"/>
                  </a:lnTo>
                  <a:lnTo>
                    <a:pt x="35061" y="3993"/>
                  </a:lnTo>
                  <a:lnTo>
                    <a:pt x="35105" y="3993"/>
                  </a:lnTo>
                  <a:lnTo>
                    <a:pt x="35149" y="3906"/>
                  </a:lnTo>
                  <a:lnTo>
                    <a:pt x="35193" y="3862"/>
                  </a:lnTo>
                  <a:lnTo>
                    <a:pt x="35193" y="3774"/>
                  </a:lnTo>
                  <a:lnTo>
                    <a:pt x="35149" y="3730"/>
                  </a:lnTo>
                  <a:lnTo>
                    <a:pt x="34491" y="3028"/>
                  </a:lnTo>
                  <a:lnTo>
                    <a:pt x="32823" y="1931"/>
                  </a:lnTo>
                  <a:lnTo>
                    <a:pt x="32209" y="1580"/>
                  </a:lnTo>
                  <a:lnTo>
                    <a:pt x="31595" y="1273"/>
                  </a:lnTo>
                  <a:lnTo>
                    <a:pt x="30980" y="966"/>
                  </a:lnTo>
                  <a:lnTo>
                    <a:pt x="30322" y="746"/>
                  </a:lnTo>
                  <a:lnTo>
                    <a:pt x="29708" y="571"/>
                  </a:lnTo>
                  <a:lnTo>
                    <a:pt x="29094" y="395"/>
                  </a:lnTo>
                  <a:lnTo>
                    <a:pt x="28435" y="264"/>
                  </a:lnTo>
                  <a:lnTo>
                    <a:pt x="27821" y="176"/>
                  </a:lnTo>
                  <a:lnTo>
                    <a:pt x="26505" y="44"/>
                  </a:lnTo>
                  <a:lnTo>
                    <a:pt x="2518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1"/>
            <p:cNvSpPr/>
            <p:nvPr/>
          </p:nvSpPr>
          <p:spPr>
            <a:xfrm>
              <a:off x="2228100" y="4100950"/>
              <a:ext cx="934675" cy="336800"/>
            </a:xfrm>
            <a:custGeom>
              <a:rect b="b" l="l" r="r" t="t"/>
              <a:pathLst>
                <a:path extrusionOk="0" h="13472" w="37387">
                  <a:moveTo>
                    <a:pt x="29707" y="0"/>
                  </a:moveTo>
                  <a:lnTo>
                    <a:pt x="25539" y="44"/>
                  </a:lnTo>
                  <a:lnTo>
                    <a:pt x="22204" y="176"/>
                  </a:lnTo>
                  <a:lnTo>
                    <a:pt x="22160" y="176"/>
                  </a:lnTo>
                  <a:lnTo>
                    <a:pt x="21370" y="571"/>
                  </a:lnTo>
                  <a:lnTo>
                    <a:pt x="21282" y="615"/>
                  </a:lnTo>
                  <a:lnTo>
                    <a:pt x="20010" y="2063"/>
                  </a:lnTo>
                  <a:lnTo>
                    <a:pt x="18167" y="3599"/>
                  </a:lnTo>
                  <a:lnTo>
                    <a:pt x="16368" y="5090"/>
                  </a:lnTo>
                  <a:lnTo>
                    <a:pt x="15183" y="5573"/>
                  </a:lnTo>
                  <a:lnTo>
                    <a:pt x="14569" y="5793"/>
                  </a:lnTo>
                  <a:lnTo>
                    <a:pt x="13998" y="5924"/>
                  </a:lnTo>
                  <a:lnTo>
                    <a:pt x="12857" y="6144"/>
                  </a:lnTo>
                  <a:lnTo>
                    <a:pt x="12243" y="6231"/>
                  </a:lnTo>
                  <a:lnTo>
                    <a:pt x="11629" y="6363"/>
                  </a:lnTo>
                  <a:lnTo>
                    <a:pt x="11058" y="6539"/>
                  </a:lnTo>
                  <a:lnTo>
                    <a:pt x="10488" y="6758"/>
                  </a:lnTo>
                  <a:lnTo>
                    <a:pt x="10224" y="6890"/>
                  </a:lnTo>
                  <a:lnTo>
                    <a:pt x="9961" y="7065"/>
                  </a:lnTo>
                  <a:lnTo>
                    <a:pt x="9698" y="7284"/>
                  </a:lnTo>
                  <a:lnTo>
                    <a:pt x="9478" y="7504"/>
                  </a:lnTo>
                  <a:lnTo>
                    <a:pt x="9259" y="7767"/>
                  </a:lnTo>
                  <a:lnTo>
                    <a:pt x="8996" y="8118"/>
                  </a:lnTo>
                  <a:lnTo>
                    <a:pt x="8820" y="8469"/>
                  </a:lnTo>
                  <a:lnTo>
                    <a:pt x="8601" y="8820"/>
                  </a:lnTo>
                  <a:lnTo>
                    <a:pt x="6802" y="12506"/>
                  </a:lnTo>
                  <a:lnTo>
                    <a:pt x="5968" y="12813"/>
                  </a:lnTo>
                  <a:lnTo>
                    <a:pt x="4608" y="13121"/>
                  </a:lnTo>
                  <a:lnTo>
                    <a:pt x="3906" y="12989"/>
                  </a:lnTo>
                  <a:lnTo>
                    <a:pt x="1712" y="12155"/>
                  </a:lnTo>
                  <a:lnTo>
                    <a:pt x="220" y="11585"/>
                  </a:lnTo>
                  <a:lnTo>
                    <a:pt x="88" y="11585"/>
                  </a:lnTo>
                  <a:lnTo>
                    <a:pt x="44" y="11629"/>
                  </a:lnTo>
                  <a:lnTo>
                    <a:pt x="0" y="11716"/>
                  </a:lnTo>
                  <a:lnTo>
                    <a:pt x="0" y="11760"/>
                  </a:lnTo>
                  <a:lnTo>
                    <a:pt x="0" y="11848"/>
                  </a:lnTo>
                  <a:lnTo>
                    <a:pt x="44" y="11892"/>
                  </a:lnTo>
                  <a:lnTo>
                    <a:pt x="88" y="11936"/>
                  </a:lnTo>
                  <a:lnTo>
                    <a:pt x="1580" y="12506"/>
                  </a:lnTo>
                  <a:lnTo>
                    <a:pt x="3818" y="13296"/>
                  </a:lnTo>
                  <a:lnTo>
                    <a:pt x="4564" y="13472"/>
                  </a:lnTo>
                  <a:lnTo>
                    <a:pt x="4652" y="13472"/>
                  </a:lnTo>
                  <a:lnTo>
                    <a:pt x="6100" y="13121"/>
                  </a:lnTo>
                  <a:lnTo>
                    <a:pt x="6977" y="12813"/>
                  </a:lnTo>
                  <a:lnTo>
                    <a:pt x="7065" y="12726"/>
                  </a:lnTo>
                  <a:lnTo>
                    <a:pt x="8908" y="8996"/>
                  </a:lnTo>
                  <a:lnTo>
                    <a:pt x="9084" y="8645"/>
                  </a:lnTo>
                  <a:lnTo>
                    <a:pt x="9303" y="8294"/>
                  </a:lnTo>
                  <a:lnTo>
                    <a:pt x="9522" y="8030"/>
                  </a:lnTo>
                  <a:lnTo>
                    <a:pt x="9742" y="7767"/>
                  </a:lnTo>
                  <a:lnTo>
                    <a:pt x="9961" y="7548"/>
                  </a:lnTo>
                  <a:lnTo>
                    <a:pt x="10181" y="7372"/>
                  </a:lnTo>
                  <a:lnTo>
                    <a:pt x="10663" y="7065"/>
                  </a:lnTo>
                  <a:lnTo>
                    <a:pt x="11190" y="6846"/>
                  </a:lnTo>
                  <a:lnTo>
                    <a:pt x="11716" y="6670"/>
                  </a:lnTo>
                  <a:lnTo>
                    <a:pt x="12287" y="6582"/>
                  </a:lnTo>
                  <a:lnTo>
                    <a:pt x="12901" y="6495"/>
                  </a:lnTo>
                  <a:lnTo>
                    <a:pt x="14086" y="6275"/>
                  </a:lnTo>
                  <a:lnTo>
                    <a:pt x="14700" y="6144"/>
                  </a:lnTo>
                  <a:lnTo>
                    <a:pt x="15315" y="5924"/>
                  </a:lnTo>
                  <a:lnTo>
                    <a:pt x="16499" y="5398"/>
                  </a:lnTo>
                  <a:lnTo>
                    <a:pt x="16543" y="5354"/>
                  </a:lnTo>
                  <a:lnTo>
                    <a:pt x="18430" y="3862"/>
                  </a:lnTo>
                  <a:lnTo>
                    <a:pt x="20229" y="2326"/>
                  </a:lnTo>
                  <a:lnTo>
                    <a:pt x="20273" y="2326"/>
                  </a:lnTo>
                  <a:lnTo>
                    <a:pt x="21546" y="878"/>
                  </a:lnTo>
                  <a:lnTo>
                    <a:pt x="22248" y="527"/>
                  </a:lnTo>
                  <a:lnTo>
                    <a:pt x="25539" y="395"/>
                  </a:lnTo>
                  <a:lnTo>
                    <a:pt x="29664" y="351"/>
                  </a:lnTo>
                  <a:lnTo>
                    <a:pt x="33042" y="2282"/>
                  </a:lnTo>
                  <a:lnTo>
                    <a:pt x="34973" y="3642"/>
                  </a:lnTo>
                  <a:lnTo>
                    <a:pt x="36772" y="5222"/>
                  </a:lnTo>
                  <a:lnTo>
                    <a:pt x="36816" y="5222"/>
                  </a:lnTo>
                  <a:lnTo>
                    <a:pt x="37123" y="5398"/>
                  </a:lnTo>
                  <a:lnTo>
                    <a:pt x="37167" y="5442"/>
                  </a:lnTo>
                  <a:lnTo>
                    <a:pt x="37255" y="5442"/>
                  </a:lnTo>
                  <a:lnTo>
                    <a:pt x="37299" y="5398"/>
                  </a:lnTo>
                  <a:lnTo>
                    <a:pt x="37343" y="5354"/>
                  </a:lnTo>
                  <a:lnTo>
                    <a:pt x="37386" y="5310"/>
                  </a:lnTo>
                  <a:lnTo>
                    <a:pt x="37386" y="5222"/>
                  </a:lnTo>
                  <a:lnTo>
                    <a:pt x="37343" y="5178"/>
                  </a:lnTo>
                  <a:lnTo>
                    <a:pt x="37299" y="5134"/>
                  </a:lnTo>
                  <a:lnTo>
                    <a:pt x="36992" y="4959"/>
                  </a:lnTo>
                  <a:lnTo>
                    <a:pt x="35192" y="3379"/>
                  </a:lnTo>
                  <a:lnTo>
                    <a:pt x="35149" y="3335"/>
                  </a:lnTo>
                  <a:lnTo>
                    <a:pt x="33218" y="2019"/>
                  </a:lnTo>
                  <a:lnTo>
                    <a:pt x="2979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1"/>
            <p:cNvSpPr/>
            <p:nvPr/>
          </p:nvSpPr>
          <p:spPr>
            <a:xfrm>
              <a:off x="2245650" y="4054875"/>
              <a:ext cx="1314250" cy="359850"/>
            </a:xfrm>
            <a:custGeom>
              <a:rect b="b" l="l" r="r" t="t"/>
              <a:pathLst>
                <a:path extrusionOk="0" h="14394" w="52570">
                  <a:moveTo>
                    <a:pt x="26680" y="0"/>
                  </a:moveTo>
                  <a:lnTo>
                    <a:pt x="24091" y="176"/>
                  </a:lnTo>
                  <a:lnTo>
                    <a:pt x="24047" y="220"/>
                  </a:lnTo>
                  <a:lnTo>
                    <a:pt x="22862" y="439"/>
                  </a:lnTo>
                  <a:lnTo>
                    <a:pt x="22818" y="439"/>
                  </a:lnTo>
                  <a:lnTo>
                    <a:pt x="22292" y="746"/>
                  </a:lnTo>
                  <a:lnTo>
                    <a:pt x="21019" y="834"/>
                  </a:lnTo>
                  <a:lnTo>
                    <a:pt x="20888" y="878"/>
                  </a:lnTo>
                  <a:lnTo>
                    <a:pt x="19659" y="2063"/>
                  </a:lnTo>
                  <a:lnTo>
                    <a:pt x="19615" y="2107"/>
                  </a:lnTo>
                  <a:lnTo>
                    <a:pt x="19045" y="3072"/>
                  </a:lnTo>
                  <a:lnTo>
                    <a:pt x="18167" y="3862"/>
                  </a:lnTo>
                  <a:lnTo>
                    <a:pt x="16280" y="5573"/>
                  </a:lnTo>
                  <a:lnTo>
                    <a:pt x="15095" y="6451"/>
                  </a:lnTo>
                  <a:lnTo>
                    <a:pt x="14349" y="6758"/>
                  </a:lnTo>
                  <a:lnTo>
                    <a:pt x="11322" y="7285"/>
                  </a:lnTo>
                  <a:lnTo>
                    <a:pt x="9566" y="7811"/>
                  </a:lnTo>
                  <a:lnTo>
                    <a:pt x="9522" y="7855"/>
                  </a:lnTo>
                  <a:lnTo>
                    <a:pt x="8645" y="8338"/>
                  </a:lnTo>
                  <a:lnTo>
                    <a:pt x="8601" y="8382"/>
                  </a:lnTo>
                  <a:lnTo>
                    <a:pt x="7855" y="9171"/>
                  </a:lnTo>
                  <a:lnTo>
                    <a:pt x="7811" y="9215"/>
                  </a:lnTo>
                  <a:lnTo>
                    <a:pt x="7197" y="10268"/>
                  </a:lnTo>
                  <a:lnTo>
                    <a:pt x="5705" y="13603"/>
                  </a:lnTo>
                  <a:lnTo>
                    <a:pt x="5091" y="13823"/>
                  </a:lnTo>
                  <a:lnTo>
                    <a:pt x="3862" y="14042"/>
                  </a:lnTo>
                  <a:lnTo>
                    <a:pt x="2940" y="13867"/>
                  </a:lnTo>
                  <a:lnTo>
                    <a:pt x="264" y="12857"/>
                  </a:lnTo>
                  <a:lnTo>
                    <a:pt x="132" y="12857"/>
                  </a:lnTo>
                  <a:lnTo>
                    <a:pt x="44" y="12901"/>
                  </a:lnTo>
                  <a:lnTo>
                    <a:pt x="44" y="12989"/>
                  </a:lnTo>
                  <a:lnTo>
                    <a:pt x="0" y="13033"/>
                  </a:lnTo>
                  <a:lnTo>
                    <a:pt x="44" y="13121"/>
                  </a:lnTo>
                  <a:lnTo>
                    <a:pt x="88" y="13164"/>
                  </a:lnTo>
                  <a:lnTo>
                    <a:pt x="132" y="13208"/>
                  </a:lnTo>
                  <a:lnTo>
                    <a:pt x="2853" y="14218"/>
                  </a:lnTo>
                  <a:lnTo>
                    <a:pt x="2896" y="14218"/>
                  </a:lnTo>
                  <a:lnTo>
                    <a:pt x="3818" y="14393"/>
                  </a:lnTo>
                  <a:lnTo>
                    <a:pt x="3862" y="14393"/>
                  </a:lnTo>
                  <a:lnTo>
                    <a:pt x="5178" y="14174"/>
                  </a:lnTo>
                  <a:lnTo>
                    <a:pt x="5880" y="13867"/>
                  </a:lnTo>
                  <a:lnTo>
                    <a:pt x="6012" y="13779"/>
                  </a:lnTo>
                  <a:lnTo>
                    <a:pt x="7504" y="10400"/>
                  </a:lnTo>
                  <a:lnTo>
                    <a:pt x="8118" y="9391"/>
                  </a:lnTo>
                  <a:lnTo>
                    <a:pt x="8820" y="8645"/>
                  </a:lnTo>
                  <a:lnTo>
                    <a:pt x="9698" y="8162"/>
                  </a:lnTo>
                  <a:lnTo>
                    <a:pt x="11409" y="7636"/>
                  </a:lnTo>
                  <a:lnTo>
                    <a:pt x="14437" y="7065"/>
                  </a:lnTo>
                  <a:lnTo>
                    <a:pt x="14481" y="7065"/>
                  </a:lnTo>
                  <a:lnTo>
                    <a:pt x="15227" y="6758"/>
                  </a:lnTo>
                  <a:lnTo>
                    <a:pt x="15271" y="6714"/>
                  </a:lnTo>
                  <a:lnTo>
                    <a:pt x="16499" y="5880"/>
                  </a:lnTo>
                  <a:lnTo>
                    <a:pt x="18386" y="4125"/>
                  </a:lnTo>
                  <a:lnTo>
                    <a:pt x="19264" y="3291"/>
                  </a:lnTo>
                  <a:lnTo>
                    <a:pt x="19308" y="3291"/>
                  </a:lnTo>
                  <a:lnTo>
                    <a:pt x="19922" y="2326"/>
                  </a:lnTo>
                  <a:lnTo>
                    <a:pt x="21107" y="1185"/>
                  </a:lnTo>
                  <a:lnTo>
                    <a:pt x="22336" y="1054"/>
                  </a:lnTo>
                  <a:lnTo>
                    <a:pt x="22423" y="1054"/>
                  </a:lnTo>
                  <a:lnTo>
                    <a:pt x="22950" y="790"/>
                  </a:lnTo>
                  <a:lnTo>
                    <a:pt x="24135" y="527"/>
                  </a:lnTo>
                  <a:lnTo>
                    <a:pt x="26680" y="351"/>
                  </a:lnTo>
                  <a:lnTo>
                    <a:pt x="28128" y="527"/>
                  </a:lnTo>
                  <a:lnTo>
                    <a:pt x="28874" y="746"/>
                  </a:lnTo>
                  <a:lnTo>
                    <a:pt x="31024" y="2019"/>
                  </a:lnTo>
                  <a:lnTo>
                    <a:pt x="33042" y="3335"/>
                  </a:lnTo>
                  <a:lnTo>
                    <a:pt x="34710" y="4476"/>
                  </a:lnTo>
                  <a:lnTo>
                    <a:pt x="35719" y="5661"/>
                  </a:lnTo>
                  <a:lnTo>
                    <a:pt x="35763" y="5661"/>
                  </a:lnTo>
                  <a:lnTo>
                    <a:pt x="37079" y="6846"/>
                  </a:lnTo>
                  <a:lnTo>
                    <a:pt x="37123" y="6890"/>
                  </a:lnTo>
                  <a:lnTo>
                    <a:pt x="39493" y="8118"/>
                  </a:lnTo>
                  <a:lnTo>
                    <a:pt x="42740" y="9215"/>
                  </a:lnTo>
                  <a:lnTo>
                    <a:pt x="44407" y="9698"/>
                  </a:lnTo>
                  <a:lnTo>
                    <a:pt x="44451" y="9698"/>
                  </a:lnTo>
                  <a:lnTo>
                    <a:pt x="48620" y="10093"/>
                  </a:lnTo>
                  <a:lnTo>
                    <a:pt x="49673" y="10137"/>
                  </a:lnTo>
                  <a:lnTo>
                    <a:pt x="51867" y="9961"/>
                  </a:lnTo>
                  <a:lnTo>
                    <a:pt x="51911" y="9961"/>
                  </a:lnTo>
                  <a:lnTo>
                    <a:pt x="52438" y="9786"/>
                  </a:lnTo>
                  <a:lnTo>
                    <a:pt x="52525" y="9742"/>
                  </a:lnTo>
                  <a:lnTo>
                    <a:pt x="52569" y="9654"/>
                  </a:lnTo>
                  <a:lnTo>
                    <a:pt x="52569" y="9610"/>
                  </a:lnTo>
                  <a:lnTo>
                    <a:pt x="52569" y="9522"/>
                  </a:lnTo>
                  <a:lnTo>
                    <a:pt x="52525" y="9479"/>
                  </a:lnTo>
                  <a:lnTo>
                    <a:pt x="52481" y="9435"/>
                  </a:lnTo>
                  <a:lnTo>
                    <a:pt x="52350" y="9435"/>
                  </a:lnTo>
                  <a:lnTo>
                    <a:pt x="51823" y="9610"/>
                  </a:lnTo>
                  <a:lnTo>
                    <a:pt x="49673" y="9786"/>
                  </a:lnTo>
                  <a:lnTo>
                    <a:pt x="48620" y="9742"/>
                  </a:lnTo>
                  <a:lnTo>
                    <a:pt x="44495" y="9347"/>
                  </a:lnTo>
                  <a:lnTo>
                    <a:pt x="42872" y="8864"/>
                  </a:lnTo>
                  <a:lnTo>
                    <a:pt x="39624" y="7811"/>
                  </a:lnTo>
                  <a:lnTo>
                    <a:pt x="37299" y="6582"/>
                  </a:lnTo>
                  <a:lnTo>
                    <a:pt x="35982" y="5398"/>
                  </a:lnTo>
                  <a:lnTo>
                    <a:pt x="34929" y="4213"/>
                  </a:lnTo>
                  <a:lnTo>
                    <a:pt x="34885" y="4169"/>
                  </a:lnTo>
                  <a:lnTo>
                    <a:pt x="33218" y="3028"/>
                  </a:lnTo>
                  <a:lnTo>
                    <a:pt x="31199" y="1712"/>
                  </a:lnTo>
                  <a:lnTo>
                    <a:pt x="29049" y="439"/>
                  </a:lnTo>
                  <a:lnTo>
                    <a:pt x="29005" y="395"/>
                  </a:lnTo>
                  <a:lnTo>
                    <a:pt x="28216" y="176"/>
                  </a:lnTo>
                  <a:lnTo>
                    <a:pt x="28172" y="176"/>
                  </a:lnTo>
                  <a:lnTo>
                    <a:pt x="2672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1"/>
            <p:cNvSpPr/>
            <p:nvPr/>
          </p:nvSpPr>
          <p:spPr>
            <a:xfrm>
              <a:off x="2252225" y="4008800"/>
              <a:ext cx="1328500" cy="378500"/>
            </a:xfrm>
            <a:custGeom>
              <a:rect b="b" l="l" r="r" t="t"/>
              <a:pathLst>
                <a:path extrusionOk="0" h="15140" w="53140">
                  <a:moveTo>
                    <a:pt x="24749" y="0"/>
                  </a:moveTo>
                  <a:lnTo>
                    <a:pt x="22643" y="483"/>
                  </a:lnTo>
                  <a:lnTo>
                    <a:pt x="22599" y="527"/>
                  </a:lnTo>
                  <a:lnTo>
                    <a:pt x="20054" y="1448"/>
                  </a:lnTo>
                  <a:lnTo>
                    <a:pt x="19966" y="1492"/>
                  </a:lnTo>
                  <a:lnTo>
                    <a:pt x="18650" y="3291"/>
                  </a:lnTo>
                  <a:lnTo>
                    <a:pt x="17992" y="4520"/>
                  </a:lnTo>
                  <a:lnTo>
                    <a:pt x="17290" y="5310"/>
                  </a:lnTo>
                  <a:lnTo>
                    <a:pt x="15490" y="6977"/>
                  </a:lnTo>
                  <a:lnTo>
                    <a:pt x="14437" y="7679"/>
                  </a:lnTo>
                  <a:lnTo>
                    <a:pt x="13779" y="7899"/>
                  </a:lnTo>
                  <a:lnTo>
                    <a:pt x="9918" y="8601"/>
                  </a:lnTo>
                  <a:lnTo>
                    <a:pt x="9874" y="8601"/>
                  </a:lnTo>
                  <a:lnTo>
                    <a:pt x="8908" y="8996"/>
                  </a:lnTo>
                  <a:lnTo>
                    <a:pt x="8865" y="8996"/>
                  </a:lnTo>
                  <a:lnTo>
                    <a:pt x="7855" y="9566"/>
                  </a:lnTo>
                  <a:lnTo>
                    <a:pt x="7811" y="9610"/>
                  </a:lnTo>
                  <a:lnTo>
                    <a:pt x="6934" y="10444"/>
                  </a:lnTo>
                  <a:lnTo>
                    <a:pt x="6890" y="10488"/>
                  </a:lnTo>
                  <a:lnTo>
                    <a:pt x="6188" y="11716"/>
                  </a:lnTo>
                  <a:lnTo>
                    <a:pt x="5091" y="14700"/>
                  </a:lnTo>
                  <a:lnTo>
                    <a:pt x="2458" y="14788"/>
                  </a:lnTo>
                  <a:lnTo>
                    <a:pt x="220" y="13954"/>
                  </a:lnTo>
                  <a:lnTo>
                    <a:pt x="176" y="13954"/>
                  </a:lnTo>
                  <a:lnTo>
                    <a:pt x="88" y="13998"/>
                  </a:lnTo>
                  <a:lnTo>
                    <a:pt x="45" y="13998"/>
                  </a:lnTo>
                  <a:lnTo>
                    <a:pt x="1" y="14086"/>
                  </a:lnTo>
                  <a:lnTo>
                    <a:pt x="1" y="14130"/>
                  </a:lnTo>
                  <a:lnTo>
                    <a:pt x="1" y="14218"/>
                  </a:lnTo>
                  <a:lnTo>
                    <a:pt x="45" y="14262"/>
                  </a:lnTo>
                  <a:lnTo>
                    <a:pt x="132" y="14305"/>
                  </a:lnTo>
                  <a:lnTo>
                    <a:pt x="2370" y="15139"/>
                  </a:lnTo>
                  <a:lnTo>
                    <a:pt x="2458" y="15139"/>
                  </a:lnTo>
                  <a:lnTo>
                    <a:pt x="5222" y="15051"/>
                  </a:lnTo>
                  <a:lnTo>
                    <a:pt x="5310" y="15007"/>
                  </a:lnTo>
                  <a:lnTo>
                    <a:pt x="5398" y="14920"/>
                  </a:lnTo>
                  <a:lnTo>
                    <a:pt x="6495" y="11848"/>
                  </a:lnTo>
                  <a:lnTo>
                    <a:pt x="7197" y="10707"/>
                  </a:lnTo>
                  <a:lnTo>
                    <a:pt x="8075" y="9873"/>
                  </a:lnTo>
                  <a:lnTo>
                    <a:pt x="9040" y="9303"/>
                  </a:lnTo>
                  <a:lnTo>
                    <a:pt x="10005" y="8952"/>
                  </a:lnTo>
                  <a:lnTo>
                    <a:pt x="13867" y="8250"/>
                  </a:lnTo>
                  <a:lnTo>
                    <a:pt x="14569" y="8031"/>
                  </a:lnTo>
                  <a:lnTo>
                    <a:pt x="14613" y="7987"/>
                  </a:lnTo>
                  <a:lnTo>
                    <a:pt x="15666" y="7241"/>
                  </a:lnTo>
                  <a:lnTo>
                    <a:pt x="15710" y="7241"/>
                  </a:lnTo>
                  <a:lnTo>
                    <a:pt x="17553" y="5573"/>
                  </a:lnTo>
                  <a:lnTo>
                    <a:pt x="17553" y="5529"/>
                  </a:lnTo>
                  <a:lnTo>
                    <a:pt x="18255" y="4739"/>
                  </a:lnTo>
                  <a:lnTo>
                    <a:pt x="18299" y="4696"/>
                  </a:lnTo>
                  <a:lnTo>
                    <a:pt x="18957" y="3467"/>
                  </a:lnTo>
                  <a:lnTo>
                    <a:pt x="20230" y="1756"/>
                  </a:lnTo>
                  <a:lnTo>
                    <a:pt x="22731" y="834"/>
                  </a:lnTo>
                  <a:lnTo>
                    <a:pt x="24793" y="351"/>
                  </a:lnTo>
                  <a:lnTo>
                    <a:pt x="25320" y="351"/>
                  </a:lnTo>
                  <a:lnTo>
                    <a:pt x="27996" y="1054"/>
                  </a:lnTo>
                  <a:lnTo>
                    <a:pt x="31507" y="2940"/>
                  </a:lnTo>
                  <a:lnTo>
                    <a:pt x="33789" y="4345"/>
                  </a:lnTo>
                  <a:lnTo>
                    <a:pt x="35544" y="5134"/>
                  </a:lnTo>
                  <a:lnTo>
                    <a:pt x="36992" y="6582"/>
                  </a:lnTo>
                  <a:lnTo>
                    <a:pt x="39142" y="8118"/>
                  </a:lnTo>
                  <a:lnTo>
                    <a:pt x="40107" y="9171"/>
                  </a:lnTo>
                  <a:lnTo>
                    <a:pt x="40151" y="9259"/>
                  </a:lnTo>
                  <a:lnTo>
                    <a:pt x="42696" y="10181"/>
                  </a:lnTo>
                  <a:lnTo>
                    <a:pt x="44671" y="10751"/>
                  </a:lnTo>
                  <a:lnTo>
                    <a:pt x="44715" y="10751"/>
                  </a:lnTo>
                  <a:lnTo>
                    <a:pt x="48752" y="11146"/>
                  </a:lnTo>
                  <a:lnTo>
                    <a:pt x="48796" y="11190"/>
                  </a:lnTo>
                  <a:lnTo>
                    <a:pt x="51341" y="11058"/>
                  </a:lnTo>
                  <a:lnTo>
                    <a:pt x="52087" y="11190"/>
                  </a:lnTo>
                  <a:lnTo>
                    <a:pt x="52175" y="11190"/>
                  </a:lnTo>
                  <a:lnTo>
                    <a:pt x="53008" y="10927"/>
                  </a:lnTo>
                  <a:lnTo>
                    <a:pt x="53096" y="10883"/>
                  </a:lnTo>
                  <a:lnTo>
                    <a:pt x="53140" y="10839"/>
                  </a:lnTo>
                  <a:lnTo>
                    <a:pt x="53140" y="10751"/>
                  </a:lnTo>
                  <a:lnTo>
                    <a:pt x="53140" y="10707"/>
                  </a:lnTo>
                  <a:lnTo>
                    <a:pt x="53096" y="10619"/>
                  </a:lnTo>
                  <a:lnTo>
                    <a:pt x="53052" y="10576"/>
                  </a:lnTo>
                  <a:lnTo>
                    <a:pt x="52921" y="10576"/>
                  </a:lnTo>
                  <a:lnTo>
                    <a:pt x="52087" y="10839"/>
                  </a:lnTo>
                  <a:lnTo>
                    <a:pt x="51385" y="10707"/>
                  </a:lnTo>
                  <a:lnTo>
                    <a:pt x="51341" y="10707"/>
                  </a:lnTo>
                  <a:lnTo>
                    <a:pt x="48796" y="10839"/>
                  </a:lnTo>
                  <a:lnTo>
                    <a:pt x="44759" y="10400"/>
                  </a:lnTo>
                  <a:lnTo>
                    <a:pt x="42828" y="9830"/>
                  </a:lnTo>
                  <a:lnTo>
                    <a:pt x="40327" y="8908"/>
                  </a:lnTo>
                  <a:lnTo>
                    <a:pt x="39361" y="7855"/>
                  </a:lnTo>
                  <a:lnTo>
                    <a:pt x="37211" y="6319"/>
                  </a:lnTo>
                  <a:lnTo>
                    <a:pt x="35763" y="4871"/>
                  </a:lnTo>
                  <a:lnTo>
                    <a:pt x="35719" y="4827"/>
                  </a:lnTo>
                  <a:lnTo>
                    <a:pt x="33964" y="4037"/>
                  </a:lnTo>
                  <a:lnTo>
                    <a:pt x="31682" y="2633"/>
                  </a:lnTo>
                  <a:lnTo>
                    <a:pt x="28128" y="702"/>
                  </a:lnTo>
                  <a:lnTo>
                    <a:pt x="2536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1"/>
            <p:cNvSpPr/>
            <p:nvPr/>
          </p:nvSpPr>
          <p:spPr>
            <a:xfrm>
              <a:off x="2104125" y="4481600"/>
              <a:ext cx="42825" cy="15400"/>
            </a:xfrm>
            <a:custGeom>
              <a:rect b="b" l="l" r="r" t="t"/>
              <a:pathLst>
                <a:path extrusionOk="0" h="616" w="1713">
                  <a:moveTo>
                    <a:pt x="132" y="1"/>
                  </a:moveTo>
                  <a:lnTo>
                    <a:pt x="45" y="45"/>
                  </a:lnTo>
                  <a:lnTo>
                    <a:pt x="1" y="89"/>
                  </a:lnTo>
                  <a:lnTo>
                    <a:pt x="1" y="132"/>
                  </a:lnTo>
                  <a:lnTo>
                    <a:pt x="1" y="220"/>
                  </a:lnTo>
                  <a:lnTo>
                    <a:pt x="1" y="264"/>
                  </a:lnTo>
                  <a:lnTo>
                    <a:pt x="45" y="308"/>
                  </a:lnTo>
                  <a:lnTo>
                    <a:pt x="132" y="352"/>
                  </a:lnTo>
                  <a:lnTo>
                    <a:pt x="1493" y="615"/>
                  </a:lnTo>
                  <a:lnTo>
                    <a:pt x="1537" y="615"/>
                  </a:lnTo>
                  <a:lnTo>
                    <a:pt x="1668" y="571"/>
                  </a:lnTo>
                  <a:lnTo>
                    <a:pt x="1712" y="484"/>
                  </a:lnTo>
                  <a:lnTo>
                    <a:pt x="1712" y="440"/>
                  </a:lnTo>
                  <a:lnTo>
                    <a:pt x="1668" y="352"/>
                  </a:lnTo>
                  <a:lnTo>
                    <a:pt x="1624" y="308"/>
                  </a:lnTo>
                  <a:lnTo>
                    <a:pt x="1580" y="264"/>
                  </a:lnTo>
                  <a:lnTo>
                    <a:pt x="17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1"/>
            <p:cNvSpPr/>
            <p:nvPr/>
          </p:nvSpPr>
          <p:spPr>
            <a:xfrm>
              <a:off x="2084375" y="4455275"/>
              <a:ext cx="138250" cy="42825"/>
            </a:xfrm>
            <a:custGeom>
              <a:rect b="b" l="l" r="r" t="t"/>
              <a:pathLst>
                <a:path extrusionOk="0" h="1713" w="5530">
                  <a:moveTo>
                    <a:pt x="659" y="1"/>
                  </a:moveTo>
                  <a:lnTo>
                    <a:pt x="133" y="132"/>
                  </a:lnTo>
                  <a:lnTo>
                    <a:pt x="45" y="176"/>
                  </a:lnTo>
                  <a:lnTo>
                    <a:pt x="1" y="220"/>
                  </a:lnTo>
                  <a:lnTo>
                    <a:pt x="1" y="264"/>
                  </a:lnTo>
                  <a:lnTo>
                    <a:pt x="1" y="352"/>
                  </a:lnTo>
                  <a:lnTo>
                    <a:pt x="1" y="396"/>
                  </a:lnTo>
                  <a:lnTo>
                    <a:pt x="89" y="439"/>
                  </a:lnTo>
                  <a:lnTo>
                    <a:pt x="133" y="483"/>
                  </a:lnTo>
                  <a:lnTo>
                    <a:pt x="220" y="483"/>
                  </a:lnTo>
                  <a:lnTo>
                    <a:pt x="703" y="352"/>
                  </a:lnTo>
                  <a:lnTo>
                    <a:pt x="3029" y="1142"/>
                  </a:lnTo>
                  <a:lnTo>
                    <a:pt x="5310" y="1712"/>
                  </a:lnTo>
                  <a:lnTo>
                    <a:pt x="5354" y="1712"/>
                  </a:lnTo>
                  <a:lnTo>
                    <a:pt x="5442" y="1668"/>
                  </a:lnTo>
                  <a:lnTo>
                    <a:pt x="5530" y="1580"/>
                  </a:lnTo>
                  <a:lnTo>
                    <a:pt x="5530" y="1493"/>
                  </a:lnTo>
                  <a:lnTo>
                    <a:pt x="5486" y="1449"/>
                  </a:lnTo>
                  <a:lnTo>
                    <a:pt x="5442" y="1405"/>
                  </a:lnTo>
                  <a:lnTo>
                    <a:pt x="5398" y="1361"/>
                  </a:lnTo>
                  <a:lnTo>
                    <a:pt x="3116" y="791"/>
                  </a:lnTo>
                  <a:lnTo>
                    <a:pt x="74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1"/>
            <p:cNvSpPr/>
            <p:nvPr/>
          </p:nvSpPr>
          <p:spPr>
            <a:xfrm>
              <a:off x="2080000" y="4434425"/>
              <a:ext cx="208450" cy="60375"/>
            </a:xfrm>
            <a:custGeom>
              <a:rect b="b" l="l" r="r" t="t"/>
              <a:pathLst>
                <a:path extrusionOk="0" h="2415" w="8338">
                  <a:moveTo>
                    <a:pt x="1317" y="1"/>
                  </a:moveTo>
                  <a:lnTo>
                    <a:pt x="527" y="176"/>
                  </a:lnTo>
                  <a:lnTo>
                    <a:pt x="483" y="176"/>
                  </a:lnTo>
                  <a:lnTo>
                    <a:pt x="132" y="308"/>
                  </a:lnTo>
                  <a:lnTo>
                    <a:pt x="44" y="352"/>
                  </a:lnTo>
                  <a:lnTo>
                    <a:pt x="44" y="396"/>
                  </a:lnTo>
                  <a:lnTo>
                    <a:pt x="0" y="484"/>
                  </a:lnTo>
                  <a:lnTo>
                    <a:pt x="44" y="528"/>
                  </a:lnTo>
                  <a:lnTo>
                    <a:pt x="44" y="571"/>
                  </a:lnTo>
                  <a:lnTo>
                    <a:pt x="132" y="615"/>
                  </a:lnTo>
                  <a:lnTo>
                    <a:pt x="176" y="659"/>
                  </a:lnTo>
                  <a:lnTo>
                    <a:pt x="264" y="615"/>
                  </a:lnTo>
                  <a:lnTo>
                    <a:pt x="571" y="484"/>
                  </a:lnTo>
                  <a:lnTo>
                    <a:pt x="1361" y="352"/>
                  </a:lnTo>
                  <a:lnTo>
                    <a:pt x="3511" y="922"/>
                  </a:lnTo>
                  <a:lnTo>
                    <a:pt x="5837" y="1844"/>
                  </a:lnTo>
                  <a:lnTo>
                    <a:pt x="7723" y="2371"/>
                  </a:lnTo>
                  <a:lnTo>
                    <a:pt x="8162" y="2414"/>
                  </a:lnTo>
                  <a:lnTo>
                    <a:pt x="8206" y="2414"/>
                  </a:lnTo>
                  <a:lnTo>
                    <a:pt x="8294" y="2371"/>
                  </a:lnTo>
                  <a:lnTo>
                    <a:pt x="8338" y="2283"/>
                  </a:lnTo>
                  <a:lnTo>
                    <a:pt x="8338" y="2195"/>
                  </a:lnTo>
                  <a:lnTo>
                    <a:pt x="8338" y="2151"/>
                  </a:lnTo>
                  <a:lnTo>
                    <a:pt x="8294" y="2107"/>
                  </a:lnTo>
                  <a:lnTo>
                    <a:pt x="8206" y="2063"/>
                  </a:lnTo>
                  <a:lnTo>
                    <a:pt x="7811" y="2019"/>
                  </a:lnTo>
                  <a:lnTo>
                    <a:pt x="5968" y="1537"/>
                  </a:lnTo>
                  <a:lnTo>
                    <a:pt x="3642" y="571"/>
                  </a:lnTo>
                  <a:lnTo>
                    <a:pt x="3599" y="571"/>
                  </a:lnTo>
                  <a:lnTo>
                    <a:pt x="1405" y="45"/>
                  </a:lnTo>
                  <a:lnTo>
                    <a:pt x="131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1"/>
            <p:cNvSpPr/>
            <p:nvPr/>
          </p:nvSpPr>
          <p:spPr>
            <a:xfrm>
              <a:off x="2060250" y="4419075"/>
              <a:ext cx="269900" cy="66950"/>
            </a:xfrm>
            <a:custGeom>
              <a:rect b="b" l="l" r="r" t="t"/>
              <a:pathLst>
                <a:path extrusionOk="0" h="2678" w="10796">
                  <a:moveTo>
                    <a:pt x="3072" y="1"/>
                  </a:moveTo>
                  <a:lnTo>
                    <a:pt x="1536" y="264"/>
                  </a:lnTo>
                  <a:lnTo>
                    <a:pt x="176" y="483"/>
                  </a:lnTo>
                  <a:lnTo>
                    <a:pt x="88" y="483"/>
                  </a:lnTo>
                  <a:lnTo>
                    <a:pt x="44" y="571"/>
                  </a:lnTo>
                  <a:lnTo>
                    <a:pt x="1" y="615"/>
                  </a:lnTo>
                  <a:lnTo>
                    <a:pt x="1" y="659"/>
                  </a:lnTo>
                  <a:lnTo>
                    <a:pt x="44" y="747"/>
                  </a:lnTo>
                  <a:lnTo>
                    <a:pt x="88" y="790"/>
                  </a:lnTo>
                  <a:lnTo>
                    <a:pt x="132" y="834"/>
                  </a:lnTo>
                  <a:lnTo>
                    <a:pt x="220" y="834"/>
                  </a:lnTo>
                  <a:lnTo>
                    <a:pt x="1580" y="615"/>
                  </a:lnTo>
                  <a:lnTo>
                    <a:pt x="3116" y="396"/>
                  </a:lnTo>
                  <a:lnTo>
                    <a:pt x="5617" y="1229"/>
                  </a:lnTo>
                  <a:lnTo>
                    <a:pt x="7899" y="1887"/>
                  </a:lnTo>
                  <a:lnTo>
                    <a:pt x="9698" y="2546"/>
                  </a:lnTo>
                  <a:lnTo>
                    <a:pt x="9742" y="2546"/>
                  </a:lnTo>
                  <a:lnTo>
                    <a:pt x="10576" y="2677"/>
                  </a:lnTo>
                  <a:lnTo>
                    <a:pt x="10620" y="2677"/>
                  </a:lnTo>
                  <a:lnTo>
                    <a:pt x="10751" y="2633"/>
                  </a:lnTo>
                  <a:lnTo>
                    <a:pt x="10795" y="2502"/>
                  </a:lnTo>
                  <a:lnTo>
                    <a:pt x="10795" y="2458"/>
                  </a:lnTo>
                  <a:lnTo>
                    <a:pt x="10751" y="2370"/>
                  </a:lnTo>
                  <a:lnTo>
                    <a:pt x="10707" y="2326"/>
                  </a:lnTo>
                  <a:lnTo>
                    <a:pt x="10664" y="2326"/>
                  </a:lnTo>
                  <a:lnTo>
                    <a:pt x="9830" y="2195"/>
                  </a:lnTo>
                  <a:lnTo>
                    <a:pt x="7987" y="1536"/>
                  </a:lnTo>
                  <a:lnTo>
                    <a:pt x="5749" y="878"/>
                  </a:lnTo>
                  <a:lnTo>
                    <a:pt x="3160" y="45"/>
                  </a:lnTo>
                  <a:lnTo>
                    <a:pt x="307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1"/>
            <p:cNvSpPr/>
            <p:nvPr/>
          </p:nvSpPr>
          <p:spPr>
            <a:xfrm>
              <a:off x="1951650" y="4680175"/>
              <a:ext cx="528775" cy="40600"/>
            </a:xfrm>
            <a:custGeom>
              <a:rect b="b" l="l" r="r" t="t"/>
              <a:pathLst>
                <a:path extrusionOk="0" h="1624" w="21151">
                  <a:moveTo>
                    <a:pt x="20975" y="0"/>
                  </a:moveTo>
                  <a:lnTo>
                    <a:pt x="16807" y="132"/>
                  </a:lnTo>
                  <a:lnTo>
                    <a:pt x="16719" y="176"/>
                  </a:lnTo>
                  <a:lnTo>
                    <a:pt x="15578" y="702"/>
                  </a:lnTo>
                  <a:lnTo>
                    <a:pt x="11146" y="527"/>
                  </a:lnTo>
                  <a:lnTo>
                    <a:pt x="8733" y="527"/>
                  </a:lnTo>
                  <a:lnTo>
                    <a:pt x="6188" y="790"/>
                  </a:lnTo>
                  <a:lnTo>
                    <a:pt x="3116" y="1097"/>
                  </a:lnTo>
                  <a:lnTo>
                    <a:pt x="878" y="966"/>
                  </a:lnTo>
                  <a:lnTo>
                    <a:pt x="790" y="1009"/>
                  </a:lnTo>
                  <a:lnTo>
                    <a:pt x="132" y="1273"/>
                  </a:lnTo>
                  <a:lnTo>
                    <a:pt x="44" y="1317"/>
                  </a:lnTo>
                  <a:lnTo>
                    <a:pt x="0" y="1404"/>
                  </a:lnTo>
                  <a:lnTo>
                    <a:pt x="0" y="1448"/>
                  </a:lnTo>
                  <a:lnTo>
                    <a:pt x="0" y="1536"/>
                  </a:lnTo>
                  <a:lnTo>
                    <a:pt x="88" y="1580"/>
                  </a:lnTo>
                  <a:lnTo>
                    <a:pt x="176" y="1624"/>
                  </a:lnTo>
                  <a:lnTo>
                    <a:pt x="264" y="1624"/>
                  </a:lnTo>
                  <a:lnTo>
                    <a:pt x="878" y="1317"/>
                  </a:lnTo>
                  <a:lnTo>
                    <a:pt x="3116" y="1448"/>
                  </a:lnTo>
                  <a:lnTo>
                    <a:pt x="3160" y="1448"/>
                  </a:lnTo>
                  <a:lnTo>
                    <a:pt x="6231" y="1141"/>
                  </a:lnTo>
                  <a:lnTo>
                    <a:pt x="8733" y="878"/>
                  </a:lnTo>
                  <a:lnTo>
                    <a:pt x="11146" y="878"/>
                  </a:lnTo>
                  <a:lnTo>
                    <a:pt x="15578" y="1053"/>
                  </a:lnTo>
                  <a:lnTo>
                    <a:pt x="15666" y="1053"/>
                  </a:lnTo>
                  <a:lnTo>
                    <a:pt x="16851" y="483"/>
                  </a:lnTo>
                  <a:lnTo>
                    <a:pt x="20975" y="351"/>
                  </a:lnTo>
                  <a:lnTo>
                    <a:pt x="21063" y="351"/>
                  </a:lnTo>
                  <a:lnTo>
                    <a:pt x="21107" y="307"/>
                  </a:lnTo>
                  <a:lnTo>
                    <a:pt x="21151" y="263"/>
                  </a:lnTo>
                  <a:lnTo>
                    <a:pt x="21151" y="176"/>
                  </a:lnTo>
                  <a:lnTo>
                    <a:pt x="21151" y="132"/>
                  </a:lnTo>
                  <a:lnTo>
                    <a:pt x="21107" y="44"/>
                  </a:lnTo>
                  <a:lnTo>
                    <a:pt x="21063" y="44"/>
                  </a:lnTo>
                  <a:lnTo>
                    <a:pt x="2097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1"/>
            <p:cNvSpPr/>
            <p:nvPr/>
          </p:nvSpPr>
          <p:spPr>
            <a:xfrm>
              <a:off x="2370700" y="4660425"/>
              <a:ext cx="121800" cy="17575"/>
            </a:xfrm>
            <a:custGeom>
              <a:rect b="b" l="l" r="r" t="t"/>
              <a:pathLst>
                <a:path extrusionOk="0" h="703" w="4872">
                  <a:moveTo>
                    <a:pt x="4696" y="0"/>
                  </a:moveTo>
                  <a:lnTo>
                    <a:pt x="1010" y="44"/>
                  </a:lnTo>
                  <a:lnTo>
                    <a:pt x="966" y="88"/>
                  </a:lnTo>
                  <a:lnTo>
                    <a:pt x="132" y="395"/>
                  </a:lnTo>
                  <a:lnTo>
                    <a:pt x="45" y="395"/>
                  </a:lnTo>
                  <a:lnTo>
                    <a:pt x="1" y="483"/>
                  </a:lnTo>
                  <a:lnTo>
                    <a:pt x="1" y="527"/>
                  </a:lnTo>
                  <a:lnTo>
                    <a:pt x="1" y="615"/>
                  </a:lnTo>
                  <a:lnTo>
                    <a:pt x="89" y="702"/>
                  </a:lnTo>
                  <a:lnTo>
                    <a:pt x="220" y="702"/>
                  </a:lnTo>
                  <a:lnTo>
                    <a:pt x="1054" y="395"/>
                  </a:lnTo>
                  <a:lnTo>
                    <a:pt x="4740" y="351"/>
                  </a:lnTo>
                  <a:lnTo>
                    <a:pt x="4784" y="307"/>
                  </a:lnTo>
                  <a:lnTo>
                    <a:pt x="4828" y="264"/>
                  </a:lnTo>
                  <a:lnTo>
                    <a:pt x="4871" y="220"/>
                  </a:lnTo>
                  <a:lnTo>
                    <a:pt x="4871" y="132"/>
                  </a:lnTo>
                  <a:lnTo>
                    <a:pt x="4871" y="88"/>
                  </a:lnTo>
                  <a:lnTo>
                    <a:pt x="4828" y="44"/>
                  </a:lnTo>
                  <a:lnTo>
                    <a:pt x="478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1"/>
            <p:cNvSpPr/>
            <p:nvPr/>
          </p:nvSpPr>
          <p:spPr>
            <a:xfrm>
              <a:off x="2386075" y="4638475"/>
              <a:ext cx="120675" cy="19775"/>
            </a:xfrm>
            <a:custGeom>
              <a:rect b="b" l="l" r="r" t="t"/>
              <a:pathLst>
                <a:path extrusionOk="0" h="791" w="4827">
                  <a:moveTo>
                    <a:pt x="4651" y="1"/>
                  </a:moveTo>
                  <a:lnTo>
                    <a:pt x="965" y="132"/>
                  </a:lnTo>
                  <a:lnTo>
                    <a:pt x="922" y="132"/>
                  </a:lnTo>
                  <a:lnTo>
                    <a:pt x="132" y="440"/>
                  </a:lnTo>
                  <a:lnTo>
                    <a:pt x="88" y="483"/>
                  </a:lnTo>
                  <a:lnTo>
                    <a:pt x="44" y="527"/>
                  </a:lnTo>
                  <a:lnTo>
                    <a:pt x="0" y="615"/>
                  </a:lnTo>
                  <a:lnTo>
                    <a:pt x="44" y="659"/>
                  </a:lnTo>
                  <a:lnTo>
                    <a:pt x="88" y="747"/>
                  </a:lnTo>
                  <a:lnTo>
                    <a:pt x="176" y="791"/>
                  </a:lnTo>
                  <a:lnTo>
                    <a:pt x="263" y="791"/>
                  </a:lnTo>
                  <a:lnTo>
                    <a:pt x="1009" y="483"/>
                  </a:lnTo>
                  <a:lnTo>
                    <a:pt x="4651" y="352"/>
                  </a:lnTo>
                  <a:lnTo>
                    <a:pt x="4695" y="352"/>
                  </a:lnTo>
                  <a:lnTo>
                    <a:pt x="4783" y="308"/>
                  </a:lnTo>
                  <a:lnTo>
                    <a:pt x="4783" y="264"/>
                  </a:lnTo>
                  <a:lnTo>
                    <a:pt x="4827" y="176"/>
                  </a:lnTo>
                  <a:lnTo>
                    <a:pt x="4783" y="132"/>
                  </a:lnTo>
                  <a:lnTo>
                    <a:pt x="4739" y="88"/>
                  </a:lnTo>
                  <a:lnTo>
                    <a:pt x="4695" y="45"/>
                  </a:lnTo>
                  <a:lnTo>
                    <a:pt x="465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1"/>
            <p:cNvSpPr/>
            <p:nvPr/>
          </p:nvSpPr>
          <p:spPr>
            <a:xfrm>
              <a:off x="2401425" y="4618725"/>
              <a:ext cx="117400" cy="17575"/>
            </a:xfrm>
            <a:custGeom>
              <a:rect b="b" l="l" r="r" t="t"/>
              <a:pathLst>
                <a:path extrusionOk="0" h="703" w="4696">
                  <a:moveTo>
                    <a:pt x="4520" y="1"/>
                  </a:moveTo>
                  <a:lnTo>
                    <a:pt x="966" y="133"/>
                  </a:lnTo>
                  <a:lnTo>
                    <a:pt x="922" y="133"/>
                  </a:lnTo>
                  <a:lnTo>
                    <a:pt x="176" y="352"/>
                  </a:lnTo>
                  <a:lnTo>
                    <a:pt x="132" y="352"/>
                  </a:lnTo>
                  <a:lnTo>
                    <a:pt x="88" y="396"/>
                  </a:lnTo>
                  <a:lnTo>
                    <a:pt x="44" y="440"/>
                  </a:lnTo>
                  <a:lnTo>
                    <a:pt x="0" y="484"/>
                  </a:lnTo>
                  <a:lnTo>
                    <a:pt x="0" y="571"/>
                  </a:lnTo>
                  <a:lnTo>
                    <a:pt x="88" y="659"/>
                  </a:lnTo>
                  <a:lnTo>
                    <a:pt x="176" y="703"/>
                  </a:lnTo>
                  <a:lnTo>
                    <a:pt x="220" y="703"/>
                  </a:lnTo>
                  <a:lnTo>
                    <a:pt x="1010" y="484"/>
                  </a:lnTo>
                  <a:lnTo>
                    <a:pt x="4520" y="352"/>
                  </a:lnTo>
                  <a:lnTo>
                    <a:pt x="4608" y="308"/>
                  </a:lnTo>
                  <a:lnTo>
                    <a:pt x="4652" y="264"/>
                  </a:lnTo>
                  <a:lnTo>
                    <a:pt x="4696" y="220"/>
                  </a:lnTo>
                  <a:lnTo>
                    <a:pt x="4696" y="133"/>
                  </a:lnTo>
                  <a:lnTo>
                    <a:pt x="4652" y="89"/>
                  </a:lnTo>
                  <a:lnTo>
                    <a:pt x="4652" y="45"/>
                  </a:lnTo>
                  <a:lnTo>
                    <a:pt x="45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1"/>
            <p:cNvSpPr/>
            <p:nvPr/>
          </p:nvSpPr>
          <p:spPr>
            <a:xfrm>
              <a:off x="2443100" y="4581425"/>
              <a:ext cx="16500" cy="11000"/>
            </a:xfrm>
            <a:custGeom>
              <a:rect b="b" l="l" r="r" t="t"/>
              <a:pathLst>
                <a:path extrusionOk="0" h="440" w="660">
                  <a:moveTo>
                    <a:pt x="440" y="1"/>
                  </a:moveTo>
                  <a:lnTo>
                    <a:pt x="133" y="89"/>
                  </a:lnTo>
                  <a:lnTo>
                    <a:pt x="45" y="133"/>
                  </a:lnTo>
                  <a:lnTo>
                    <a:pt x="1" y="176"/>
                  </a:lnTo>
                  <a:lnTo>
                    <a:pt x="1" y="220"/>
                  </a:lnTo>
                  <a:lnTo>
                    <a:pt x="1" y="308"/>
                  </a:lnTo>
                  <a:lnTo>
                    <a:pt x="45" y="396"/>
                  </a:lnTo>
                  <a:lnTo>
                    <a:pt x="176" y="440"/>
                  </a:lnTo>
                  <a:lnTo>
                    <a:pt x="220" y="440"/>
                  </a:lnTo>
                  <a:lnTo>
                    <a:pt x="527" y="352"/>
                  </a:lnTo>
                  <a:lnTo>
                    <a:pt x="571" y="308"/>
                  </a:lnTo>
                  <a:lnTo>
                    <a:pt x="615" y="264"/>
                  </a:lnTo>
                  <a:lnTo>
                    <a:pt x="659" y="220"/>
                  </a:lnTo>
                  <a:lnTo>
                    <a:pt x="659" y="133"/>
                  </a:lnTo>
                  <a:lnTo>
                    <a:pt x="615" y="89"/>
                  </a:lnTo>
                  <a:lnTo>
                    <a:pt x="571" y="45"/>
                  </a:lnTo>
                  <a:lnTo>
                    <a:pt x="52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1"/>
            <p:cNvSpPr/>
            <p:nvPr/>
          </p:nvSpPr>
          <p:spPr>
            <a:xfrm>
              <a:off x="2448600" y="4561700"/>
              <a:ext cx="25250" cy="13175"/>
            </a:xfrm>
            <a:custGeom>
              <a:rect b="b" l="l" r="r" t="t"/>
              <a:pathLst>
                <a:path extrusionOk="0" h="527" w="1010">
                  <a:moveTo>
                    <a:pt x="834" y="0"/>
                  </a:moveTo>
                  <a:lnTo>
                    <a:pt x="132" y="176"/>
                  </a:lnTo>
                  <a:lnTo>
                    <a:pt x="88" y="176"/>
                  </a:lnTo>
                  <a:lnTo>
                    <a:pt x="44" y="263"/>
                  </a:lnTo>
                  <a:lnTo>
                    <a:pt x="0" y="307"/>
                  </a:lnTo>
                  <a:lnTo>
                    <a:pt x="0" y="395"/>
                  </a:lnTo>
                  <a:lnTo>
                    <a:pt x="88" y="483"/>
                  </a:lnTo>
                  <a:lnTo>
                    <a:pt x="176" y="527"/>
                  </a:lnTo>
                  <a:lnTo>
                    <a:pt x="220" y="527"/>
                  </a:lnTo>
                  <a:lnTo>
                    <a:pt x="922" y="351"/>
                  </a:lnTo>
                  <a:lnTo>
                    <a:pt x="966" y="307"/>
                  </a:lnTo>
                  <a:lnTo>
                    <a:pt x="1010" y="263"/>
                  </a:lnTo>
                  <a:lnTo>
                    <a:pt x="1010" y="176"/>
                  </a:lnTo>
                  <a:lnTo>
                    <a:pt x="1010" y="132"/>
                  </a:lnTo>
                  <a:lnTo>
                    <a:pt x="1010" y="44"/>
                  </a:lnTo>
                  <a:lnTo>
                    <a:pt x="96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1"/>
            <p:cNvSpPr/>
            <p:nvPr/>
          </p:nvSpPr>
          <p:spPr>
            <a:xfrm>
              <a:off x="2465050" y="4534275"/>
              <a:ext cx="165675" cy="19750"/>
            </a:xfrm>
            <a:custGeom>
              <a:rect b="b" l="l" r="r" t="t"/>
              <a:pathLst>
                <a:path extrusionOk="0" h="790" w="6627">
                  <a:moveTo>
                    <a:pt x="6451" y="0"/>
                  </a:moveTo>
                  <a:lnTo>
                    <a:pt x="790" y="263"/>
                  </a:lnTo>
                  <a:lnTo>
                    <a:pt x="746" y="307"/>
                  </a:lnTo>
                  <a:lnTo>
                    <a:pt x="132" y="483"/>
                  </a:lnTo>
                  <a:lnTo>
                    <a:pt x="88" y="483"/>
                  </a:lnTo>
                  <a:lnTo>
                    <a:pt x="44" y="571"/>
                  </a:lnTo>
                  <a:lnTo>
                    <a:pt x="0" y="614"/>
                  </a:lnTo>
                  <a:lnTo>
                    <a:pt x="0" y="702"/>
                  </a:lnTo>
                  <a:lnTo>
                    <a:pt x="88" y="790"/>
                  </a:lnTo>
                  <a:lnTo>
                    <a:pt x="220" y="790"/>
                  </a:lnTo>
                  <a:lnTo>
                    <a:pt x="834" y="614"/>
                  </a:lnTo>
                  <a:lnTo>
                    <a:pt x="6451" y="351"/>
                  </a:lnTo>
                  <a:lnTo>
                    <a:pt x="6539" y="351"/>
                  </a:lnTo>
                  <a:lnTo>
                    <a:pt x="6583" y="307"/>
                  </a:lnTo>
                  <a:lnTo>
                    <a:pt x="6626" y="263"/>
                  </a:lnTo>
                  <a:lnTo>
                    <a:pt x="6626" y="176"/>
                  </a:lnTo>
                  <a:lnTo>
                    <a:pt x="6626" y="132"/>
                  </a:lnTo>
                  <a:lnTo>
                    <a:pt x="6583" y="44"/>
                  </a:lnTo>
                  <a:lnTo>
                    <a:pt x="6495" y="44"/>
                  </a:lnTo>
                  <a:lnTo>
                    <a:pt x="645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1"/>
            <p:cNvSpPr/>
            <p:nvPr/>
          </p:nvSpPr>
          <p:spPr>
            <a:xfrm>
              <a:off x="2470525" y="4513425"/>
              <a:ext cx="164575" cy="23050"/>
            </a:xfrm>
            <a:custGeom>
              <a:rect b="b" l="l" r="r" t="t"/>
              <a:pathLst>
                <a:path extrusionOk="0" h="922" w="6583">
                  <a:moveTo>
                    <a:pt x="6407" y="0"/>
                  </a:moveTo>
                  <a:lnTo>
                    <a:pt x="2546" y="88"/>
                  </a:lnTo>
                  <a:lnTo>
                    <a:pt x="1142" y="308"/>
                  </a:lnTo>
                  <a:lnTo>
                    <a:pt x="1098" y="308"/>
                  </a:lnTo>
                  <a:lnTo>
                    <a:pt x="133" y="571"/>
                  </a:lnTo>
                  <a:lnTo>
                    <a:pt x="89" y="615"/>
                  </a:lnTo>
                  <a:lnTo>
                    <a:pt x="45" y="659"/>
                  </a:lnTo>
                  <a:lnTo>
                    <a:pt x="1" y="746"/>
                  </a:lnTo>
                  <a:lnTo>
                    <a:pt x="45" y="790"/>
                  </a:lnTo>
                  <a:lnTo>
                    <a:pt x="89" y="878"/>
                  </a:lnTo>
                  <a:lnTo>
                    <a:pt x="176" y="922"/>
                  </a:lnTo>
                  <a:lnTo>
                    <a:pt x="220" y="922"/>
                  </a:lnTo>
                  <a:lnTo>
                    <a:pt x="1186" y="659"/>
                  </a:lnTo>
                  <a:lnTo>
                    <a:pt x="2590" y="439"/>
                  </a:lnTo>
                  <a:lnTo>
                    <a:pt x="6451" y="351"/>
                  </a:lnTo>
                  <a:lnTo>
                    <a:pt x="6495" y="351"/>
                  </a:lnTo>
                  <a:lnTo>
                    <a:pt x="6539" y="308"/>
                  </a:lnTo>
                  <a:lnTo>
                    <a:pt x="6583" y="264"/>
                  </a:lnTo>
                  <a:lnTo>
                    <a:pt x="6583" y="176"/>
                  </a:lnTo>
                  <a:lnTo>
                    <a:pt x="6583" y="88"/>
                  </a:lnTo>
                  <a:lnTo>
                    <a:pt x="6539" y="44"/>
                  </a:lnTo>
                  <a:lnTo>
                    <a:pt x="649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1"/>
            <p:cNvSpPr/>
            <p:nvPr/>
          </p:nvSpPr>
          <p:spPr>
            <a:xfrm>
              <a:off x="2521000" y="4471725"/>
              <a:ext cx="125075" cy="18675"/>
            </a:xfrm>
            <a:custGeom>
              <a:rect b="b" l="l" r="r" t="t"/>
              <a:pathLst>
                <a:path extrusionOk="0" h="747" w="5003">
                  <a:moveTo>
                    <a:pt x="4827" y="1"/>
                  </a:moveTo>
                  <a:lnTo>
                    <a:pt x="1756" y="133"/>
                  </a:lnTo>
                  <a:lnTo>
                    <a:pt x="308" y="308"/>
                  </a:lnTo>
                  <a:lnTo>
                    <a:pt x="264" y="352"/>
                  </a:lnTo>
                  <a:lnTo>
                    <a:pt x="88" y="396"/>
                  </a:lnTo>
                  <a:lnTo>
                    <a:pt x="44" y="440"/>
                  </a:lnTo>
                  <a:lnTo>
                    <a:pt x="0" y="484"/>
                  </a:lnTo>
                  <a:lnTo>
                    <a:pt x="0" y="571"/>
                  </a:lnTo>
                  <a:lnTo>
                    <a:pt x="0" y="615"/>
                  </a:lnTo>
                  <a:lnTo>
                    <a:pt x="88" y="703"/>
                  </a:lnTo>
                  <a:lnTo>
                    <a:pt x="176" y="747"/>
                  </a:lnTo>
                  <a:lnTo>
                    <a:pt x="220" y="747"/>
                  </a:lnTo>
                  <a:lnTo>
                    <a:pt x="351" y="659"/>
                  </a:lnTo>
                  <a:lnTo>
                    <a:pt x="1799" y="484"/>
                  </a:lnTo>
                  <a:lnTo>
                    <a:pt x="4827" y="352"/>
                  </a:lnTo>
                  <a:lnTo>
                    <a:pt x="4915" y="308"/>
                  </a:lnTo>
                  <a:lnTo>
                    <a:pt x="4959" y="308"/>
                  </a:lnTo>
                  <a:lnTo>
                    <a:pt x="5003" y="220"/>
                  </a:lnTo>
                  <a:lnTo>
                    <a:pt x="5003" y="176"/>
                  </a:lnTo>
                  <a:lnTo>
                    <a:pt x="5003" y="89"/>
                  </a:lnTo>
                  <a:lnTo>
                    <a:pt x="4959" y="45"/>
                  </a:lnTo>
                  <a:lnTo>
                    <a:pt x="487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1"/>
            <p:cNvSpPr/>
            <p:nvPr/>
          </p:nvSpPr>
          <p:spPr>
            <a:xfrm>
              <a:off x="2530875" y="4452000"/>
              <a:ext cx="120700" cy="19750"/>
            </a:xfrm>
            <a:custGeom>
              <a:rect b="b" l="l" r="r" t="t"/>
              <a:pathLst>
                <a:path extrusionOk="0" h="790" w="4828">
                  <a:moveTo>
                    <a:pt x="4608" y="0"/>
                  </a:moveTo>
                  <a:lnTo>
                    <a:pt x="2019" y="88"/>
                  </a:lnTo>
                  <a:lnTo>
                    <a:pt x="483" y="307"/>
                  </a:lnTo>
                  <a:lnTo>
                    <a:pt x="439" y="307"/>
                  </a:lnTo>
                  <a:lnTo>
                    <a:pt x="88" y="439"/>
                  </a:lnTo>
                  <a:lnTo>
                    <a:pt x="44" y="483"/>
                  </a:lnTo>
                  <a:lnTo>
                    <a:pt x="0" y="570"/>
                  </a:lnTo>
                  <a:lnTo>
                    <a:pt x="0" y="614"/>
                  </a:lnTo>
                  <a:lnTo>
                    <a:pt x="0" y="702"/>
                  </a:lnTo>
                  <a:lnTo>
                    <a:pt x="44" y="790"/>
                  </a:lnTo>
                  <a:lnTo>
                    <a:pt x="220" y="790"/>
                  </a:lnTo>
                  <a:lnTo>
                    <a:pt x="571" y="658"/>
                  </a:lnTo>
                  <a:lnTo>
                    <a:pt x="2063" y="439"/>
                  </a:lnTo>
                  <a:lnTo>
                    <a:pt x="4652" y="351"/>
                  </a:lnTo>
                  <a:lnTo>
                    <a:pt x="4696" y="307"/>
                  </a:lnTo>
                  <a:lnTo>
                    <a:pt x="4783" y="263"/>
                  </a:lnTo>
                  <a:lnTo>
                    <a:pt x="4783" y="219"/>
                  </a:lnTo>
                  <a:lnTo>
                    <a:pt x="4827" y="132"/>
                  </a:lnTo>
                  <a:lnTo>
                    <a:pt x="4783" y="88"/>
                  </a:lnTo>
                  <a:lnTo>
                    <a:pt x="4739" y="44"/>
                  </a:lnTo>
                  <a:lnTo>
                    <a:pt x="469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1"/>
            <p:cNvSpPr/>
            <p:nvPr/>
          </p:nvSpPr>
          <p:spPr>
            <a:xfrm>
              <a:off x="2524300" y="4427850"/>
              <a:ext cx="161275" cy="30750"/>
            </a:xfrm>
            <a:custGeom>
              <a:rect b="b" l="l" r="r" t="t"/>
              <a:pathLst>
                <a:path extrusionOk="0" h="1230" w="6451">
                  <a:moveTo>
                    <a:pt x="6275" y="1"/>
                  </a:moveTo>
                  <a:lnTo>
                    <a:pt x="2896" y="220"/>
                  </a:lnTo>
                  <a:lnTo>
                    <a:pt x="1360" y="483"/>
                  </a:lnTo>
                  <a:lnTo>
                    <a:pt x="1316" y="483"/>
                  </a:lnTo>
                  <a:lnTo>
                    <a:pt x="132" y="878"/>
                  </a:lnTo>
                  <a:lnTo>
                    <a:pt x="44" y="922"/>
                  </a:lnTo>
                  <a:lnTo>
                    <a:pt x="0" y="966"/>
                  </a:lnTo>
                  <a:lnTo>
                    <a:pt x="0" y="1054"/>
                  </a:lnTo>
                  <a:lnTo>
                    <a:pt x="0" y="1098"/>
                  </a:lnTo>
                  <a:lnTo>
                    <a:pt x="88" y="1185"/>
                  </a:lnTo>
                  <a:lnTo>
                    <a:pt x="176" y="1229"/>
                  </a:lnTo>
                  <a:lnTo>
                    <a:pt x="219" y="1229"/>
                  </a:lnTo>
                  <a:lnTo>
                    <a:pt x="1404" y="834"/>
                  </a:lnTo>
                  <a:lnTo>
                    <a:pt x="2896" y="571"/>
                  </a:lnTo>
                  <a:lnTo>
                    <a:pt x="6275" y="352"/>
                  </a:lnTo>
                  <a:lnTo>
                    <a:pt x="6363" y="308"/>
                  </a:lnTo>
                  <a:lnTo>
                    <a:pt x="6407" y="264"/>
                  </a:lnTo>
                  <a:lnTo>
                    <a:pt x="6450" y="220"/>
                  </a:lnTo>
                  <a:lnTo>
                    <a:pt x="6450" y="132"/>
                  </a:lnTo>
                  <a:lnTo>
                    <a:pt x="6450" y="88"/>
                  </a:lnTo>
                  <a:lnTo>
                    <a:pt x="6407" y="45"/>
                  </a:lnTo>
                  <a:lnTo>
                    <a:pt x="627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1"/>
            <p:cNvSpPr/>
            <p:nvPr/>
          </p:nvSpPr>
          <p:spPr>
            <a:xfrm>
              <a:off x="2522100" y="4401525"/>
              <a:ext cx="190900" cy="28550"/>
            </a:xfrm>
            <a:custGeom>
              <a:rect b="b" l="l" r="r" t="t"/>
              <a:pathLst>
                <a:path extrusionOk="0" h="1142" w="7636">
                  <a:moveTo>
                    <a:pt x="7416" y="1"/>
                  </a:moveTo>
                  <a:lnTo>
                    <a:pt x="5003" y="308"/>
                  </a:lnTo>
                  <a:lnTo>
                    <a:pt x="2370" y="483"/>
                  </a:lnTo>
                  <a:lnTo>
                    <a:pt x="351" y="703"/>
                  </a:lnTo>
                  <a:lnTo>
                    <a:pt x="264" y="747"/>
                  </a:lnTo>
                  <a:lnTo>
                    <a:pt x="88" y="834"/>
                  </a:lnTo>
                  <a:lnTo>
                    <a:pt x="44" y="878"/>
                  </a:lnTo>
                  <a:lnTo>
                    <a:pt x="0" y="922"/>
                  </a:lnTo>
                  <a:lnTo>
                    <a:pt x="0" y="1010"/>
                  </a:lnTo>
                  <a:lnTo>
                    <a:pt x="44" y="1054"/>
                  </a:lnTo>
                  <a:lnTo>
                    <a:pt x="88" y="1141"/>
                  </a:lnTo>
                  <a:lnTo>
                    <a:pt x="264" y="1141"/>
                  </a:lnTo>
                  <a:lnTo>
                    <a:pt x="395" y="1054"/>
                  </a:lnTo>
                  <a:lnTo>
                    <a:pt x="2414" y="834"/>
                  </a:lnTo>
                  <a:lnTo>
                    <a:pt x="5047" y="659"/>
                  </a:lnTo>
                  <a:lnTo>
                    <a:pt x="7460" y="352"/>
                  </a:lnTo>
                  <a:lnTo>
                    <a:pt x="7548" y="308"/>
                  </a:lnTo>
                  <a:lnTo>
                    <a:pt x="7592" y="264"/>
                  </a:lnTo>
                  <a:lnTo>
                    <a:pt x="7635" y="220"/>
                  </a:lnTo>
                  <a:lnTo>
                    <a:pt x="7635" y="132"/>
                  </a:lnTo>
                  <a:lnTo>
                    <a:pt x="7592" y="88"/>
                  </a:lnTo>
                  <a:lnTo>
                    <a:pt x="7548" y="44"/>
                  </a:lnTo>
                  <a:lnTo>
                    <a:pt x="750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1"/>
            <p:cNvSpPr/>
            <p:nvPr/>
          </p:nvSpPr>
          <p:spPr>
            <a:xfrm>
              <a:off x="2533075" y="4308275"/>
              <a:ext cx="523300" cy="91075"/>
            </a:xfrm>
            <a:custGeom>
              <a:rect b="b" l="l" r="r" t="t"/>
              <a:pathLst>
                <a:path extrusionOk="0" h="3643" w="20932">
                  <a:moveTo>
                    <a:pt x="20361" y="1"/>
                  </a:moveTo>
                  <a:lnTo>
                    <a:pt x="16411" y="352"/>
                  </a:lnTo>
                  <a:lnTo>
                    <a:pt x="10444" y="834"/>
                  </a:lnTo>
                  <a:lnTo>
                    <a:pt x="6099" y="1273"/>
                  </a:lnTo>
                  <a:lnTo>
                    <a:pt x="6056" y="1273"/>
                  </a:lnTo>
                  <a:lnTo>
                    <a:pt x="2765" y="2283"/>
                  </a:lnTo>
                  <a:lnTo>
                    <a:pt x="965" y="2634"/>
                  </a:lnTo>
                  <a:lnTo>
                    <a:pt x="878" y="2677"/>
                  </a:lnTo>
                  <a:lnTo>
                    <a:pt x="88" y="3336"/>
                  </a:lnTo>
                  <a:lnTo>
                    <a:pt x="44" y="3380"/>
                  </a:lnTo>
                  <a:lnTo>
                    <a:pt x="0" y="3467"/>
                  </a:lnTo>
                  <a:lnTo>
                    <a:pt x="0" y="3511"/>
                  </a:lnTo>
                  <a:lnTo>
                    <a:pt x="44" y="3599"/>
                  </a:lnTo>
                  <a:lnTo>
                    <a:pt x="88" y="3643"/>
                  </a:lnTo>
                  <a:lnTo>
                    <a:pt x="176" y="3643"/>
                  </a:lnTo>
                  <a:lnTo>
                    <a:pt x="307" y="3599"/>
                  </a:lnTo>
                  <a:lnTo>
                    <a:pt x="1097" y="2985"/>
                  </a:lnTo>
                  <a:lnTo>
                    <a:pt x="2852" y="2590"/>
                  </a:lnTo>
                  <a:lnTo>
                    <a:pt x="6143" y="1624"/>
                  </a:lnTo>
                  <a:lnTo>
                    <a:pt x="10488" y="1186"/>
                  </a:lnTo>
                  <a:lnTo>
                    <a:pt x="13647" y="966"/>
                  </a:lnTo>
                  <a:lnTo>
                    <a:pt x="16455" y="703"/>
                  </a:lnTo>
                  <a:lnTo>
                    <a:pt x="20361" y="352"/>
                  </a:lnTo>
                  <a:lnTo>
                    <a:pt x="20712" y="440"/>
                  </a:lnTo>
                  <a:lnTo>
                    <a:pt x="20799" y="440"/>
                  </a:lnTo>
                  <a:lnTo>
                    <a:pt x="20843" y="396"/>
                  </a:lnTo>
                  <a:lnTo>
                    <a:pt x="20887" y="352"/>
                  </a:lnTo>
                  <a:lnTo>
                    <a:pt x="20931" y="308"/>
                  </a:lnTo>
                  <a:lnTo>
                    <a:pt x="20931" y="220"/>
                  </a:lnTo>
                  <a:lnTo>
                    <a:pt x="20887" y="176"/>
                  </a:lnTo>
                  <a:lnTo>
                    <a:pt x="20843" y="132"/>
                  </a:lnTo>
                  <a:lnTo>
                    <a:pt x="20799" y="88"/>
                  </a:lnTo>
                  <a:lnTo>
                    <a:pt x="2040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1"/>
            <p:cNvSpPr/>
            <p:nvPr/>
          </p:nvSpPr>
          <p:spPr>
            <a:xfrm>
              <a:off x="2508925" y="4276475"/>
              <a:ext cx="537575" cy="125075"/>
            </a:xfrm>
            <a:custGeom>
              <a:rect b="b" l="l" r="r" t="t"/>
              <a:pathLst>
                <a:path extrusionOk="0" h="5003" w="21503">
                  <a:moveTo>
                    <a:pt x="18255" y="0"/>
                  </a:moveTo>
                  <a:lnTo>
                    <a:pt x="13779" y="395"/>
                  </a:lnTo>
                  <a:lnTo>
                    <a:pt x="9479" y="834"/>
                  </a:lnTo>
                  <a:lnTo>
                    <a:pt x="6846" y="1185"/>
                  </a:lnTo>
                  <a:lnTo>
                    <a:pt x="6802" y="1229"/>
                  </a:lnTo>
                  <a:lnTo>
                    <a:pt x="5003" y="2238"/>
                  </a:lnTo>
                  <a:lnTo>
                    <a:pt x="3599" y="2765"/>
                  </a:lnTo>
                  <a:lnTo>
                    <a:pt x="1361" y="3247"/>
                  </a:lnTo>
                  <a:lnTo>
                    <a:pt x="1273" y="3335"/>
                  </a:lnTo>
                  <a:lnTo>
                    <a:pt x="440" y="4432"/>
                  </a:lnTo>
                  <a:lnTo>
                    <a:pt x="88" y="4652"/>
                  </a:lnTo>
                  <a:lnTo>
                    <a:pt x="45" y="4739"/>
                  </a:lnTo>
                  <a:lnTo>
                    <a:pt x="1" y="4783"/>
                  </a:lnTo>
                  <a:lnTo>
                    <a:pt x="1" y="4871"/>
                  </a:lnTo>
                  <a:lnTo>
                    <a:pt x="45" y="4915"/>
                  </a:lnTo>
                  <a:lnTo>
                    <a:pt x="88" y="4959"/>
                  </a:lnTo>
                  <a:lnTo>
                    <a:pt x="176" y="5003"/>
                  </a:lnTo>
                  <a:lnTo>
                    <a:pt x="264" y="4959"/>
                  </a:lnTo>
                  <a:lnTo>
                    <a:pt x="659" y="4739"/>
                  </a:lnTo>
                  <a:lnTo>
                    <a:pt x="703" y="4695"/>
                  </a:lnTo>
                  <a:lnTo>
                    <a:pt x="1537" y="3598"/>
                  </a:lnTo>
                  <a:lnTo>
                    <a:pt x="3687" y="3072"/>
                  </a:lnTo>
                  <a:lnTo>
                    <a:pt x="3731" y="3072"/>
                  </a:lnTo>
                  <a:lnTo>
                    <a:pt x="5135" y="2545"/>
                  </a:lnTo>
                  <a:lnTo>
                    <a:pt x="5179" y="2545"/>
                  </a:lnTo>
                  <a:lnTo>
                    <a:pt x="6934" y="1536"/>
                  </a:lnTo>
                  <a:lnTo>
                    <a:pt x="9523" y="1185"/>
                  </a:lnTo>
                  <a:lnTo>
                    <a:pt x="13779" y="746"/>
                  </a:lnTo>
                  <a:lnTo>
                    <a:pt x="18255" y="351"/>
                  </a:lnTo>
                  <a:lnTo>
                    <a:pt x="19922" y="351"/>
                  </a:lnTo>
                  <a:lnTo>
                    <a:pt x="20625" y="527"/>
                  </a:lnTo>
                  <a:lnTo>
                    <a:pt x="21063" y="790"/>
                  </a:lnTo>
                  <a:lnTo>
                    <a:pt x="21151" y="790"/>
                  </a:lnTo>
                  <a:lnTo>
                    <a:pt x="21327" y="834"/>
                  </a:lnTo>
                  <a:lnTo>
                    <a:pt x="21371" y="790"/>
                  </a:lnTo>
                  <a:lnTo>
                    <a:pt x="21458" y="790"/>
                  </a:lnTo>
                  <a:lnTo>
                    <a:pt x="21458" y="746"/>
                  </a:lnTo>
                  <a:lnTo>
                    <a:pt x="21502" y="658"/>
                  </a:lnTo>
                  <a:lnTo>
                    <a:pt x="21502" y="571"/>
                  </a:lnTo>
                  <a:lnTo>
                    <a:pt x="21458" y="527"/>
                  </a:lnTo>
                  <a:lnTo>
                    <a:pt x="21414" y="483"/>
                  </a:lnTo>
                  <a:lnTo>
                    <a:pt x="21239" y="483"/>
                  </a:lnTo>
                  <a:lnTo>
                    <a:pt x="20800" y="176"/>
                  </a:lnTo>
                  <a:lnTo>
                    <a:pt x="20712" y="176"/>
                  </a:lnTo>
                  <a:lnTo>
                    <a:pt x="1996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1"/>
            <p:cNvSpPr/>
            <p:nvPr/>
          </p:nvSpPr>
          <p:spPr>
            <a:xfrm>
              <a:off x="2481500" y="4238075"/>
              <a:ext cx="585825" cy="166775"/>
            </a:xfrm>
            <a:custGeom>
              <a:rect b="b" l="l" r="r" t="t"/>
              <a:pathLst>
                <a:path extrusionOk="0" h="6671" w="23433">
                  <a:moveTo>
                    <a:pt x="17509" y="0"/>
                  </a:moveTo>
                  <a:lnTo>
                    <a:pt x="16149" y="88"/>
                  </a:lnTo>
                  <a:lnTo>
                    <a:pt x="14832" y="176"/>
                  </a:lnTo>
                  <a:lnTo>
                    <a:pt x="13604" y="264"/>
                  </a:lnTo>
                  <a:lnTo>
                    <a:pt x="11848" y="395"/>
                  </a:lnTo>
                  <a:lnTo>
                    <a:pt x="11805" y="395"/>
                  </a:lnTo>
                  <a:lnTo>
                    <a:pt x="9786" y="790"/>
                  </a:lnTo>
                  <a:lnTo>
                    <a:pt x="9742" y="790"/>
                  </a:lnTo>
                  <a:lnTo>
                    <a:pt x="8470" y="1448"/>
                  </a:lnTo>
                  <a:lnTo>
                    <a:pt x="7285" y="2282"/>
                  </a:lnTo>
                  <a:lnTo>
                    <a:pt x="5442" y="3248"/>
                  </a:lnTo>
                  <a:lnTo>
                    <a:pt x="2282" y="3950"/>
                  </a:lnTo>
                  <a:lnTo>
                    <a:pt x="2195" y="3994"/>
                  </a:lnTo>
                  <a:lnTo>
                    <a:pt x="1580" y="4476"/>
                  </a:lnTo>
                  <a:lnTo>
                    <a:pt x="1537" y="4564"/>
                  </a:lnTo>
                  <a:lnTo>
                    <a:pt x="747" y="5836"/>
                  </a:lnTo>
                  <a:lnTo>
                    <a:pt x="88" y="6363"/>
                  </a:lnTo>
                  <a:lnTo>
                    <a:pt x="45" y="6407"/>
                  </a:lnTo>
                  <a:lnTo>
                    <a:pt x="1" y="6451"/>
                  </a:lnTo>
                  <a:lnTo>
                    <a:pt x="45" y="6539"/>
                  </a:lnTo>
                  <a:lnTo>
                    <a:pt x="45" y="6582"/>
                  </a:lnTo>
                  <a:lnTo>
                    <a:pt x="132" y="6626"/>
                  </a:lnTo>
                  <a:lnTo>
                    <a:pt x="176" y="6670"/>
                  </a:lnTo>
                  <a:lnTo>
                    <a:pt x="308" y="6626"/>
                  </a:lnTo>
                  <a:lnTo>
                    <a:pt x="1010" y="6100"/>
                  </a:lnTo>
                  <a:lnTo>
                    <a:pt x="1054" y="6012"/>
                  </a:lnTo>
                  <a:lnTo>
                    <a:pt x="1800" y="4739"/>
                  </a:lnTo>
                  <a:lnTo>
                    <a:pt x="2414" y="4301"/>
                  </a:lnTo>
                  <a:lnTo>
                    <a:pt x="5574" y="3599"/>
                  </a:lnTo>
                  <a:lnTo>
                    <a:pt x="5617" y="3555"/>
                  </a:lnTo>
                  <a:lnTo>
                    <a:pt x="7460" y="2589"/>
                  </a:lnTo>
                  <a:lnTo>
                    <a:pt x="8645" y="1756"/>
                  </a:lnTo>
                  <a:lnTo>
                    <a:pt x="9874" y="1141"/>
                  </a:lnTo>
                  <a:lnTo>
                    <a:pt x="11892" y="746"/>
                  </a:lnTo>
                  <a:lnTo>
                    <a:pt x="13604" y="615"/>
                  </a:lnTo>
                  <a:lnTo>
                    <a:pt x="14832" y="527"/>
                  </a:lnTo>
                  <a:lnTo>
                    <a:pt x="16149" y="439"/>
                  </a:lnTo>
                  <a:lnTo>
                    <a:pt x="17509" y="351"/>
                  </a:lnTo>
                  <a:lnTo>
                    <a:pt x="18825" y="395"/>
                  </a:lnTo>
                  <a:lnTo>
                    <a:pt x="19484" y="439"/>
                  </a:lnTo>
                  <a:lnTo>
                    <a:pt x="20098" y="483"/>
                  </a:lnTo>
                  <a:lnTo>
                    <a:pt x="20668" y="571"/>
                  </a:lnTo>
                  <a:lnTo>
                    <a:pt x="21195" y="702"/>
                  </a:lnTo>
                  <a:lnTo>
                    <a:pt x="21722" y="878"/>
                  </a:lnTo>
                  <a:lnTo>
                    <a:pt x="22160" y="1097"/>
                  </a:lnTo>
                  <a:lnTo>
                    <a:pt x="22555" y="1361"/>
                  </a:lnTo>
                  <a:lnTo>
                    <a:pt x="22862" y="1624"/>
                  </a:lnTo>
                  <a:lnTo>
                    <a:pt x="22950" y="1712"/>
                  </a:lnTo>
                  <a:lnTo>
                    <a:pt x="23213" y="1756"/>
                  </a:lnTo>
                  <a:lnTo>
                    <a:pt x="23345" y="1756"/>
                  </a:lnTo>
                  <a:lnTo>
                    <a:pt x="23389" y="1712"/>
                  </a:lnTo>
                  <a:lnTo>
                    <a:pt x="23433" y="1668"/>
                  </a:lnTo>
                  <a:lnTo>
                    <a:pt x="23433" y="1580"/>
                  </a:lnTo>
                  <a:lnTo>
                    <a:pt x="23433" y="1536"/>
                  </a:lnTo>
                  <a:lnTo>
                    <a:pt x="23389" y="1448"/>
                  </a:lnTo>
                  <a:lnTo>
                    <a:pt x="23301" y="1448"/>
                  </a:lnTo>
                  <a:lnTo>
                    <a:pt x="23082" y="1361"/>
                  </a:lnTo>
                  <a:lnTo>
                    <a:pt x="22731" y="1054"/>
                  </a:lnTo>
                  <a:lnTo>
                    <a:pt x="22336" y="790"/>
                  </a:lnTo>
                  <a:lnTo>
                    <a:pt x="21853" y="571"/>
                  </a:lnTo>
                  <a:lnTo>
                    <a:pt x="21327" y="395"/>
                  </a:lnTo>
                  <a:lnTo>
                    <a:pt x="20800" y="264"/>
                  </a:lnTo>
                  <a:lnTo>
                    <a:pt x="20186" y="176"/>
                  </a:lnTo>
                  <a:lnTo>
                    <a:pt x="19528" y="88"/>
                  </a:lnTo>
                  <a:lnTo>
                    <a:pt x="18869" y="44"/>
                  </a:lnTo>
                  <a:lnTo>
                    <a:pt x="1750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1"/>
            <p:cNvSpPr/>
            <p:nvPr/>
          </p:nvSpPr>
          <p:spPr>
            <a:xfrm>
              <a:off x="2461750" y="4201875"/>
              <a:ext cx="634100" cy="202975"/>
            </a:xfrm>
            <a:custGeom>
              <a:rect b="b" l="l" r="r" t="t"/>
              <a:pathLst>
                <a:path extrusionOk="0" h="8119" w="25364">
                  <a:moveTo>
                    <a:pt x="14613" y="0"/>
                  </a:moveTo>
                  <a:lnTo>
                    <a:pt x="12156" y="220"/>
                  </a:lnTo>
                  <a:lnTo>
                    <a:pt x="12112" y="220"/>
                  </a:lnTo>
                  <a:lnTo>
                    <a:pt x="11015" y="527"/>
                  </a:lnTo>
                  <a:lnTo>
                    <a:pt x="10971" y="571"/>
                  </a:lnTo>
                  <a:lnTo>
                    <a:pt x="10181" y="1185"/>
                  </a:lnTo>
                  <a:lnTo>
                    <a:pt x="8163" y="2809"/>
                  </a:lnTo>
                  <a:lnTo>
                    <a:pt x="6320" y="3818"/>
                  </a:lnTo>
                  <a:lnTo>
                    <a:pt x="5574" y="4081"/>
                  </a:lnTo>
                  <a:lnTo>
                    <a:pt x="4915" y="4257"/>
                  </a:lnTo>
                  <a:lnTo>
                    <a:pt x="4345" y="4388"/>
                  </a:lnTo>
                  <a:lnTo>
                    <a:pt x="3862" y="4432"/>
                  </a:lnTo>
                  <a:lnTo>
                    <a:pt x="3380" y="4520"/>
                  </a:lnTo>
                  <a:lnTo>
                    <a:pt x="2941" y="4608"/>
                  </a:lnTo>
                  <a:lnTo>
                    <a:pt x="2546" y="4783"/>
                  </a:lnTo>
                  <a:lnTo>
                    <a:pt x="2151" y="5003"/>
                  </a:lnTo>
                  <a:lnTo>
                    <a:pt x="1756" y="5354"/>
                  </a:lnTo>
                  <a:lnTo>
                    <a:pt x="1317" y="5880"/>
                  </a:lnTo>
                  <a:lnTo>
                    <a:pt x="922" y="6582"/>
                  </a:lnTo>
                  <a:lnTo>
                    <a:pt x="440" y="7460"/>
                  </a:lnTo>
                  <a:lnTo>
                    <a:pt x="89" y="7811"/>
                  </a:lnTo>
                  <a:lnTo>
                    <a:pt x="45" y="7855"/>
                  </a:lnTo>
                  <a:lnTo>
                    <a:pt x="1" y="7899"/>
                  </a:lnTo>
                  <a:lnTo>
                    <a:pt x="1" y="7987"/>
                  </a:lnTo>
                  <a:lnTo>
                    <a:pt x="45" y="8030"/>
                  </a:lnTo>
                  <a:lnTo>
                    <a:pt x="89" y="8074"/>
                  </a:lnTo>
                  <a:lnTo>
                    <a:pt x="176" y="8118"/>
                  </a:lnTo>
                  <a:lnTo>
                    <a:pt x="308" y="8074"/>
                  </a:lnTo>
                  <a:lnTo>
                    <a:pt x="703" y="7723"/>
                  </a:lnTo>
                  <a:lnTo>
                    <a:pt x="747" y="7636"/>
                  </a:lnTo>
                  <a:lnTo>
                    <a:pt x="1186" y="6802"/>
                  </a:lnTo>
                  <a:lnTo>
                    <a:pt x="1581" y="6144"/>
                  </a:lnTo>
                  <a:lnTo>
                    <a:pt x="1932" y="5661"/>
                  </a:lnTo>
                  <a:lnTo>
                    <a:pt x="2283" y="5310"/>
                  </a:lnTo>
                  <a:lnTo>
                    <a:pt x="2678" y="5090"/>
                  </a:lnTo>
                  <a:lnTo>
                    <a:pt x="3029" y="4959"/>
                  </a:lnTo>
                  <a:lnTo>
                    <a:pt x="3467" y="4871"/>
                  </a:lnTo>
                  <a:lnTo>
                    <a:pt x="3906" y="4783"/>
                  </a:lnTo>
                  <a:lnTo>
                    <a:pt x="4433" y="4696"/>
                  </a:lnTo>
                  <a:lnTo>
                    <a:pt x="5003" y="4608"/>
                  </a:lnTo>
                  <a:lnTo>
                    <a:pt x="5705" y="4432"/>
                  </a:lnTo>
                  <a:lnTo>
                    <a:pt x="6451" y="4125"/>
                  </a:lnTo>
                  <a:lnTo>
                    <a:pt x="8338" y="3116"/>
                  </a:lnTo>
                  <a:lnTo>
                    <a:pt x="8382" y="3116"/>
                  </a:lnTo>
                  <a:lnTo>
                    <a:pt x="10401" y="1448"/>
                  </a:lnTo>
                  <a:lnTo>
                    <a:pt x="11146" y="878"/>
                  </a:lnTo>
                  <a:lnTo>
                    <a:pt x="12200" y="571"/>
                  </a:lnTo>
                  <a:lnTo>
                    <a:pt x="14657" y="351"/>
                  </a:lnTo>
                  <a:lnTo>
                    <a:pt x="17948" y="351"/>
                  </a:lnTo>
                  <a:lnTo>
                    <a:pt x="21063" y="702"/>
                  </a:lnTo>
                  <a:lnTo>
                    <a:pt x="22204" y="1053"/>
                  </a:lnTo>
                  <a:lnTo>
                    <a:pt x="23652" y="1843"/>
                  </a:lnTo>
                  <a:lnTo>
                    <a:pt x="24706" y="2677"/>
                  </a:lnTo>
                  <a:lnTo>
                    <a:pt x="24749" y="2721"/>
                  </a:lnTo>
                  <a:lnTo>
                    <a:pt x="25144" y="2809"/>
                  </a:lnTo>
                  <a:lnTo>
                    <a:pt x="25276" y="2809"/>
                  </a:lnTo>
                  <a:lnTo>
                    <a:pt x="25320" y="2765"/>
                  </a:lnTo>
                  <a:lnTo>
                    <a:pt x="25364" y="2677"/>
                  </a:lnTo>
                  <a:lnTo>
                    <a:pt x="25364" y="2633"/>
                  </a:lnTo>
                  <a:lnTo>
                    <a:pt x="25320" y="2545"/>
                  </a:lnTo>
                  <a:lnTo>
                    <a:pt x="25276" y="2502"/>
                  </a:lnTo>
                  <a:lnTo>
                    <a:pt x="25232" y="2458"/>
                  </a:lnTo>
                  <a:lnTo>
                    <a:pt x="24881" y="2370"/>
                  </a:lnTo>
                  <a:lnTo>
                    <a:pt x="23872" y="1536"/>
                  </a:lnTo>
                  <a:lnTo>
                    <a:pt x="23828" y="1536"/>
                  </a:lnTo>
                  <a:lnTo>
                    <a:pt x="22380" y="746"/>
                  </a:lnTo>
                  <a:lnTo>
                    <a:pt x="22336" y="702"/>
                  </a:lnTo>
                  <a:lnTo>
                    <a:pt x="21151" y="351"/>
                  </a:lnTo>
                  <a:lnTo>
                    <a:pt x="1799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1"/>
            <p:cNvSpPr/>
            <p:nvPr/>
          </p:nvSpPr>
          <p:spPr>
            <a:xfrm>
              <a:off x="1832075" y="4324725"/>
              <a:ext cx="1298875" cy="348875"/>
            </a:xfrm>
            <a:custGeom>
              <a:rect b="b" l="l" r="r" t="t"/>
              <a:pathLst>
                <a:path extrusionOk="0" h="13955" w="51955">
                  <a:moveTo>
                    <a:pt x="48620" y="1"/>
                  </a:moveTo>
                  <a:lnTo>
                    <a:pt x="45329" y="528"/>
                  </a:lnTo>
                  <a:lnTo>
                    <a:pt x="42916" y="879"/>
                  </a:lnTo>
                  <a:lnTo>
                    <a:pt x="40370" y="1273"/>
                  </a:lnTo>
                  <a:lnTo>
                    <a:pt x="35982" y="1756"/>
                  </a:lnTo>
                  <a:lnTo>
                    <a:pt x="31945" y="2414"/>
                  </a:lnTo>
                  <a:lnTo>
                    <a:pt x="29400" y="2678"/>
                  </a:lnTo>
                  <a:lnTo>
                    <a:pt x="29356" y="2722"/>
                  </a:lnTo>
                  <a:lnTo>
                    <a:pt x="27162" y="3775"/>
                  </a:lnTo>
                  <a:lnTo>
                    <a:pt x="27119" y="3775"/>
                  </a:lnTo>
                  <a:lnTo>
                    <a:pt x="25407" y="5003"/>
                  </a:lnTo>
                  <a:lnTo>
                    <a:pt x="21282" y="7899"/>
                  </a:lnTo>
                  <a:lnTo>
                    <a:pt x="20712" y="8075"/>
                  </a:lnTo>
                  <a:lnTo>
                    <a:pt x="17684" y="7987"/>
                  </a:lnTo>
                  <a:lnTo>
                    <a:pt x="15359" y="7768"/>
                  </a:lnTo>
                  <a:lnTo>
                    <a:pt x="11717" y="7329"/>
                  </a:lnTo>
                  <a:lnTo>
                    <a:pt x="9566" y="6978"/>
                  </a:lnTo>
                  <a:lnTo>
                    <a:pt x="9522" y="6978"/>
                  </a:lnTo>
                  <a:lnTo>
                    <a:pt x="8777" y="7153"/>
                  </a:lnTo>
                  <a:lnTo>
                    <a:pt x="6012" y="8163"/>
                  </a:lnTo>
                  <a:lnTo>
                    <a:pt x="5091" y="8733"/>
                  </a:lnTo>
                  <a:lnTo>
                    <a:pt x="5047" y="8733"/>
                  </a:lnTo>
                  <a:lnTo>
                    <a:pt x="3511" y="10444"/>
                  </a:lnTo>
                  <a:lnTo>
                    <a:pt x="1536" y="11717"/>
                  </a:lnTo>
                  <a:lnTo>
                    <a:pt x="1492" y="11761"/>
                  </a:lnTo>
                  <a:lnTo>
                    <a:pt x="44" y="13692"/>
                  </a:lnTo>
                  <a:lnTo>
                    <a:pt x="0" y="13735"/>
                  </a:lnTo>
                  <a:lnTo>
                    <a:pt x="0" y="13823"/>
                  </a:lnTo>
                  <a:lnTo>
                    <a:pt x="44" y="13867"/>
                  </a:lnTo>
                  <a:lnTo>
                    <a:pt x="88" y="13955"/>
                  </a:lnTo>
                  <a:lnTo>
                    <a:pt x="264" y="13955"/>
                  </a:lnTo>
                  <a:lnTo>
                    <a:pt x="308" y="13911"/>
                  </a:lnTo>
                  <a:lnTo>
                    <a:pt x="1756" y="12024"/>
                  </a:lnTo>
                  <a:lnTo>
                    <a:pt x="3730" y="10752"/>
                  </a:lnTo>
                  <a:lnTo>
                    <a:pt x="3730" y="10708"/>
                  </a:lnTo>
                  <a:lnTo>
                    <a:pt x="5310" y="8996"/>
                  </a:lnTo>
                  <a:lnTo>
                    <a:pt x="6144" y="8470"/>
                  </a:lnTo>
                  <a:lnTo>
                    <a:pt x="8864" y="7504"/>
                  </a:lnTo>
                  <a:lnTo>
                    <a:pt x="9566" y="7329"/>
                  </a:lnTo>
                  <a:lnTo>
                    <a:pt x="11673" y="7680"/>
                  </a:lnTo>
                  <a:lnTo>
                    <a:pt x="15315" y="8119"/>
                  </a:lnTo>
                  <a:lnTo>
                    <a:pt x="17640" y="8338"/>
                  </a:lnTo>
                  <a:lnTo>
                    <a:pt x="20712" y="8426"/>
                  </a:lnTo>
                  <a:lnTo>
                    <a:pt x="20756" y="8382"/>
                  </a:lnTo>
                  <a:lnTo>
                    <a:pt x="21414" y="8250"/>
                  </a:lnTo>
                  <a:lnTo>
                    <a:pt x="21458" y="8207"/>
                  </a:lnTo>
                  <a:lnTo>
                    <a:pt x="25627" y="5267"/>
                  </a:lnTo>
                  <a:lnTo>
                    <a:pt x="27294" y="4082"/>
                  </a:lnTo>
                  <a:lnTo>
                    <a:pt x="29488" y="3029"/>
                  </a:lnTo>
                  <a:lnTo>
                    <a:pt x="31989" y="2765"/>
                  </a:lnTo>
                  <a:lnTo>
                    <a:pt x="36026" y="2107"/>
                  </a:lnTo>
                  <a:lnTo>
                    <a:pt x="40414" y="1625"/>
                  </a:lnTo>
                  <a:lnTo>
                    <a:pt x="43003" y="1230"/>
                  </a:lnTo>
                  <a:lnTo>
                    <a:pt x="45417" y="879"/>
                  </a:lnTo>
                  <a:lnTo>
                    <a:pt x="48664" y="352"/>
                  </a:lnTo>
                  <a:lnTo>
                    <a:pt x="51736" y="1054"/>
                  </a:lnTo>
                  <a:lnTo>
                    <a:pt x="51823" y="1054"/>
                  </a:lnTo>
                  <a:lnTo>
                    <a:pt x="51867" y="1010"/>
                  </a:lnTo>
                  <a:lnTo>
                    <a:pt x="51911" y="966"/>
                  </a:lnTo>
                  <a:lnTo>
                    <a:pt x="51955" y="922"/>
                  </a:lnTo>
                  <a:lnTo>
                    <a:pt x="51955" y="835"/>
                  </a:lnTo>
                  <a:lnTo>
                    <a:pt x="51911" y="791"/>
                  </a:lnTo>
                  <a:lnTo>
                    <a:pt x="51867" y="747"/>
                  </a:lnTo>
                  <a:lnTo>
                    <a:pt x="51823" y="703"/>
                  </a:lnTo>
                  <a:lnTo>
                    <a:pt x="4870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1"/>
            <p:cNvSpPr/>
            <p:nvPr/>
          </p:nvSpPr>
          <p:spPr>
            <a:xfrm>
              <a:off x="1442625" y="2706650"/>
              <a:ext cx="854600" cy="1976825"/>
            </a:xfrm>
            <a:custGeom>
              <a:rect b="b" l="l" r="r" t="t"/>
              <a:pathLst>
                <a:path extrusionOk="0" h="79073" w="34184">
                  <a:moveTo>
                    <a:pt x="33964" y="0"/>
                  </a:moveTo>
                  <a:lnTo>
                    <a:pt x="33920" y="44"/>
                  </a:lnTo>
                  <a:lnTo>
                    <a:pt x="31507" y="2019"/>
                  </a:lnTo>
                  <a:lnTo>
                    <a:pt x="28567" y="4432"/>
                  </a:lnTo>
                  <a:lnTo>
                    <a:pt x="23784" y="8250"/>
                  </a:lnTo>
                  <a:lnTo>
                    <a:pt x="20712" y="10356"/>
                  </a:lnTo>
                  <a:lnTo>
                    <a:pt x="17816" y="11453"/>
                  </a:lnTo>
                  <a:lnTo>
                    <a:pt x="14174" y="12770"/>
                  </a:lnTo>
                  <a:lnTo>
                    <a:pt x="14130" y="12770"/>
                  </a:lnTo>
                  <a:lnTo>
                    <a:pt x="12156" y="13691"/>
                  </a:lnTo>
                  <a:lnTo>
                    <a:pt x="10093" y="14262"/>
                  </a:lnTo>
                  <a:lnTo>
                    <a:pt x="10093" y="14305"/>
                  </a:lnTo>
                  <a:lnTo>
                    <a:pt x="6276" y="16412"/>
                  </a:lnTo>
                  <a:lnTo>
                    <a:pt x="6232" y="16456"/>
                  </a:lnTo>
                  <a:lnTo>
                    <a:pt x="5661" y="17070"/>
                  </a:lnTo>
                  <a:lnTo>
                    <a:pt x="5661" y="17114"/>
                  </a:lnTo>
                  <a:lnTo>
                    <a:pt x="5091" y="18606"/>
                  </a:lnTo>
                  <a:lnTo>
                    <a:pt x="5091" y="18650"/>
                  </a:lnTo>
                  <a:lnTo>
                    <a:pt x="4433" y="21677"/>
                  </a:lnTo>
                  <a:lnTo>
                    <a:pt x="4433" y="21721"/>
                  </a:lnTo>
                  <a:lnTo>
                    <a:pt x="4433" y="23652"/>
                  </a:lnTo>
                  <a:lnTo>
                    <a:pt x="4433" y="23696"/>
                  </a:lnTo>
                  <a:lnTo>
                    <a:pt x="4784" y="25802"/>
                  </a:lnTo>
                  <a:lnTo>
                    <a:pt x="4784" y="25846"/>
                  </a:lnTo>
                  <a:lnTo>
                    <a:pt x="5135" y="27338"/>
                  </a:lnTo>
                  <a:lnTo>
                    <a:pt x="5442" y="28742"/>
                  </a:lnTo>
                  <a:lnTo>
                    <a:pt x="5661" y="30015"/>
                  </a:lnTo>
                  <a:lnTo>
                    <a:pt x="5793" y="31243"/>
                  </a:lnTo>
                  <a:lnTo>
                    <a:pt x="5881" y="32472"/>
                  </a:lnTo>
                  <a:lnTo>
                    <a:pt x="5837" y="33744"/>
                  </a:lnTo>
                  <a:lnTo>
                    <a:pt x="5749" y="35149"/>
                  </a:lnTo>
                  <a:lnTo>
                    <a:pt x="5574" y="36641"/>
                  </a:lnTo>
                  <a:lnTo>
                    <a:pt x="5310" y="39229"/>
                  </a:lnTo>
                  <a:lnTo>
                    <a:pt x="5003" y="41731"/>
                  </a:lnTo>
                  <a:lnTo>
                    <a:pt x="4521" y="45022"/>
                  </a:lnTo>
                  <a:lnTo>
                    <a:pt x="3687" y="48488"/>
                  </a:lnTo>
                  <a:lnTo>
                    <a:pt x="3292" y="51384"/>
                  </a:lnTo>
                  <a:lnTo>
                    <a:pt x="3116" y="53842"/>
                  </a:lnTo>
                  <a:lnTo>
                    <a:pt x="2853" y="55553"/>
                  </a:lnTo>
                  <a:lnTo>
                    <a:pt x="2107" y="57966"/>
                  </a:lnTo>
                  <a:lnTo>
                    <a:pt x="1186" y="60468"/>
                  </a:lnTo>
                  <a:lnTo>
                    <a:pt x="45" y="64592"/>
                  </a:lnTo>
                  <a:lnTo>
                    <a:pt x="1" y="64636"/>
                  </a:lnTo>
                  <a:lnTo>
                    <a:pt x="1" y="66611"/>
                  </a:lnTo>
                  <a:lnTo>
                    <a:pt x="89" y="69287"/>
                  </a:lnTo>
                  <a:lnTo>
                    <a:pt x="132" y="69419"/>
                  </a:lnTo>
                  <a:lnTo>
                    <a:pt x="1975" y="71701"/>
                  </a:lnTo>
                  <a:lnTo>
                    <a:pt x="5135" y="75167"/>
                  </a:lnTo>
                  <a:lnTo>
                    <a:pt x="7153" y="77230"/>
                  </a:lnTo>
                  <a:lnTo>
                    <a:pt x="8865" y="79029"/>
                  </a:lnTo>
                  <a:lnTo>
                    <a:pt x="8909" y="79073"/>
                  </a:lnTo>
                  <a:lnTo>
                    <a:pt x="8996" y="79073"/>
                  </a:lnTo>
                  <a:lnTo>
                    <a:pt x="9128" y="79029"/>
                  </a:lnTo>
                  <a:lnTo>
                    <a:pt x="9172" y="78985"/>
                  </a:lnTo>
                  <a:lnTo>
                    <a:pt x="9172" y="78897"/>
                  </a:lnTo>
                  <a:lnTo>
                    <a:pt x="9172" y="78853"/>
                  </a:lnTo>
                  <a:lnTo>
                    <a:pt x="9128" y="78766"/>
                  </a:lnTo>
                  <a:lnTo>
                    <a:pt x="7417" y="77010"/>
                  </a:lnTo>
                  <a:lnTo>
                    <a:pt x="5398" y="74904"/>
                  </a:lnTo>
                  <a:lnTo>
                    <a:pt x="2239" y="71482"/>
                  </a:lnTo>
                  <a:lnTo>
                    <a:pt x="440" y="69244"/>
                  </a:lnTo>
                  <a:lnTo>
                    <a:pt x="352" y="66611"/>
                  </a:lnTo>
                  <a:lnTo>
                    <a:pt x="352" y="64680"/>
                  </a:lnTo>
                  <a:lnTo>
                    <a:pt x="1493" y="60555"/>
                  </a:lnTo>
                  <a:lnTo>
                    <a:pt x="2458" y="58054"/>
                  </a:lnTo>
                  <a:lnTo>
                    <a:pt x="3204" y="55641"/>
                  </a:lnTo>
                  <a:lnTo>
                    <a:pt x="3204" y="55597"/>
                  </a:lnTo>
                  <a:lnTo>
                    <a:pt x="3424" y="53885"/>
                  </a:lnTo>
                  <a:lnTo>
                    <a:pt x="3643" y="51428"/>
                  </a:lnTo>
                  <a:lnTo>
                    <a:pt x="4038" y="48532"/>
                  </a:lnTo>
                  <a:lnTo>
                    <a:pt x="4828" y="45109"/>
                  </a:lnTo>
                  <a:lnTo>
                    <a:pt x="5354" y="41775"/>
                  </a:lnTo>
                  <a:lnTo>
                    <a:pt x="5661" y="39273"/>
                  </a:lnTo>
                  <a:lnTo>
                    <a:pt x="5925" y="36684"/>
                  </a:lnTo>
                  <a:lnTo>
                    <a:pt x="6100" y="35149"/>
                  </a:lnTo>
                  <a:lnTo>
                    <a:pt x="6188" y="33788"/>
                  </a:lnTo>
                  <a:lnTo>
                    <a:pt x="6232" y="32472"/>
                  </a:lnTo>
                  <a:lnTo>
                    <a:pt x="6144" y="31243"/>
                  </a:lnTo>
                  <a:lnTo>
                    <a:pt x="6012" y="29971"/>
                  </a:lnTo>
                  <a:lnTo>
                    <a:pt x="5793" y="28654"/>
                  </a:lnTo>
                  <a:lnTo>
                    <a:pt x="5486" y="27294"/>
                  </a:lnTo>
                  <a:lnTo>
                    <a:pt x="5091" y="25758"/>
                  </a:lnTo>
                  <a:lnTo>
                    <a:pt x="4784" y="23652"/>
                  </a:lnTo>
                  <a:lnTo>
                    <a:pt x="4784" y="21721"/>
                  </a:lnTo>
                  <a:lnTo>
                    <a:pt x="5442" y="18737"/>
                  </a:lnTo>
                  <a:lnTo>
                    <a:pt x="5969" y="17289"/>
                  </a:lnTo>
                  <a:lnTo>
                    <a:pt x="6451" y="16719"/>
                  </a:lnTo>
                  <a:lnTo>
                    <a:pt x="10225" y="14613"/>
                  </a:lnTo>
                  <a:lnTo>
                    <a:pt x="12287" y="14042"/>
                  </a:lnTo>
                  <a:lnTo>
                    <a:pt x="12331" y="14042"/>
                  </a:lnTo>
                  <a:lnTo>
                    <a:pt x="14306" y="13077"/>
                  </a:lnTo>
                  <a:lnTo>
                    <a:pt x="17948" y="11804"/>
                  </a:lnTo>
                  <a:lnTo>
                    <a:pt x="20844" y="10663"/>
                  </a:lnTo>
                  <a:lnTo>
                    <a:pt x="20888" y="10663"/>
                  </a:lnTo>
                  <a:lnTo>
                    <a:pt x="24003" y="8513"/>
                  </a:lnTo>
                  <a:lnTo>
                    <a:pt x="28786" y="4696"/>
                  </a:lnTo>
                  <a:lnTo>
                    <a:pt x="31726" y="2326"/>
                  </a:lnTo>
                  <a:lnTo>
                    <a:pt x="34140" y="308"/>
                  </a:lnTo>
                  <a:lnTo>
                    <a:pt x="34184" y="264"/>
                  </a:lnTo>
                  <a:lnTo>
                    <a:pt x="34184" y="176"/>
                  </a:lnTo>
                  <a:lnTo>
                    <a:pt x="34184" y="132"/>
                  </a:lnTo>
                  <a:lnTo>
                    <a:pt x="34140" y="44"/>
                  </a:lnTo>
                  <a:lnTo>
                    <a:pt x="3409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1"/>
            <p:cNvSpPr/>
            <p:nvPr/>
          </p:nvSpPr>
          <p:spPr>
            <a:xfrm>
              <a:off x="1908875" y="4495875"/>
              <a:ext cx="646150" cy="156900"/>
            </a:xfrm>
            <a:custGeom>
              <a:rect b="b" l="l" r="r" t="t"/>
              <a:pathLst>
                <a:path extrusionOk="0" h="6276" w="25846">
                  <a:moveTo>
                    <a:pt x="25626" y="0"/>
                  </a:moveTo>
                  <a:lnTo>
                    <a:pt x="24178" y="176"/>
                  </a:lnTo>
                  <a:lnTo>
                    <a:pt x="24134" y="176"/>
                  </a:lnTo>
                  <a:lnTo>
                    <a:pt x="22774" y="658"/>
                  </a:lnTo>
                  <a:lnTo>
                    <a:pt x="22730" y="658"/>
                  </a:lnTo>
                  <a:lnTo>
                    <a:pt x="21238" y="1448"/>
                  </a:lnTo>
                  <a:lnTo>
                    <a:pt x="18035" y="3511"/>
                  </a:lnTo>
                  <a:lnTo>
                    <a:pt x="17464" y="3686"/>
                  </a:lnTo>
                  <a:lnTo>
                    <a:pt x="14393" y="3511"/>
                  </a:lnTo>
                  <a:lnTo>
                    <a:pt x="11936" y="3379"/>
                  </a:lnTo>
                  <a:lnTo>
                    <a:pt x="7811" y="3160"/>
                  </a:lnTo>
                  <a:lnTo>
                    <a:pt x="4827" y="3204"/>
                  </a:lnTo>
                  <a:lnTo>
                    <a:pt x="4739" y="3204"/>
                  </a:lnTo>
                  <a:lnTo>
                    <a:pt x="3291" y="4125"/>
                  </a:lnTo>
                  <a:lnTo>
                    <a:pt x="88" y="5968"/>
                  </a:lnTo>
                  <a:lnTo>
                    <a:pt x="0" y="6012"/>
                  </a:lnTo>
                  <a:lnTo>
                    <a:pt x="0" y="6056"/>
                  </a:lnTo>
                  <a:lnTo>
                    <a:pt x="0" y="6100"/>
                  </a:lnTo>
                  <a:lnTo>
                    <a:pt x="0" y="6187"/>
                  </a:lnTo>
                  <a:lnTo>
                    <a:pt x="88" y="6231"/>
                  </a:lnTo>
                  <a:lnTo>
                    <a:pt x="176" y="6275"/>
                  </a:lnTo>
                  <a:lnTo>
                    <a:pt x="263" y="6275"/>
                  </a:lnTo>
                  <a:lnTo>
                    <a:pt x="3467" y="4432"/>
                  </a:lnTo>
                  <a:lnTo>
                    <a:pt x="4871" y="3555"/>
                  </a:lnTo>
                  <a:lnTo>
                    <a:pt x="7767" y="3511"/>
                  </a:lnTo>
                  <a:lnTo>
                    <a:pt x="11892" y="3730"/>
                  </a:lnTo>
                  <a:lnTo>
                    <a:pt x="14349" y="3862"/>
                  </a:lnTo>
                  <a:lnTo>
                    <a:pt x="17464" y="4037"/>
                  </a:lnTo>
                  <a:lnTo>
                    <a:pt x="17508" y="4037"/>
                  </a:lnTo>
                  <a:lnTo>
                    <a:pt x="18167" y="3818"/>
                  </a:lnTo>
                  <a:lnTo>
                    <a:pt x="18210" y="3818"/>
                  </a:lnTo>
                  <a:lnTo>
                    <a:pt x="21414" y="1755"/>
                  </a:lnTo>
                  <a:lnTo>
                    <a:pt x="22862" y="966"/>
                  </a:lnTo>
                  <a:lnTo>
                    <a:pt x="24266" y="527"/>
                  </a:lnTo>
                  <a:lnTo>
                    <a:pt x="25670" y="351"/>
                  </a:lnTo>
                  <a:lnTo>
                    <a:pt x="25758" y="307"/>
                  </a:lnTo>
                  <a:lnTo>
                    <a:pt x="25802" y="264"/>
                  </a:lnTo>
                  <a:lnTo>
                    <a:pt x="25846" y="220"/>
                  </a:lnTo>
                  <a:lnTo>
                    <a:pt x="25846" y="132"/>
                  </a:lnTo>
                  <a:lnTo>
                    <a:pt x="25802" y="88"/>
                  </a:lnTo>
                  <a:lnTo>
                    <a:pt x="2575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1"/>
            <p:cNvSpPr/>
            <p:nvPr/>
          </p:nvSpPr>
          <p:spPr>
            <a:xfrm>
              <a:off x="1292350" y="2521250"/>
              <a:ext cx="799750" cy="2106275"/>
            </a:xfrm>
            <a:custGeom>
              <a:rect b="b" l="l" r="r" t="t"/>
              <a:pathLst>
                <a:path extrusionOk="0" h="84251" w="31990">
                  <a:moveTo>
                    <a:pt x="31770" y="1"/>
                  </a:moveTo>
                  <a:lnTo>
                    <a:pt x="31682" y="45"/>
                  </a:lnTo>
                  <a:lnTo>
                    <a:pt x="30146" y="1185"/>
                  </a:lnTo>
                  <a:lnTo>
                    <a:pt x="27689" y="2853"/>
                  </a:lnTo>
                  <a:lnTo>
                    <a:pt x="27645" y="2941"/>
                  </a:lnTo>
                  <a:lnTo>
                    <a:pt x="25977" y="7197"/>
                  </a:lnTo>
                  <a:lnTo>
                    <a:pt x="25495" y="8513"/>
                  </a:lnTo>
                  <a:lnTo>
                    <a:pt x="25100" y="9128"/>
                  </a:lnTo>
                  <a:lnTo>
                    <a:pt x="21897" y="11453"/>
                  </a:lnTo>
                  <a:lnTo>
                    <a:pt x="17640" y="15096"/>
                  </a:lnTo>
                  <a:lnTo>
                    <a:pt x="15446" y="15973"/>
                  </a:lnTo>
                  <a:lnTo>
                    <a:pt x="11804" y="18430"/>
                  </a:lnTo>
                  <a:lnTo>
                    <a:pt x="9917" y="19527"/>
                  </a:lnTo>
                  <a:lnTo>
                    <a:pt x="7416" y="20361"/>
                  </a:lnTo>
                  <a:lnTo>
                    <a:pt x="5222" y="21809"/>
                  </a:lnTo>
                  <a:lnTo>
                    <a:pt x="3906" y="22775"/>
                  </a:lnTo>
                  <a:lnTo>
                    <a:pt x="1887" y="23828"/>
                  </a:lnTo>
                  <a:lnTo>
                    <a:pt x="1843" y="23872"/>
                  </a:lnTo>
                  <a:lnTo>
                    <a:pt x="1492" y="24618"/>
                  </a:lnTo>
                  <a:lnTo>
                    <a:pt x="1448" y="24661"/>
                  </a:lnTo>
                  <a:lnTo>
                    <a:pt x="1404" y="25276"/>
                  </a:lnTo>
                  <a:lnTo>
                    <a:pt x="1448" y="25364"/>
                  </a:lnTo>
                  <a:lnTo>
                    <a:pt x="1843" y="26066"/>
                  </a:lnTo>
                  <a:lnTo>
                    <a:pt x="4125" y="34754"/>
                  </a:lnTo>
                  <a:lnTo>
                    <a:pt x="4564" y="37782"/>
                  </a:lnTo>
                  <a:lnTo>
                    <a:pt x="4652" y="41248"/>
                  </a:lnTo>
                  <a:lnTo>
                    <a:pt x="4520" y="44715"/>
                  </a:lnTo>
                  <a:lnTo>
                    <a:pt x="4344" y="47435"/>
                  </a:lnTo>
                  <a:lnTo>
                    <a:pt x="4125" y="51165"/>
                  </a:lnTo>
                  <a:lnTo>
                    <a:pt x="3555" y="55860"/>
                  </a:lnTo>
                  <a:lnTo>
                    <a:pt x="2765" y="61872"/>
                  </a:lnTo>
                  <a:lnTo>
                    <a:pt x="2194" y="64768"/>
                  </a:lnTo>
                  <a:lnTo>
                    <a:pt x="1448" y="67225"/>
                  </a:lnTo>
                  <a:lnTo>
                    <a:pt x="922" y="69375"/>
                  </a:lnTo>
                  <a:lnTo>
                    <a:pt x="220" y="71789"/>
                  </a:lnTo>
                  <a:lnTo>
                    <a:pt x="220" y="71833"/>
                  </a:lnTo>
                  <a:lnTo>
                    <a:pt x="44" y="74246"/>
                  </a:lnTo>
                  <a:lnTo>
                    <a:pt x="0" y="76747"/>
                  </a:lnTo>
                  <a:lnTo>
                    <a:pt x="0" y="76791"/>
                  </a:lnTo>
                  <a:lnTo>
                    <a:pt x="176" y="78020"/>
                  </a:lnTo>
                  <a:lnTo>
                    <a:pt x="966" y="80653"/>
                  </a:lnTo>
                  <a:lnTo>
                    <a:pt x="1536" y="82189"/>
                  </a:lnTo>
                  <a:lnTo>
                    <a:pt x="1580" y="82232"/>
                  </a:lnTo>
                  <a:lnTo>
                    <a:pt x="2063" y="82934"/>
                  </a:lnTo>
                  <a:lnTo>
                    <a:pt x="2106" y="82978"/>
                  </a:lnTo>
                  <a:lnTo>
                    <a:pt x="3949" y="84207"/>
                  </a:lnTo>
                  <a:lnTo>
                    <a:pt x="4037" y="84251"/>
                  </a:lnTo>
                  <a:lnTo>
                    <a:pt x="4125" y="84207"/>
                  </a:lnTo>
                  <a:lnTo>
                    <a:pt x="4213" y="84163"/>
                  </a:lnTo>
                  <a:lnTo>
                    <a:pt x="4213" y="84075"/>
                  </a:lnTo>
                  <a:lnTo>
                    <a:pt x="4213" y="84032"/>
                  </a:lnTo>
                  <a:lnTo>
                    <a:pt x="4213" y="83944"/>
                  </a:lnTo>
                  <a:lnTo>
                    <a:pt x="4169" y="83900"/>
                  </a:lnTo>
                  <a:lnTo>
                    <a:pt x="2326" y="82671"/>
                  </a:lnTo>
                  <a:lnTo>
                    <a:pt x="1843" y="82057"/>
                  </a:lnTo>
                  <a:lnTo>
                    <a:pt x="1273" y="80521"/>
                  </a:lnTo>
                  <a:lnTo>
                    <a:pt x="527" y="77932"/>
                  </a:lnTo>
                  <a:lnTo>
                    <a:pt x="351" y="76747"/>
                  </a:lnTo>
                  <a:lnTo>
                    <a:pt x="395" y="74246"/>
                  </a:lnTo>
                  <a:lnTo>
                    <a:pt x="571" y="71877"/>
                  </a:lnTo>
                  <a:lnTo>
                    <a:pt x="1273" y="69463"/>
                  </a:lnTo>
                  <a:lnTo>
                    <a:pt x="1755" y="67357"/>
                  </a:lnTo>
                  <a:lnTo>
                    <a:pt x="2545" y="64856"/>
                  </a:lnTo>
                  <a:lnTo>
                    <a:pt x="3116" y="61960"/>
                  </a:lnTo>
                  <a:lnTo>
                    <a:pt x="3906" y="55904"/>
                  </a:lnTo>
                  <a:lnTo>
                    <a:pt x="4476" y="51209"/>
                  </a:lnTo>
                  <a:lnTo>
                    <a:pt x="4695" y="47435"/>
                  </a:lnTo>
                  <a:lnTo>
                    <a:pt x="4871" y="44715"/>
                  </a:lnTo>
                  <a:lnTo>
                    <a:pt x="5003" y="41248"/>
                  </a:lnTo>
                  <a:lnTo>
                    <a:pt x="4915" y="37782"/>
                  </a:lnTo>
                  <a:lnTo>
                    <a:pt x="4915" y="37738"/>
                  </a:lnTo>
                  <a:lnTo>
                    <a:pt x="4476" y="34710"/>
                  </a:lnTo>
                  <a:lnTo>
                    <a:pt x="2194" y="25934"/>
                  </a:lnTo>
                  <a:lnTo>
                    <a:pt x="2150" y="25890"/>
                  </a:lnTo>
                  <a:lnTo>
                    <a:pt x="1755" y="25232"/>
                  </a:lnTo>
                  <a:lnTo>
                    <a:pt x="1799" y="24749"/>
                  </a:lnTo>
                  <a:lnTo>
                    <a:pt x="2106" y="24091"/>
                  </a:lnTo>
                  <a:lnTo>
                    <a:pt x="4081" y="23082"/>
                  </a:lnTo>
                  <a:lnTo>
                    <a:pt x="5397" y="22072"/>
                  </a:lnTo>
                  <a:lnTo>
                    <a:pt x="7548" y="20668"/>
                  </a:lnTo>
                  <a:lnTo>
                    <a:pt x="10049" y="19835"/>
                  </a:lnTo>
                  <a:lnTo>
                    <a:pt x="10093" y="19835"/>
                  </a:lnTo>
                  <a:lnTo>
                    <a:pt x="12023" y="18738"/>
                  </a:lnTo>
                  <a:lnTo>
                    <a:pt x="15622" y="16280"/>
                  </a:lnTo>
                  <a:lnTo>
                    <a:pt x="17816" y="15403"/>
                  </a:lnTo>
                  <a:lnTo>
                    <a:pt x="17860" y="15359"/>
                  </a:lnTo>
                  <a:lnTo>
                    <a:pt x="22116" y="11717"/>
                  </a:lnTo>
                  <a:lnTo>
                    <a:pt x="25363" y="9391"/>
                  </a:lnTo>
                  <a:lnTo>
                    <a:pt x="25407" y="9347"/>
                  </a:lnTo>
                  <a:lnTo>
                    <a:pt x="25802" y="8689"/>
                  </a:lnTo>
                  <a:lnTo>
                    <a:pt x="25802" y="8645"/>
                  </a:lnTo>
                  <a:lnTo>
                    <a:pt x="26285" y="7329"/>
                  </a:lnTo>
                  <a:lnTo>
                    <a:pt x="27952" y="3116"/>
                  </a:lnTo>
                  <a:lnTo>
                    <a:pt x="30322" y="1449"/>
                  </a:lnTo>
                  <a:lnTo>
                    <a:pt x="31901" y="308"/>
                  </a:lnTo>
                  <a:lnTo>
                    <a:pt x="31945" y="264"/>
                  </a:lnTo>
                  <a:lnTo>
                    <a:pt x="31989" y="176"/>
                  </a:lnTo>
                  <a:lnTo>
                    <a:pt x="31989" y="132"/>
                  </a:lnTo>
                  <a:lnTo>
                    <a:pt x="31945" y="88"/>
                  </a:lnTo>
                  <a:lnTo>
                    <a:pt x="3190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1"/>
            <p:cNvSpPr/>
            <p:nvPr/>
          </p:nvSpPr>
          <p:spPr>
            <a:xfrm>
              <a:off x="1915450" y="4597900"/>
              <a:ext cx="615450" cy="109725"/>
            </a:xfrm>
            <a:custGeom>
              <a:rect b="b" l="l" r="r" t="t"/>
              <a:pathLst>
                <a:path extrusionOk="0" h="4389" w="24618">
                  <a:moveTo>
                    <a:pt x="24442" y="0"/>
                  </a:moveTo>
                  <a:lnTo>
                    <a:pt x="20975" y="132"/>
                  </a:lnTo>
                  <a:lnTo>
                    <a:pt x="20931" y="132"/>
                  </a:lnTo>
                  <a:lnTo>
                    <a:pt x="20098" y="395"/>
                  </a:lnTo>
                  <a:lnTo>
                    <a:pt x="17201" y="2019"/>
                  </a:lnTo>
                  <a:lnTo>
                    <a:pt x="15534" y="1975"/>
                  </a:lnTo>
                  <a:lnTo>
                    <a:pt x="12857" y="1799"/>
                  </a:lnTo>
                  <a:lnTo>
                    <a:pt x="9698" y="1668"/>
                  </a:lnTo>
                  <a:lnTo>
                    <a:pt x="7197" y="1580"/>
                  </a:lnTo>
                  <a:lnTo>
                    <a:pt x="4169" y="1536"/>
                  </a:lnTo>
                  <a:lnTo>
                    <a:pt x="4081" y="1580"/>
                  </a:lnTo>
                  <a:lnTo>
                    <a:pt x="1185" y="3116"/>
                  </a:lnTo>
                  <a:lnTo>
                    <a:pt x="1141" y="3160"/>
                  </a:lnTo>
                  <a:lnTo>
                    <a:pt x="88" y="4081"/>
                  </a:lnTo>
                  <a:lnTo>
                    <a:pt x="44" y="4125"/>
                  </a:lnTo>
                  <a:lnTo>
                    <a:pt x="0" y="4169"/>
                  </a:lnTo>
                  <a:lnTo>
                    <a:pt x="0" y="4257"/>
                  </a:lnTo>
                  <a:lnTo>
                    <a:pt x="44" y="4300"/>
                  </a:lnTo>
                  <a:lnTo>
                    <a:pt x="132" y="4344"/>
                  </a:lnTo>
                  <a:lnTo>
                    <a:pt x="176" y="4388"/>
                  </a:lnTo>
                  <a:lnTo>
                    <a:pt x="307" y="4344"/>
                  </a:lnTo>
                  <a:lnTo>
                    <a:pt x="1361" y="3423"/>
                  </a:lnTo>
                  <a:lnTo>
                    <a:pt x="4213" y="1887"/>
                  </a:lnTo>
                  <a:lnTo>
                    <a:pt x="7197" y="1931"/>
                  </a:lnTo>
                  <a:lnTo>
                    <a:pt x="9698" y="2019"/>
                  </a:lnTo>
                  <a:lnTo>
                    <a:pt x="12813" y="2150"/>
                  </a:lnTo>
                  <a:lnTo>
                    <a:pt x="15534" y="2326"/>
                  </a:lnTo>
                  <a:lnTo>
                    <a:pt x="17201" y="2370"/>
                  </a:lnTo>
                  <a:lnTo>
                    <a:pt x="17333" y="2370"/>
                  </a:lnTo>
                  <a:lnTo>
                    <a:pt x="20229" y="702"/>
                  </a:lnTo>
                  <a:lnTo>
                    <a:pt x="21019" y="483"/>
                  </a:lnTo>
                  <a:lnTo>
                    <a:pt x="24442" y="351"/>
                  </a:lnTo>
                  <a:lnTo>
                    <a:pt x="24530" y="307"/>
                  </a:lnTo>
                  <a:lnTo>
                    <a:pt x="24573" y="307"/>
                  </a:lnTo>
                  <a:lnTo>
                    <a:pt x="24617" y="220"/>
                  </a:lnTo>
                  <a:lnTo>
                    <a:pt x="24617" y="176"/>
                  </a:lnTo>
                  <a:lnTo>
                    <a:pt x="24617" y="88"/>
                  </a:lnTo>
                  <a:lnTo>
                    <a:pt x="24573" y="44"/>
                  </a:lnTo>
                  <a:lnTo>
                    <a:pt x="2448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1"/>
            <p:cNvSpPr/>
            <p:nvPr/>
          </p:nvSpPr>
          <p:spPr>
            <a:xfrm>
              <a:off x="1158500" y="3048925"/>
              <a:ext cx="152525" cy="1579700"/>
            </a:xfrm>
            <a:custGeom>
              <a:rect b="b" l="l" r="r" t="t"/>
              <a:pathLst>
                <a:path extrusionOk="0" h="63188" w="6101">
                  <a:moveTo>
                    <a:pt x="5881" y="0"/>
                  </a:moveTo>
                  <a:lnTo>
                    <a:pt x="5793" y="44"/>
                  </a:lnTo>
                  <a:lnTo>
                    <a:pt x="5749" y="88"/>
                  </a:lnTo>
                  <a:lnTo>
                    <a:pt x="4564" y="3028"/>
                  </a:lnTo>
                  <a:lnTo>
                    <a:pt x="3687" y="5441"/>
                  </a:lnTo>
                  <a:lnTo>
                    <a:pt x="2765" y="8030"/>
                  </a:lnTo>
                  <a:lnTo>
                    <a:pt x="2765" y="8074"/>
                  </a:lnTo>
                  <a:lnTo>
                    <a:pt x="2853" y="9873"/>
                  </a:lnTo>
                  <a:lnTo>
                    <a:pt x="3204" y="12330"/>
                  </a:lnTo>
                  <a:lnTo>
                    <a:pt x="3248" y="12330"/>
                  </a:lnTo>
                  <a:lnTo>
                    <a:pt x="3818" y="14568"/>
                  </a:lnTo>
                  <a:lnTo>
                    <a:pt x="3599" y="16236"/>
                  </a:lnTo>
                  <a:lnTo>
                    <a:pt x="3423" y="18956"/>
                  </a:lnTo>
                  <a:lnTo>
                    <a:pt x="3336" y="21414"/>
                  </a:lnTo>
                  <a:lnTo>
                    <a:pt x="2853" y="24134"/>
                  </a:lnTo>
                  <a:lnTo>
                    <a:pt x="2502" y="26284"/>
                  </a:lnTo>
                  <a:lnTo>
                    <a:pt x="2502" y="26328"/>
                  </a:lnTo>
                  <a:lnTo>
                    <a:pt x="2458" y="31331"/>
                  </a:lnTo>
                  <a:lnTo>
                    <a:pt x="2634" y="34446"/>
                  </a:lnTo>
                  <a:lnTo>
                    <a:pt x="2765" y="36158"/>
                  </a:lnTo>
                  <a:lnTo>
                    <a:pt x="2414" y="39931"/>
                  </a:lnTo>
                  <a:lnTo>
                    <a:pt x="2107" y="41292"/>
                  </a:lnTo>
                  <a:lnTo>
                    <a:pt x="834" y="44714"/>
                  </a:lnTo>
                  <a:lnTo>
                    <a:pt x="571" y="45899"/>
                  </a:lnTo>
                  <a:lnTo>
                    <a:pt x="571" y="45943"/>
                  </a:lnTo>
                  <a:lnTo>
                    <a:pt x="615" y="48137"/>
                  </a:lnTo>
                  <a:lnTo>
                    <a:pt x="615" y="51560"/>
                  </a:lnTo>
                  <a:lnTo>
                    <a:pt x="176" y="53183"/>
                  </a:lnTo>
                  <a:lnTo>
                    <a:pt x="1" y="54499"/>
                  </a:lnTo>
                  <a:lnTo>
                    <a:pt x="1" y="54543"/>
                  </a:lnTo>
                  <a:lnTo>
                    <a:pt x="483" y="58624"/>
                  </a:lnTo>
                  <a:lnTo>
                    <a:pt x="834" y="61169"/>
                  </a:lnTo>
                  <a:lnTo>
                    <a:pt x="922" y="63012"/>
                  </a:lnTo>
                  <a:lnTo>
                    <a:pt x="922" y="63100"/>
                  </a:lnTo>
                  <a:lnTo>
                    <a:pt x="966" y="63144"/>
                  </a:lnTo>
                  <a:lnTo>
                    <a:pt x="1098" y="63188"/>
                  </a:lnTo>
                  <a:lnTo>
                    <a:pt x="1186" y="63188"/>
                  </a:lnTo>
                  <a:lnTo>
                    <a:pt x="1229" y="63144"/>
                  </a:lnTo>
                  <a:lnTo>
                    <a:pt x="1273" y="63100"/>
                  </a:lnTo>
                  <a:lnTo>
                    <a:pt x="1273" y="63012"/>
                  </a:lnTo>
                  <a:lnTo>
                    <a:pt x="1186" y="61125"/>
                  </a:lnTo>
                  <a:lnTo>
                    <a:pt x="834" y="58580"/>
                  </a:lnTo>
                  <a:lnTo>
                    <a:pt x="352" y="54543"/>
                  </a:lnTo>
                  <a:lnTo>
                    <a:pt x="527" y="53227"/>
                  </a:lnTo>
                  <a:lnTo>
                    <a:pt x="966" y="51603"/>
                  </a:lnTo>
                  <a:lnTo>
                    <a:pt x="966" y="51560"/>
                  </a:lnTo>
                  <a:lnTo>
                    <a:pt x="966" y="48137"/>
                  </a:lnTo>
                  <a:lnTo>
                    <a:pt x="922" y="45987"/>
                  </a:lnTo>
                  <a:lnTo>
                    <a:pt x="1186" y="44802"/>
                  </a:lnTo>
                  <a:lnTo>
                    <a:pt x="2414" y="41423"/>
                  </a:lnTo>
                  <a:lnTo>
                    <a:pt x="2458" y="41379"/>
                  </a:lnTo>
                  <a:lnTo>
                    <a:pt x="2765" y="39975"/>
                  </a:lnTo>
                  <a:lnTo>
                    <a:pt x="3116" y="36201"/>
                  </a:lnTo>
                  <a:lnTo>
                    <a:pt x="3116" y="36158"/>
                  </a:lnTo>
                  <a:lnTo>
                    <a:pt x="2985" y="34446"/>
                  </a:lnTo>
                  <a:lnTo>
                    <a:pt x="2809" y="31287"/>
                  </a:lnTo>
                  <a:lnTo>
                    <a:pt x="2853" y="26328"/>
                  </a:lnTo>
                  <a:lnTo>
                    <a:pt x="3204" y="24222"/>
                  </a:lnTo>
                  <a:lnTo>
                    <a:pt x="3687" y="21458"/>
                  </a:lnTo>
                  <a:lnTo>
                    <a:pt x="3687" y="21414"/>
                  </a:lnTo>
                  <a:lnTo>
                    <a:pt x="3774" y="19000"/>
                  </a:lnTo>
                  <a:lnTo>
                    <a:pt x="3950" y="16280"/>
                  </a:lnTo>
                  <a:lnTo>
                    <a:pt x="4169" y="14612"/>
                  </a:lnTo>
                  <a:lnTo>
                    <a:pt x="4169" y="14525"/>
                  </a:lnTo>
                  <a:lnTo>
                    <a:pt x="3555" y="12287"/>
                  </a:lnTo>
                  <a:lnTo>
                    <a:pt x="3204" y="9829"/>
                  </a:lnTo>
                  <a:lnTo>
                    <a:pt x="3116" y="8074"/>
                  </a:lnTo>
                  <a:lnTo>
                    <a:pt x="3994" y="5573"/>
                  </a:lnTo>
                  <a:lnTo>
                    <a:pt x="4915" y="3160"/>
                  </a:lnTo>
                  <a:lnTo>
                    <a:pt x="6100" y="220"/>
                  </a:lnTo>
                  <a:lnTo>
                    <a:pt x="6100" y="176"/>
                  </a:lnTo>
                  <a:lnTo>
                    <a:pt x="6100" y="88"/>
                  </a:lnTo>
                  <a:lnTo>
                    <a:pt x="6056" y="44"/>
                  </a:lnTo>
                  <a:lnTo>
                    <a:pt x="601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1"/>
            <p:cNvSpPr/>
            <p:nvPr/>
          </p:nvSpPr>
          <p:spPr>
            <a:xfrm>
              <a:off x="2096450" y="4705400"/>
              <a:ext cx="263300" cy="30750"/>
            </a:xfrm>
            <a:custGeom>
              <a:rect b="b" l="l" r="r" t="t"/>
              <a:pathLst>
                <a:path extrusionOk="0" h="1230" w="10532">
                  <a:moveTo>
                    <a:pt x="10313" y="0"/>
                  </a:moveTo>
                  <a:lnTo>
                    <a:pt x="9874" y="176"/>
                  </a:lnTo>
                  <a:lnTo>
                    <a:pt x="6100" y="132"/>
                  </a:lnTo>
                  <a:lnTo>
                    <a:pt x="6056" y="176"/>
                  </a:lnTo>
                  <a:lnTo>
                    <a:pt x="4740" y="308"/>
                  </a:lnTo>
                  <a:lnTo>
                    <a:pt x="176" y="878"/>
                  </a:lnTo>
                  <a:lnTo>
                    <a:pt x="88" y="922"/>
                  </a:lnTo>
                  <a:lnTo>
                    <a:pt x="44" y="966"/>
                  </a:lnTo>
                  <a:lnTo>
                    <a:pt x="1" y="1010"/>
                  </a:lnTo>
                  <a:lnTo>
                    <a:pt x="1" y="1097"/>
                  </a:lnTo>
                  <a:lnTo>
                    <a:pt x="88" y="1185"/>
                  </a:lnTo>
                  <a:lnTo>
                    <a:pt x="176" y="1229"/>
                  </a:lnTo>
                  <a:lnTo>
                    <a:pt x="220" y="1229"/>
                  </a:lnTo>
                  <a:lnTo>
                    <a:pt x="4784" y="659"/>
                  </a:lnTo>
                  <a:lnTo>
                    <a:pt x="6100" y="483"/>
                  </a:lnTo>
                  <a:lnTo>
                    <a:pt x="9918" y="527"/>
                  </a:lnTo>
                  <a:lnTo>
                    <a:pt x="9961" y="527"/>
                  </a:lnTo>
                  <a:lnTo>
                    <a:pt x="10444" y="351"/>
                  </a:lnTo>
                  <a:lnTo>
                    <a:pt x="10488" y="308"/>
                  </a:lnTo>
                  <a:lnTo>
                    <a:pt x="10532" y="264"/>
                  </a:lnTo>
                  <a:lnTo>
                    <a:pt x="10532" y="176"/>
                  </a:lnTo>
                  <a:lnTo>
                    <a:pt x="10532" y="88"/>
                  </a:lnTo>
                  <a:lnTo>
                    <a:pt x="10488" y="44"/>
                  </a:lnTo>
                  <a:lnTo>
                    <a:pt x="1044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1"/>
            <p:cNvSpPr/>
            <p:nvPr/>
          </p:nvSpPr>
          <p:spPr>
            <a:xfrm>
              <a:off x="1024675" y="3357175"/>
              <a:ext cx="119600" cy="1265975"/>
            </a:xfrm>
            <a:custGeom>
              <a:rect b="b" l="l" r="r" t="t"/>
              <a:pathLst>
                <a:path extrusionOk="0" h="50639" w="4784">
                  <a:moveTo>
                    <a:pt x="4564" y="0"/>
                  </a:moveTo>
                  <a:lnTo>
                    <a:pt x="4520" y="44"/>
                  </a:lnTo>
                  <a:lnTo>
                    <a:pt x="4476" y="88"/>
                  </a:lnTo>
                  <a:lnTo>
                    <a:pt x="4432" y="176"/>
                  </a:lnTo>
                  <a:lnTo>
                    <a:pt x="3950" y="3423"/>
                  </a:lnTo>
                  <a:lnTo>
                    <a:pt x="3555" y="5266"/>
                  </a:lnTo>
                  <a:lnTo>
                    <a:pt x="3511" y="5310"/>
                  </a:lnTo>
                  <a:lnTo>
                    <a:pt x="3423" y="7504"/>
                  </a:lnTo>
                  <a:lnTo>
                    <a:pt x="3379" y="11278"/>
                  </a:lnTo>
                  <a:lnTo>
                    <a:pt x="3467" y="13823"/>
                  </a:lnTo>
                  <a:lnTo>
                    <a:pt x="3555" y="16148"/>
                  </a:lnTo>
                  <a:lnTo>
                    <a:pt x="3818" y="18342"/>
                  </a:lnTo>
                  <a:lnTo>
                    <a:pt x="3774" y="19483"/>
                  </a:lnTo>
                  <a:lnTo>
                    <a:pt x="3511" y="20624"/>
                  </a:lnTo>
                  <a:lnTo>
                    <a:pt x="2589" y="24310"/>
                  </a:lnTo>
                  <a:lnTo>
                    <a:pt x="2589" y="24354"/>
                  </a:lnTo>
                  <a:lnTo>
                    <a:pt x="2414" y="27206"/>
                  </a:lnTo>
                  <a:lnTo>
                    <a:pt x="2150" y="28523"/>
                  </a:lnTo>
                  <a:lnTo>
                    <a:pt x="659" y="31638"/>
                  </a:lnTo>
                  <a:lnTo>
                    <a:pt x="659" y="31682"/>
                  </a:lnTo>
                  <a:lnTo>
                    <a:pt x="308" y="32998"/>
                  </a:lnTo>
                  <a:lnTo>
                    <a:pt x="264" y="33042"/>
                  </a:lnTo>
                  <a:lnTo>
                    <a:pt x="0" y="35324"/>
                  </a:lnTo>
                  <a:lnTo>
                    <a:pt x="264" y="39054"/>
                  </a:lnTo>
                  <a:lnTo>
                    <a:pt x="176" y="41643"/>
                  </a:lnTo>
                  <a:lnTo>
                    <a:pt x="176" y="41687"/>
                  </a:lnTo>
                  <a:lnTo>
                    <a:pt x="527" y="43837"/>
                  </a:lnTo>
                  <a:lnTo>
                    <a:pt x="922" y="45943"/>
                  </a:lnTo>
                  <a:lnTo>
                    <a:pt x="922" y="45987"/>
                  </a:lnTo>
                  <a:lnTo>
                    <a:pt x="2458" y="48839"/>
                  </a:lnTo>
                  <a:lnTo>
                    <a:pt x="3379" y="50551"/>
                  </a:lnTo>
                  <a:lnTo>
                    <a:pt x="3423" y="50638"/>
                  </a:lnTo>
                  <a:lnTo>
                    <a:pt x="3599" y="50638"/>
                  </a:lnTo>
                  <a:lnTo>
                    <a:pt x="3686" y="50595"/>
                  </a:lnTo>
                  <a:lnTo>
                    <a:pt x="3686" y="50507"/>
                  </a:lnTo>
                  <a:lnTo>
                    <a:pt x="3730" y="50463"/>
                  </a:lnTo>
                  <a:lnTo>
                    <a:pt x="3686" y="50375"/>
                  </a:lnTo>
                  <a:lnTo>
                    <a:pt x="2809" y="48664"/>
                  </a:lnTo>
                  <a:lnTo>
                    <a:pt x="1273" y="45855"/>
                  </a:lnTo>
                  <a:lnTo>
                    <a:pt x="878" y="43793"/>
                  </a:lnTo>
                  <a:lnTo>
                    <a:pt x="527" y="41643"/>
                  </a:lnTo>
                  <a:lnTo>
                    <a:pt x="615" y="39054"/>
                  </a:lnTo>
                  <a:lnTo>
                    <a:pt x="351" y="35324"/>
                  </a:lnTo>
                  <a:lnTo>
                    <a:pt x="615" y="33086"/>
                  </a:lnTo>
                  <a:lnTo>
                    <a:pt x="966" y="31814"/>
                  </a:lnTo>
                  <a:lnTo>
                    <a:pt x="2502" y="28654"/>
                  </a:lnTo>
                  <a:lnTo>
                    <a:pt x="2502" y="28610"/>
                  </a:lnTo>
                  <a:lnTo>
                    <a:pt x="2765" y="27294"/>
                  </a:lnTo>
                  <a:lnTo>
                    <a:pt x="2765" y="27250"/>
                  </a:lnTo>
                  <a:lnTo>
                    <a:pt x="2940" y="24398"/>
                  </a:lnTo>
                  <a:lnTo>
                    <a:pt x="3862" y="20668"/>
                  </a:lnTo>
                  <a:lnTo>
                    <a:pt x="4125" y="19571"/>
                  </a:lnTo>
                  <a:lnTo>
                    <a:pt x="4125" y="19527"/>
                  </a:lnTo>
                  <a:lnTo>
                    <a:pt x="4169" y="18342"/>
                  </a:lnTo>
                  <a:lnTo>
                    <a:pt x="4169" y="18299"/>
                  </a:lnTo>
                  <a:lnTo>
                    <a:pt x="3906" y="16105"/>
                  </a:lnTo>
                  <a:lnTo>
                    <a:pt x="3818" y="13779"/>
                  </a:lnTo>
                  <a:lnTo>
                    <a:pt x="3730" y="11278"/>
                  </a:lnTo>
                  <a:lnTo>
                    <a:pt x="3774" y="7504"/>
                  </a:lnTo>
                  <a:lnTo>
                    <a:pt x="3862" y="5310"/>
                  </a:lnTo>
                  <a:lnTo>
                    <a:pt x="4301" y="3467"/>
                  </a:lnTo>
                  <a:lnTo>
                    <a:pt x="4783" y="220"/>
                  </a:lnTo>
                  <a:lnTo>
                    <a:pt x="4783" y="132"/>
                  </a:lnTo>
                  <a:lnTo>
                    <a:pt x="4783" y="88"/>
                  </a:lnTo>
                  <a:lnTo>
                    <a:pt x="4696" y="44"/>
                  </a:lnTo>
                  <a:lnTo>
                    <a:pt x="465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1"/>
            <p:cNvSpPr/>
            <p:nvPr/>
          </p:nvSpPr>
          <p:spPr>
            <a:xfrm>
              <a:off x="605600" y="2498225"/>
              <a:ext cx="454200" cy="2111750"/>
            </a:xfrm>
            <a:custGeom>
              <a:rect b="b" l="l" r="r" t="t"/>
              <a:pathLst>
                <a:path extrusionOk="0" h="84470" w="18168">
                  <a:moveTo>
                    <a:pt x="17904" y="0"/>
                  </a:moveTo>
                  <a:lnTo>
                    <a:pt x="14569" y="2370"/>
                  </a:lnTo>
                  <a:lnTo>
                    <a:pt x="13077" y="3203"/>
                  </a:lnTo>
                  <a:lnTo>
                    <a:pt x="10181" y="4344"/>
                  </a:lnTo>
                  <a:lnTo>
                    <a:pt x="8119" y="5134"/>
                  </a:lnTo>
                  <a:lnTo>
                    <a:pt x="6364" y="5485"/>
                  </a:lnTo>
                  <a:lnTo>
                    <a:pt x="6320" y="5485"/>
                  </a:lnTo>
                  <a:lnTo>
                    <a:pt x="5223" y="6275"/>
                  </a:lnTo>
                  <a:lnTo>
                    <a:pt x="4521" y="6714"/>
                  </a:lnTo>
                  <a:lnTo>
                    <a:pt x="4477" y="6758"/>
                  </a:lnTo>
                  <a:lnTo>
                    <a:pt x="1888" y="8952"/>
                  </a:lnTo>
                  <a:lnTo>
                    <a:pt x="308" y="10883"/>
                  </a:lnTo>
                  <a:lnTo>
                    <a:pt x="264" y="10926"/>
                  </a:lnTo>
                  <a:lnTo>
                    <a:pt x="1" y="11409"/>
                  </a:lnTo>
                  <a:lnTo>
                    <a:pt x="1" y="11497"/>
                  </a:lnTo>
                  <a:lnTo>
                    <a:pt x="1" y="11585"/>
                  </a:lnTo>
                  <a:lnTo>
                    <a:pt x="1976" y="15534"/>
                  </a:lnTo>
                  <a:lnTo>
                    <a:pt x="2809" y="18649"/>
                  </a:lnTo>
                  <a:lnTo>
                    <a:pt x="3468" y="22204"/>
                  </a:lnTo>
                  <a:lnTo>
                    <a:pt x="4082" y="25495"/>
                  </a:lnTo>
                  <a:lnTo>
                    <a:pt x="4784" y="27864"/>
                  </a:lnTo>
                  <a:lnTo>
                    <a:pt x="5574" y="30541"/>
                  </a:lnTo>
                  <a:lnTo>
                    <a:pt x="6144" y="33525"/>
                  </a:lnTo>
                  <a:lnTo>
                    <a:pt x="6408" y="35324"/>
                  </a:lnTo>
                  <a:lnTo>
                    <a:pt x="6276" y="39800"/>
                  </a:lnTo>
                  <a:lnTo>
                    <a:pt x="6320" y="41730"/>
                  </a:lnTo>
                  <a:lnTo>
                    <a:pt x="6364" y="41818"/>
                  </a:lnTo>
                  <a:lnTo>
                    <a:pt x="8031" y="44407"/>
                  </a:lnTo>
                  <a:lnTo>
                    <a:pt x="9786" y="46996"/>
                  </a:lnTo>
                  <a:lnTo>
                    <a:pt x="11498" y="49322"/>
                  </a:lnTo>
                  <a:lnTo>
                    <a:pt x="12595" y="51384"/>
                  </a:lnTo>
                  <a:lnTo>
                    <a:pt x="13779" y="53183"/>
                  </a:lnTo>
                  <a:lnTo>
                    <a:pt x="15228" y="55202"/>
                  </a:lnTo>
                  <a:lnTo>
                    <a:pt x="16588" y="57045"/>
                  </a:lnTo>
                  <a:lnTo>
                    <a:pt x="17597" y="58580"/>
                  </a:lnTo>
                  <a:lnTo>
                    <a:pt x="17685" y="58975"/>
                  </a:lnTo>
                  <a:lnTo>
                    <a:pt x="16763" y="60950"/>
                  </a:lnTo>
                  <a:lnTo>
                    <a:pt x="15798" y="62925"/>
                  </a:lnTo>
                  <a:lnTo>
                    <a:pt x="15798" y="62968"/>
                  </a:lnTo>
                  <a:lnTo>
                    <a:pt x="15140" y="64987"/>
                  </a:lnTo>
                  <a:lnTo>
                    <a:pt x="15140" y="65031"/>
                  </a:lnTo>
                  <a:lnTo>
                    <a:pt x="14920" y="67313"/>
                  </a:lnTo>
                  <a:lnTo>
                    <a:pt x="14920" y="67356"/>
                  </a:lnTo>
                  <a:lnTo>
                    <a:pt x="15052" y="68102"/>
                  </a:lnTo>
                  <a:lnTo>
                    <a:pt x="15052" y="68146"/>
                  </a:lnTo>
                  <a:lnTo>
                    <a:pt x="15535" y="69199"/>
                  </a:lnTo>
                  <a:lnTo>
                    <a:pt x="15886" y="71437"/>
                  </a:lnTo>
                  <a:lnTo>
                    <a:pt x="16149" y="73895"/>
                  </a:lnTo>
                  <a:lnTo>
                    <a:pt x="16193" y="75606"/>
                  </a:lnTo>
                  <a:lnTo>
                    <a:pt x="15973" y="77537"/>
                  </a:lnTo>
                  <a:lnTo>
                    <a:pt x="15973" y="77581"/>
                  </a:lnTo>
                  <a:lnTo>
                    <a:pt x="16017" y="79731"/>
                  </a:lnTo>
                  <a:lnTo>
                    <a:pt x="16017" y="79775"/>
                  </a:lnTo>
                  <a:lnTo>
                    <a:pt x="16281" y="81003"/>
                  </a:lnTo>
                  <a:lnTo>
                    <a:pt x="16281" y="81047"/>
                  </a:lnTo>
                  <a:lnTo>
                    <a:pt x="17816" y="84382"/>
                  </a:lnTo>
                  <a:lnTo>
                    <a:pt x="17904" y="84470"/>
                  </a:lnTo>
                  <a:lnTo>
                    <a:pt x="18080" y="84470"/>
                  </a:lnTo>
                  <a:lnTo>
                    <a:pt x="18124" y="84426"/>
                  </a:lnTo>
                  <a:lnTo>
                    <a:pt x="18168" y="84382"/>
                  </a:lnTo>
                  <a:lnTo>
                    <a:pt x="18168" y="84294"/>
                  </a:lnTo>
                  <a:lnTo>
                    <a:pt x="18168" y="84250"/>
                  </a:lnTo>
                  <a:lnTo>
                    <a:pt x="16588" y="80916"/>
                  </a:lnTo>
                  <a:lnTo>
                    <a:pt x="16368" y="79731"/>
                  </a:lnTo>
                  <a:lnTo>
                    <a:pt x="16325" y="77581"/>
                  </a:lnTo>
                  <a:lnTo>
                    <a:pt x="16544" y="75650"/>
                  </a:lnTo>
                  <a:lnTo>
                    <a:pt x="16544" y="75606"/>
                  </a:lnTo>
                  <a:lnTo>
                    <a:pt x="16500" y="73851"/>
                  </a:lnTo>
                  <a:lnTo>
                    <a:pt x="16237" y="71393"/>
                  </a:lnTo>
                  <a:lnTo>
                    <a:pt x="15886" y="69112"/>
                  </a:lnTo>
                  <a:lnTo>
                    <a:pt x="15842" y="69068"/>
                  </a:lnTo>
                  <a:lnTo>
                    <a:pt x="15403" y="68015"/>
                  </a:lnTo>
                  <a:lnTo>
                    <a:pt x="15271" y="67313"/>
                  </a:lnTo>
                  <a:lnTo>
                    <a:pt x="15491" y="65075"/>
                  </a:lnTo>
                  <a:lnTo>
                    <a:pt x="16105" y="63056"/>
                  </a:lnTo>
                  <a:lnTo>
                    <a:pt x="17071" y="61125"/>
                  </a:lnTo>
                  <a:lnTo>
                    <a:pt x="17992" y="59107"/>
                  </a:lnTo>
                  <a:lnTo>
                    <a:pt x="18036" y="58975"/>
                  </a:lnTo>
                  <a:lnTo>
                    <a:pt x="17948" y="58493"/>
                  </a:lnTo>
                  <a:lnTo>
                    <a:pt x="17904" y="58405"/>
                  </a:lnTo>
                  <a:lnTo>
                    <a:pt x="16895" y="56825"/>
                  </a:lnTo>
                  <a:lnTo>
                    <a:pt x="15535" y="54982"/>
                  </a:lnTo>
                  <a:lnTo>
                    <a:pt x="14087" y="52964"/>
                  </a:lnTo>
                  <a:lnTo>
                    <a:pt x="12902" y="51209"/>
                  </a:lnTo>
                  <a:lnTo>
                    <a:pt x="11805" y="49146"/>
                  </a:lnTo>
                  <a:lnTo>
                    <a:pt x="11761" y="49146"/>
                  </a:lnTo>
                  <a:lnTo>
                    <a:pt x="10094" y="46777"/>
                  </a:lnTo>
                  <a:lnTo>
                    <a:pt x="8294" y="44188"/>
                  </a:lnTo>
                  <a:lnTo>
                    <a:pt x="6671" y="41687"/>
                  </a:lnTo>
                  <a:lnTo>
                    <a:pt x="6627" y="39800"/>
                  </a:lnTo>
                  <a:lnTo>
                    <a:pt x="6759" y="35324"/>
                  </a:lnTo>
                  <a:lnTo>
                    <a:pt x="6759" y="35280"/>
                  </a:lnTo>
                  <a:lnTo>
                    <a:pt x="6495" y="33481"/>
                  </a:lnTo>
                  <a:lnTo>
                    <a:pt x="5881" y="30453"/>
                  </a:lnTo>
                  <a:lnTo>
                    <a:pt x="5135" y="27776"/>
                  </a:lnTo>
                  <a:lnTo>
                    <a:pt x="4433" y="25407"/>
                  </a:lnTo>
                  <a:lnTo>
                    <a:pt x="3775" y="22116"/>
                  </a:lnTo>
                  <a:lnTo>
                    <a:pt x="3160" y="18562"/>
                  </a:lnTo>
                  <a:lnTo>
                    <a:pt x="2327" y="15446"/>
                  </a:lnTo>
                  <a:lnTo>
                    <a:pt x="2327" y="15402"/>
                  </a:lnTo>
                  <a:lnTo>
                    <a:pt x="352" y="11497"/>
                  </a:lnTo>
                  <a:lnTo>
                    <a:pt x="571" y="11102"/>
                  </a:lnTo>
                  <a:lnTo>
                    <a:pt x="2151" y="9215"/>
                  </a:lnTo>
                  <a:lnTo>
                    <a:pt x="4696" y="7021"/>
                  </a:lnTo>
                  <a:lnTo>
                    <a:pt x="5442" y="6582"/>
                  </a:lnTo>
                  <a:lnTo>
                    <a:pt x="6495" y="5792"/>
                  </a:lnTo>
                  <a:lnTo>
                    <a:pt x="8207" y="5441"/>
                  </a:lnTo>
                  <a:lnTo>
                    <a:pt x="10313" y="4695"/>
                  </a:lnTo>
                  <a:lnTo>
                    <a:pt x="13209" y="3511"/>
                  </a:lnTo>
                  <a:lnTo>
                    <a:pt x="13253" y="3511"/>
                  </a:lnTo>
                  <a:lnTo>
                    <a:pt x="14745" y="2677"/>
                  </a:lnTo>
                  <a:lnTo>
                    <a:pt x="18124" y="307"/>
                  </a:lnTo>
                  <a:lnTo>
                    <a:pt x="18168" y="263"/>
                  </a:lnTo>
                  <a:lnTo>
                    <a:pt x="18168" y="176"/>
                  </a:lnTo>
                  <a:lnTo>
                    <a:pt x="18168" y="132"/>
                  </a:lnTo>
                  <a:lnTo>
                    <a:pt x="18168" y="44"/>
                  </a:lnTo>
                  <a:lnTo>
                    <a:pt x="1812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1"/>
            <p:cNvSpPr/>
            <p:nvPr/>
          </p:nvSpPr>
          <p:spPr>
            <a:xfrm>
              <a:off x="489325" y="2325975"/>
              <a:ext cx="527700" cy="2220375"/>
            </a:xfrm>
            <a:custGeom>
              <a:rect b="b" l="l" r="r" t="t"/>
              <a:pathLst>
                <a:path extrusionOk="0" h="88815" w="21108">
                  <a:moveTo>
                    <a:pt x="20844" y="1"/>
                  </a:moveTo>
                  <a:lnTo>
                    <a:pt x="17509" y="1844"/>
                  </a:lnTo>
                  <a:lnTo>
                    <a:pt x="15315" y="3204"/>
                  </a:lnTo>
                  <a:lnTo>
                    <a:pt x="13779" y="4082"/>
                  </a:lnTo>
                  <a:lnTo>
                    <a:pt x="12243" y="5047"/>
                  </a:lnTo>
                  <a:lnTo>
                    <a:pt x="10707" y="6056"/>
                  </a:lnTo>
                  <a:lnTo>
                    <a:pt x="9216" y="7066"/>
                  </a:lnTo>
                  <a:lnTo>
                    <a:pt x="8470" y="7636"/>
                  </a:lnTo>
                  <a:lnTo>
                    <a:pt x="7811" y="8163"/>
                  </a:lnTo>
                  <a:lnTo>
                    <a:pt x="7109" y="8733"/>
                  </a:lnTo>
                  <a:lnTo>
                    <a:pt x="6495" y="9347"/>
                  </a:lnTo>
                  <a:lnTo>
                    <a:pt x="5881" y="9918"/>
                  </a:lnTo>
                  <a:lnTo>
                    <a:pt x="5310" y="10576"/>
                  </a:lnTo>
                  <a:lnTo>
                    <a:pt x="4784" y="11190"/>
                  </a:lnTo>
                  <a:lnTo>
                    <a:pt x="4301" y="11849"/>
                  </a:lnTo>
                  <a:lnTo>
                    <a:pt x="3292" y="13121"/>
                  </a:lnTo>
                  <a:lnTo>
                    <a:pt x="3292" y="13165"/>
                  </a:lnTo>
                  <a:lnTo>
                    <a:pt x="1185" y="17860"/>
                  </a:lnTo>
                  <a:lnTo>
                    <a:pt x="220" y="20712"/>
                  </a:lnTo>
                  <a:lnTo>
                    <a:pt x="176" y="20712"/>
                  </a:lnTo>
                  <a:lnTo>
                    <a:pt x="1" y="22204"/>
                  </a:lnTo>
                  <a:lnTo>
                    <a:pt x="1" y="22248"/>
                  </a:lnTo>
                  <a:lnTo>
                    <a:pt x="132" y="25495"/>
                  </a:lnTo>
                  <a:lnTo>
                    <a:pt x="176" y="25539"/>
                  </a:lnTo>
                  <a:lnTo>
                    <a:pt x="834" y="29532"/>
                  </a:lnTo>
                  <a:lnTo>
                    <a:pt x="834" y="29576"/>
                  </a:lnTo>
                  <a:lnTo>
                    <a:pt x="1493" y="31946"/>
                  </a:lnTo>
                  <a:lnTo>
                    <a:pt x="2414" y="34579"/>
                  </a:lnTo>
                  <a:lnTo>
                    <a:pt x="3467" y="37124"/>
                  </a:lnTo>
                  <a:lnTo>
                    <a:pt x="4389" y="39362"/>
                  </a:lnTo>
                  <a:lnTo>
                    <a:pt x="4959" y="41029"/>
                  </a:lnTo>
                  <a:lnTo>
                    <a:pt x="5486" y="42960"/>
                  </a:lnTo>
                  <a:lnTo>
                    <a:pt x="5661" y="44232"/>
                  </a:lnTo>
                  <a:lnTo>
                    <a:pt x="5573" y="46734"/>
                  </a:lnTo>
                  <a:lnTo>
                    <a:pt x="5881" y="48928"/>
                  </a:lnTo>
                  <a:lnTo>
                    <a:pt x="6363" y="51648"/>
                  </a:lnTo>
                  <a:lnTo>
                    <a:pt x="6276" y="56343"/>
                  </a:lnTo>
                  <a:lnTo>
                    <a:pt x="6188" y="58625"/>
                  </a:lnTo>
                  <a:lnTo>
                    <a:pt x="6188" y="61346"/>
                  </a:lnTo>
                  <a:lnTo>
                    <a:pt x="6276" y="65690"/>
                  </a:lnTo>
                  <a:lnTo>
                    <a:pt x="6276" y="65778"/>
                  </a:lnTo>
                  <a:lnTo>
                    <a:pt x="6539" y="66304"/>
                  </a:lnTo>
                  <a:lnTo>
                    <a:pt x="6583" y="66348"/>
                  </a:lnTo>
                  <a:lnTo>
                    <a:pt x="8996" y="68674"/>
                  </a:lnTo>
                  <a:lnTo>
                    <a:pt x="10839" y="70385"/>
                  </a:lnTo>
                  <a:lnTo>
                    <a:pt x="12902" y="71965"/>
                  </a:lnTo>
                  <a:lnTo>
                    <a:pt x="14745" y="73369"/>
                  </a:lnTo>
                  <a:lnTo>
                    <a:pt x="16412" y="74378"/>
                  </a:lnTo>
                  <a:lnTo>
                    <a:pt x="17948" y="75168"/>
                  </a:lnTo>
                  <a:lnTo>
                    <a:pt x="18825" y="76528"/>
                  </a:lnTo>
                  <a:lnTo>
                    <a:pt x="19440" y="77976"/>
                  </a:lnTo>
                  <a:lnTo>
                    <a:pt x="19747" y="80126"/>
                  </a:lnTo>
                  <a:lnTo>
                    <a:pt x="20054" y="82759"/>
                  </a:lnTo>
                  <a:lnTo>
                    <a:pt x="19922" y="84953"/>
                  </a:lnTo>
                  <a:lnTo>
                    <a:pt x="19703" y="87147"/>
                  </a:lnTo>
                  <a:lnTo>
                    <a:pt x="19615" y="88639"/>
                  </a:lnTo>
                  <a:lnTo>
                    <a:pt x="19659" y="88683"/>
                  </a:lnTo>
                  <a:lnTo>
                    <a:pt x="19659" y="88771"/>
                  </a:lnTo>
                  <a:lnTo>
                    <a:pt x="19747" y="88815"/>
                  </a:lnTo>
                  <a:lnTo>
                    <a:pt x="19791" y="88815"/>
                  </a:lnTo>
                  <a:lnTo>
                    <a:pt x="19922" y="88771"/>
                  </a:lnTo>
                  <a:lnTo>
                    <a:pt x="19966" y="88727"/>
                  </a:lnTo>
                  <a:lnTo>
                    <a:pt x="19966" y="88639"/>
                  </a:lnTo>
                  <a:lnTo>
                    <a:pt x="20054" y="87191"/>
                  </a:lnTo>
                  <a:lnTo>
                    <a:pt x="20273" y="84997"/>
                  </a:lnTo>
                  <a:lnTo>
                    <a:pt x="20405" y="82759"/>
                  </a:lnTo>
                  <a:lnTo>
                    <a:pt x="20405" y="82715"/>
                  </a:lnTo>
                  <a:lnTo>
                    <a:pt x="20098" y="80083"/>
                  </a:lnTo>
                  <a:lnTo>
                    <a:pt x="19791" y="77889"/>
                  </a:lnTo>
                  <a:lnTo>
                    <a:pt x="19791" y="77845"/>
                  </a:lnTo>
                  <a:lnTo>
                    <a:pt x="19133" y="76397"/>
                  </a:lnTo>
                  <a:lnTo>
                    <a:pt x="19133" y="76353"/>
                  </a:lnTo>
                  <a:lnTo>
                    <a:pt x="18211" y="74905"/>
                  </a:lnTo>
                  <a:lnTo>
                    <a:pt x="18167" y="74861"/>
                  </a:lnTo>
                  <a:lnTo>
                    <a:pt x="16587" y="74071"/>
                  </a:lnTo>
                  <a:lnTo>
                    <a:pt x="14964" y="73062"/>
                  </a:lnTo>
                  <a:lnTo>
                    <a:pt x="13121" y="71658"/>
                  </a:lnTo>
                  <a:lnTo>
                    <a:pt x="11102" y="70078"/>
                  </a:lnTo>
                  <a:lnTo>
                    <a:pt x="9216" y="68410"/>
                  </a:lnTo>
                  <a:lnTo>
                    <a:pt x="6846" y="66129"/>
                  </a:lnTo>
                  <a:lnTo>
                    <a:pt x="6627" y="65646"/>
                  </a:lnTo>
                  <a:lnTo>
                    <a:pt x="6539" y="61346"/>
                  </a:lnTo>
                  <a:lnTo>
                    <a:pt x="6539" y="58625"/>
                  </a:lnTo>
                  <a:lnTo>
                    <a:pt x="6627" y="56343"/>
                  </a:lnTo>
                  <a:lnTo>
                    <a:pt x="6714" y="51648"/>
                  </a:lnTo>
                  <a:lnTo>
                    <a:pt x="6714" y="51604"/>
                  </a:lnTo>
                  <a:lnTo>
                    <a:pt x="6232" y="48884"/>
                  </a:lnTo>
                  <a:lnTo>
                    <a:pt x="5925" y="46690"/>
                  </a:lnTo>
                  <a:lnTo>
                    <a:pt x="6012" y="44232"/>
                  </a:lnTo>
                  <a:lnTo>
                    <a:pt x="6012" y="44188"/>
                  </a:lnTo>
                  <a:lnTo>
                    <a:pt x="5837" y="42916"/>
                  </a:lnTo>
                  <a:lnTo>
                    <a:pt x="5310" y="40897"/>
                  </a:lnTo>
                  <a:lnTo>
                    <a:pt x="4696" y="39230"/>
                  </a:lnTo>
                  <a:lnTo>
                    <a:pt x="3818" y="36992"/>
                  </a:lnTo>
                  <a:lnTo>
                    <a:pt x="2765" y="34447"/>
                  </a:lnTo>
                  <a:lnTo>
                    <a:pt x="1800" y="31858"/>
                  </a:lnTo>
                  <a:lnTo>
                    <a:pt x="1142" y="29489"/>
                  </a:lnTo>
                  <a:lnTo>
                    <a:pt x="483" y="25495"/>
                  </a:lnTo>
                  <a:lnTo>
                    <a:pt x="352" y="22248"/>
                  </a:lnTo>
                  <a:lnTo>
                    <a:pt x="527" y="20800"/>
                  </a:lnTo>
                  <a:lnTo>
                    <a:pt x="1493" y="17992"/>
                  </a:lnTo>
                  <a:lnTo>
                    <a:pt x="3599" y="13341"/>
                  </a:lnTo>
                  <a:lnTo>
                    <a:pt x="4608" y="12068"/>
                  </a:lnTo>
                  <a:lnTo>
                    <a:pt x="5091" y="11410"/>
                  </a:lnTo>
                  <a:lnTo>
                    <a:pt x="5573" y="10796"/>
                  </a:lnTo>
                  <a:lnTo>
                    <a:pt x="6144" y="10181"/>
                  </a:lnTo>
                  <a:lnTo>
                    <a:pt x="6758" y="9567"/>
                  </a:lnTo>
                  <a:lnTo>
                    <a:pt x="7373" y="8996"/>
                  </a:lnTo>
                  <a:lnTo>
                    <a:pt x="8031" y="8426"/>
                  </a:lnTo>
                  <a:lnTo>
                    <a:pt x="9435" y="7329"/>
                  </a:lnTo>
                  <a:lnTo>
                    <a:pt x="10927" y="6320"/>
                  </a:lnTo>
                  <a:lnTo>
                    <a:pt x="12419" y="5354"/>
                  </a:lnTo>
                  <a:lnTo>
                    <a:pt x="13955" y="4389"/>
                  </a:lnTo>
                  <a:lnTo>
                    <a:pt x="15490" y="3468"/>
                  </a:lnTo>
                  <a:lnTo>
                    <a:pt x="17684" y="2151"/>
                  </a:lnTo>
                  <a:lnTo>
                    <a:pt x="21019" y="308"/>
                  </a:lnTo>
                  <a:lnTo>
                    <a:pt x="21063" y="264"/>
                  </a:lnTo>
                  <a:lnTo>
                    <a:pt x="21107" y="220"/>
                  </a:lnTo>
                  <a:lnTo>
                    <a:pt x="21107" y="133"/>
                  </a:lnTo>
                  <a:lnTo>
                    <a:pt x="21063" y="89"/>
                  </a:lnTo>
                  <a:lnTo>
                    <a:pt x="21019" y="45"/>
                  </a:lnTo>
                  <a:lnTo>
                    <a:pt x="2097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1"/>
            <p:cNvSpPr/>
            <p:nvPr/>
          </p:nvSpPr>
          <p:spPr>
            <a:xfrm>
              <a:off x="261150" y="2997350"/>
              <a:ext cx="377400" cy="1344975"/>
            </a:xfrm>
            <a:custGeom>
              <a:rect b="b" l="l" r="r" t="t"/>
              <a:pathLst>
                <a:path extrusionOk="0" h="53799" w="15096">
                  <a:moveTo>
                    <a:pt x="88" y="1"/>
                  </a:moveTo>
                  <a:lnTo>
                    <a:pt x="44" y="45"/>
                  </a:lnTo>
                  <a:lnTo>
                    <a:pt x="0" y="89"/>
                  </a:lnTo>
                  <a:lnTo>
                    <a:pt x="0" y="176"/>
                  </a:lnTo>
                  <a:lnTo>
                    <a:pt x="0" y="220"/>
                  </a:lnTo>
                  <a:lnTo>
                    <a:pt x="2326" y="5223"/>
                  </a:lnTo>
                  <a:lnTo>
                    <a:pt x="4871" y="9479"/>
                  </a:lnTo>
                  <a:lnTo>
                    <a:pt x="6670" y="12989"/>
                  </a:lnTo>
                  <a:lnTo>
                    <a:pt x="8206" y="16149"/>
                  </a:lnTo>
                  <a:lnTo>
                    <a:pt x="8996" y="17904"/>
                  </a:lnTo>
                  <a:lnTo>
                    <a:pt x="9259" y="18694"/>
                  </a:lnTo>
                  <a:lnTo>
                    <a:pt x="9347" y="21283"/>
                  </a:lnTo>
                  <a:lnTo>
                    <a:pt x="9391" y="25671"/>
                  </a:lnTo>
                  <a:lnTo>
                    <a:pt x="9391" y="28918"/>
                  </a:lnTo>
                  <a:lnTo>
                    <a:pt x="9479" y="36114"/>
                  </a:lnTo>
                  <a:lnTo>
                    <a:pt x="9830" y="42433"/>
                  </a:lnTo>
                  <a:lnTo>
                    <a:pt x="9961" y="43442"/>
                  </a:lnTo>
                  <a:lnTo>
                    <a:pt x="9961" y="43486"/>
                  </a:lnTo>
                  <a:lnTo>
                    <a:pt x="10751" y="45505"/>
                  </a:lnTo>
                  <a:lnTo>
                    <a:pt x="11936" y="48006"/>
                  </a:lnTo>
                  <a:lnTo>
                    <a:pt x="12901" y="49980"/>
                  </a:lnTo>
                  <a:lnTo>
                    <a:pt x="13603" y="51604"/>
                  </a:lnTo>
                  <a:lnTo>
                    <a:pt x="14744" y="53710"/>
                  </a:lnTo>
                  <a:lnTo>
                    <a:pt x="14832" y="53754"/>
                  </a:lnTo>
                  <a:lnTo>
                    <a:pt x="14920" y="53798"/>
                  </a:lnTo>
                  <a:lnTo>
                    <a:pt x="15008" y="53754"/>
                  </a:lnTo>
                  <a:lnTo>
                    <a:pt x="15052" y="53710"/>
                  </a:lnTo>
                  <a:lnTo>
                    <a:pt x="15095" y="53666"/>
                  </a:lnTo>
                  <a:lnTo>
                    <a:pt x="15095" y="53623"/>
                  </a:lnTo>
                  <a:lnTo>
                    <a:pt x="15052" y="53535"/>
                  </a:lnTo>
                  <a:lnTo>
                    <a:pt x="13911" y="51428"/>
                  </a:lnTo>
                  <a:lnTo>
                    <a:pt x="13209" y="49849"/>
                  </a:lnTo>
                  <a:lnTo>
                    <a:pt x="12243" y="47830"/>
                  </a:lnTo>
                  <a:lnTo>
                    <a:pt x="11058" y="45373"/>
                  </a:lnTo>
                  <a:lnTo>
                    <a:pt x="10312" y="43398"/>
                  </a:lnTo>
                  <a:lnTo>
                    <a:pt x="10181" y="42433"/>
                  </a:lnTo>
                  <a:lnTo>
                    <a:pt x="9830" y="36114"/>
                  </a:lnTo>
                  <a:lnTo>
                    <a:pt x="9742" y="28918"/>
                  </a:lnTo>
                  <a:lnTo>
                    <a:pt x="9742" y="25671"/>
                  </a:lnTo>
                  <a:lnTo>
                    <a:pt x="9698" y="21283"/>
                  </a:lnTo>
                  <a:lnTo>
                    <a:pt x="9610" y="18650"/>
                  </a:lnTo>
                  <a:lnTo>
                    <a:pt x="9566" y="18606"/>
                  </a:lnTo>
                  <a:lnTo>
                    <a:pt x="9303" y="17816"/>
                  </a:lnTo>
                  <a:lnTo>
                    <a:pt x="8513" y="16017"/>
                  </a:lnTo>
                  <a:lnTo>
                    <a:pt x="6977" y="12814"/>
                  </a:lnTo>
                  <a:lnTo>
                    <a:pt x="5178" y="9347"/>
                  </a:lnTo>
                  <a:lnTo>
                    <a:pt x="2633" y="5047"/>
                  </a:lnTo>
                  <a:lnTo>
                    <a:pt x="308" y="89"/>
                  </a:lnTo>
                  <a:lnTo>
                    <a:pt x="264" y="4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1"/>
            <p:cNvSpPr/>
            <p:nvPr/>
          </p:nvSpPr>
          <p:spPr>
            <a:xfrm>
              <a:off x="238125" y="3076350"/>
              <a:ext cx="340075" cy="1220975"/>
            </a:xfrm>
            <a:custGeom>
              <a:rect b="b" l="l" r="r" t="t"/>
              <a:pathLst>
                <a:path extrusionOk="0" h="48839" w="13603">
                  <a:moveTo>
                    <a:pt x="132" y="0"/>
                  </a:moveTo>
                  <a:lnTo>
                    <a:pt x="44" y="44"/>
                  </a:lnTo>
                  <a:lnTo>
                    <a:pt x="44" y="88"/>
                  </a:lnTo>
                  <a:lnTo>
                    <a:pt x="0" y="176"/>
                  </a:lnTo>
                  <a:lnTo>
                    <a:pt x="0" y="220"/>
                  </a:lnTo>
                  <a:lnTo>
                    <a:pt x="1448" y="3905"/>
                  </a:lnTo>
                  <a:lnTo>
                    <a:pt x="1492" y="3949"/>
                  </a:lnTo>
                  <a:lnTo>
                    <a:pt x="4344" y="6889"/>
                  </a:lnTo>
                  <a:lnTo>
                    <a:pt x="6143" y="10136"/>
                  </a:lnTo>
                  <a:lnTo>
                    <a:pt x="7855" y="13603"/>
                  </a:lnTo>
                  <a:lnTo>
                    <a:pt x="8820" y="15490"/>
                  </a:lnTo>
                  <a:lnTo>
                    <a:pt x="9039" y="16631"/>
                  </a:lnTo>
                  <a:lnTo>
                    <a:pt x="9083" y="18825"/>
                  </a:lnTo>
                  <a:lnTo>
                    <a:pt x="9127" y="21019"/>
                  </a:lnTo>
                  <a:lnTo>
                    <a:pt x="9171" y="25407"/>
                  </a:lnTo>
                  <a:lnTo>
                    <a:pt x="9171" y="28303"/>
                  </a:lnTo>
                  <a:lnTo>
                    <a:pt x="9215" y="31243"/>
                  </a:lnTo>
                  <a:lnTo>
                    <a:pt x="9303" y="34227"/>
                  </a:lnTo>
                  <a:lnTo>
                    <a:pt x="9434" y="37167"/>
                  </a:lnTo>
                  <a:lnTo>
                    <a:pt x="9654" y="40546"/>
                  </a:lnTo>
                  <a:lnTo>
                    <a:pt x="9654" y="40633"/>
                  </a:lnTo>
                  <a:lnTo>
                    <a:pt x="12681" y="47347"/>
                  </a:lnTo>
                  <a:lnTo>
                    <a:pt x="13252" y="48751"/>
                  </a:lnTo>
                  <a:lnTo>
                    <a:pt x="13340" y="48839"/>
                  </a:lnTo>
                  <a:lnTo>
                    <a:pt x="13471" y="48839"/>
                  </a:lnTo>
                  <a:lnTo>
                    <a:pt x="13559" y="48795"/>
                  </a:lnTo>
                  <a:lnTo>
                    <a:pt x="13559" y="48751"/>
                  </a:lnTo>
                  <a:lnTo>
                    <a:pt x="13603" y="48707"/>
                  </a:lnTo>
                  <a:lnTo>
                    <a:pt x="13559" y="48620"/>
                  </a:lnTo>
                  <a:lnTo>
                    <a:pt x="13033" y="47215"/>
                  </a:lnTo>
                  <a:lnTo>
                    <a:pt x="10005" y="40502"/>
                  </a:lnTo>
                  <a:lnTo>
                    <a:pt x="9785" y="37167"/>
                  </a:lnTo>
                  <a:lnTo>
                    <a:pt x="9654" y="34183"/>
                  </a:lnTo>
                  <a:lnTo>
                    <a:pt x="9566" y="31243"/>
                  </a:lnTo>
                  <a:lnTo>
                    <a:pt x="9522" y="28303"/>
                  </a:lnTo>
                  <a:lnTo>
                    <a:pt x="9522" y="25407"/>
                  </a:lnTo>
                  <a:lnTo>
                    <a:pt x="9478" y="21019"/>
                  </a:lnTo>
                  <a:lnTo>
                    <a:pt x="9434" y="18825"/>
                  </a:lnTo>
                  <a:lnTo>
                    <a:pt x="9390" y="16631"/>
                  </a:lnTo>
                  <a:lnTo>
                    <a:pt x="9390" y="16587"/>
                  </a:lnTo>
                  <a:lnTo>
                    <a:pt x="9171" y="15402"/>
                  </a:lnTo>
                  <a:lnTo>
                    <a:pt x="9171" y="15314"/>
                  </a:lnTo>
                  <a:lnTo>
                    <a:pt x="8162" y="13428"/>
                  </a:lnTo>
                  <a:lnTo>
                    <a:pt x="6450" y="9961"/>
                  </a:lnTo>
                  <a:lnTo>
                    <a:pt x="4651" y="6714"/>
                  </a:lnTo>
                  <a:lnTo>
                    <a:pt x="4607" y="6670"/>
                  </a:lnTo>
                  <a:lnTo>
                    <a:pt x="1755" y="3730"/>
                  </a:lnTo>
                  <a:lnTo>
                    <a:pt x="351" y="132"/>
                  </a:lnTo>
                  <a:lnTo>
                    <a:pt x="307" y="44"/>
                  </a:lnTo>
                  <a:lnTo>
                    <a:pt x="26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1"/>
            <p:cNvSpPr/>
            <p:nvPr/>
          </p:nvSpPr>
          <p:spPr>
            <a:xfrm>
              <a:off x="343425" y="3363750"/>
              <a:ext cx="188700" cy="900675"/>
            </a:xfrm>
            <a:custGeom>
              <a:rect b="b" l="l" r="r" t="t"/>
              <a:pathLst>
                <a:path extrusionOk="0" h="36027" w="7548">
                  <a:moveTo>
                    <a:pt x="176" y="1"/>
                  </a:moveTo>
                  <a:lnTo>
                    <a:pt x="88" y="45"/>
                  </a:lnTo>
                  <a:lnTo>
                    <a:pt x="44" y="89"/>
                  </a:lnTo>
                  <a:lnTo>
                    <a:pt x="44" y="132"/>
                  </a:lnTo>
                  <a:lnTo>
                    <a:pt x="1" y="220"/>
                  </a:lnTo>
                  <a:lnTo>
                    <a:pt x="44" y="264"/>
                  </a:lnTo>
                  <a:lnTo>
                    <a:pt x="3467" y="6144"/>
                  </a:lnTo>
                  <a:lnTo>
                    <a:pt x="3686" y="10488"/>
                  </a:lnTo>
                  <a:lnTo>
                    <a:pt x="3774" y="13823"/>
                  </a:lnTo>
                  <a:lnTo>
                    <a:pt x="3774" y="16675"/>
                  </a:lnTo>
                  <a:lnTo>
                    <a:pt x="3862" y="21063"/>
                  </a:lnTo>
                  <a:lnTo>
                    <a:pt x="4257" y="28479"/>
                  </a:lnTo>
                  <a:lnTo>
                    <a:pt x="4432" y="29576"/>
                  </a:lnTo>
                  <a:lnTo>
                    <a:pt x="4432" y="29620"/>
                  </a:lnTo>
                  <a:lnTo>
                    <a:pt x="5705" y="32648"/>
                  </a:lnTo>
                  <a:lnTo>
                    <a:pt x="7197" y="35939"/>
                  </a:lnTo>
                  <a:lnTo>
                    <a:pt x="7285" y="36027"/>
                  </a:lnTo>
                  <a:lnTo>
                    <a:pt x="7460" y="36027"/>
                  </a:lnTo>
                  <a:lnTo>
                    <a:pt x="7504" y="35983"/>
                  </a:lnTo>
                  <a:lnTo>
                    <a:pt x="7548" y="35939"/>
                  </a:lnTo>
                  <a:lnTo>
                    <a:pt x="7548" y="35851"/>
                  </a:lnTo>
                  <a:lnTo>
                    <a:pt x="7548" y="35807"/>
                  </a:lnTo>
                  <a:lnTo>
                    <a:pt x="6012" y="32516"/>
                  </a:lnTo>
                  <a:lnTo>
                    <a:pt x="4784" y="29488"/>
                  </a:lnTo>
                  <a:lnTo>
                    <a:pt x="4608" y="28435"/>
                  </a:lnTo>
                  <a:lnTo>
                    <a:pt x="4213" y="21063"/>
                  </a:lnTo>
                  <a:lnTo>
                    <a:pt x="4125" y="16675"/>
                  </a:lnTo>
                  <a:lnTo>
                    <a:pt x="4125" y="13823"/>
                  </a:lnTo>
                  <a:lnTo>
                    <a:pt x="4038" y="10444"/>
                  </a:lnTo>
                  <a:lnTo>
                    <a:pt x="3818" y="6100"/>
                  </a:lnTo>
                  <a:lnTo>
                    <a:pt x="3818" y="6012"/>
                  </a:lnTo>
                  <a:lnTo>
                    <a:pt x="352" y="89"/>
                  </a:lnTo>
                  <a:lnTo>
                    <a:pt x="308" y="45"/>
                  </a:lnTo>
                  <a:lnTo>
                    <a:pt x="220" y="45"/>
                  </a:lnTo>
                  <a:lnTo>
                    <a:pt x="17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1"/>
            <p:cNvSpPr/>
            <p:nvPr/>
          </p:nvSpPr>
          <p:spPr>
            <a:xfrm>
              <a:off x="2699800" y="3180550"/>
              <a:ext cx="204075" cy="111925"/>
            </a:xfrm>
            <a:custGeom>
              <a:rect b="b" l="l" r="r" t="t"/>
              <a:pathLst>
                <a:path extrusionOk="0" h="4477" w="8163">
                  <a:moveTo>
                    <a:pt x="4828" y="1"/>
                  </a:moveTo>
                  <a:lnTo>
                    <a:pt x="4740" y="45"/>
                  </a:lnTo>
                  <a:lnTo>
                    <a:pt x="2590" y="1054"/>
                  </a:lnTo>
                  <a:lnTo>
                    <a:pt x="922" y="1712"/>
                  </a:lnTo>
                  <a:lnTo>
                    <a:pt x="879" y="1756"/>
                  </a:lnTo>
                  <a:lnTo>
                    <a:pt x="220" y="2326"/>
                  </a:lnTo>
                  <a:lnTo>
                    <a:pt x="133" y="2414"/>
                  </a:lnTo>
                  <a:lnTo>
                    <a:pt x="1" y="2853"/>
                  </a:lnTo>
                  <a:lnTo>
                    <a:pt x="1" y="2941"/>
                  </a:lnTo>
                  <a:lnTo>
                    <a:pt x="176" y="3511"/>
                  </a:lnTo>
                  <a:lnTo>
                    <a:pt x="220" y="3555"/>
                  </a:lnTo>
                  <a:lnTo>
                    <a:pt x="703" y="4038"/>
                  </a:lnTo>
                  <a:lnTo>
                    <a:pt x="747" y="4038"/>
                  </a:lnTo>
                  <a:lnTo>
                    <a:pt x="1361" y="4345"/>
                  </a:lnTo>
                  <a:lnTo>
                    <a:pt x="1449" y="4389"/>
                  </a:lnTo>
                  <a:lnTo>
                    <a:pt x="3029" y="4477"/>
                  </a:lnTo>
                  <a:lnTo>
                    <a:pt x="3073" y="4477"/>
                  </a:lnTo>
                  <a:lnTo>
                    <a:pt x="5179" y="4038"/>
                  </a:lnTo>
                  <a:lnTo>
                    <a:pt x="8031" y="3204"/>
                  </a:lnTo>
                  <a:lnTo>
                    <a:pt x="8119" y="3160"/>
                  </a:lnTo>
                  <a:lnTo>
                    <a:pt x="8163" y="3116"/>
                  </a:lnTo>
                  <a:lnTo>
                    <a:pt x="8163" y="3029"/>
                  </a:lnTo>
                  <a:lnTo>
                    <a:pt x="8163" y="2985"/>
                  </a:lnTo>
                  <a:lnTo>
                    <a:pt x="8119" y="2897"/>
                  </a:lnTo>
                  <a:lnTo>
                    <a:pt x="8075" y="2897"/>
                  </a:lnTo>
                  <a:lnTo>
                    <a:pt x="8031" y="2853"/>
                  </a:lnTo>
                  <a:lnTo>
                    <a:pt x="7943" y="2853"/>
                  </a:lnTo>
                  <a:lnTo>
                    <a:pt x="5091" y="3687"/>
                  </a:lnTo>
                  <a:lnTo>
                    <a:pt x="3029" y="4126"/>
                  </a:lnTo>
                  <a:lnTo>
                    <a:pt x="1493" y="4038"/>
                  </a:lnTo>
                  <a:lnTo>
                    <a:pt x="922" y="3774"/>
                  </a:lnTo>
                  <a:lnTo>
                    <a:pt x="527" y="3336"/>
                  </a:lnTo>
                  <a:lnTo>
                    <a:pt x="352" y="2897"/>
                  </a:lnTo>
                  <a:lnTo>
                    <a:pt x="484" y="2590"/>
                  </a:lnTo>
                  <a:lnTo>
                    <a:pt x="1098" y="2063"/>
                  </a:lnTo>
                  <a:lnTo>
                    <a:pt x="2722" y="1361"/>
                  </a:lnTo>
                  <a:lnTo>
                    <a:pt x="4916" y="352"/>
                  </a:lnTo>
                  <a:lnTo>
                    <a:pt x="4959" y="308"/>
                  </a:lnTo>
                  <a:lnTo>
                    <a:pt x="5003" y="264"/>
                  </a:lnTo>
                  <a:lnTo>
                    <a:pt x="5003" y="176"/>
                  </a:lnTo>
                  <a:lnTo>
                    <a:pt x="5003" y="132"/>
                  </a:lnTo>
                  <a:lnTo>
                    <a:pt x="4959" y="45"/>
                  </a:lnTo>
                  <a:lnTo>
                    <a:pt x="4872" y="45"/>
                  </a:lnTo>
                  <a:lnTo>
                    <a:pt x="482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1"/>
            <p:cNvSpPr/>
            <p:nvPr/>
          </p:nvSpPr>
          <p:spPr>
            <a:xfrm>
              <a:off x="3153975" y="3567800"/>
              <a:ext cx="561700" cy="625325"/>
            </a:xfrm>
            <a:custGeom>
              <a:rect b="b" l="l" r="r" t="t"/>
              <a:pathLst>
                <a:path extrusionOk="0" h="25013" w="22468">
                  <a:moveTo>
                    <a:pt x="3774" y="1"/>
                  </a:moveTo>
                  <a:lnTo>
                    <a:pt x="3730" y="44"/>
                  </a:lnTo>
                  <a:lnTo>
                    <a:pt x="3686" y="88"/>
                  </a:lnTo>
                  <a:lnTo>
                    <a:pt x="2151" y="3599"/>
                  </a:lnTo>
                  <a:lnTo>
                    <a:pt x="1361" y="5442"/>
                  </a:lnTo>
                  <a:lnTo>
                    <a:pt x="1361" y="5486"/>
                  </a:lnTo>
                  <a:lnTo>
                    <a:pt x="703" y="8733"/>
                  </a:lnTo>
                  <a:lnTo>
                    <a:pt x="132" y="11629"/>
                  </a:lnTo>
                  <a:lnTo>
                    <a:pt x="0" y="12331"/>
                  </a:lnTo>
                  <a:lnTo>
                    <a:pt x="0" y="12463"/>
                  </a:lnTo>
                  <a:lnTo>
                    <a:pt x="88" y="12506"/>
                  </a:lnTo>
                  <a:lnTo>
                    <a:pt x="3335" y="14788"/>
                  </a:lnTo>
                  <a:lnTo>
                    <a:pt x="3862" y="15534"/>
                  </a:lnTo>
                  <a:lnTo>
                    <a:pt x="4915" y="17860"/>
                  </a:lnTo>
                  <a:lnTo>
                    <a:pt x="6012" y="19747"/>
                  </a:lnTo>
                  <a:lnTo>
                    <a:pt x="6012" y="19791"/>
                  </a:lnTo>
                  <a:lnTo>
                    <a:pt x="7241" y="21326"/>
                  </a:lnTo>
                  <a:lnTo>
                    <a:pt x="7285" y="21370"/>
                  </a:lnTo>
                  <a:lnTo>
                    <a:pt x="8645" y="22072"/>
                  </a:lnTo>
                  <a:lnTo>
                    <a:pt x="9523" y="22379"/>
                  </a:lnTo>
                  <a:lnTo>
                    <a:pt x="9566" y="22423"/>
                  </a:lnTo>
                  <a:lnTo>
                    <a:pt x="12243" y="22818"/>
                  </a:lnTo>
                  <a:lnTo>
                    <a:pt x="14525" y="23038"/>
                  </a:lnTo>
                  <a:lnTo>
                    <a:pt x="18079" y="24266"/>
                  </a:lnTo>
                  <a:lnTo>
                    <a:pt x="20273" y="24881"/>
                  </a:lnTo>
                  <a:lnTo>
                    <a:pt x="20317" y="24881"/>
                  </a:lnTo>
                  <a:lnTo>
                    <a:pt x="21326" y="25012"/>
                  </a:lnTo>
                  <a:lnTo>
                    <a:pt x="21414" y="25012"/>
                  </a:lnTo>
                  <a:lnTo>
                    <a:pt x="22336" y="24749"/>
                  </a:lnTo>
                  <a:lnTo>
                    <a:pt x="22423" y="24705"/>
                  </a:lnTo>
                  <a:lnTo>
                    <a:pt x="22467" y="24661"/>
                  </a:lnTo>
                  <a:lnTo>
                    <a:pt x="22467" y="24617"/>
                  </a:lnTo>
                  <a:lnTo>
                    <a:pt x="22467" y="24530"/>
                  </a:lnTo>
                  <a:lnTo>
                    <a:pt x="22467" y="24486"/>
                  </a:lnTo>
                  <a:lnTo>
                    <a:pt x="22423" y="24442"/>
                  </a:lnTo>
                  <a:lnTo>
                    <a:pt x="22336" y="24398"/>
                  </a:lnTo>
                  <a:lnTo>
                    <a:pt x="22248" y="24398"/>
                  </a:lnTo>
                  <a:lnTo>
                    <a:pt x="21326" y="24661"/>
                  </a:lnTo>
                  <a:lnTo>
                    <a:pt x="20361" y="24530"/>
                  </a:lnTo>
                  <a:lnTo>
                    <a:pt x="18211" y="23915"/>
                  </a:lnTo>
                  <a:lnTo>
                    <a:pt x="14613" y="22731"/>
                  </a:lnTo>
                  <a:lnTo>
                    <a:pt x="12287" y="22467"/>
                  </a:lnTo>
                  <a:lnTo>
                    <a:pt x="9610" y="22072"/>
                  </a:lnTo>
                  <a:lnTo>
                    <a:pt x="8777" y="21765"/>
                  </a:lnTo>
                  <a:lnTo>
                    <a:pt x="7460" y="21107"/>
                  </a:lnTo>
                  <a:lnTo>
                    <a:pt x="6319" y="19571"/>
                  </a:lnTo>
                  <a:lnTo>
                    <a:pt x="5222" y="17684"/>
                  </a:lnTo>
                  <a:lnTo>
                    <a:pt x="4169" y="15359"/>
                  </a:lnTo>
                  <a:lnTo>
                    <a:pt x="4169" y="15315"/>
                  </a:lnTo>
                  <a:lnTo>
                    <a:pt x="3643" y="14569"/>
                  </a:lnTo>
                  <a:lnTo>
                    <a:pt x="3599" y="14525"/>
                  </a:lnTo>
                  <a:lnTo>
                    <a:pt x="351" y="12287"/>
                  </a:lnTo>
                  <a:lnTo>
                    <a:pt x="483" y="11673"/>
                  </a:lnTo>
                  <a:lnTo>
                    <a:pt x="1054" y="8820"/>
                  </a:lnTo>
                  <a:lnTo>
                    <a:pt x="1712" y="5573"/>
                  </a:lnTo>
                  <a:lnTo>
                    <a:pt x="2458" y="3730"/>
                  </a:lnTo>
                  <a:lnTo>
                    <a:pt x="3994" y="220"/>
                  </a:lnTo>
                  <a:lnTo>
                    <a:pt x="3994" y="176"/>
                  </a:lnTo>
                  <a:lnTo>
                    <a:pt x="3994" y="88"/>
                  </a:lnTo>
                  <a:lnTo>
                    <a:pt x="3950" y="44"/>
                  </a:lnTo>
                  <a:lnTo>
                    <a:pt x="390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1"/>
            <p:cNvSpPr/>
            <p:nvPr/>
          </p:nvSpPr>
          <p:spPr>
            <a:xfrm>
              <a:off x="2632900" y="3118025"/>
              <a:ext cx="307175" cy="222725"/>
            </a:xfrm>
            <a:custGeom>
              <a:rect b="b" l="l" r="r" t="t"/>
              <a:pathLst>
                <a:path extrusionOk="0" h="8909" w="12287">
                  <a:moveTo>
                    <a:pt x="4695" y="1"/>
                  </a:moveTo>
                  <a:lnTo>
                    <a:pt x="4608" y="44"/>
                  </a:lnTo>
                  <a:lnTo>
                    <a:pt x="4564" y="88"/>
                  </a:lnTo>
                  <a:lnTo>
                    <a:pt x="3116" y="2238"/>
                  </a:lnTo>
                  <a:lnTo>
                    <a:pt x="2106" y="3116"/>
                  </a:lnTo>
                  <a:lnTo>
                    <a:pt x="2106" y="3160"/>
                  </a:lnTo>
                  <a:lnTo>
                    <a:pt x="746" y="4784"/>
                  </a:lnTo>
                  <a:lnTo>
                    <a:pt x="746" y="4827"/>
                  </a:lnTo>
                  <a:lnTo>
                    <a:pt x="0" y="6232"/>
                  </a:lnTo>
                  <a:lnTo>
                    <a:pt x="0" y="6319"/>
                  </a:lnTo>
                  <a:lnTo>
                    <a:pt x="0" y="6407"/>
                  </a:lnTo>
                  <a:lnTo>
                    <a:pt x="307" y="6934"/>
                  </a:lnTo>
                  <a:lnTo>
                    <a:pt x="351" y="6978"/>
                  </a:lnTo>
                  <a:lnTo>
                    <a:pt x="2633" y="8426"/>
                  </a:lnTo>
                  <a:lnTo>
                    <a:pt x="2677" y="8469"/>
                  </a:lnTo>
                  <a:lnTo>
                    <a:pt x="5836" y="8908"/>
                  </a:lnTo>
                  <a:lnTo>
                    <a:pt x="5880" y="8908"/>
                  </a:lnTo>
                  <a:lnTo>
                    <a:pt x="8294" y="8294"/>
                  </a:lnTo>
                  <a:lnTo>
                    <a:pt x="10839" y="7285"/>
                  </a:lnTo>
                  <a:lnTo>
                    <a:pt x="12155" y="7021"/>
                  </a:lnTo>
                  <a:lnTo>
                    <a:pt x="12199" y="6978"/>
                  </a:lnTo>
                  <a:lnTo>
                    <a:pt x="12287" y="6934"/>
                  </a:lnTo>
                  <a:lnTo>
                    <a:pt x="12287" y="6890"/>
                  </a:lnTo>
                  <a:lnTo>
                    <a:pt x="12287" y="6802"/>
                  </a:lnTo>
                  <a:lnTo>
                    <a:pt x="12287" y="6758"/>
                  </a:lnTo>
                  <a:lnTo>
                    <a:pt x="12199" y="6714"/>
                  </a:lnTo>
                  <a:lnTo>
                    <a:pt x="12155" y="6670"/>
                  </a:lnTo>
                  <a:lnTo>
                    <a:pt x="12067" y="6670"/>
                  </a:lnTo>
                  <a:lnTo>
                    <a:pt x="10795" y="6934"/>
                  </a:lnTo>
                  <a:lnTo>
                    <a:pt x="10751" y="6934"/>
                  </a:lnTo>
                  <a:lnTo>
                    <a:pt x="8206" y="7987"/>
                  </a:lnTo>
                  <a:lnTo>
                    <a:pt x="5836" y="8557"/>
                  </a:lnTo>
                  <a:lnTo>
                    <a:pt x="2765" y="8118"/>
                  </a:lnTo>
                  <a:lnTo>
                    <a:pt x="615" y="6714"/>
                  </a:lnTo>
                  <a:lnTo>
                    <a:pt x="351" y="6319"/>
                  </a:lnTo>
                  <a:lnTo>
                    <a:pt x="1053" y="5003"/>
                  </a:lnTo>
                  <a:lnTo>
                    <a:pt x="2370" y="3379"/>
                  </a:lnTo>
                  <a:lnTo>
                    <a:pt x="3379" y="2502"/>
                  </a:lnTo>
                  <a:lnTo>
                    <a:pt x="3423" y="2458"/>
                  </a:lnTo>
                  <a:lnTo>
                    <a:pt x="4871" y="308"/>
                  </a:lnTo>
                  <a:lnTo>
                    <a:pt x="4871" y="220"/>
                  </a:lnTo>
                  <a:lnTo>
                    <a:pt x="4871" y="176"/>
                  </a:lnTo>
                  <a:lnTo>
                    <a:pt x="4871" y="88"/>
                  </a:lnTo>
                  <a:lnTo>
                    <a:pt x="4827" y="44"/>
                  </a:lnTo>
                  <a:lnTo>
                    <a:pt x="473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1"/>
            <p:cNvSpPr/>
            <p:nvPr/>
          </p:nvSpPr>
          <p:spPr>
            <a:xfrm>
              <a:off x="3084850" y="3493200"/>
              <a:ext cx="603400" cy="716375"/>
            </a:xfrm>
            <a:custGeom>
              <a:rect b="b" l="l" r="r" t="t"/>
              <a:pathLst>
                <a:path extrusionOk="0" h="28655" w="24136">
                  <a:moveTo>
                    <a:pt x="3248" y="1"/>
                  </a:moveTo>
                  <a:lnTo>
                    <a:pt x="3204" y="45"/>
                  </a:lnTo>
                  <a:lnTo>
                    <a:pt x="3160" y="88"/>
                  </a:lnTo>
                  <a:lnTo>
                    <a:pt x="3116" y="176"/>
                  </a:lnTo>
                  <a:lnTo>
                    <a:pt x="2941" y="1361"/>
                  </a:lnTo>
                  <a:lnTo>
                    <a:pt x="1756" y="4520"/>
                  </a:lnTo>
                  <a:lnTo>
                    <a:pt x="1142" y="6539"/>
                  </a:lnTo>
                  <a:lnTo>
                    <a:pt x="1098" y="6539"/>
                  </a:lnTo>
                  <a:lnTo>
                    <a:pt x="879" y="8864"/>
                  </a:lnTo>
                  <a:lnTo>
                    <a:pt x="45" y="13165"/>
                  </a:lnTo>
                  <a:lnTo>
                    <a:pt x="45" y="13209"/>
                  </a:lnTo>
                  <a:lnTo>
                    <a:pt x="1" y="15534"/>
                  </a:lnTo>
                  <a:lnTo>
                    <a:pt x="45" y="16895"/>
                  </a:lnTo>
                  <a:lnTo>
                    <a:pt x="45" y="16982"/>
                  </a:lnTo>
                  <a:lnTo>
                    <a:pt x="440" y="17641"/>
                  </a:lnTo>
                  <a:lnTo>
                    <a:pt x="484" y="17728"/>
                  </a:lnTo>
                  <a:lnTo>
                    <a:pt x="1317" y="18255"/>
                  </a:lnTo>
                  <a:lnTo>
                    <a:pt x="1361" y="18255"/>
                  </a:lnTo>
                  <a:lnTo>
                    <a:pt x="4082" y="19264"/>
                  </a:lnTo>
                  <a:lnTo>
                    <a:pt x="5530" y="20010"/>
                  </a:lnTo>
                  <a:lnTo>
                    <a:pt x="7066" y="22248"/>
                  </a:lnTo>
                  <a:lnTo>
                    <a:pt x="8602" y="24442"/>
                  </a:lnTo>
                  <a:lnTo>
                    <a:pt x="9479" y="25495"/>
                  </a:lnTo>
                  <a:lnTo>
                    <a:pt x="9523" y="25539"/>
                  </a:lnTo>
                  <a:lnTo>
                    <a:pt x="11585" y="26417"/>
                  </a:lnTo>
                  <a:lnTo>
                    <a:pt x="11629" y="26417"/>
                  </a:lnTo>
                  <a:lnTo>
                    <a:pt x="13779" y="26812"/>
                  </a:lnTo>
                  <a:lnTo>
                    <a:pt x="16412" y="27163"/>
                  </a:lnTo>
                  <a:lnTo>
                    <a:pt x="17816" y="27250"/>
                  </a:lnTo>
                  <a:lnTo>
                    <a:pt x="20449" y="28128"/>
                  </a:lnTo>
                  <a:lnTo>
                    <a:pt x="22248" y="28655"/>
                  </a:lnTo>
                  <a:lnTo>
                    <a:pt x="23389" y="28655"/>
                  </a:lnTo>
                  <a:lnTo>
                    <a:pt x="24004" y="28479"/>
                  </a:lnTo>
                  <a:lnTo>
                    <a:pt x="24048" y="28435"/>
                  </a:lnTo>
                  <a:lnTo>
                    <a:pt x="24091" y="28391"/>
                  </a:lnTo>
                  <a:lnTo>
                    <a:pt x="24135" y="28347"/>
                  </a:lnTo>
                  <a:lnTo>
                    <a:pt x="24091" y="28260"/>
                  </a:lnTo>
                  <a:lnTo>
                    <a:pt x="24091" y="28216"/>
                  </a:lnTo>
                  <a:lnTo>
                    <a:pt x="24004" y="28172"/>
                  </a:lnTo>
                  <a:lnTo>
                    <a:pt x="23960" y="28128"/>
                  </a:lnTo>
                  <a:lnTo>
                    <a:pt x="23872" y="28128"/>
                  </a:lnTo>
                  <a:lnTo>
                    <a:pt x="23302" y="28303"/>
                  </a:lnTo>
                  <a:lnTo>
                    <a:pt x="22336" y="28303"/>
                  </a:lnTo>
                  <a:lnTo>
                    <a:pt x="20537" y="27821"/>
                  </a:lnTo>
                  <a:lnTo>
                    <a:pt x="17904" y="26943"/>
                  </a:lnTo>
                  <a:lnTo>
                    <a:pt x="17860" y="26899"/>
                  </a:lnTo>
                  <a:lnTo>
                    <a:pt x="16456" y="26812"/>
                  </a:lnTo>
                  <a:lnTo>
                    <a:pt x="13823" y="26504"/>
                  </a:lnTo>
                  <a:lnTo>
                    <a:pt x="11673" y="26109"/>
                  </a:lnTo>
                  <a:lnTo>
                    <a:pt x="9699" y="25232"/>
                  </a:lnTo>
                  <a:lnTo>
                    <a:pt x="8865" y="24223"/>
                  </a:lnTo>
                  <a:lnTo>
                    <a:pt x="7373" y="22029"/>
                  </a:lnTo>
                  <a:lnTo>
                    <a:pt x="5793" y="19791"/>
                  </a:lnTo>
                  <a:lnTo>
                    <a:pt x="5705" y="19747"/>
                  </a:lnTo>
                  <a:lnTo>
                    <a:pt x="4214" y="18957"/>
                  </a:lnTo>
                  <a:lnTo>
                    <a:pt x="4214" y="18913"/>
                  </a:lnTo>
                  <a:lnTo>
                    <a:pt x="1493" y="17948"/>
                  </a:lnTo>
                  <a:lnTo>
                    <a:pt x="703" y="17421"/>
                  </a:lnTo>
                  <a:lnTo>
                    <a:pt x="396" y="16851"/>
                  </a:lnTo>
                  <a:lnTo>
                    <a:pt x="352" y="15490"/>
                  </a:lnTo>
                  <a:lnTo>
                    <a:pt x="396" y="13209"/>
                  </a:lnTo>
                  <a:lnTo>
                    <a:pt x="1230" y="8908"/>
                  </a:lnTo>
                  <a:lnTo>
                    <a:pt x="1449" y="6627"/>
                  </a:lnTo>
                  <a:lnTo>
                    <a:pt x="2107" y="4652"/>
                  </a:lnTo>
                  <a:lnTo>
                    <a:pt x="3292" y="1493"/>
                  </a:lnTo>
                  <a:lnTo>
                    <a:pt x="3292" y="1449"/>
                  </a:lnTo>
                  <a:lnTo>
                    <a:pt x="3468" y="220"/>
                  </a:lnTo>
                  <a:lnTo>
                    <a:pt x="3468" y="132"/>
                  </a:lnTo>
                  <a:lnTo>
                    <a:pt x="3468" y="88"/>
                  </a:lnTo>
                  <a:lnTo>
                    <a:pt x="3380" y="45"/>
                  </a:lnTo>
                  <a:lnTo>
                    <a:pt x="333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1"/>
            <p:cNvSpPr/>
            <p:nvPr/>
          </p:nvSpPr>
          <p:spPr>
            <a:xfrm>
              <a:off x="2512225" y="3058800"/>
              <a:ext cx="1147500" cy="1171625"/>
            </a:xfrm>
            <a:custGeom>
              <a:rect b="b" l="l" r="r" t="t"/>
              <a:pathLst>
                <a:path extrusionOk="0" h="46865" w="45900">
                  <a:moveTo>
                    <a:pt x="6846" y="0"/>
                  </a:moveTo>
                  <a:lnTo>
                    <a:pt x="6802" y="44"/>
                  </a:lnTo>
                  <a:lnTo>
                    <a:pt x="6758" y="88"/>
                  </a:lnTo>
                  <a:lnTo>
                    <a:pt x="5222" y="2721"/>
                  </a:lnTo>
                  <a:lnTo>
                    <a:pt x="4037" y="4827"/>
                  </a:lnTo>
                  <a:lnTo>
                    <a:pt x="1405" y="8557"/>
                  </a:lnTo>
                  <a:lnTo>
                    <a:pt x="176" y="10400"/>
                  </a:lnTo>
                  <a:lnTo>
                    <a:pt x="44" y="10531"/>
                  </a:lnTo>
                  <a:lnTo>
                    <a:pt x="0" y="10619"/>
                  </a:lnTo>
                  <a:lnTo>
                    <a:pt x="0" y="10707"/>
                  </a:lnTo>
                  <a:lnTo>
                    <a:pt x="0" y="10795"/>
                  </a:lnTo>
                  <a:lnTo>
                    <a:pt x="88" y="10838"/>
                  </a:lnTo>
                  <a:lnTo>
                    <a:pt x="2765" y="11848"/>
                  </a:lnTo>
                  <a:lnTo>
                    <a:pt x="5222" y="12901"/>
                  </a:lnTo>
                  <a:lnTo>
                    <a:pt x="7855" y="13603"/>
                  </a:lnTo>
                  <a:lnTo>
                    <a:pt x="7899" y="13603"/>
                  </a:lnTo>
                  <a:lnTo>
                    <a:pt x="10619" y="13954"/>
                  </a:lnTo>
                  <a:lnTo>
                    <a:pt x="10663" y="13954"/>
                  </a:lnTo>
                  <a:lnTo>
                    <a:pt x="11936" y="13866"/>
                  </a:lnTo>
                  <a:lnTo>
                    <a:pt x="11980" y="13822"/>
                  </a:lnTo>
                  <a:lnTo>
                    <a:pt x="15095" y="12989"/>
                  </a:lnTo>
                  <a:lnTo>
                    <a:pt x="15139" y="12945"/>
                  </a:lnTo>
                  <a:lnTo>
                    <a:pt x="17289" y="11892"/>
                  </a:lnTo>
                  <a:lnTo>
                    <a:pt x="18430" y="11628"/>
                  </a:lnTo>
                  <a:lnTo>
                    <a:pt x="19264" y="11716"/>
                  </a:lnTo>
                  <a:lnTo>
                    <a:pt x="21502" y="15139"/>
                  </a:lnTo>
                  <a:lnTo>
                    <a:pt x="22028" y="16543"/>
                  </a:lnTo>
                  <a:lnTo>
                    <a:pt x="22116" y="17684"/>
                  </a:lnTo>
                  <a:lnTo>
                    <a:pt x="21546" y="19790"/>
                  </a:lnTo>
                  <a:lnTo>
                    <a:pt x="21019" y="21940"/>
                  </a:lnTo>
                  <a:lnTo>
                    <a:pt x="20712" y="24310"/>
                  </a:lnTo>
                  <a:lnTo>
                    <a:pt x="20536" y="26943"/>
                  </a:lnTo>
                  <a:lnTo>
                    <a:pt x="20054" y="29093"/>
                  </a:lnTo>
                  <a:lnTo>
                    <a:pt x="20054" y="29137"/>
                  </a:lnTo>
                  <a:lnTo>
                    <a:pt x="19966" y="31067"/>
                  </a:lnTo>
                  <a:lnTo>
                    <a:pt x="19001" y="35148"/>
                  </a:lnTo>
                  <a:lnTo>
                    <a:pt x="18957" y="35675"/>
                  </a:lnTo>
                  <a:lnTo>
                    <a:pt x="18957" y="35763"/>
                  </a:lnTo>
                  <a:lnTo>
                    <a:pt x="19044" y="35850"/>
                  </a:lnTo>
                  <a:lnTo>
                    <a:pt x="19834" y="36333"/>
                  </a:lnTo>
                  <a:lnTo>
                    <a:pt x="19878" y="36333"/>
                  </a:lnTo>
                  <a:lnTo>
                    <a:pt x="23871" y="37649"/>
                  </a:lnTo>
                  <a:lnTo>
                    <a:pt x="26636" y="38702"/>
                  </a:lnTo>
                  <a:lnTo>
                    <a:pt x="28216" y="39317"/>
                  </a:lnTo>
                  <a:lnTo>
                    <a:pt x="28830" y="39975"/>
                  </a:lnTo>
                  <a:lnTo>
                    <a:pt x="30410" y="42301"/>
                  </a:lnTo>
                  <a:lnTo>
                    <a:pt x="31507" y="43749"/>
                  </a:lnTo>
                  <a:lnTo>
                    <a:pt x="31550" y="43793"/>
                  </a:lnTo>
                  <a:lnTo>
                    <a:pt x="32209" y="44231"/>
                  </a:lnTo>
                  <a:lnTo>
                    <a:pt x="34359" y="45065"/>
                  </a:lnTo>
                  <a:lnTo>
                    <a:pt x="34403" y="45065"/>
                  </a:lnTo>
                  <a:lnTo>
                    <a:pt x="38220" y="45592"/>
                  </a:lnTo>
                  <a:lnTo>
                    <a:pt x="40765" y="45767"/>
                  </a:lnTo>
                  <a:lnTo>
                    <a:pt x="43969" y="46733"/>
                  </a:lnTo>
                  <a:lnTo>
                    <a:pt x="44758" y="46864"/>
                  </a:lnTo>
                  <a:lnTo>
                    <a:pt x="44846" y="46864"/>
                  </a:lnTo>
                  <a:lnTo>
                    <a:pt x="45768" y="46601"/>
                  </a:lnTo>
                  <a:lnTo>
                    <a:pt x="45812" y="46601"/>
                  </a:lnTo>
                  <a:lnTo>
                    <a:pt x="45855" y="46513"/>
                  </a:lnTo>
                  <a:lnTo>
                    <a:pt x="45899" y="46469"/>
                  </a:lnTo>
                  <a:lnTo>
                    <a:pt x="45855" y="46382"/>
                  </a:lnTo>
                  <a:lnTo>
                    <a:pt x="45855" y="46338"/>
                  </a:lnTo>
                  <a:lnTo>
                    <a:pt x="45812" y="46294"/>
                  </a:lnTo>
                  <a:lnTo>
                    <a:pt x="45724" y="46250"/>
                  </a:lnTo>
                  <a:lnTo>
                    <a:pt x="45680" y="46294"/>
                  </a:lnTo>
                  <a:lnTo>
                    <a:pt x="44758" y="46513"/>
                  </a:lnTo>
                  <a:lnTo>
                    <a:pt x="44056" y="46382"/>
                  </a:lnTo>
                  <a:lnTo>
                    <a:pt x="40853" y="45416"/>
                  </a:lnTo>
                  <a:lnTo>
                    <a:pt x="40809" y="45416"/>
                  </a:lnTo>
                  <a:lnTo>
                    <a:pt x="38264" y="45241"/>
                  </a:lnTo>
                  <a:lnTo>
                    <a:pt x="34490" y="44714"/>
                  </a:lnTo>
                  <a:lnTo>
                    <a:pt x="32384" y="43924"/>
                  </a:lnTo>
                  <a:lnTo>
                    <a:pt x="31770" y="43529"/>
                  </a:lnTo>
                  <a:lnTo>
                    <a:pt x="30717" y="42081"/>
                  </a:lnTo>
                  <a:lnTo>
                    <a:pt x="29093" y="39756"/>
                  </a:lnTo>
                  <a:lnTo>
                    <a:pt x="28435" y="39054"/>
                  </a:lnTo>
                  <a:lnTo>
                    <a:pt x="28347" y="39010"/>
                  </a:lnTo>
                  <a:lnTo>
                    <a:pt x="26767" y="38351"/>
                  </a:lnTo>
                  <a:lnTo>
                    <a:pt x="24003" y="37342"/>
                  </a:lnTo>
                  <a:lnTo>
                    <a:pt x="20010" y="35982"/>
                  </a:lnTo>
                  <a:lnTo>
                    <a:pt x="19308" y="35587"/>
                  </a:lnTo>
                  <a:lnTo>
                    <a:pt x="19352" y="35236"/>
                  </a:lnTo>
                  <a:lnTo>
                    <a:pt x="20273" y="31111"/>
                  </a:lnTo>
                  <a:lnTo>
                    <a:pt x="20317" y="31111"/>
                  </a:lnTo>
                  <a:lnTo>
                    <a:pt x="20405" y="29180"/>
                  </a:lnTo>
                  <a:lnTo>
                    <a:pt x="20887" y="26986"/>
                  </a:lnTo>
                  <a:lnTo>
                    <a:pt x="21063" y="24354"/>
                  </a:lnTo>
                  <a:lnTo>
                    <a:pt x="21326" y="21984"/>
                  </a:lnTo>
                  <a:lnTo>
                    <a:pt x="21897" y="19878"/>
                  </a:lnTo>
                  <a:lnTo>
                    <a:pt x="22467" y="17772"/>
                  </a:lnTo>
                  <a:lnTo>
                    <a:pt x="22467" y="17684"/>
                  </a:lnTo>
                  <a:lnTo>
                    <a:pt x="22379" y="16455"/>
                  </a:lnTo>
                  <a:lnTo>
                    <a:pt x="22336" y="16411"/>
                  </a:lnTo>
                  <a:lnTo>
                    <a:pt x="21809" y="15007"/>
                  </a:lnTo>
                  <a:lnTo>
                    <a:pt x="21809" y="14963"/>
                  </a:lnTo>
                  <a:lnTo>
                    <a:pt x="19527" y="11453"/>
                  </a:lnTo>
                  <a:lnTo>
                    <a:pt x="19483" y="11409"/>
                  </a:lnTo>
                  <a:lnTo>
                    <a:pt x="19396" y="11365"/>
                  </a:lnTo>
                  <a:lnTo>
                    <a:pt x="18430" y="11277"/>
                  </a:lnTo>
                  <a:lnTo>
                    <a:pt x="18386" y="11277"/>
                  </a:lnTo>
                  <a:lnTo>
                    <a:pt x="17202" y="11584"/>
                  </a:lnTo>
                  <a:lnTo>
                    <a:pt x="17158" y="11584"/>
                  </a:lnTo>
                  <a:lnTo>
                    <a:pt x="15007" y="12638"/>
                  </a:lnTo>
                  <a:lnTo>
                    <a:pt x="11892" y="13515"/>
                  </a:lnTo>
                  <a:lnTo>
                    <a:pt x="10663" y="13603"/>
                  </a:lnTo>
                  <a:lnTo>
                    <a:pt x="7943" y="13252"/>
                  </a:lnTo>
                  <a:lnTo>
                    <a:pt x="5354" y="12594"/>
                  </a:lnTo>
                  <a:lnTo>
                    <a:pt x="2896" y="11497"/>
                  </a:lnTo>
                  <a:lnTo>
                    <a:pt x="483" y="10575"/>
                  </a:lnTo>
                  <a:lnTo>
                    <a:pt x="1668" y="8732"/>
                  </a:lnTo>
                  <a:lnTo>
                    <a:pt x="4345" y="5046"/>
                  </a:lnTo>
                  <a:lnTo>
                    <a:pt x="4345" y="5002"/>
                  </a:lnTo>
                  <a:lnTo>
                    <a:pt x="5529" y="2896"/>
                  </a:lnTo>
                  <a:lnTo>
                    <a:pt x="7065" y="263"/>
                  </a:lnTo>
                  <a:lnTo>
                    <a:pt x="7065" y="219"/>
                  </a:lnTo>
                  <a:lnTo>
                    <a:pt x="7065" y="132"/>
                  </a:lnTo>
                  <a:lnTo>
                    <a:pt x="7021" y="88"/>
                  </a:lnTo>
                  <a:lnTo>
                    <a:pt x="6977" y="44"/>
                  </a:lnTo>
                  <a:lnTo>
                    <a:pt x="693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1"/>
            <p:cNvSpPr/>
            <p:nvPr/>
          </p:nvSpPr>
          <p:spPr>
            <a:xfrm>
              <a:off x="1670800" y="3011625"/>
              <a:ext cx="1963700" cy="1351525"/>
            </a:xfrm>
            <a:custGeom>
              <a:rect b="b" l="l" r="r" t="t"/>
              <a:pathLst>
                <a:path extrusionOk="0" h="54061" w="78548">
                  <a:moveTo>
                    <a:pt x="38309" y="0"/>
                  </a:moveTo>
                  <a:lnTo>
                    <a:pt x="36246" y="1360"/>
                  </a:lnTo>
                  <a:lnTo>
                    <a:pt x="35676" y="1843"/>
                  </a:lnTo>
                  <a:lnTo>
                    <a:pt x="35632" y="1931"/>
                  </a:lnTo>
                  <a:lnTo>
                    <a:pt x="34447" y="4520"/>
                  </a:lnTo>
                  <a:lnTo>
                    <a:pt x="33262" y="7460"/>
                  </a:lnTo>
                  <a:lnTo>
                    <a:pt x="32824" y="8513"/>
                  </a:lnTo>
                  <a:lnTo>
                    <a:pt x="31639" y="8952"/>
                  </a:lnTo>
                  <a:lnTo>
                    <a:pt x="31595" y="8996"/>
                  </a:lnTo>
                  <a:lnTo>
                    <a:pt x="30059" y="9917"/>
                  </a:lnTo>
                  <a:lnTo>
                    <a:pt x="30015" y="9917"/>
                  </a:lnTo>
                  <a:lnTo>
                    <a:pt x="28962" y="10751"/>
                  </a:lnTo>
                  <a:lnTo>
                    <a:pt x="28962" y="10795"/>
                  </a:lnTo>
                  <a:lnTo>
                    <a:pt x="28260" y="11804"/>
                  </a:lnTo>
                  <a:lnTo>
                    <a:pt x="27251" y="13822"/>
                  </a:lnTo>
                  <a:lnTo>
                    <a:pt x="27251" y="13910"/>
                  </a:lnTo>
                  <a:lnTo>
                    <a:pt x="27339" y="16236"/>
                  </a:lnTo>
                  <a:lnTo>
                    <a:pt x="27339" y="18079"/>
                  </a:lnTo>
                  <a:lnTo>
                    <a:pt x="27031" y="18869"/>
                  </a:lnTo>
                  <a:lnTo>
                    <a:pt x="26768" y="19132"/>
                  </a:lnTo>
                  <a:lnTo>
                    <a:pt x="26461" y="19220"/>
                  </a:lnTo>
                  <a:lnTo>
                    <a:pt x="24750" y="18518"/>
                  </a:lnTo>
                  <a:lnTo>
                    <a:pt x="22468" y="18123"/>
                  </a:lnTo>
                  <a:lnTo>
                    <a:pt x="20274" y="17947"/>
                  </a:lnTo>
                  <a:lnTo>
                    <a:pt x="20230" y="17991"/>
                  </a:lnTo>
                  <a:lnTo>
                    <a:pt x="19484" y="18123"/>
                  </a:lnTo>
                  <a:lnTo>
                    <a:pt x="19396" y="18123"/>
                  </a:lnTo>
                  <a:lnTo>
                    <a:pt x="18650" y="18649"/>
                  </a:lnTo>
                  <a:lnTo>
                    <a:pt x="18036" y="18430"/>
                  </a:lnTo>
                  <a:lnTo>
                    <a:pt x="17948" y="18430"/>
                  </a:lnTo>
                  <a:lnTo>
                    <a:pt x="17246" y="18562"/>
                  </a:lnTo>
                  <a:lnTo>
                    <a:pt x="17202" y="18605"/>
                  </a:lnTo>
                  <a:lnTo>
                    <a:pt x="16368" y="19088"/>
                  </a:lnTo>
                  <a:lnTo>
                    <a:pt x="16325" y="19132"/>
                  </a:lnTo>
                  <a:lnTo>
                    <a:pt x="15622" y="19790"/>
                  </a:lnTo>
                  <a:lnTo>
                    <a:pt x="15579" y="19834"/>
                  </a:lnTo>
                  <a:lnTo>
                    <a:pt x="13648" y="23827"/>
                  </a:lnTo>
                  <a:lnTo>
                    <a:pt x="12288" y="26241"/>
                  </a:lnTo>
                  <a:lnTo>
                    <a:pt x="11542" y="27425"/>
                  </a:lnTo>
                  <a:lnTo>
                    <a:pt x="11542" y="27469"/>
                  </a:lnTo>
                  <a:lnTo>
                    <a:pt x="11191" y="28522"/>
                  </a:lnTo>
                  <a:lnTo>
                    <a:pt x="11147" y="28522"/>
                  </a:lnTo>
                  <a:lnTo>
                    <a:pt x="10620" y="31550"/>
                  </a:lnTo>
                  <a:lnTo>
                    <a:pt x="10620" y="32691"/>
                  </a:lnTo>
                  <a:lnTo>
                    <a:pt x="10532" y="33349"/>
                  </a:lnTo>
                  <a:lnTo>
                    <a:pt x="9567" y="35104"/>
                  </a:lnTo>
                  <a:lnTo>
                    <a:pt x="7943" y="37255"/>
                  </a:lnTo>
                  <a:lnTo>
                    <a:pt x="7943" y="37298"/>
                  </a:lnTo>
                  <a:lnTo>
                    <a:pt x="6978" y="39141"/>
                  </a:lnTo>
                  <a:lnTo>
                    <a:pt x="6144" y="41028"/>
                  </a:lnTo>
                  <a:lnTo>
                    <a:pt x="6144" y="41072"/>
                  </a:lnTo>
                  <a:lnTo>
                    <a:pt x="5925" y="42169"/>
                  </a:lnTo>
                  <a:lnTo>
                    <a:pt x="5793" y="42301"/>
                  </a:lnTo>
                  <a:lnTo>
                    <a:pt x="5618" y="42213"/>
                  </a:lnTo>
                  <a:lnTo>
                    <a:pt x="5486" y="42213"/>
                  </a:lnTo>
                  <a:lnTo>
                    <a:pt x="4126" y="42652"/>
                  </a:lnTo>
                  <a:lnTo>
                    <a:pt x="4082" y="42652"/>
                  </a:lnTo>
                  <a:lnTo>
                    <a:pt x="2283" y="43442"/>
                  </a:lnTo>
                  <a:lnTo>
                    <a:pt x="2239" y="43486"/>
                  </a:lnTo>
                  <a:lnTo>
                    <a:pt x="1317" y="44451"/>
                  </a:lnTo>
                  <a:lnTo>
                    <a:pt x="1274" y="44495"/>
                  </a:lnTo>
                  <a:lnTo>
                    <a:pt x="440" y="45855"/>
                  </a:lnTo>
                  <a:lnTo>
                    <a:pt x="440" y="45899"/>
                  </a:lnTo>
                  <a:lnTo>
                    <a:pt x="176" y="46908"/>
                  </a:lnTo>
                  <a:lnTo>
                    <a:pt x="133" y="46952"/>
                  </a:lnTo>
                  <a:lnTo>
                    <a:pt x="1" y="48488"/>
                  </a:lnTo>
                  <a:lnTo>
                    <a:pt x="45" y="48576"/>
                  </a:lnTo>
                  <a:lnTo>
                    <a:pt x="791" y="49848"/>
                  </a:lnTo>
                  <a:lnTo>
                    <a:pt x="791" y="49892"/>
                  </a:lnTo>
                  <a:lnTo>
                    <a:pt x="1888" y="51252"/>
                  </a:lnTo>
                  <a:lnTo>
                    <a:pt x="2239" y="51603"/>
                  </a:lnTo>
                  <a:lnTo>
                    <a:pt x="2327" y="51647"/>
                  </a:lnTo>
                  <a:lnTo>
                    <a:pt x="5442" y="51691"/>
                  </a:lnTo>
                  <a:lnTo>
                    <a:pt x="8733" y="51867"/>
                  </a:lnTo>
                  <a:lnTo>
                    <a:pt x="11805" y="52613"/>
                  </a:lnTo>
                  <a:lnTo>
                    <a:pt x="14920" y="54017"/>
                  </a:lnTo>
                  <a:lnTo>
                    <a:pt x="14964" y="54017"/>
                  </a:lnTo>
                  <a:lnTo>
                    <a:pt x="15491" y="54061"/>
                  </a:lnTo>
                  <a:lnTo>
                    <a:pt x="15579" y="54061"/>
                  </a:lnTo>
                  <a:lnTo>
                    <a:pt x="18036" y="53271"/>
                  </a:lnTo>
                  <a:lnTo>
                    <a:pt x="19659" y="52744"/>
                  </a:lnTo>
                  <a:lnTo>
                    <a:pt x="21239" y="52218"/>
                  </a:lnTo>
                  <a:lnTo>
                    <a:pt x="22819" y="51647"/>
                  </a:lnTo>
                  <a:lnTo>
                    <a:pt x="24355" y="51033"/>
                  </a:lnTo>
                  <a:lnTo>
                    <a:pt x="25101" y="50682"/>
                  </a:lnTo>
                  <a:lnTo>
                    <a:pt x="25847" y="50331"/>
                  </a:lnTo>
                  <a:lnTo>
                    <a:pt x="26549" y="49936"/>
                  </a:lnTo>
                  <a:lnTo>
                    <a:pt x="27295" y="49541"/>
                  </a:lnTo>
                  <a:lnTo>
                    <a:pt x="27953" y="49102"/>
                  </a:lnTo>
                  <a:lnTo>
                    <a:pt x="28655" y="48620"/>
                  </a:lnTo>
                  <a:lnTo>
                    <a:pt x="29313" y="48093"/>
                  </a:lnTo>
                  <a:lnTo>
                    <a:pt x="29927" y="47566"/>
                  </a:lnTo>
                  <a:lnTo>
                    <a:pt x="30805" y="47128"/>
                  </a:lnTo>
                  <a:lnTo>
                    <a:pt x="31814" y="46952"/>
                  </a:lnTo>
                  <a:lnTo>
                    <a:pt x="34272" y="46864"/>
                  </a:lnTo>
                  <a:lnTo>
                    <a:pt x="36466" y="46820"/>
                  </a:lnTo>
                  <a:lnTo>
                    <a:pt x="36510" y="46777"/>
                  </a:lnTo>
                  <a:lnTo>
                    <a:pt x="37168" y="46601"/>
                  </a:lnTo>
                  <a:lnTo>
                    <a:pt x="37212" y="46601"/>
                  </a:lnTo>
                  <a:lnTo>
                    <a:pt x="37870" y="46206"/>
                  </a:lnTo>
                  <a:lnTo>
                    <a:pt x="37914" y="46162"/>
                  </a:lnTo>
                  <a:lnTo>
                    <a:pt x="39625" y="44539"/>
                  </a:lnTo>
                  <a:lnTo>
                    <a:pt x="39625" y="44495"/>
                  </a:lnTo>
                  <a:lnTo>
                    <a:pt x="39976" y="43881"/>
                  </a:lnTo>
                  <a:lnTo>
                    <a:pt x="40020" y="43837"/>
                  </a:lnTo>
                  <a:lnTo>
                    <a:pt x="40634" y="41248"/>
                  </a:lnTo>
                  <a:lnTo>
                    <a:pt x="40942" y="40853"/>
                  </a:lnTo>
                  <a:lnTo>
                    <a:pt x="42741" y="39668"/>
                  </a:lnTo>
                  <a:lnTo>
                    <a:pt x="42828" y="39580"/>
                  </a:lnTo>
                  <a:lnTo>
                    <a:pt x="42828" y="39492"/>
                  </a:lnTo>
                  <a:lnTo>
                    <a:pt x="42784" y="39405"/>
                  </a:lnTo>
                  <a:lnTo>
                    <a:pt x="42741" y="39361"/>
                  </a:lnTo>
                  <a:lnTo>
                    <a:pt x="42082" y="39141"/>
                  </a:lnTo>
                  <a:lnTo>
                    <a:pt x="41995" y="39098"/>
                  </a:lnTo>
                  <a:lnTo>
                    <a:pt x="40064" y="39229"/>
                  </a:lnTo>
                  <a:lnTo>
                    <a:pt x="38089" y="39580"/>
                  </a:lnTo>
                  <a:lnTo>
                    <a:pt x="36115" y="39492"/>
                  </a:lnTo>
                  <a:lnTo>
                    <a:pt x="35149" y="39361"/>
                  </a:lnTo>
                  <a:lnTo>
                    <a:pt x="32955" y="38220"/>
                  </a:lnTo>
                  <a:lnTo>
                    <a:pt x="32297" y="37737"/>
                  </a:lnTo>
                  <a:lnTo>
                    <a:pt x="31858" y="35543"/>
                  </a:lnTo>
                  <a:lnTo>
                    <a:pt x="31463" y="32779"/>
                  </a:lnTo>
                  <a:lnTo>
                    <a:pt x="31156" y="31594"/>
                  </a:lnTo>
                  <a:lnTo>
                    <a:pt x="31156" y="31550"/>
                  </a:lnTo>
                  <a:lnTo>
                    <a:pt x="28962" y="28435"/>
                  </a:lnTo>
                  <a:lnTo>
                    <a:pt x="26724" y="25451"/>
                  </a:lnTo>
                  <a:lnTo>
                    <a:pt x="25978" y="24485"/>
                  </a:lnTo>
                  <a:lnTo>
                    <a:pt x="27602" y="21282"/>
                  </a:lnTo>
                  <a:lnTo>
                    <a:pt x="28523" y="19659"/>
                  </a:lnTo>
                  <a:lnTo>
                    <a:pt x="28874" y="19308"/>
                  </a:lnTo>
                  <a:lnTo>
                    <a:pt x="30103" y="18737"/>
                  </a:lnTo>
                  <a:lnTo>
                    <a:pt x="31288" y="18562"/>
                  </a:lnTo>
                  <a:lnTo>
                    <a:pt x="32867" y="18781"/>
                  </a:lnTo>
                  <a:lnTo>
                    <a:pt x="37299" y="19746"/>
                  </a:lnTo>
                  <a:lnTo>
                    <a:pt x="38747" y="20010"/>
                  </a:lnTo>
                  <a:lnTo>
                    <a:pt x="38835" y="20053"/>
                  </a:lnTo>
                  <a:lnTo>
                    <a:pt x="39713" y="19966"/>
                  </a:lnTo>
                  <a:lnTo>
                    <a:pt x="39757" y="19922"/>
                  </a:lnTo>
                  <a:lnTo>
                    <a:pt x="42082" y="18869"/>
                  </a:lnTo>
                  <a:lnTo>
                    <a:pt x="45154" y="18781"/>
                  </a:lnTo>
                  <a:lnTo>
                    <a:pt x="45198" y="18781"/>
                  </a:lnTo>
                  <a:lnTo>
                    <a:pt x="48357" y="17947"/>
                  </a:lnTo>
                  <a:lnTo>
                    <a:pt x="50420" y="17245"/>
                  </a:lnTo>
                  <a:lnTo>
                    <a:pt x="50464" y="17201"/>
                  </a:lnTo>
                  <a:lnTo>
                    <a:pt x="51429" y="16499"/>
                  </a:lnTo>
                  <a:lnTo>
                    <a:pt x="52175" y="18605"/>
                  </a:lnTo>
                  <a:lnTo>
                    <a:pt x="51648" y="21853"/>
                  </a:lnTo>
                  <a:lnTo>
                    <a:pt x="51297" y="25056"/>
                  </a:lnTo>
                  <a:lnTo>
                    <a:pt x="51166" y="27689"/>
                  </a:lnTo>
                  <a:lnTo>
                    <a:pt x="50551" y="31419"/>
                  </a:lnTo>
                  <a:lnTo>
                    <a:pt x="49893" y="33569"/>
                  </a:lnTo>
                  <a:lnTo>
                    <a:pt x="49893" y="33613"/>
                  </a:lnTo>
                  <a:lnTo>
                    <a:pt x="49718" y="36114"/>
                  </a:lnTo>
                  <a:lnTo>
                    <a:pt x="49718" y="37386"/>
                  </a:lnTo>
                  <a:lnTo>
                    <a:pt x="49761" y="37518"/>
                  </a:lnTo>
                  <a:lnTo>
                    <a:pt x="49981" y="37825"/>
                  </a:lnTo>
                  <a:lnTo>
                    <a:pt x="50113" y="37869"/>
                  </a:lnTo>
                  <a:lnTo>
                    <a:pt x="51034" y="38001"/>
                  </a:lnTo>
                  <a:lnTo>
                    <a:pt x="52789" y="39098"/>
                  </a:lnTo>
                  <a:lnTo>
                    <a:pt x="55993" y="40721"/>
                  </a:lnTo>
                  <a:lnTo>
                    <a:pt x="56036" y="40765"/>
                  </a:lnTo>
                  <a:lnTo>
                    <a:pt x="59415" y="41774"/>
                  </a:lnTo>
                  <a:lnTo>
                    <a:pt x="61214" y="42389"/>
                  </a:lnTo>
                  <a:lnTo>
                    <a:pt x="62662" y="44144"/>
                  </a:lnTo>
                  <a:lnTo>
                    <a:pt x="63935" y="45943"/>
                  </a:lnTo>
                  <a:lnTo>
                    <a:pt x="64593" y="46820"/>
                  </a:lnTo>
                  <a:lnTo>
                    <a:pt x="64681" y="46864"/>
                  </a:lnTo>
                  <a:lnTo>
                    <a:pt x="65866" y="47435"/>
                  </a:lnTo>
                  <a:lnTo>
                    <a:pt x="67972" y="48181"/>
                  </a:lnTo>
                  <a:lnTo>
                    <a:pt x="68016" y="48181"/>
                  </a:lnTo>
                  <a:lnTo>
                    <a:pt x="72053" y="48663"/>
                  </a:lnTo>
                  <a:lnTo>
                    <a:pt x="73984" y="48707"/>
                  </a:lnTo>
                  <a:lnTo>
                    <a:pt x="74905" y="48839"/>
                  </a:lnTo>
                  <a:lnTo>
                    <a:pt x="76880" y="49453"/>
                  </a:lnTo>
                  <a:lnTo>
                    <a:pt x="77538" y="49541"/>
                  </a:lnTo>
                  <a:lnTo>
                    <a:pt x="77626" y="49497"/>
                  </a:lnTo>
                  <a:lnTo>
                    <a:pt x="78415" y="49278"/>
                  </a:lnTo>
                  <a:lnTo>
                    <a:pt x="78503" y="49234"/>
                  </a:lnTo>
                  <a:lnTo>
                    <a:pt x="78547" y="49190"/>
                  </a:lnTo>
                  <a:lnTo>
                    <a:pt x="78547" y="49102"/>
                  </a:lnTo>
                  <a:lnTo>
                    <a:pt x="78547" y="49058"/>
                  </a:lnTo>
                  <a:lnTo>
                    <a:pt x="78503" y="48971"/>
                  </a:lnTo>
                  <a:lnTo>
                    <a:pt x="78459" y="48927"/>
                  </a:lnTo>
                  <a:lnTo>
                    <a:pt x="78328" y="48927"/>
                  </a:lnTo>
                  <a:lnTo>
                    <a:pt x="77538" y="49146"/>
                  </a:lnTo>
                  <a:lnTo>
                    <a:pt x="76967" y="49102"/>
                  </a:lnTo>
                  <a:lnTo>
                    <a:pt x="74993" y="48488"/>
                  </a:lnTo>
                  <a:lnTo>
                    <a:pt x="74949" y="48488"/>
                  </a:lnTo>
                  <a:lnTo>
                    <a:pt x="74027" y="48356"/>
                  </a:lnTo>
                  <a:lnTo>
                    <a:pt x="72053" y="48312"/>
                  </a:lnTo>
                  <a:lnTo>
                    <a:pt x="68104" y="47830"/>
                  </a:lnTo>
                  <a:lnTo>
                    <a:pt x="65997" y="47128"/>
                  </a:lnTo>
                  <a:lnTo>
                    <a:pt x="64856" y="46557"/>
                  </a:lnTo>
                  <a:lnTo>
                    <a:pt x="64198" y="45723"/>
                  </a:lnTo>
                  <a:lnTo>
                    <a:pt x="62926" y="43924"/>
                  </a:lnTo>
                  <a:lnTo>
                    <a:pt x="61478" y="42125"/>
                  </a:lnTo>
                  <a:lnTo>
                    <a:pt x="61390" y="42081"/>
                  </a:lnTo>
                  <a:lnTo>
                    <a:pt x="59547" y="41423"/>
                  </a:lnTo>
                  <a:lnTo>
                    <a:pt x="56168" y="40414"/>
                  </a:lnTo>
                  <a:lnTo>
                    <a:pt x="52965" y="38790"/>
                  </a:lnTo>
                  <a:lnTo>
                    <a:pt x="51166" y="37693"/>
                  </a:lnTo>
                  <a:lnTo>
                    <a:pt x="51122" y="37650"/>
                  </a:lnTo>
                  <a:lnTo>
                    <a:pt x="50200" y="37518"/>
                  </a:lnTo>
                  <a:lnTo>
                    <a:pt x="50069" y="37342"/>
                  </a:lnTo>
                  <a:lnTo>
                    <a:pt x="50069" y="36114"/>
                  </a:lnTo>
                  <a:lnTo>
                    <a:pt x="50244" y="33656"/>
                  </a:lnTo>
                  <a:lnTo>
                    <a:pt x="50902" y="31550"/>
                  </a:lnTo>
                  <a:lnTo>
                    <a:pt x="50902" y="31506"/>
                  </a:lnTo>
                  <a:lnTo>
                    <a:pt x="51473" y="27733"/>
                  </a:lnTo>
                  <a:lnTo>
                    <a:pt x="51648" y="25056"/>
                  </a:lnTo>
                  <a:lnTo>
                    <a:pt x="51999" y="21896"/>
                  </a:lnTo>
                  <a:lnTo>
                    <a:pt x="52526" y="18605"/>
                  </a:lnTo>
                  <a:lnTo>
                    <a:pt x="52526" y="18518"/>
                  </a:lnTo>
                  <a:lnTo>
                    <a:pt x="51648" y="16148"/>
                  </a:lnTo>
                  <a:lnTo>
                    <a:pt x="51604" y="16104"/>
                  </a:lnTo>
                  <a:lnTo>
                    <a:pt x="51561" y="16060"/>
                  </a:lnTo>
                  <a:lnTo>
                    <a:pt x="51385" y="16060"/>
                  </a:lnTo>
                  <a:lnTo>
                    <a:pt x="50244" y="16938"/>
                  </a:lnTo>
                  <a:lnTo>
                    <a:pt x="48270" y="17596"/>
                  </a:lnTo>
                  <a:lnTo>
                    <a:pt x="45154" y="18430"/>
                  </a:lnTo>
                  <a:lnTo>
                    <a:pt x="42039" y="18518"/>
                  </a:lnTo>
                  <a:lnTo>
                    <a:pt x="41951" y="18518"/>
                  </a:lnTo>
                  <a:lnTo>
                    <a:pt x="39669" y="19615"/>
                  </a:lnTo>
                  <a:lnTo>
                    <a:pt x="38791" y="19659"/>
                  </a:lnTo>
                  <a:lnTo>
                    <a:pt x="37343" y="19395"/>
                  </a:lnTo>
                  <a:lnTo>
                    <a:pt x="32955" y="18430"/>
                  </a:lnTo>
                  <a:lnTo>
                    <a:pt x="31288" y="18211"/>
                  </a:lnTo>
                  <a:lnTo>
                    <a:pt x="31244" y="18211"/>
                  </a:lnTo>
                  <a:lnTo>
                    <a:pt x="30015" y="18386"/>
                  </a:lnTo>
                  <a:lnTo>
                    <a:pt x="29971" y="18386"/>
                  </a:lnTo>
                  <a:lnTo>
                    <a:pt x="28699" y="19000"/>
                  </a:lnTo>
                  <a:lnTo>
                    <a:pt x="28655" y="19044"/>
                  </a:lnTo>
                  <a:lnTo>
                    <a:pt x="28260" y="19439"/>
                  </a:lnTo>
                  <a:lnTo>
                    <a:pt x="27295" y="21151"/>
                  </a:lnTo>
                  <a:lnTo>
                    <a:pt x="25627" y="24398"/>
                  </a:lnTo>
                  <a:lnTo>
                    <a:pt x="25583" y="24529"/>
                  </a:lnTo>
                  <a:lnTo>
                    <a:pt x="25627" y="24617"/>
                  </a:lnTo>
                  <a:lnTo>
                    <a:pt x="28699" y="28654"/>
                  </a:lnTo>
                  <a:lnTo>
                    <a:pt x="30849" y="31726"/>
                  </a:lnTo>
                  <a:lnTo>
                    <a:pt x="31112" y="32867"/>
                  </a:lnTo>
                  <a:lnTo>
                    <a:pt x="31507" y="35587"/>
                  </a:lnTo>
                  <a:lnTo>
                    <a:pt x="31946" y="37869"/>
                  </a:lnTo>
                  <a:lnTo>
                    <a:pt x="32034" y="38001"/>
                  </a:lnTo>
                  <a:lnTo>
                    <a:pt x="32780" y="38527"/>
                  </a:lnTo>
                  <a:lnTo>
                    <a:pt x="34974" y="39668"/>
                  </a:lnTo>
                  <a:lnTo>
                    <a:pt x="35062" y="39712"/>
                  </a:lnTo>
                  <a:lnTo>
                    <a:pt x="36071" y="39844"/>
                  </a:lnTo>
                  <a:lnTo>
                    <a:pt x="36115" y="39844"/>
                  </a:lnTo>
                  <a:lnTo>
                    <a:pt x="38089" y="39931"/>
                  </a:lnTo>
                  <a:lnTo>
                    <a:pt x="38133" y="39887"/>
                  </a:lnTo>
                  <a:lnTo>
                    <a:pt x="40108" y="39580"/>
                  </a:lnTo>
                  <a:lnTo>
                    <a:pt x="41995" y="39449"/>
                  </a:lnTo>
                  <a:lnTo>
                    <a:pt x="42258" y="39580"/>
                  </a:lnTo>
                  <a:lnTo>
                    <a:pt x="40722" y="40589"/>
                  </a:lnTo>
                  <a:lnTo>
                    <a:pt x="40678" y="40633"/>
                  </a:lnTo>
                  <a:lnTo>
                    <a:pt x="40327" y="41072"/>
                  </a:lnTo>
                  <a:lnTo>
                    <a:pt x="40327" y="41160"/>
                  </a:lnTo>
                  <a:lnTo>
                    <a:pt x="39669" y="43749"/>
                  </a:lnTo>
                  <a:lnTo>
                    <a:pt x="39362" y="44319"/>
                  </a:lnTo>
                  <a:lnTo>
                    <a:pt x="37694" y="45899"/>
                  </a:lnTo>
                  <a:lnTo>
                    <a:pt x="37080" y="46294"/>
                  </a:lnTo>
                  <a:lnTo>
                    <a:pt x="36466" y="46469"/>
                  </a:lnTo>
                  <a:lnTo>
                    <a:pt x="34272" y="46513"/>
                  </a:lnTo>
                  <a:lnTo>
                    <a:pt x="31814" y="46601"/>
                  </a:lnTo>
                  <a:lnTo>
                    <a:pt x="31770" y="46601"/>
                  </a:lnTo>
                  <a:lnTo>
                    <a:pt x="30717" y="46777"/>
                  </a:lnTo>
                  <a:lnTo>
                    <a:pt x="30673" y="46820"/>
                  </a:lnTo>
                  <a:lnTo>
                    <a:pt x="29752" y="47259"/>
                  </a:lnTo>
                  <a:lnTo>
                    <a:pt x="29708" y="47303"/>
                  </a:lnTo>
                  <a:lnTo>
                    <a:pt x="29094" y="47830"/>
                  </a:lnTo>
                  <a:lnTo>
                    <a:pt x="28436" y="48312"/>
                  </a:lnTo>
                  <a:lnTo>
                    <a:pt x="27777" y="48795"/>
                  </a:lnTo>
                  <a:lnTo>
                    <a:pt x="27075" y="49234"/>
                  </a:lnTo>
                  <a:lnTo>
                    <a:pt x="26373" y="49629"/>
                  </a:lnTo>
                  <a:lnTo>
                    <a:pt x="25671" y="50024"/>
                  </a:lnTo>
                  <a:lnTo>
                    <a:pt x="24179" y="50726"/>
                  </a:lnTo>
                  <a:lnTo>
                    <a:pt x="22643" y="51340"/>
                  </a:lnTo>
                  <a:lnTo>
                    <a:pt x="21108" y="51911"/>
                  </a:lnTo>
                  <a:lnTo>
                    <a:pt x="19528" y="52437"/>
                  </a:lnTo>
                  <a:lnTo>
                    <a:pt x="17948" y="52920"/>
                  </a:lnTo>
                  <a:lnTo>
                    <a:pt x="15491" y="53710"/>
                  </a:lnTo>
                  <a:lnTo>
                    <a:pt x="15052" y="53666"/>
                  </a:lnTo>
                  <a:lnTo>
                    <a:pt x="11936" y="52262"/>
                  </a:lnTo>
                  <a:lnTo>
                    <a:pt x="11893" y="52262"/>
                  </a:lnTo>
                  <a:lnTo>
                    <a:pt x="8821" y="51516"/>
                  </a:lnTo>
                  <a:lnTo>
                    <a:pt x="8777" y="51516"/>
                  </a:lnTo>
                  <a:lnTo>
                    <a:pt x="5486" y="51340"/>
                  </a:lnTo>
                  <a:lnTo>
                    <a:pt x="2414" y="51296"/>
                  </a:lnTo>
                  <a:lnTo>
                    <a:pt x="2151" y="51033"/>
                  </a:lnTo>
                  <a:lnTo>
                    <a:pt x="1054" y="49673"/>
                  </a:lnTo>
                  <a:lnTo>
                    <a:pt x="352" y="48444"/>
                  </a:lnTo>
                  <a:lnTo>
                    <a:pt x="484" y="46996"/>
                  </a:lnTo>
                  <a:lnTo>
                    <a:pt x="791" y="46031"/>
                  </a:lnTo>
                  <a:lnTo>
                    <a:pt x="1581" y="44670"/>
                  </a:lnTo>
                  <a:lnTo>
                    <a:pt x="2458" y="43749"/>
                  </a:lnTo>
                  <a:lnTo>
                    <a:pt x="4257" y="42959"/>
                  </a:lnTo>
                  <a:lnTo>
                    <a:pt x="5530" y="42564"/>
                  </a:lnTo>
                  <a:lnTo>
                    <a:pt x="5749" y="42652"/>
                  </a:lnTo>
                  <a:lnTo>
                    <a:pt x="5837" y="42696"/>
                  </a:lnTo>
                  <a:lnTo>
                    <a:pt x="5925" y="42652"/>
                  </a:lnTo>
                  <a:lnTo>
                    <a:pt x="6188" y="42432"/>
                  </a:lnTo>
                  <a:lnTo>
                    <a:pt x="6276" y="42301"/>
                  </a:lnTo>
                  <a:lnTo>
                    <a:pt x="6451" y="41160"/>
                  </a:lnTo>
                  <a:lnTo>
                    <a:pt x="7285" y="39273"/>
                  </a:lnTo>
                  <a:lnTo>
                    <a:pt x="8251" y="37474"/>
                  </a:lnTo>
                  <a:lnTo>
                    <a:pt x="9830" y="35280"/>
                  </a:lnTo>
                  <a:lnTo>
                    <a:pt x="10839" y="33525"/>
                  </a:lnTo>
                  <a:lnTo>
                    <a:pt x="10883" y="33437"/>
                  </a:lnTo>
                  <a:lnTo>
                    <a:pt x="10971" y="32735"/>
                  </a:lnTo>
                  <a:lnTo>
                    <a:pt x="10971" y="31594"/>
                  </a:lnTo>
                  <a:lnTo>
                    <a:pt x="11498" y="28610"/>
                  </a:lnTo>
                  <a:lnTo>
                    <a:pt x="11849" y="27601"/>
                  </a:lnTo>
                  <a:lnTo>
                    <a:pt x="12595" y="26416"/>
                  </a:lnTo>
                  <a:lnTo>
                    <a:pt x="13955" y="24003"/>
                  </a:lnTo>
                  <a:lnTo>
                    <a:pt x="15886" y="20053"/>
                  </a:lnTo>
                  <a:lnTo>
                    <a:pt x="16544" y="19395"/>
                  </a:lnTo>
                  <a:lnTo>
                    <a:pt x="17334" y="18913"/>
                  </a:lnTo>
                  <a:lnTo>
                    <a:pt x="17948" y="18781"/>
                  </a:lnTo>
                  <a:lnTo>
                    <a:pt x="18606" y="19044"/>
                  </a:lnTo>
                  <a:lnTo>
                    <a:pt x="18694" y="19044"/>
                  </a:lnTo>
                  <a:lnTo>
                    <a:pt x="18782" y="19000"/>
                  </a:lnTo>
                  <a:lnTo>
                    <a:pt x="19572" y="18430"/>
                  </a:lnTo>
                  <a:lnTo>
                    <a:pt x="20274" y="18342"/>
                  </a:lnTo>
                  <a:lnTo>
                    <a:pt x="22424" y="18474"/>
                  </a:lnTo>
                  <a:lnTo>
                    <a:pt x="24662" y="18869"/>
                  </a:lnTo>
                  <a:lnTo>
                    <a:pt x="26373" y="19571"/>
                  </a:lnTo>
                  <a:lnTo>
                    <a:pt x="26505" y="19571"/>
                  </a:lnTo>
                  <a:lnTo>
                    <a:pt x="26900" y="19439"/>
                  </a:lnTo>
                  <a:lnTo>
                    <a:pt x="26987" y="19395"/>
                  </a:lnTo>
                  <a:lnTo>
                    <a:pt x="27295" y="19132"/>
                  </a:lnTo>
                  <a:lnTo>
                    <a:pt x="27339" y="19044"/>
                  </a:lnTo>
                  <a:lnTo>
                    <a:pt x="27646" y="18211"/>
                  </a:lnTo>
                  <a:lnTo>
                    <a:pt x="27690" y="18123"/>
                  </a:lnTo>
                  <a:lnTo>
                    <a:pt x="27690" y="16236"/>
                  </a:lnTo>
                  <a:lnTo>
                    <a:pt x="27602" y="13954"/>
                  </a:lnTo>
                  <a:lnTo>
                    <a:pt x="28567" y="11980"/>
                  </a:lnTo>
                  <a:lnTo>
                    <a:pt x="29225" y="11014"/>
                  </a:lnTo>
                  <a:lnTo>
                    <a:pt x="30235" y="10224"/>
                  </a:lnTo>
                  <a:lnTo>
                    <a:pt x="31770" y="9303"/>
                  </a:lnTo>
                  <a:lnTo>
                    <a:pt x="33043" y="8820"/>
                  </a:lnTo>
                  <a:lnTo>
                    <a:pt x="33087" y="8776"/>
                  </a:lnTo>
                  <a:lnTo>
                    <a:pt x="33131" y="8732"/>
                  </a:lnTo>
                  <a:lnTo>
                    <a:pt x="33570" y="7548"/>
                  </a:lnTo>
                  <a:lnTo>
                    <a:pt x="34754" y="4652"/>
                  </a:lnTo>
                  <a:lnTo>
                    <a:pt x="35939" y="2106"/>
                  </a:lnTo>
                  <a:lnTo>
                    <a:pt x="36466" y="1668"/>
                  </a:lnTo>
                  <a:lnTo>
                    <a:pt x="38528" y="307"/>
                  </a:lnTo>
                  <a:lnTo>
                    <a:pt x="38572" y="263"/>
                  </a:lnTo>
                  <a:lnTo>
                    <a:pt x="38616" y="176"/>
                  </a:lnTo>
                  <a:lnTo>
                    <a:pt x="38616" y="132"/>
                  </a:lnTo>
                  <a:lnTo>
                    <a:pt x="38572" y="44"/>
                  </a:lnTo>
                  <a:lnTo>
                    <a:pt x="3852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1"/>
            <p:cNvSpPr/>
            <p:nvPr/>
          </p:nvSpPr>
          <p:spPr>
            <a:xfrm>
              <a:off x="1656550" y="2963350"/>
              <a:ext cx="2084350" cy="1429425"/>
            </a:xfrm>
            <a:custGeom>
              <a:rect b="b" l="l" r="r" t="t"/>
              <a:pathLst>
                <a:path extrusionOk="0" h="57177" w="83374">
                  <a:moveTo>
                    <a:pt x="36860" y="0"/>
                  </a:moveTo>
                  <a:lnTo>
                    <a:pt x="36816" y="44"/>
                  </a:lnTo>
                  <a:lnTo>
                    <a:pt x="34403" y="1405"/>
                  </a:lnTo>
                  <a:lnTo>
                    <a:pt x="33262" y="2194"/>
                  </a:lnTo>
                  <a:lnTo>
                    <a:pt x="33218" y="2194"/>
                  </a:lnTo>
                  <a:lnTo>
                    <a:pt x="32121" y="3204"/>
                  </a:lnTo>
                  <a:lnTo>
                    <a:pt x="32121" y="3248"/>
                  </a:lnTo>
                  <a:lnTo>
                    <a:pt x="30673" y="4959"/>
                  </a:lnTo>
                  <a:lnTo>
                    <a:pt x="28962" y="6846"/>
                  </a:lnTo>
                  <a:lnTo>
                    <a:pt x="28918" y="6890"/>
                  </a:lnTo>
                  <a:lnTo>
                    <a:pt x="27689" y="10400"/>
                  </a:lnTo>
                  <a:lnTo>
                    <a:pt x="25188" y="12989"/>
                  </a:lnTo>
                  <a:lnTo>
                    <a:pt x="24179" y="14086"/>
                  </a:lnTo>
                  <a:lnTo>
                    <a:pt x="23696" y="14481"/>
                  </a:lnTo>
                  <a:lnTo>
                    <a:pt x="21458" y="15402"/>
                  </a:lnTo>
                  <a:lnTo>
                    <a:pt x="20317" y="15841"/>
                  </a:lnTo>
                  <a:lnTo>
                    <a:pt x="20273" y="15841"/>
                  </a:lnTo>
                  <a:lnTo>
                    <a:pt x="19176" y="16368"/>
                  </a:lnTo>
                  <a:lnTo>
                    <a:pt x="17377" y="17553"/>
                  </a:lnTo>
                  <a:lnTo>
                    <a:pt x="17333" y="17596"/>
                  </a:lnTo>
                  <a:lnTo>
                    <a:pt x="16236" y="18957"/>
                  </a:lnTo>
                  <a:lnTo>
                    <a:pt x="16236" y="19001"/>
                  </a:lnTo>
                  <a:lnTo>
                    <a:pt x="14613" y="21458"/>
                  </a:lnTo>
                  <a:lnTo>
                    <a:pt x="13516" y="23476"/>
                  </a:lnTo>
                  <a:lnTo>
                    <a:pt x="12024" y="26197"/>
                  </a:lnTo>
                  <a:lnTo>
                    <a:pt x="10927" y="28347"/>
                  </a:lnTo>
                  <a:lnTo>
                    <a:pt x="10927" y="28391"/>
                  </a:lnTo>
                  <a:lnTo>
                    <a:pt x="10444" y="30410"/>
                  </a:lnTo>
                  <a:lnTo>
                    <a:pt x="10400" y="30453"/>
                  </a:lnTo>
                  <a:lnTo>
                    <a:pt x="10225" y="32823"/>
                  </a:lnTo>
                  <a:lnTo>
                    <a:pt x="10269" y="34315"/>
                  </a:lnTo>
                  <a:lnTo>
                    <a:pt x="10181" y="35149"/>
                  </a:lnTo>
                  <a:lnTo>
                    <a:pt x="9479" y="36465"/>
                  </a:lnTo>
                  <a:lnTo>
                    <a:pt x="7943" y="38527"/>
                  </a:lnTo>
                  <a:lnTo>
                    <a:pt x="7899" y="38527"/>
                  </a:lnTo>
                  <a:lnTo>
                    <a:pt x="6890" y="40283"/>
                  </a:lnTo>
                  <a:lnTo>
                    <a:pt x="6144" y="42082"/>
                  </a:lnTo>
                  <a:lnTo>
                    <a:pt x="5617" y="42872"/>
                  </a:lnTo>
                  <a:lnTo>
                    <a:pt x="2633" y="44495"/>
                  </a:lnTo>
                  <a:lnTo>
                    <a:pt x="2589" y="44539"/>
                  </a:lnTo>
                  <a:lnTo>
                    <a:pt x="966" y="46601"/>
                  </a:lnTo>
                  <a:lnTo>
                    <a:pt x="308" y="47918"/>
                  </a:lnTo>
                  <a:lnTo>
                    <a:pt x="308" y="47962"/>
                  </a:lnTo>
                  <a:lnTo>
                    <a:pt x="1" y="50112"/>
                  </a:lnTo>
                  <a:lnTo>
                    <a:pt x="1" y="50156"/>
                  </a:lnTo>
                  <a:lnTo>
                    <a:pt x="1" y="50989"/>
                  </a:lnTo>
                  <a:lnTo>
                    <a:pt x="44" y="51121"/>
                  </a:lnTo>
                  <a:lnTo>
                    <a:pt x="2326" y="53973"/>
                  </a:lnTo>
                  <a:lnTo>
                    <a:pt x="3379" y="55641"/>
                  </a:lnTo>
                  <a:lnTo>
                    <a:pt x="3423" y="55641"/>
                  </a:lnTo>
                  <a:lnTo>
                    <a:pt x="3686" y="55948"/>
                  </a:lnTo>
                  <a:lnTo>
                    <a:pt x="3774" y="55992"/>
                  </a:lnTo>
                  <a:lnTo>
                    <a:pt x="7153" y="56562"/>
                  </a:lnTo>
                  <a:lnTo>
                    <a:pt x="10400" y="57001"/>
                  </a:lnTo>
                  <a:lnTo>
                    <a:pt x="11629" y="57177"/>
                  </a:lnTo>
                  <a:lnTo>
                    <a:pt x="11673" y="57177"/>
                  </a:lnTo>
                  <a:lnTo>
                    <a:pt x="15710" y="56431"/>
                  </a:lnTo>
                  <a:lnTo>
                    <a:pt x="17421" y="56080"/>
                  </a:lnTo>
                  <a:lnTo>
                    <a:pt x="19483" y="55421"/>
                  </a:lnTo>
                  <a:lnTo>
                    <a:pt x="21283" y="55070"/>
                  </a:lnTo>
                  <a:lnTo>
                    <a:pt x="22818" y="55070"/>
                  </a:lnTo>
                  <a:lnTo>
                    <a:pt x="24398" y="55377"/>
                  </a:lnTo>
                  <a:lnTo>
                    <a:pt x="24442" y="55377"/>
                  </a:lnTo>
                  <a:lnTo>
                    <a:pt x="27952" y="54807"/>
                  </a:lnTo>
                  <a:lnTo>
                    <a:pt x="28084" y="54763"/>
                  </a:lnTo>
                  <a:lnTo>
                    <a:pt x="28611" y="54237"/>
                  </a:lnTo>
                  <a:lnTo>
                    <a:pt x="28655" y="54193"/>
                  </a:lnTo>
                  <a:lnTo>
                    <a:pt x="30015" y="51999"/>
                  </a:lnTo>
                  <a:lnTo>
                    <a:pt x="30541" y="51428"/>
                  </a:lnTo>
                  <a:lnTo>
                    <a:pt x="31375" y="50902"/>
                  </a:lnTo>
                  <a:lnTo>
                    <a:pt x="33525" y="50024"/>
                  </a:lnTo>
                  <a:lnTo>
                    <a:pt x="35412" y="49629"/>
                  </a:lnTo>
                  <a:lnTo>
                    <a:pt x="37387" y="49410"/>
                  </a:lnTo>
                  <a:lnTo>
                    <a:pt x="38177" y="49146"/>
                  </a:lnTo>
                  <a:lnTo>
                    <a:pt x="38220" y="49103"/>
                  </a:lnTo>
                  <a:lnTo>
                    <a:pt x="38966" y="48620"/>
                  </a:lnTo>
                  <a:lnTo>
                    <a:pt x="39010" y="48576"/>
                  </a:lnTo>
                  <a:lnTo>
                    <a:pt x="40809" y="46909"/>
                  </a:lnTo>
                  <a:lnTo>
                    <a:pt x="40809" y="46865"/>
                  </a:lnTo>
                  <a:lnTo>
                    <a:pt x="41380" y="46075"/>
                  </a:lnTo>
                  <a:lnTo>
                    <a:pt x="42345" y="44012"/>
                  </a:lnTo>
                  <a:lnTo>
                    <a:pt x="42960" y="43047"/>
                  </a:lnTo>
                  <a:lnTo>
                    <a:pt x="43486" y="42608"/>
                  </a:lnTo>
                  <a:lnTo>
                    <a:pt x="44890" y="42082"/>
                  </a:lnTo>
                  <a:lnTo>
                    <a:pt x="47084" y="41555"/>
                  </a:lnTo>
                  <a:lnTo>
                    <a:pt x="49234" y="41072"/>
                  </a:lnTo>
                  <a:lnTo>
                    <a:pt x="50419" y="41116"/>
                  </a:lnTo>
                  <a:lnTo>
                    <a:pt x="51955" y="41511"/>
                  </a:lnTo>
                  <a:lnTo>
                    <a:pt x="56299" y="43925"/>
                  </a:lnTo>
                  <a:lnTo>
                    <a:pt x="57484" y="44539"/>
                  </a:lnTo>
                  <a:lnTo>
                    <a:pt x="58449" y="44934"/>
                  </a:lnTo>
                  <a:lnTo>
                    <a:pt x="59239" y="45197"/>
                  </a:lnTo>
                  <a:lnTo>
                    <a:pt x="59854" y="45373"/>
                  </a:lnTo>
                  <a:lnTo>
                    <a:pt x="60292" y="45504"/>
                  </a:lnTo>
                  <a:lnTo>
                    <a:pt x="60687" y="45636"/>
                  </a:lnTo>
                  <a:lnTo>
                    <a:pt x="61082" y="45855"/>
                  </a:lnTo>
                  <a:lnTo>
                    <a:pt x="61521" y="46163"/>
                  </a:lnTo>
                  <a:lnTo>
                    <a:pt x="62004" y="46645"/>
                  </a:lnTo>
                  <a:lnTo>
                    <a:pt x="62574" y="47260"/>
                  </a:lnTo>
                  <a:lnTo>
                    <a:pt x="63232" y="48137"/>
                  </a:lnTo>
                  <a:lnTo>
                    <a:pt x="64066" y="49234"/>
                  </a:lnTo>
                  <a:lnTo>
                    <a:pt x="64637" y="49936"/>
                  </a:lnTo>
                  <a:lnTo>
                    <a:pt x="64680" y="49980"/>
                  </a:lnTo>
                  <a:lnTo>
                    <a:pt x="66874" y="50814"/>
                  </a:lnTo>
                  <a:lnTo>
                    <a:pt x="68674" y="51384"/>
                  </a:lnTo>
                  <a:lnTo>
                    <a:pt x="68717" y="51384"/>
                  </a:lnTo>
                  <a:lnTo>
                    <a:pt x="72798" y="51823"/>
                  </a:lnTo>
                  <a:lnTo>
                    <a:pt x="75080" y="51779"/>
                  </a:lnTo>
                  <a:lnTo>
                    <a:pt x="76879" y="52218"/>
                  </a:lnTo>
                  <a:lnTo>
                    <a:pt x="77011" y="52218"/>
                  </a:lnTo>
                  <a:lnTo>
                    <a:pt x="79380" y="51516"/>
                  </a:lnTo>
                  <a:lnTo>
                    <a:pt x="82277" y="50551"/>
                  </a:lnTo>
                  <a:lnTo>
                    <a:pt x="83198" y="50419"/>
                  </a:lnTo>
                  <a:lnTo>
                    <a:pt x="83286" y="50375"/>
                  </a:lnTo>
                  <a:lnTo>
                    <a:pt x="83330" y="50331"/>
                  </a:lnTo>
                  <a:lnTo>
                    <a:pt x="83374" y="50287"/>
                  </a:lnTo>
                  <a:lnTo>
                    <a:pt x="83374" y="50200"/>
                  </a:lnTo>
                  <a:lnTo>
                    <a:pt x="83330" y="50112"/>
                  </a:lnTo>
                  <a:lnTo>
                    <a:pt x="83286" y="50068"/>
                  </a:lnTo>
                  <a:lnTo>
                    <a:pt x="83154" y="50068"/>
                  </a:lnTo>
                  <a:lnTo>
                    <a:pt x="82189" y="50243"/>
                  </a:lnTo>
                  <a:lnTo>
                    <a:pt x="79293" y="51165"/>
                  </a:lnTo>
                  <a:lnTo>
                    <a:pt x="76923" y="51867"/>
                  </a:lnTo>
                  <a:lnTo>
                    <a:pt x="75124" y="51428"/>
                  </a:lnTo>
                  <a:lnTo>
                    <a:pt x="75080" y="51428"/>
                  </a:lnTo>
                  <a:lnTo>
                    <a:pt x="72798" y="51472"/>
                  </a:lnTo>
                  <a:lnTo>
                    <a:pt x="68761" y="51033"/>
                  </a:lnTo>
                  <a:lnTo>
                    <a:pt x="67006" y="50463"/>
                  </a:lnTo>
                  <a:lnTo>
                    <a:pt x="64856" y="49673"/>
                  </a:lnTo>
                  <a:lnTo>
                    <a:pt x="64329" y="49015"/>
                  </a:lnTo>
                  <a:lnTo>
                    <a:pt x="63496" y="47874"/>
                  </a:lnTo>
                  <a:lnTo>
                    <a:pt x="62794" y="46996"/>
                  </a:lnTo>
                  <a:lnTo>
                    <a:pt x="62223" y="46338"/>
                  </a:lnTo>
                  <a:lnTo>
                    <a:pt x="61697" y="45855"/>
                  </a:lnTo>
                  <a:lnTo>
                    <a:pt x="61258" y="45548"/>
                  </a:lnTo>
                  <a:lnTo>
                    <a:pt x="60863" y="45329"/>
                  </a:lnTo>
                  <a:lnTo>
                    <a:pt x="60424" y="45197"/>
                  </a:lnTo>
                  <a:lnTo>
                    <a:pt x="59941" y="45022"/>
                  </a:lnTo>
                  <a:lnTo>
                    <a:pt x="59327" y="44846"/>
                  </a:lnTo>
                  <a:lnTo>
                    <a:pt x="58581" y="44583"/>
                  </a:lnTo>
                  <a:lnTo>
                    <a:pt x="57616" y="44188"/>
                  </a:lnTo>
                  <a:lnTo>
                    <a:pt x="56475" y="43617"/>
                  </a:lnTo>
                  <a:lnTo>
                    <a:pt x="52087" y="41160"/>
                  </a:lnTo>
                  <a:lnTo>
                    <a:pt x="52043" y="41160"/>
                  </a:lnTo>
                  <a:lnTo>
                    <a:pt x="50463" y="40765"/>
                  </a:lnTo>
                  <a:lnTo>
                    <a:pt x="50419" y="40765"/>
                  </a:lnTo>
                  <a:lnTo>
                    <a:pt x="49234" y="40721"/>
                  </a:lnTo>
                  <a:lnTo>
                    <a:pt x="49191" y="40721"/>
                  </a:lnTo>
                  <a:lnTo>
                    <a:pt x="46997" y="41204"/>
                  </a:lnTo>
                  <a:lnTo>
                    <a:pt x="44803" y="41731"/>
                  </a:lnTo>
                  <a:lnTo>
                    <a:pt x="43354" y="42257"/>
                  </a:lnTo>
                  <a:lnTo>
                    <a:pt x="43311" y="42301"/>
                  </a:lnTo>
                  <a:lnTo>
                    <a:pt x="42696" y="42784"/>
                  </a:lnTo>
                  <a:lnTo>
                    <a:pt x="42652" y="42828"/>
                  </a:lnTo>
                  <a:lnTo>
                    <a:pt x="42038" y="43793"/>
                  </a:lnTo>
                  <a:lnTo>
                    <a:pt x="42038" y="43837"/>
                  </a:lnTo>
                  <a:lnTo>
                    <a:pt x="41073" y="45899"/>
                  </a:lnTo>
                  <a:lnTo>
                    <a:pt x="40546" y="46689"/>
                  </a:lnTo>
                  <a:lnTo>
                    <a:pt x="38791" y="48313"/>
                  </a:lnTo>
                  <a:lnTo>
                    <a:pt x="38045" y="48795"/>
                  </a:lnTo>
                  <a:lnTo>
                    <a:pt x="37299" y="49059"/>
                  </a:lnTo>
                  <a:lnTo>
                    <a:pt x="35368" y="49278"/>
                  </a:lnTo>
                  <a:lnTo>
                    <a:pt x="33437" y="49673"/>
                  </a:lnTo>
                  <a:lnTo>
                    <a:pt x="31243" y="50551"/>
                  </a:lnTo>
                  <a:lnTo>
                    <a:pt x="31200" y="50594"/>
                  </a:lnTo>
                  <a:lnTo>
                    <a:pt x="30322" y="51165"/>
                  </a:lnTo>
                  <a:lnTo>
                    <a:pt x="30278" y="51165"/>
                  </a:lnTo>
                  <a:lnTo>
                    <a:pt x="29752" y="51779"/>
                  </a:lnTo>
                  <a:lnTo>
                    <a:pt x="29708" y="51779"/>
                  </a:lnTo>
                  <a:lnTo>
                    <a:pt x="28347" y="54017"/>
                  </a:lnTo>
                  <a:lnTo>
                    <a:pt x="27865" y="54456"/>
                  </a:lnTo>
                  <a:lnTo>
                    <a:pt x="24398" y="55026"/>
                  </a:lnTo>
                  <a:lnTo>
                    <a:pt x="22862" y="54719"/>
                  </a:lnTo>
                  <a:lnTo>
                    <a:pt x="21283" y="54719"/>
                  </a:lnTo>
                  <a:lnTo>
                    <a:pt x="21239" y="54763"/>
                  </a:lnTo>
                  <a:lnTo>
                    <a:pt x="19440" y="55070"/>
                  </a:lnTo>
                  <a:lnTo>
                    <a:pt x="19396" y="55070"/>
                  </a:lnTo>
                  <a:lnTo>
                    <a:pt x="17333" y="55728"/>
                  </a:lnTo>
                  <a:lnTo>
                    <a:pt x="15622" y="56080"/>
                  </a:lnTo>
                  <a:lnTo>
                    <a:pt x="11629" y="56825"/>
                  </a:lnTo>
                  <a:lnTo>
                    <a:pt x="10488" y="56650"/>
                  </a:lnTo>
                  <a:lnTo>
                    <a:pt x="7197" y="56211"/>
                  </a:lnTo>
                  <a:lnTo>
                    <a:pt x="3906" y="55641"/>
                  </a:lnTo>
                  <a:lnTo>
                    <a:pt x="3686" y="55421"/>
                  </a:lnTo>
                  <a:lnTo>
                    <a:pt x="2589" y="53754"/>
                  </a:lnTo>
                  <a:lnTo>
                    <a:pt x="352" y="50946"/>
                  </a:lnTo>
                  <a:lnTo>
                    <a:pt x="352" y="50156"/>
                  </a:lnTo>
                  <a:lnTo>
                    <a:pt x="659" y="48049"/>
                  </a:lnTo>
                  <a:lnTo>
                    <a:pt x="1273" y="46777"/>
                  </a:lnTo>
                  <a:lnTo>
                    <a:pt x="2853" y="44802"/>
                  </a:lnTo>
                  <a:lnTo>
                    <a:pt x="5837" y="43179"/>
                  </a:lnTo>
                  <a:lnTo>
                    <a:pt x="5924" y="43135"/>
                  </a:lnTo>
                  <a:lnTo>
                    <a:pt x="6451" y="42213"/>
                  </a:lnTo>
                  <a:lnTo>
                    <a:pt x="7197" y="40458"/>
                  </a:lnTo>
                  <a:lnTo>
                    <a:pt x="8206" y="38703"/>
                  </a:lnTo>
                  <a:lnTo>
                    <a:pt x="9742" y="36684"/>
                  </a:lnTo>
                  <a:lnTo>
                    <a:pt x="9786" y="36641"/>
                  </a:lnTo>
                  <a:lnTo>
                    <a:pt x="10532" y="35280"/>
                  </a:lnTo>
                  <a:lnTo>
                    <a:pt x="10532" y="35236"/>
                  </a:lnTo>
                  <a:lnTo>
                    <a:pt x="10620" y="34315"/>
                  </a:lnTo>
                  <a:lnTo>
                    <a:pt x="10620" y="34271"/>
                  </a:lnTo>
                  <a:lnTo>
                    <a:pt x="10576" y="32823"/>
                  </a:lnTo>
                  <a:lnTo>
                    <a:pt x="10751" y="30497"/>
                  </a:lnTo>
                  <a:lnTo>
                    <a:pt x="11278" y="28479"/>
                  </a:lnTo>
                  <a:lnTo>
                    <a:pt x="12331" y="26373"/>
                  </a:lnTo>
                  <a:lnTo>
                    <a:pt x="13823" y="23608"/>
                  </a:lnTo>
                  <a:lnTo>
                    <a:pt x="14876" y="21633"/>
                  </a:lnTo>
                  <a:lnTo>
                    <a:pt x="16500" y="19176"/>
                  </a:lnTo>
                  <a:lnTo>
                    <a:pt x="17597" y="17860"/>
                  </a:lnTo>
                  <a:lnTo>
                    <a:pt x="19352" y="16675"/>
                  </a:lnTo>
                  <a:lnTo>
                    <a:pt x="20449" y="16148"/>
                  </a:lnTo>
                  <a:lnTo>
                    <a:pt x="21590" y="15710"/>
                  </a:lnTo>
                  <a:lnTo>
                    <a:pt x="23872" y="14788"/>
                  </a:lnTo>
                  <a:lnTo>
                    <a:pt x="24398" y="14393"/>
                  </a:lnTo>
                  <a:lnTo>
                    <a:pt x="24398" y="14349"/>
                  </a:lnTo>
                  <a:lnTo>
                    <a:pt x="25451" y="13252"/>
                  </a:lnTo>
                  <a:lnTo>
                    <a:pt x="27996" y="10619"/>
                  </a:lnTo>
                  <a:lnTo>
                    <a:pt x="27996" y="10532"/>
                  </a:lnTo>
                  <a:lnTo>
                    <a:pt x="29269" y="7065"/>
                  </a:lnTo>
                  <a:lnTo>
                    <a:pt x="30936" y="5178"/>
                  </a:lnTo>
                  <a:lnTo>
                    <a:pt x="32384" y="3467"/>
                  </a:lnTo>
                  <a:lnTo>
                    <a:pt x="33481" y="2458"/>
                  </a:lnTo>
                  <a:lnTo>
                    <a:pt x="34578" y="1712"/>
                  </a:lnTo>
                  <a:lnTo>
                    <a:pt x="36992" y="351"/>
                  </a:lnTo>
                  <a:lnTo>
                    <a:pt x="37036" y="308"/>
                  </a:lnTo>
                  <a:lnTo>
                    <a:pt x="37080" y="220"/>
                  </a:lnTo>
                  <a:lnTo>
                    <a:pt x="37080" y="176"/>
                  </a:lnTo>
                  <a:lnTo>
                    <a:pt x="37036" y="88"/>
                  </a:lnTo>
                  <a:lnTo>
                    <a:pt x="36992" y="44"/>
                  </a:lnTo>
                  <a:lnTo>
                    <a:pt x="3694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1"/>
            <p:cNvSpPr/>
            <p:nvPr/>
          </p:nvSpPr>
          <p:spPr>
            <a:xfrm>
              <a:off x="1579750" y="2837200"/>
              <a:ext cx="2045975" cy="1732200"/>
            </a:xfrm>
            <a:custGeom>
              <a:rect b="b" l="l" r="r" t="t"/>
              <a:pathLst>
                <a:path extrusionOk="0" h="69288" w="81839">
                  <a:moveTo>
                    <a:pt x="34315" y="0"/>
                  </a:moveTo>
                  <a:lnTo>
                    <a:pt x="34272" y="44"/>
                  </a:lnTo>
                  <a:lnTo>
                    <a:pt x="32165" y="1536"/>
                  </a:lnTo>
                  <a:lnTo>
                    <a:pt x="29489" y="3862"/>
                  </a:lnTo>
                  <a:lnTo>
                    <a:pt x="25715" y="6889"/>
                  </a:lnTo>
                  <a:lnTo>
                    <a:pt x="20493" y="11102"/>
                  </a:lnTo>
                  <a:lnTo>
                    <a:pt x="18475" y="12726"/>
                  </a:lnTo>
                  <a:lnTo>
                    <a:pt x="18431" y="12726"/>
                  </a:lnTo>
                  <a:lnTo>
                    <a:pt x="14525" y="17640"/>
                  </a:lnTo>
                  <a:lnTo>
                    <a:pt x="12331" y="20536"/>
                  </a:lnTo>
                  <a:lnTo>
                    <a:pt x="10357" y="23037"/>
                  </a:lnTo>
                  <a:lnTo>
                    <a:pt x="8645" y="25363"/>
                  </a:lnTo>
                  <a:lnTo>
                    <a:pt x="7680" y="27074"/>
                  </a:lnTo>
                  <a:lnTo>
                    <a:pt x="7636" y="27162"/>
                  </a:lnTo>
                  <a:lnTo>
                    <a:pt x="6934" y="31462"/>
                  </a:lnTo>
                  <a:lnTo>
                    <a:pt x="6320" y="35763"/>
                  </a:lnTo>
                  <a:lnTo>
                    <a:pt x="6013" y="38352"/>
                  </a:lnTo>
                  <a:lnTo>
                    <a:pt x="5661" y="40590"/>
                  </a:lnTo>
                  <a:lnTo>
                    <a:pt x="5047" y="43222"/>
                  </a:lnTo>
                  <a:lnTo>
                    <a:pt x="4301" y="45636"/>
                  </a:lnTo>
                  <a:lnTo>
                    <a:pt x="3380" y="47128"/>
                  </a:lnTo>
                  <a:lnTo>
                    <a:pt x="2063" y="48927"/>
                  </a:lnTo>
                  <a:lnTo>
                    <a:pt x="2063" y="48971"/>
                  </a:lnTo>
                  <a:lnTo>
                    <a:pt x="747" y="51209"/>
                  </a:lnTo>
                  <a:lnTo>
                    <a:pt x="747" y="51252"/>
                  </a:lnTo>
                  <a:lnTo>
                    <a:pt x="527" y="52042"/>
                  </a:lnTo>
                  <a:lnTo>
                    <a:pt x="527" y="52086"/>
                  </a:lnTo>
                  <a:lnTo>
                    <a:pt x="176" y="55684"/>
                  </a:lnTo>
                  <a:lnTo>
                    <a:pt x="1" y="57659"/>
                  </a:lnTo>
                  <a:lnTo>
                    <a:pt x="1" y="57703"/>
                  </a:lnTo>
                  <a:lnTo>
                    <a:pt x="45" y="58010"/>
                  </a:lnTo>
                  <a:lnTo>
                    <a:pt x="89" y="58098"/>
                  </a:lnTo>
                  <a:lnTo>
                    <a:pt x="133" y="58142"/>
                  </a:lnTo>
                  <a:lnTo>
                    <a:pt x="1317" y="58624"/>
                  </a:lnTo>
                  <a:lnTo>
                    <a:pt x="2063" y="59458"/>
                  </a:lnTo>
                  <a:lnTo>
                    <a:pt x="3248" y="61696"/>
                  </a:lnTo>
                  <a:lnTo>
                    <a:pt x="4433" y="63890"/>
                  </a:lnTo>
                  <a:lnTo>
                    <a:pt x="5749" y="65865"/>
                  </a:lnTo>
                  <a:lnTo>
                    <a:pt x="6671" y="67049"/>
                  </a:lnTo>
                  <a:lnTo>
                    <a:pt x="6715" y="67093"/>
                  </a:lnTo>
                  <a:lnTo>
                    <a:pt x="9347" y="68980"/>
                  </a:lnTo>
                  <a:lnTo>
                    <a:pt x="9391" y="68980"/>
                  </a:lnTo>
                  <a:lnTo>
                    <a:pt x="10137" y="69243"/>
                  </a:lnTo>
                  <a:lnTo>
                    <a:pt x="10181" y="69287"/>
                  </a:lnTo>
                  <a:lnTo>
                    <a:pt x="10269" y="69243"/>
                  </a:lnTo>
                  <a:lnTo>
                    <a:pt x="10883" y="69068"/>
                  </a:lnTo>
                  <a:lnTo>
                    <a:pt x="10927" y="69024"/>
                  </a:lnTo>
                  <a:lnTo>
                    <a:pt x="13341" y="66611"/>
                  </a:lnTo>
                  <a:lnTo>
                    <a:pt x="17114" y="64460"/>
                  </a:lnTo>
                  <a:lnTo>
                    <a:pt x="18562" y="63627"/>
                  </a:lnTo>
                  <a:lnTo>
                    <a:pt x="20010" y="63539"/>
                  </a:lnTo>
                  <a:lnTo>
                    <a:pt x="22029" y="63100"/>
                  </a:lnTo>
                  <a:lnTo>
                    <a:pt x="22907" y="63056"/>
                  </a:lnTo>
                  <a:lnTo>
                    <a:pt x="26900" y="64417"/>
                  </a:lnTo>
                  <a:lnTo>
                    <a:pt x="29357" y="65075"/>
                  </a:lnTo>
                  <a:lnTo>
                    <a:pt x="31156" y="65601"/>
                  </a:lnTo>
                  <a:lnTo>
                    <a:pt x="31288" y="65601"/>
                  </a:lnTo>
                  <a:lnTo>
                    <a:pt x="33569" y="63846"/>
                  </a:lnTo>
                  <a:lnTo>
                    <a:pt x="33613" y="63846"/>
                  </a:lnTo>
                  <a:lnTo>
                    <a:pt x="35281" y="62135"/>
                  </a:lnTo>
                  <a:lnTo>
                    <a:pt x="35281" y="62091"/>
                  </a:lnTo>
                  <a:lnTo>
                    <a:pt x="36641" y="59721"/>
                  </a:lnTo>
                  <a:lnTo>
                    <a:pt x="37080" y="59239"/>
                  </a:lnTo>
                  <a:lnTo>
                    <a:pt x="38177" y="58756"/>
                  </a:lnTo>
                  <a:lnTo>
                    <a:pt x="40415" y="58361"/>
                  </a:lnTo>
                  <a:lnTo>
                    <a:pt x="40459" y="58361"/>
                  </a:lnTo>
                  <a:lnTo>
                    <a:pt x="43048" y="57264"/>
                  </a:lnTo>
                  <a:lnTo>
                    <a:pt x="43092" y="57264"/>
                  </a:lnTo>
                  <a:lnTo>
                    <a:pt x="45154" y="55597"/>
                  </a:lnTo>
                  <a:lnTo>
                    <a:pt x="47216" y="53973"/>
                  </a:lnTo>
                  <a:lnTo>
                    <a:pt x="48313" y="53403"/>
                  </a:lnTo>
                  <a:lnTo>
                    <a:pt x="50069" y="53359"/>
                  </a:lnTo>
                  <a:lnTo>
                    <a:pt x="50902" y="53403"/>
                  </a:lnTo>
                  <a:lnTo>
                    <a:pt x="53096" y="53578"/>
                  </a:lnTo>
                  <a:lnTo>
                    <a:pt x="54193" y="53666"/>
                  </a:lnTo>
                  <a:lnTo>
                    <a:pt x="55246" y="53841"/>
                  </a:lnTo>
                  <a:lnTo>
                    <a:pt x="56300" y="54105"/>
                  </a:lnTo>
                  <a:lnTo>
                    <a:pt x="57353" y="54456"/>
                  </a:lnTo>
                  <a:lnTo>
                    <a:pt x="57835" y="54631"/>
                  </a:lnTo>
                  <a:lnTo>
                    <a:pt x="58362" y="54895"/>
                  </a:lnTo>
                  <a:lnTo>
                    <a:pt x="58845" y="55158"/>
                  </a:lnTo>
                  <a:lnTo>
                    <a:pt x="59327" y="55465"/>
                  </a:lnTo>
                  <a:lnTo>
                    <a:pt x="60512" y="56518"/>
                  </a:lnTo>
                  <a:lnTo>
                    <a:pt x="60556" y="56562"/>
                  </a:lnTo>
                  <a:lnTo>
                    <a:pt x="65383" y="58537"/>
                  </a:lnTo>
                  <a:lnTo>
                    <a:pt x="65427" y="58537"/>
                  </a:lnTo>
                  <a:lnTo>
                    <a:pt x="66436" y="58624"/>
                  </a:lnTo>
                  <a:lnTo>
                    <a:pt x="68455" y="59019"/>
                  </a:lnTo>
                  <a:lnTo>
                    <a:pt x="70692" y="59370"/>
                  </a:lnTo>
                  <a:lnTo>
                    <a:pt x="70736" y="59370"/>
                  </a:lnTo>
                  <a:lnTo>
                    <a:pt x="73062" y="59414"/>
                  </a:lnTo>
                  <a:lnTo>
                    <a:pt x="75432" y="59590"/>
                  </a:lnTo>
                  <a:lnTo>
                    <a:pt x="75475" y="59590"/>
                  </a:lnTo>
                  <a:lnTo>
                    <a:pt x="79161" y="59414"/>
                  </a:lnTo>
                  <a:lnTo>
                    <a:pt x="79205" y="59370"/>
                  </a:lnTo>
                  <a:lnTo>
                    <a:pt x="81706" y="58712"/>
                  </a:lnTo>
                  <a:lnTo>
                    <a:pt x="81750" y="58712"/>
                  </a:lnTo>
                  <a:lnTo>
                    <a:pt x="81794" y="58624"/>
                  </a:lnTo>
                  <a:lnTo>
                    <a:pt x="81838" y="58580"/>
                  </a:lnTo>
                  <a:lnTo>
                    <a:pt x="81838" y="58493"/>
                  </a:lnTo>
                  <a:lnTo>
                    <a:pt x="81794" y="58449"/>
                  </a:lnTo>
                  <a:lnTo>
                    <a:pt x="81750" y="58405"/>
                  </a:lnTo>
                  <a:lnTo>
                    <a:pt x="81706" y="58361"/>
                  </a:lnTo>
                  <a:lnTo>
                    <a:pt x="81619" y="58361"/>
                  </a:lnTo>
                  <a:lnTo>
                    <a:pt x="79117" y="59063"/>
                  </a:lnTo>
                  <a:lnTo>
                    <a:pt x="75432" y="59239"/>
                  </a:lnTo>
                  <a:lnTo>
                    <a:pt x="73106" y="59063"/>
                  </a:lnTo>
                  <a:lnTo>
                    <a:pt x="70736" y="59019"/>
                  </a:lnTo>
                  <a:lnTo>
                    <a:pt x="68498" y="58668"/>
                  </a:lnTo>
                  <a:lnTo>
                    <a:pt x="66524" y="58273"/>
                  </a:lnTo>
                  <a:lnTo>
                    <a:pt x="66480" y="58273"/>
                  </a:lnTo>
                  <a:lnTo>
                    <a:pt x="65471" y="58186"/>
                  </a:lnTo>
                  <a:lnTo>
                    <a:pt x="62531" y="57001"/>
                  </a:lnTo>
                  <a:lnTo>
                    <a:pt x="60688" y="56255"/>
                  </a:lnTo>
                  <a:lnTo>
                    <a:pt x="59547" y="55202"/>
                  </a:lnTo>
                  <a:lnTo>
                    <a:pt x="59547" y="55158"/>
                  </a:lnTo>
                  <a:lnTo>
                    <a:pt x="59020" y="54851"/>
                  </a:lnTo>
                  <a:lnTo>
                    <a:pt x="58538" y="54587"/>
                  </a:lnTo>
                  <a:lnTo>
                    <a:pt x="58011" y="54324"/>
                  </a:lnTo>
                  <a:lnTo>
                    <a:pt x="57484" y="54105"/>
                  </a:lnTo>
                  <a:lnTo>
                    <a:pt x="56958" y="53929"/>
                  </a:lnTo>
                  <a:lnTo>
                    <a:pt x="56431" y="53754"/>
                  </a:lnTo>
                  <a:lnTo>
                    <a:pt x="55378" y="53534"/>
                  </a:lnTo>
                  <a:lnTo>
                    <a:pt x="54281" y="53315"/>
                  </a:lnTo>
                  <a:lnTo>
                    <a:pt x="53184" y="53227"/>
                  </a:lnTo>
                  <a:lnTo>
                    <a:pt x="50902" y="53052"/>
                  </a:lnTo>
                  <a:lnTo>
                    <a:pt x="50069" y="53008"/>
                  </a:lnTo>
                  <a:lnTo>
                    <a:pt x="48269" y="53052"/>
                  </a:lnTo>
                  <a:lnTo>
                    <a:pt x="48182" y="53095"/>
                  </a:lnTo>
                  <a:lnTo>
                    <a:pt x="47041" y="53666"/>
                  </a:lnTo>
                  <a:lnTo>
                    <a:pt x="46997" y="53666"/>
                  </a:lnTo>
                  <a:lnTo>
                    <a:pt x="44935" y="55333"/>
                  </a:lnTo>
                  <a:lnTo>
                    <a:pt x="42872" y="56957"/>
                  </a:lnTo>
                  <a:lnTo>
                    <a:pt x="40371" y="58010"/>
                  </a:lnTo>
                  <a:lnTo>
                    <a:pt x="38089" y="58405"/>
                  </a:lnTo>
                  <a:lnTo>
                    <a:pt x="38045" y="58405"/>
                  </a:lnTo>
                  <a:lnTo>
                    <a:pt x="36904" y="58931"/>
                  </a:lnTo>
                  <a:lnTo>
                    <a:pt x="36861" y="58975"/>
                  </a:lnTo>
                  <a:lnTo>
                    <a:pt x="36378" y="59502"/>
                  </a:lnTo>
                  <a:lnTo>
                    <a:pt x="36334" y="59546"/>
                  </a:lnTo>
                  <a:lnTo>
                    <a:pt x="35018" y="61915"/>
                  </a:lnTo>
                  <a:lnTo>
                    <a:pt x="33350" y="63583"/>
                  </a:lnTo>
                  <a:lnTo>
                    <a:pt x="31156" y="65250"/>
                  </a:lnTo>
                  <a:lnTo>
                    <a:pt x="29445" y="64768"/>
                  </a:lnTo>
                  <a:lnTo>
                    <a:pt x="27031" y="64065"/>
                  </a:lnTo>
                  <a:lnTo>
                    <a:pt x="22994" y="62705"/>
                  </a:lnTo>
                  <a:lnTo>
                    <a:pt x="22907" y="62705"/>
                  </a:lnTo>
                  <a:lnTo>
                    <a:pt x="21985" y="62749"/>
                  </a:lnTo>
                  <a:lnTo>
                    <a:pt x="19967" y="63188"/>
                  </a:lnTo>
                  <a:lnTo>
                    <a:pt x="18475" y="63276"/>
                  </a:lnTo>
                  <a:lnTo>
                    <a:pt x="18387" y="63320"/>
                  </a:lnTo>
                  <a:lnTo>
                    <a:pt x="13165" y="66303"/>
                  </a:lnTo>
                  <a:lnTo>
                    <a:pt x="13121" y="66347"/>
                  </a:lnTo>
                  <a:lnTo>
                    <a:pt x="10708" y="68717"/>
                  </a:lnTo>
                  <a:lnTo>
                    <a:pt x="10181" y="68892"/>
                  </a:lnTo>
                  <a:lnTo>
                    <a:pt x="9567" y="68673"/>
                  </a:lnTo>
                  <a:lnTo>
                    <a:pt x="6934" y="66786"/>
                  </a:lnTo>
                  <a:lnTo>
                    <a:pt x="6013" y="65689"/>
                  </a:lnTo>
                  <a:lnTo>
                    <a:pt x="4740" y="63714"/>
                  </a:lnTo>
                  <a:lnTo>
                    <a:pt x="3555" y="61520"/>
                  </a:lnTo>
                  <a:lnTo>
                    <a:pt x="2327" y="59239"/>
                  </a:lnTo>
                  <a:lnTo>
                    <a:pt x="1537" y="58361"/>
                  </a:lnTo>
                  <a:lnTo>
                    <a:pt x="1493" y="58317"/>
                  </a:lnTo>
                  <a:lnTo>
                    <a:pt x="396" y="57878"/>
                  </a:lnTo>
                  <a:lnTo>
                    <a:pt x="352" y="57659"/>
                  </a:lnTo>
                  <a:lnTo>
                    <a:pt x="527" y="55728"/>
                  </a:lnTo>
                  <a:lnTo>
                    <a:pt x="878" y="52130"/>
                  </a:lnTo>
                  <a:lnTo>
                    <a:pt x="1054" y="51384"/>
                  </a:lnTo>
                  <a:lnTo>
                    <a:pt x="2370" y="49146"/>
                  </a:lnTo>
                  <a:lnTo>
                    <a:pt x="3687" y="47347"/>
                  </a:lnTo>
                  <a:lnTo>
                    <a:pt x="4608" y="45811"/>
                  </a:lnTo>
                  <a:lnTo>
                    <a:pt x="4608" y="45767"/>
                  </a:lnTo>
                  <a:lnTo>
                    <a:pt x="5398" y="43310"/>
                  </a:lnTo>
                  <a:lnTo>
                    <a:pt x="5969" y="40633"/>
                  </a:lnTo>
                  <a:lnTo>
                    <a:pt x="6364" y="38396"/>
                  </a:lnTo>
                  <a:lnTo>
                    <a:pt x="6671" y="35807"/>
                  </a:lnTo>
                  <a:lnTo>
                    <a:pt x="7285" y="31506"/>
                  </a:lnTo>
                  <a:lnTo>
                    <a:pt x="7987" y="27250"/>
                  </a:lnTo>
                  <a:lnTo>
                    <a:pt x="8953" y="25539"/>
                  </a:lnTo>
                  <a:lnTo>
                    <a:pt x="10664" y="23257"/>
                  </a:lnTo>
                  <a:lnTo>
                    <a:pt x="12595" y="20756"/>
                  </a:lnTo>
                  <a:lnTo>
                    <a:pt x="14789" y="17860"/>
                  </a:lnTo>
                  <a:lnTo>
                    <a:pt x="18694" y="12989"/>
                  </a:lnTo>
                  <a:lnTo>
                    <a:pt x="25934" y="7153"/>
                  </a:lnTo>
                  <a:lnTo>
                    <a:pt x="29708" y="4125"/>
                  </a:lnTo>
                  <a:lnTo>
                    <a:pt x="32385" y="1799"/>
                  </a:lnTo>
                  <a:lnTo>
                    <a:pt x="34447" y="307"/>
                  </a:lnTo>
                  <a:lnTo>
                    <a:pt x="34535" y="263"/>
                  </a:lnTo>
                  <a:lnTo>
                    <a:pt x="34535" y="220"/>
                  </a:lnTo>
                  <a:lnTo>
                    <a:pt x="34535" y="132"/>
                  </a:lnTo>
                  <a:lnTo>
                    <a:pt x="34491" y="88"/>
                  </a:lnTo>
                  <a:lnTo>
                    <a:pt x="34447" y="44"/>
                  </a:lnTo>
                  <a:lnTo>
                    <a:pt x="3440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1"/>
            <p:cNvSpPr/>
            <p:nvPr/>
          </p:nvSpPr>
          <p:spPr>
            <a:xfrm>
              <a:off x="1896800" y="3719200"/>
              <a:ext cx="560600" cy="444300"/>
            </a:xfrm>
            <a:custGeom>
              <a:rect b="b" l="l" r="r" t="t"/>
              <a:pathLst>
                <a:path extrusionOk="0" h="17772" w="22424">
                  <a:moveTo>
                    <a:pt x="6188" y="483"/>
                  </a:moveTo>
                  <a:lnTo>
                    <a:pt x="6670" y="1316"/>
                  </a:lnTo>
                  <a:lnTo>
                    <a:pt x="6758" y="1404"/>
                  </a:lnTo>
                  <a:lnTo>
                    <a:pt x="8513" y="2062"/>
                  </a:lnTo>
                  <a:lnTo>
                    <a:pt x="12550" y="3861"/>
                  </a:lnTo>
                  <a:lnTo>
                    <a:pt x="12813" y="4213"/>
                  </a:lnTo>
                  <a:lnTo>
                    <a:pt x="13384" y="5441"/>
                  </a:lnTo>
                  <a:lnTo>
                    <a:pt x="14393" y="7196"/>
                  </a:lnTo>
                  <a:lnTo>
                    <a:pt x="14920" y="9347"/>
                  </a:lnTo>
                  <a:lnTo>
                    <a:pt x="15359" y="10707"/>
                  </a:lnTo>
                  <a:lnTo>
                    <a:pt x="15359" y="10751"/>
                  </a:lnTo>
                  <a:lnTo>
                    <a:pt x="16105" y="11892"/>
                  </a:lnTo>
                  <a:lnTo>
                    <a:pt x="16148" y="11935"/>
                  </a:lnTo>
                  <a:lnTo>
                    <a:pt x="17070" y="12638"/>
                  </a:lnTo>
                  <a:lnTo>
                    <a:pt x="17114" y="12681"/>
                  </a:lnTo>
                  <a:lnTo>
                    <a:pt x="19439" y="13383"/>
                  </a:lnTo>
                  <a:lnTo>
                    <a:pt x="19527" y="13383"/>
                  </a:lnTo>
                  <a:lnTo>
                    <a:pt x="20712" y="13208"/>
                  </a:lnTo>
                  <a:lnTo>
                    <a:pt x="21985" y="13471"/>
                  </a:lnTo>
                  <a:lnTo>
                    <a:pt x="22028" y="13471"/>
                  </a:lnTo>
                  <a:lnTo>
                    <a:pt x="21897" y="13559"/>
                  </a:lnTo>
                  <a:lnTo>
                    <a:pt x="20668" y="14086"/>
                  </a:lnTo>
                  <a:lnTo>
                    <a:pt x="16105" y="15490"/>
                  </a:lnTo>
                  <a:lnTo>
                    <a:pt x="13735" y="16367"/>
                  </a:lnTo>
                  <a:lnTo>
                    <a:pt x="11234" y="17420"/>
                  </a:lnTo>
                  <a:lnTo>
                    <a:pt x="10883" y="17333"/>
                  </a:lnTo>
                  <a:lnTo>
                    <a:pt x="8733" y="16455"/>
                  </a:lnTo>
                  <a:lnTo>
                    <a:pt x="5222" y="15051"/>
                  </a:lnTo>
                  <a:lnTo>
                    <a:pt x="5178" y="15051"/>
                  </a:lnTo>
                  <a:lnTo>
                    <a:pt x="746" y="13866"/>
                  </a:lnTo>
                  <a:lnTo>
                    <a:pt x="395" y="13515"/>
                  </a:lnTo>
                  <a:lnTo>
                    <a:pt x="351" y="12901"/>
                  </a:lnTo>
                  <a:lnTo>
                    <a:pt x="702" y="11672"/>
                  </a:lnTo>
                  <a:lnTo>
                    <a:pt x="1229" y="10795"/>
                  </a:lnTo>
                  <a:lnTo>
                    <a:pt x="2633" y="8732"/>
                  </a:lnTo>
                  <a:lnTo>
                    <a:pt x="5091" y="4958"/>
                  </a:lnTo>
                  <a:lnTo>
                    <a:pt x="5134" y="4915"/>
                  </a:lnTo>
                  <a:lnTo>
                    <a:pt x="5749" y="2852"/>
                  </a:lnTo>
                  <a:lnTo>
                    <a:pt x="6056" y="746"/>
                  </a:lnTo>
                  <a:lnTo>
                    <a:pt x="6188" y="483"/>
                  </a:lnTo>
                  <a:close/>
                  <a:moveTo>
                    <a:pt x="6144" y="0"/>
                  </a:moveTo>
                  <a:lnTo>
                    <a:pt x="6056" y="44"/>
                  </a:lnTo>
                  <a:lnTo>
                    <a:pt x="6012" y="88"/>
                  </a:lnTo>
                  <a:lnTo>
                    <a:pt x="5749" y="614"/>
                  </a:lnTo>
                  <a:lnTo>
                    <a:pt x="5705" y="658"/>
                  </a:lnTo>
                  <a:lnTo>
                    <a:pt x="5398" y="2764"/>
                  </a:lnTo>
                  <a:lnTo>
                    <a:pt x="4783" y="4827"/>
                  </a:lnTo>
                  <a:lnTo>
                    <a:pt x="2370" y="8513"/>
                  </a:lnTo>
                  <a:lnTo>
                    <a:pt x="922" y="10619"/>
                  </a:lnTo>
                  <a:lnTo>
                    <a:pt x="395" y="11541"/>
                  </a:lnTo>
                  <a:lnTo>
                    <a:pt x="351" y="11584"/>
                  </a:lnTo>
                  <a:lnTo>
                    <a:pt x="0" y="12857"/>
                  </a:lnTo>
                  <a:lnTo>
                    <a:pt x="0" y="12901"/>
                  </a:lnTo>
                  <a:lnTo>
                    <a:pt x="44" y="13603"/>
                  </a:lnTo>
                  <a:lnTo>
                    <a:pt x="88" y="13691"/>
                  </a:lnTo>
                  <a:lnTo>
                    <a:pt x="527" y="14173"/>
                  </a:lnTo>
                  <a:lnTo>
                    <a:pt x="615" y="14217"/>
                  </a:lnTo>
                  <a:lnTo>
                    <a:pt x="5091" y="15358"/>
                  </a:lnTo>
                  <a:lnTo>
                    <a:pt x="8601" y="16806"/>
                  </a:lnTo>
                  <a:lnTo>
                    <a:pt x="10751" y="17684"/>
                  </a:lnTo>
                  <a:lnTo>
                    <a:pt x="10795" y="17684"/>
                  </a:lnTo>
                  <a:lnTo>
                    <a:pt x="11234" y="17772"/>
                  </a:lnTo>
                  <a:lnTo>
                    <a:pt x="11322" y="17728"/>
                  </a:lnTo>
                  <a:lnTo>
                    <a:pt x="13867" y="16675"/>
                  </a:lnTo>
                  <a:lnTo>
                    <a:pt x="16192" y="15841"/>
                  </a:lnTo>
                  <a:lnTo>
                    <a:pt x="20756" y="14437"/>
                  </a:lnTo>
                  <a:lnTo>
                    <a:pt x="20800" y="14437"/>
                  </a:lnTo>
                  <a:lnTo>
                    <a:pt x="22072" y="13866"/>
                  </a:lnTo>
                  <a:lnTo>
                    <a:pt x="22116" y="13866"/>
                  </a:lnTo>
                  <a:lnTo>
                    <a:pt x="22379" y="13603"/>
                  </a:lnTo>
                  <a:lnTo>
                    <a:pt x="22423" y="13559"/>
                  </a:lnTo>
                  <a:lnTo>
                    <a:pt x="22423" y="13471"/>
                  </a:lnTo>
                  <a:lnTo>
                    <a:pt x="22423" y="13427"/>
                  </a:lnTo>
                  <a:lnTo>
                    <a:pt x="22379" y="13340"/>
                  </a:lnTo>
                  <a:lnTo>
                    <a:pt x="22204" y="13164"/>
                  </a:lnTo>
                  <a:lnTo>
                    <a:pt x="22116" y="13120"/>
                  </a:lnTo>
                  <a:lnTo>
                    <a:pt x="20756" y="12857"/>
                  </a:lnTo>
                  <a:lnTo>
                    <a:pt x="20712" y="12857"/>
                  </a:lnTo>
                  <a:lnTo>
                    <a:pt x="19527" y="13032"/>
                  </a:lnTo>
                  <a:lnTo>
                    <a:pt x="17245" y="12374"/>
                  </a:lnTo>
                  <a:lnTo>
                    <a:pt x="16368" y="11672"/>
                  </a:lnTo>
                  <a:lnTo>
                    <a:pt x="15666" y="10575"/>
                  </a:lnTo>
                  <a:lnTo>
                    <a:pt x="15271" y="9259"/>
                  </a:lnTo>
                  <a:lnTo>
                    <a:pt x="14744" y="7065"/>
                  </a:lnTo>
                  <a:lnTo>
                    <a:pt x="14700" y="7021"/>
                  </a:lnTo>
                  <a:lnTo>
                    <a:pt x="13691" y="5266"/>
                  </a:lnTo>
                  <a:lnTo>
                    <a:pt x="13121" y="4037"/>
                  </a:lnTo>
                  <a:lnTo>
                    <a:pt x="13077" y="3993"/>
                  </a:lnTo>
                  <a:lnTo>
                    <a:pt x="12813" y="3598"/>
                  </a:lnTo>
                  <a:lnTo>
                    <a:pt x="12726" y="3554"/>
                  </a:lnTo>
                  <a:lnTo>
                    <a:pt x="8645" y="1755"/>
                  </a:lnTo>
                  <a:lnTo>
                    <a:pt x="6933" y="1097"/>
                  </a:lnTo>
                  <a:lnTo>
                    <a:pt x="6495" y="263"/>
                  </a:lnTo>
                  <a:lnTo>
                    <a:pt x="6451" y="219"/>
                  </a:lnTo>
                  <a:lnTo>
                    <a:pt x="6275" y="44"/>
                  </a:lnTo>
                  <a:lnTo>
                    <a:pt x="623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1"/>
            <p:cNvSpPr/>
            <p:nvPr/>
          </p:nvSpPr>
          <p:spPr>
            <a:xfrm>
              <a:off x="1870475" y="3665425"/>
              <a:ext cx="650550" cy="557325"/>
            </a:xfrm>
            <a:custGeom>
              <a:rect b="b" l="l" r="r" t="t"/>
              <a:pathLst>
                <a:path extrusionOk="0" h="22293" w="26022">
                  <a:moveTo>
                    <a:pt x="10224" y="352"/>
                  </a:moveTo>
                  <a:lnTo>
                    <a:pt x="10795" y="571"/>
                  </a:lnTo>
                  <a:lnTo>
                    <a:pt x="12945" y="2239"/>
                  </a:lnTo>
                  <a:lnTo>
                    <a:pt x="14832" y="3511"/>
                  </a:lnTo>
                  <a:lnTo>
                    <a:pt x="16017" y="4828"/>
                  </a:lnTo>
                  <a:lnTo>
                    <a:pt x="17026" y="6495"/>
                  </a:lnTo>
                  <a:lnTo>
                    <a:pt x="17947" y="8294"/>
                  </a:lnTo>
                  <a:lnTo>
                    <a:pt x="18430" y="10927"/>
                  </a:lnTo>
                  <a:lnTo>
                    <a:pt x="18957" y="13692"/>
                  </a:lnTo>
                  <a:lnTo>
                    <a:pt x="18957" y="13735"/>
                  </a:lnTo>
                  <a:lnTo>
                    <a:pt x="19308" y="14130"/>
                  </a:lnTo>
                  <a:lnTo>
                    <a:pt x="19395" y="14174"/>
                  </a:lnTo>
                  <a:lnTo>
                    <a:pt x="20800" y="14525"/>
                  </a:lnTo>
                  <a:lnTo>
                    <a:pt x="20843" y="14525"/>
                  </a:lnTo>
                  <a:lnTo>
                    <a:pt x="21940" y="14569"/>
                  </a:lnTo>
                  <a:lnTo>
                    <a:pt x="25363" y="15227"/>
                  </a:lnTo>
                  <a:lnTo>
                    <a:pt x="25583" y="15359"/>
                  </a:lnTo>
                  <a:lnTo>
                    <a:pt x="25670" y="15578"/>
                  </a:lnTo>
                  <a:lnTo>
                    <a:pt x="25583" y="16324"/>
                  </a:lnTo>
                  <a:lnTo>
                    <a:pt x="25407" y="16632"/>
                  </a:lnTo>
                  <a:lnTo>
                    <a:pt x="24968" y="16851"/>
                  </a:lnTo>
                  <a:lnTo>
                    <a:pt x="23915" y="17026"/>
                  </a:lnTo>
                  <a:lnTo>
                    <a:pt x="23871" y="17026"/>
                  </a:lnTo>
                  <a:lnTo>
                    <a:pt x="19659" y="18650"/>
                  </a:lnTo>
                  <a:lnTo>
                    <a:pt x="19615" y="18694"/>
                  </a:lnTo>
                  <a:lnTo>
                    <a:pt x="19132" y="19001"/>
                  </a:lnTo>
                  <a:lnTo>
                    <a:pt x="17772" y="19659"/>
                  </a:lnTo>
                  <a:lnTo>
                    <a:pt x="13164" y="21371"/>
                  </a:lnTo>
                  <a:lnTo>
                    <a:pt x="11804" y="21941"/>
                  </a:lnTo>
                  <a:lnTo>
                    <a:pt x="11278" y="21809"/>
                  </a:lnTo>
                  <a:lnTo>
                    <a:pt x="10093" y="21371"/>
                  </a:lnTo>
                  <a:lnTo>
                    <a:pt x="8074" y="20493"/>
                  </a:lnTo>
                  <a:lnTo>
                    <a:pt x="5661" y="19396"/>
                  </a:lnTo>
                  <a:lnTo>
                    <a:pt x="878" y="17377"/>
                  </a:lnTo>
                  <a:lnTo>
                    <a:pt x="483" y="16544"/>
                  </a:lnTo>
                  <a:lnTo>
                    <a:pt x="395" y="16193"/>
                  </a:lnTo>
                  <a:lnTo>
                    <a:pt x="351" y="15842"/>
                  </a:lnTo>
                  <a:lnTo>
                    <a:pt x="351" y="15491"/>
                  </a:lnTo>
                  <a:lnTo>
                    <a:pt x="395" y="15140"/>
                  </a:lnTo>
                  <a:lnTo>
                    <a:pt x="439" y="14789"/>
                  </a:lnTo>
                  <a:lnTo>
                    <a:pt x="571" y="14481"/>
                  </a:lnTo>
                  <a:lnTo>
                    <a:pt x="834" y="13779"/>
                  </a:lnTo>
                  <a:lnTo>
                    <a:pt x="1141" y="13121"/>
                  </a:lnTo>
                  <a:lnTo>
                    <a:pt x="1580" y="12463"/>
                  </a:lnTo>
                  <a:lnTo>
                    <a:pt x="2458" y="11190"/>
                  </a:lnTo>
                  <a:lnTo>
                    <a:pt x="3116" y="10269"/>
                  </a:lnTo>
                  <a:lnTo>
                    <a:pt x="3379" y="9830"/>
                  </a:lnTo>
                  <a:lnTo>
                    <a:pt x="3642" y="9435"/>
                  </a:lnTo>
                  <a:lnTo>
                    <a:pt x="4915" y="6890"/>
                  </a:lnTo>
                  <a:lnTo>
                    <a:pt x="4915" y="6846"/>
                  </a:lnTo>
                  <a:lnTo>
                    <a:pt x="5617" y="4345"/>
                  </a:lnTo>
                  <a:lnTo>
                    <a:pt x="6144" y="2327"/>
                  </a:lnTo>
                  <a:lnTo>
                    <a:pt x="6889" y="1493"/>
                  </a:lnTo>
                  <a:lnTo>
                    <a:pt x="8381" y="966"/>
                  </a:lnTo>
                  <a:lnTo>
                    <a:pt x="8469" y="878"/>
                  </a:lnTo>
                  <a:lnTo>
                    <a:pt x="8908" y="352"/>
                  </a:lnTo>
                  <a:close/>
                  <a:moveTo>
                    <a:pt x="8776" y="1"/>
                  </a:moveTo>
                  <a:lnTo>
                    <a:pt x="8732" y="45"/>
                  </a:lnTo>
                  <a:lnTo>
                    <a:pt x="8206" y="615"/>
                  </a:lnTo>
                  <a:lnTo>
                    <a:pt x="6758" y="1186"/>
                  </a:lnTo>
                  <a:lnTo>
                    <a:pt x="6670" y="1230"/>
                  </a:lnTo>
                  <a:lnTo>
                    <a:pt x="5836" y="2107"/>
                  </a:lnTo>
                  <a:lnTo>
                    <a:pt x="5792" y="2195"/>
                  </a:lnTo>
                  <a:lnTo>
                    <a:pt x="5310" y="4257"/>
                  </a:lnTo>
                  <a:lnTo>
                    <a:pt x="4608" y="6715"/>
                  </a:lnTo>
                  <a:lnTo>
                    <a:pt x="3335" y="9260"/>
                  </a:lnTo>
                  <a:lnTo>
                    <a:pt x="3072" y="9655"/>
                  </a:lnTo>
                  <a:lnTo>
                    <a:pt x="2809" y="10093"/>
                  </a:lnTo>
                  <a:lnTo>
                    <a:pt x="2194" y="10971"/>
                  </a:lnTo>
                  <a:lnTo>
                    <a:pt x="1712" y="11629"/>
                  </a:lnTo>
                  <a:lnTo>
                    <a:pt x="1229" y="12287"/>
                  </a:lnTo>
                  <a:lnTo>
                    <a:pt x="834" y="12989"/>
                  </a:lnTo>
                  <a:lnTo>
                    <a:pt x="483" y="13692"/>
                  </a:lnTo>
                  <a:lnTo>
                    <a:pt x="176" y="14437"/>
                  </a:lnTo>
                  <a:lnTo>
                    <a:pt x="88" y="14789"/>
                  </a:lnTo>
                  <a:lnTo>
                    <a:pt x="44" y="15140"/>
                  </a:lnTo>
                  <a:lnTo>
                    <a:pt x="0" y="15534"/>
                  </a:lnTo>
                  <a:lnTo>
                    <a:pt x="0" y="15886"/>
                  </a:lnTo>
                  <a:lnTo>
                    <a:pt x="88" y="16280"/>
                  </a:lnTo>
                  <a:lnTo>
                    <a:pt x="176" y="16675"/>
                  </a:lnTo>
                  <a:lnTo>
                    <a:pt x="615" y="17597"/>
                  </a:lnTo>
                  <a:lnTo>
                    <a:pt x="702" y="17685"/>
                  </a:lnTo>
                  <a:lnTo>
                    <a:pt x="5529" y="19747"/>
                  </a:lnTo>
                  <a:lnTo>
                    <a:pt x="7899" y="20800"/>
                  </a:lnTo>
                  <a:lnTo>
                    <a:pt x="9961" y="21678"/>
                  </a:lnTo>
                  <a:lnTo>
                    <a:pt x="11190" y="22160"/>
                  </a:lnTo>
                  <a:lnTo>
                    <a:pt x="11804" y="22292"/>
                  </a:lnTo>
                  <a:lnTo>
                    <a:pt x="11892" y="22248"/>
                  </a:lnTo>
                  <a:lnTo>
                    <a:pt x="13296" y="21678"/>
                  </a:lnTo>
                  <a:lnTo>
                    <a:pt x="17903" y="19966"/>
                  </a:lnTo>
                  <a:lnTo>
                    <a:pt x="19308" y="19352"/>
                  </a:lnTo>
                  <a:lnTo>
                    <a:pt x="19308" y="19308"/>
                  </a:lnTo>
                  <a:lnTo>
                    <a:pt x="19834" y="19001"/>
                  </a:lnTo>
                  <a:lnTo>
                    <a:pt x="23959" y="17377"/>
                  </a:lnTo>
                  <a:lnTo>
                    <a:pt x="25056" y="17202"/>
                  </a:lnTo>
                  <a:lnTo>
                    <a:pt x="25100" y="17202"/>
                  </a:lnTo>
                  <a:lnTo>
                    <a:pt x="25626" y="16895"/>
                  </a:lnTo>
                  <a:lnTo>
                    <a:pt x="25670" y="16851"/>
                  </a:lnTo>
                  <a:lnTo>
                    <a:pt x="25890" y="16500"/>
                  </a:lnTo>
                  <a:lnTo>
                    <a:pt x="25934" y="16412"/>
                  </a:lnTo>
                  <a:lnTo>
                    <a:pt x="26021" y="15578"/>
                  </a:lnTo>
                  <a:lnTo>
                    <a:pt x="26021" y="15491"/>
                  </a:lnTo>
                  <a:lnTo>
                    <a:pt x="25846" y="15183"/>
                  </a:lnTo>
                  <a:lnTo>
                    <a:pt x="25802" y="15096"/>
                  </a:lnTo>
                  <a:lnTo>
                    <a:pt x="25539" y="14920"/>
                  </a:lnTo>
                  <a:lnTo>
                    <a:pt x="25451" y="14876"/>
                  </a:lnTo>
                  <a:lnTo>
                    <a:pt x="21984" y="14218"/>
                  </a:lnTo>
                  <a:lnTo>
                    <a:pt x="20843" y="14174"/>
                  </a:lnTo>
                  <a:lnTo>
                    <a:pt x="19527" y="13867"/>
                  </a:lnTo>
                  <a:lnTo>
                    <a:pt x="19264" y="13560"/>
                  </a:lnTo>
                  <a:lnTo>
                    <a:pt x="18781" y="10839"/>
                  </a:lnTo>
                  <a:lnTo>
                    <a:pt x="18298" y="8206"/>
                  </a:lnTo>
                  <a:lnTo>
                    <a:pt x="18255" y="8163"/>
                  </a:lnTo>
                  <a:lnTo>
                    <a:pt x="17333" y="6320"/>
                  </a:lnTo>
                  <a:lnTo>
                    <a:pt x="16324" y="4652"/>
                  </a:lnTo>
                  <a:lnTo>
                    <a:pt x="16280" y="4608"/>
                  </a:lnTo>
                  <a:lnTo>
                    <a:pt x="15051" y="3292"/>
                  </a:lnTo>
                  <a:lnTo>
                    <a:pt x="15051" y="3248"/>
                  </a:lnTo>
                  <a:lnTo>
                    <a:pt x="13164" y="1932"/>
                  </a:lnTo>
                  <a:lnTo>
                    <a:pt x="11014" y="264"/>
                  </a:lnTo>
                  <a:lnTo>
                    <a:pt x="10970" y="264"/>
                  </a:lnTo>
                  <a:lnTo>
                    <a:pt x="1035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1"/>
            <p:cNvSpPr/>
            <p:nvPr/>
          </p:nvSpPr>
          <p:spPr>
            <a:xfrm>
              <a:off x="1686175" y="3501975"/>
              <a:ext cx="889700" cy="781100"/>
            </a:xfrm>
            <a:custGeom>
              <a:rect b="b" l="l" r="r" t="t"/>
              <a:pathLst>
                <a:path extrusionOk="0" h="31244" w="35588">
                  <a:moveTo>
                    <a:pt x="16807" y="352"/>
                  </a:moveTo>
                  <a:lnTo>
                    <a:pt x="17070" y="615"/>
                  </a:lnTo>
                  <a:lnTo>
                    <a:pt x="17509" y="1405"/>
                  </a:lnTo>
                  <a:lnTo>
                    <a:pt x="18430" y="3423"/>
                  </a:lnTo>
                  <a:lnTo>
                    <a:pt x="18474" y="3511"/>
                  </a:lnTo>
                  <a:lnTo>
                    <a:pt x="19878" y="4345"/>
                  </a:lnTo>
                  <a:lnTo>
                    <a:pt x="21765" y="5968"/>
                  </a:lnTo>
                  <a:lnTo>
                    <a:pt x="23784" y="7768"/>
                  </a:lnTo>
                  <a:lnTo>
                    <a:pt x="25627" y="10093"/>
                  </a:lnTo>
                  <a:lnTo>
                    <a:pt x="27689" y="13428"/>
                  </a:lnTo>
                  <a:lnTo>
                    <a:pt x="28128" y="15490"/>
                  </a:lnTo>
                  <a:lnTo>
                    <a:pt x="28567" y="18299"/>
                  </a:lnTo>
                  <a:lnTo>
                    <a:pt x="28918" y="19703"/>
                  </a:lnTo>
                  <a:lnTo>
                    <a:pt x="28961" y="19835"/>
                  </a:lnTo>
                  <a:lnTo>
                    <a:pt x="29488" y="20273"/>
                  </a:lnTo>
                  <a:lnTo>
                    <a:pt x="29576" y="20317"/>
                  </a:lnTo>
                  <a:lnTo>
                    <a:pt x="30761" y="20537"/>
                  </a:lnTo>
                  <a:lnTo>
                    <a:pt x="32955" y="20888"/>
                  </a:lnTo>
                  <a:lnTo>
                    <a:pt x="35236" y="21809"/>
                  </a:lnTo>
                  <a:lnTo>
                    <a:pt x="35192" y="21897"/>
                  </a:lnTo>
                  <a:lnTo>
                    <a:pt x="34841" y="22467"/>
                  </a:lnTo>
                  <a:lnTo>
                    <a:pt x="34841" y="22511"/>
                  </a:lnTo>
                  <a:lnTo>
                    <a:pt x="34271" y="24003"/>
                  </a:lnTo>
                  <a:lnTo>
                    <a:pt x="33876" y="24661"/>
                  </a:lnTo>
                  <a:lnTo>
                    <a:pt x="33350" y="25012"/>
                  </a:lnTo>
                  <a:lnTo>
                    <a:pt x="31024" y="25276"/>
                  </a:lnTo>
                  <a:lnTo>
                    <a:pt x="30980" y="25320"/>
                  </a:lnTo>
                  <a:lnTo>
                    <a:pt x="28172" y="26329"/>
                  </a:lnTo>
                  <a:lnTo>
                    <a:pt x="28128" y="26373"/>
                  </a:lnTo>
                  <a:lnTo>
                    <a:pt x="26636" y="27514"/>
                  </a:lnTo>
                  <a:lnTo>
                    <a:pt x="24222" y="28655"/>
                  </a:lnTo>
                  <a:lnTo>
                    <a:pt x="21941" y="29532"/>
                  </a:lnTo>
                  <a:lnTo>
                    <a:pt x="20361" y="30190"/>
                  </a:lnTo>
                  <a:lnTo>
                    <a:pt x="19220" y="30673"/>
                  </a:lnTo>
                  <a:lnTo>
                    <a:pt x="18825" y="30805"/>
                  </a:lnTo>
                  <a:lnTo>
                    <a:pt x="18474" y="30849"/>
                  </a:lnTo>
                  <a:lnTo>
                    <a:pt x="18123" y="30849"/>
                  </a:lnTo>
                  <a:lnTo>
                    <a:pt x="17816" y="30761"/>
                  </a:lnTo>
                  <a:lnTo>
                    <a:pt x="17421" y="30585"/>
                  </a:lnTo>
                  <a:lnTo>
                    <a:pt x="16894" y="30366"/>
                  </a:lnTo>
                  <a:lnTo>
                    <a:pt x="16104" y="30015"/>
                  </a:lnTo>
                  <a:lnTo>
                    <a:pt x="15095" y="29620"/>
                  </a:lnTo>
                  <a:lnTo>
                    <a:pt x="13779" y="29093"/>
                  </a:lnTo>
                  <a:lnTo>
                    <a:pt x="12067" y="28523"/>
                  </a:lnTo>
                  <a:lnTo>
                    <a:pt x="9303" y="27909"/>
                  </a:lnTo>
                  <a:lnTo>
                    <a:pt x="9259" y="27909"/>
                  </a:lnTo>
                  <a:lnTo>
                    <a:pt x="7592" y="28304"/>
                  </a:lnTo>
                  <a:lnTo>
                    <a:pt x="5749" y="28128"/>
                  </a:lnTo>
                  <a:lnTo>
                    <a:pt x="5705" y="28128"/>
                  </a:lnTo>
                  <a:lnTo>
                    <a:pt x="4476" y="28304"/>
                  </a:lnTo>
                  <a:lnTo>
                    <a:pt x="4432" y="28304"/>
                  </a:lnTo>
                  <a:lnTo>
                    <a:pt x="966" y="29488"/>
                  </a:lnTo>
                  <a:lnTo>
                    <a:pt x="746" y="29357"/>
                  </a:lnTo>
                  <a:lnTo>
                    <a:pt x="351" y="28567"/>
                  </a:lnTo>
                  <a:lnTo>
                    <a:pt x="395" y="27952"/>
                  </a:lnTo>
                  <a:lnTo>
                    <a:pt x="615" y="26855"/>
                  </a:lnTo>
                  <a:lnTo>
                    <a:pt x="1404" y="25539"/>
                  </a:lnTo>
                  <a:lnTo>
                    <a:pt x="2150" y="24793"/>
                  </a:lnTo>
                  <a:lnTo>
                    <a:pt x="4037" y="24179"/>
                  </a:lnTo>
                  <a:lnTo>
                    <a:pt x="5529" y="24925"/>
                  </a:lnTo>
                  <a:lnTo>
                    <a:pt x="5661" y="24925"/>
                  </a:lnTo>
                  <a:lnTo>
                    <a:pt x="6144" y="24749"/>
                  </a:lnTo>
                  <a:lnTo>
                    <a:pt x="6187" y="24749"/>
                  </a:lnTo>
                  <a:lnTo>
                    <a:pt x="6582" y="24486"/>
                  </a:lnTo>
                  <a:lnTo>
                    <a:pt x="6626" y="24442"/>
                  </a:lnTo>
                  <a:lnTo>
                    <a:pt x="6846" y="24003"/>
                  </a:lnTo>
                  <a:lnTo>
                    <a:pt x="6890" y="23915"/>
                  </a:lnTo>
                  <a:lnTo>
                    <a:pt x="6846" y="23038"/>
                  </a:lnTo>
                  <a:lnTo>
                    <a:pt x="6846" y="22994"/>
                  </a:lnTo>
                  <a:lnTo>
                    <a:pt x="6714" y="22292"/>
                  </a:lnTo>
                  <a:lnTo>
                    <a:pt x="6846" y="21458"/>
                  </a:lnTo>
                  <a:lnTo>
                    <a:pt x="7855" y="19089"/>
                  </a:lnTo>
                  <a:lnTo>
                    <a:pt x="10268" y="15578"/>
                  </a:lnTo>
                  <a:lnTo>
                    <a:pt x="11278" y="13691"/>
                  </a:lnTo>
                  <a:lnTo>
                    <a:pt x="11278" y="13604"/>
                  </a:lnTo>
                  <a:lnTo>
                    <a:pt x="11278" y="12770"/>
                  </a:lnTo>
                  <a:lnTo>
                    <a:pt x="12155" y="8952"/>
                  </a:lnTo>
                  <a:lnTo>
                    <a:pt x="12375" y="8470"/>
                  </a:lnTo>
                  <a:lnTo>
                    <a:pt x="13252" y="7504"/>
                  </a:lnTo>
                  <a:lnTo>
                    <a:pt x="14569" y="6671"/>
                  </a:lnTo>
                  <a:lnTo>
                    <a:pt x="15446" y="6276"/>
                  </a:lnTo>
                  <a:lnTo>
                    <a:pt x="15490" y="6232"/>
                  </a:lnTo>
                  <a:lnTo>
                    <a:pt x="15534" y="6144"/>
                  </a:lnTo>
                  <a:lnTo>
                    <a:pt x="15622" y="5837"/>
                  </a:lnTo>
                  <a:lnTo>
                    <a:pt x="15622" y="5793"/>
                  </a:lnTo>
                  <a:lnTo>
                    <a:pt x="15446" y="3555"/>
                  </a:lnTo>
                  <a:lnTo>
                    <a:pt x="15534" y="1844"/>
                  </a:lnTo>
                  <a:lnTo>
                    <a:pt x="15841" y="966"/>
                  </a:lnTo>
                  <a:lnTo>
                    <a:pt x="16455" y="396"/>
                  </a:lnTo>
                  <a:lnTo>
                    <a:pt x="16807" y="352"/>
                  </a:lnTo>
                  <a:close/>
                  <a:moveTo>
                    <a:pt x="16850" y="1"/>
                  </a:moveTo>
                  <a:lnTo>
                    <a:pt x="16368" y="45"/>
                  </a:lnTo>
                  <a:lnTo>
                    <a:pt x="16280" y="88"/>
                  </a:lnTo>
                  <a:lnTo>
                    <a:pt x="15578" y="703"/>
                  </a:lnTo>
                  <a:lnTo>
                    <a:pt x="15534" y="791"/>
                  </a:lnTo>
                  <a:lnTo>
                    <a:pt x="15183" y="1756"/>
                  </a:lnTo>
                  <a:lnTo>
                    <a:pt x="15183" y="1800"/>
                  </a:lnTo>
                  <a:lnTo>
                    <a:pt x="15095" y="3555"/>
                  </a:lnTo>
                  <a:lnTo>
                    <a:pt x="15271" y="5793"/>
                  </a:lnTo>
                  <a:lnTo>
                    <a:pt x="15227" y="6012"/>
                  </a:lnTo>
                  <a:lnTo>
                    <a:pt x="14437" y="6319"/>
                  </a:lnTo>
                  <a:lnTo>
                    <a:pt x="14393" y="6363"/>
                  </a:lnTo>
                  <a:lnTo>
                    <a:pt x="13033" y="7241"/>
                  </a:lnTo>
                  <a:lnTo>
                    <a:pt x="12989" y="7241"/>
                  </a:lnTo>
                  <a:lnTo>
                    <a:pt x="12111" y="8250"/>
                  </a:lnTo>
                  <a:lnTo>
                    <a:pt x="12067" y="8294"/>
                  </a:lnTo>
                  <a:lnTo>
                    <a:pt x="11848" y="8821"/>
                  </a:lnTo>
                  <a:lnTo>
                    <a:pt x="11804" y="8865"/>
                  </a:lnTo>
                  <a:lnTo>
                    <a:pt x="10970" y="12726"/>
                  </a:lnTo>
                  <a:lnTo>
                    <a:pt x="10927" y="12770"/>
                  </a:lnTo>
                  <a:lnTo>
                    <a:pt x="10927" y="13560"/>
                  </a:lnTo>
                  <a:lnTo>
                    <a:pt x="9961" y="15403"/>
                  </a:lnTo>
                  <a:lnTo>
                    <a:pt x="7548" y="18913"/>
                  </a:lnTo>
                  <a:lnTo>
                    <a:pt x="7548" y="18957"/>
                  </a:lnTo>
                  <a:lnTo>
                    <a:pt x="6538" y="21370"/>
                  </a:lnTo>
                  <a:lnTo>
                    <a:pt x="6495" y="21370"/>
                  </a:lnTo>
                  <a:lnTo>
                    <a:pt x="6363" y="22248"/>
                  </a:lnTo>
                  <a:lnTo>
                    <a:pt x="6363" y="22336"/>
                  </a:lnTo>
                  <a:lnTo>
                    <a:pt x="6495" y="23082"/>
                  </a:lnTo>
                  <a:lnTo>
                    <a:pt x="6538" y="23872"/>
                  </a:lnTo>
                  <a:lnTo>
                    <a:pt x="6319" y="24223"/>
                  </a:lnTo>
                  <a:lnTo>
                    <a:pt x="6012" y="24442"/>
                  </a:lnTo>
                  <a:lnTo>
                    <a:pt x="5617" y="24574"/>
                  </a:lnTo>
                  <a:lnTo>
                    <a:pt x="4125" y="23872"/>
                  </a:lnTo>
                  <a:lnTo>
                    <a:pt x="3993" y="23828"/>
                  </a:lnTo>
                  <a:lnTo>
                    <a:pt x="1975" y="24486"/>
                  </a:lnTo>
                  <a:lnTo>
                    <a:pt x="1931" y="24530"/>
                  </a:lnTo>
                  <a:lnTo>
                    <a:pt x="1141" y="25276"/>
                  </a:lnTo>
                  <a:lnTo>
                    <a:pt x="1141" y="25320"/>
                  </a:lnTo>
                  <a:lnTo>
                    <a:pt x="307" y="26680"/>
                  </a:lnTo>
                  <a:lnTo>
                    <a:pt x="307" y="26768"/>
                  </a:lnTo>
                  <a:lnTo>
                    <a:pt x="44" y="27865"/>
                  </a:lnTo>
                  <a:lnTo>
                    <a:pt x="44" y="27909"/>
                  </a:lnTo>
                  <a:lnTo>
                    <a:pt x="0" y="28611"/>
                  </a:lnTo>
                  <a:lnTo>
                    <a:pt x="44" y="28698"/>
                  </a:lnTo>
                  <a:lnTo>
                    <a:pt x="483" y="29576"/>
                  </a:lnTo>
                  <a:lnTo>
                    <a:pt x="527" y="29664"/>
                  </a:lnTo>
                  <a:lnTo>
                    <a:pt x="834" y="29839"/>
                  </a:lnTo>
                  <a:lnTo>
                    <a:pt x="1010" y="29839"/>
                  </a:lnTo>
                  <a:lnTo>
                    <a:pt x="4564" y="28655"/>
                  </a:lnTo>
                  <a:lnTo>
                    <a:pt x="5705" y="28479"/>
                  </a:lnTo>
                  <a:lnTo>
                    <a:pt x="7592" y="28655"/>
                  </a:lnTo>
                  <a:lnTo>
                    <a:pt x="7636" y="28655"/>
                  </a:lnTo>
                  <a:lnTo>
                    <a:pt x="9303" y="28260"/>
                  </a:lnTo>
                  <a:lnTo>
                    <a:pt x="11980" y="28874"/>
                  </a:lnTo>
                  <a:lnTo>
                    <a:pt x="13647" y="29444"/>
                  </a:lnTo>
                  <a:lnTo>
                    <a:pt x="14964" y="29927"/>
                  </a:lnTo>
                  <a:lnTo>
                    <a:pt x="15973" y="30366"/>
                  </a:lnTo>
                  <a:lnTo>
                    <a:pt x="16763" y="30717"/>
                  </a:lnTo>
                  <a:lnTo>
                    <a:pt x="17684" y="31068"/>
                  </a:lnTo>
                  <a:lnTo>
                    <a:pt x="18079" y="31200"/>
                  </a:lnTo>
                  <a:lnTo>
                    <a:pt x="18386" y="31243"/>
                  </a:lnTo>
                  <a:lnTo>
                    <a:pt x="18781" y="31200"/>
                  </a:lnTo>
                  <a:lnTo>
                    <a:pt x="19220" y="31068"/>
                  </a:lnTo>
                  <a:lnTo>
                    <a:pt x="19790" y="30849"/>
                  </a:lnTo>
                  <a:lnTo>
                    <a:pt x="20493" y="30541"/>
                  </a:lnTo>
                  <a:lnTo>
                    <a:pt x="22072" y="29883"/>
                  </a:lnTo>
                  <a:lnTo>
                    <a:pt x="24354" y="28962"/>
                  </a:lnTo>
                  <a:lnTo>
                    <a:pt x="26811" y="27821"/>
                  </a:lnTo>
                  <a:lnTo>
                    <a:pt x="26855" y="27821"/>
                  </a:lnTo>
                  <a:lnTo>
                    <a:pt x="28347" y="26636"/>
                  </a:lnTo>
                  <a:lnTo>
                    <a:pt x="31068" y="25627"/>
                  </a:lnTo>
                  <a:lnTo>
                    <a:pt x="33437" y="25364"/>
                  </a:lnTo>
                  <a:lnTo>
                    <a:pt x="33525" y="25320"/>
                  </a:lnTo>
                  <a:lnTo>
                    <a:pt x="34095" y="24925"/>
                  </a:lnTo>
                  <a:lnTo>
                    <a:pt x="34139" y="24881"/>
                  </a:lnTo>
                  <a:lnTo>
                    <a:pt x="34578" y="24179"/>
                  </a:lnTo>
                  <a:lnTo>
                    <a:pt x="34622" y="24135"/>
                  </a:lnTo>
                  <a:lnTo>
                    <a:pt x="35149" y="22643"/>
                  </a:lnTo>
                  <a:lnTo>
                    <a:pt x="35500" y="22072"/>
                  </a:lnTo>
                  <a:lnTo>
                    <a:pt x="35500" y="22029"/>
                  </a:lnTo>
                  <a:lnTo>
                    <a:pt x="35587" y="21765"/>
                  </a:lnTo>
                  <a:lnTo>
                    <a:pt x="35587" y="21634"/>
                  </a:lnTo>
                  <a:lnTo>
                    <a:pt x="35500" y="21546"/>
                  </a:lnTo>
                  <a:lnTo>
                    <a:pt x="33086" y="20581"/>
                  </a:lnTo>
                  <a:lnTo>
                    <a:pt x="33042" y="20581"/>
                  </a:lnTo>
                  <a:lnTo>
                    <a:pt x="30848" y="20186"/>
                  </a:lnTo>
                  <a:lnTo>
                    <a:pt x="29664" y="19966"/>
                  </a:lnTo>
                  <a:lnTo>
                    <a:pt x="29225" y="19571"/>
                  </a:lnTo>
                  <a:lnTo>
                    <a:pt x="28918" y="18211"/>
                  </a:lnTo>
                  <a:lnTo>
                    <a:pt x="28479" y="15403"/>
                  </a:lnTo>
                  <a:lnTo>
                    <a:pt x="28040" y="13296"/>
                  </a:lnTo>
                  <a:lnTo>
                    <a:pt x="28040" y="13253"/>
                  </a:lnTo>
                  <a:lnTo>
                    <a:pt x="25934" y="9918"/>
                  </a:lnTo>
                  <a:lnTo>
                    <a:pt x="25934" y="9874"/>
                  </a:lnTo>
                  <a:lnTo>
                    <a:pt x="24047" y="7548"/>
                  </a:lnTo>
                  <a:lnTo>
                    <a:pt x="21984" y="5705"/>
                  </a:lnTo>
                  <a:lnTo>
                    <a:pt x="20098" y="4082"/>
                  </a:lnTo>
                  <a:lnTo>
                    <a:pt x="20054" y="4038"/>
                  </a:lnTo>
                  <a:lnTo>
                    <a:pt x="18737" y="3248"/>
                  </a:lnTo>
                  <a:lnTo>
                    <a:pt x="17816" y="1229"/>
                  </a:lnTo>
                  <a:lnTo>
                    <a:pt x="17377" y="439"/>
                  </a:lnTo>
                  <a:lnTo>
                    <a:pt x="17333" y="396"/>
                  </a:lnTo>
                  <a:lnTo>
                    <a:pt x="16982" y="45"/>
                  </a:lnTo>
                  <a:lnTo>
                    <a:pt x="1693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1"/>
            <p:cNvSpPr/>
            <p:nvPr/>
          </p:nvSpPr>
          <p:spPr>
            <a:xfrm>
              <a:off x="2461750" y="3614975"/>
              <a:ext cx="388375" cy="286350"/>
            </a:xfrm>
            <a:custGeom>
              <a:rect b="b" l="l" r="r" t="t"/>
              <a:pathLst>
                <a:path extrusionOk="0" h="11454" w="15535">
                  <a:moveTo>
                    <a:pt x="2546" y="351"/>
                  </a:moveTo>
                  <a:lnTo>
                    <a:pt x="5135" y="527"/>
                  </a:lnTo>
                  <a:lnTo>
                    <a:pt x="7504" y="1010"/>
                  </a:lnTo>
                  <a:lnTo>
                    <a:pt x="9786" y="1273"/>
                  </a:lnTo>
                  <a:lnTo>
                    <a:pt x="9830" y="1273"/>
                  </a:lnTo>
                  <a:lnTo>
                    <a:pt x="11761" y="966"/>
                  </a:lnTo>
                  <a:lnTo>
                    <a:pt x="12814" y="1141"/>
                  </a:lnTo>
                  <a:lnTo>
                    <a:pt x="14130" y="1756"/>
                  </a:lnTo>
                  <a:lnTo>
                    <a:pt x="14569" y="2194"/>
                  </a:lnTo>
                  <a:lnTo>
                    <a:pt x="15140" y="3906"/>
                  </a:lnTo>
                  <a:lnTo>
                    <a:pt x="15183" y="4345"/>
                  </a:lnTo>
                  <a:lnTo>
                    <a:pt x="14481" y="5485"/>
                  </a:lnTo>
                  <a:lnTo>
                    <a:pt x="12858" y="7504"/>
                  </a:lnTo>
                  <a:lnTo>
                    <a:pt x="11936" y="8908"/>
                  </a:lnTo>
                  <a:lnTo>
                    <a:pt x="10357" y="9961"/>
                  </a:lnTo>
                  <a:lnTo>
                    <a:pt x="7855" y="10970"/>
                  </a:lnTo>
                  <a:lnTo>
                    <a:pt x="6758" y="11102"/>
                  </a:lnTo>
                  <a:lnTo>
                    <a:pt x="5925" y="11014"/>
                  </a:lnTo>
                  <a:lnTo>
                    <a:pt x="4521" y="10268"/>
                  </a:lnTo>
                  <a:lnTo>
                    <a:pt x="3072" y="9259"/>
                  </a:lnTo>
                  <a:lnTo>
                    <a:pt x="2721" y="8820"/>
                  </a:lnTo>
                  <a:lnTo>
                    <a:pt x="2327" y="6758"/>
                  </a:lnTo>
                  <a:lnTo>
                    <a:pt x="2283" y="6714"/>
                  </a:lnTo>
                  <a:lnTo>
                    <a:pt x="527" y="4081"/>
                  </a:lnTo>
                  <a:lnTo>
                    <a:pt x="352" y="3160"/>
                  </a:lnTo>
                  <a:lnTo>
                    <a:pt x="835" y="2063"/>
                  </a:lnTo>
                  <a:lnTo>
                    <a:pt x="1581" y="878"/>
                  </a:lnTo>
                  <a:lnTo>
                    <a:pt x="2019" y="527"/>
                  </a:lnTo>
                  <a:lnTo>
                    <a:pt x="2546" y="351"/>
                  </a:lnTo>
                  <a:close/>
                  <a:moveTo>
                    <a:pt x="2458" y="0"/>
                  </a:moveTo>
                  <a:lnTo>
                    <a:pt x="1888" y="220"/>
                  </a:lnTo>
                  <a:lnTo>
                    <a:pt x="1844" y="220"/>
                  </a:lnTo>
                  <a:lnTo>
                    <a:pt x="1317" y="615"/>
                  </a:lnTo>
                  <a:lnTo>
                    <a:pt x="1273" y="659"/>
                  </a:lnTo>
                  <a:lnTo>
                    <a:pt x="527" y="1887"/>
                  </a:lnTo>
                  <a:lnTo>
                    <a:pt x="1" y="3072"/>
                  </a:lnTo>
                  <a:lnTo>
                    <a:pt x="1" y="3160"/>
                  </a:lnTo>
                  <a:lnTo>
                    <a:pt x="176" y="4169"/>
                  </a:lnTo>
                  <a:lnTo>
                    <a:pt x="220" y="4213"/>
                  </a:lnTo>
                  <a:lnTo>
                    <a:pt x="1975" y="6846"/>
                  </a:lnTo>
                  <a:lnTo>
                    <a:pt x="2414" y="8952"/>
                  </a:lnTo>
                  <a:lnTo>
                    <a:pt x="2458" y="8996"/>
                  </a:lnTo>
                  <a:lnTo>
                    <a:pt x="2809" y="9479"/>
                  </a:lnTo>
                  <a:lnTo>
                    <a:pt x="2853" y="9522"/>
                  </a:lnTo>
                  <a:lnTo>
                    <a:pt x="4345" y="10576"/>
                  </a:lnTo>
                  <a:lnTo>
                    <a:pt x="5793" y="11365"/>
                  </a:lnTo>
                  <a:lnTo>
                    <a:pt x="5881" y="11365"/>
                  </a:lnTo>
                  <a:lnTo>
                    <a:pt x="6758" y="11453"/>
                  </a:lnTo>
                  <a:lnTo>
                    <a:pt x="7943" y="11321"/>
                  </a:lnTo>
                  <a:lnTo>
                    <a:pt x="7987" y="11321"/>
                  </a:lnTo>
                  <a:lnTo>
                    <a:pt x="10488" y="10312"/>
                  </a:lnTo>
                  <a:lnTo>
                    <a:pt x="10532" y="10268"/>
                  </a:lnTo>
                  <a:lnTo>
                    <a:pt x="12156" y="9215"/>
                  </a:lnTo>
                  <a:lnTo>
                    <a:pt x="12200" y="9127"/>
                  </a:lnTo>
                  <a:lnTo>
                    <a:pt x="13165" y="7679"/>
                  </a:lnTo>
                  <a:lnTo>
                    <a:pt x="14789" y="5705"/>
                  </a:lnTo>
                  <a:lnTo>
                    <a:pt x="14789" y="5661"/>
                  </a:lnTo>
                  <a:lnTo>
                    <a:pt x="15491" y="4476"/>
                  </a:lnTo>
                  <a:lnTo>
                    <a:pt x="15535" y="4388"/>
                  </a:lnTo>
                  <a:lnTo>
                    <a:pt x="15491" y="3862"/>
                  </a:lnTo>
                  <a:lnTo>
                    <a:pt x="15491" y="3818"/>
                  </a:lnTo>
                  <a:lnTo>
                    <a:pt x="14876" y="2019"/>
                  </a:lnTo>
                  <a:lnTo>
                    <a:pt x="14832" y="1975"/>
                  </a:lnTo>
                  <a:lnTo>
                    <a:pt x="14394" y="1492"/>
                  </a:lnTo>
                  <a:lnTo>
                    <a:pt x="14306" y="1448"/>
                  </a:lnTo>
                  <a:lnTo>
                    <a:pt x="12946" y="790"/>
                  </a:lnTo>
                  <a:lnTo>
                    <a:pt x="12902" y="790"/>
                  </a:lnTo>
                  <a:lnTo>
                    <a:pt x="11805" y="615"/>
                  </a:lnTo>
                  <a:lnTo>
                    <a:pt x="11761" y="615"/>
                  </a:lnTo>
                  <a:lnTo>
                    <a:pt x="9830" y="922"/>
                  </a:lnTo>
                  <a:lnTo>
                    <a:pt x="7548" y="659"/>
                  </a:lnTo>
                  <a:lnTo>
                    <a:pt x="5179" y="176"/>
                  </a:lnTo>
                  <a:lnTo>
                    <a:pt x="254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1"/>
            <p:cNvSpPr/>
            <p:nvPr/>
          </p:nvSpPr>
          <p:spPr>
            <a:xfrm>
              <a:off x="2519900" y="1399025"/>
              <a:ext cx="942350" cy="1523750"/>
            </a:xfrm>
            <a:custGeom>
              <a:rect b="b" l="l" r="r" t="t"/>
              <a:pathLst>
                <a:path extrusionOk="0" h="60950" w="37694">
                  <a:moveTo>
                    <a:pt x="36026" y="0"/>
                  </a:moveTo>
                  <a:lnTo>
                    <a:pt x="35983" y="44"/>
                  </a:lnTo>
                  <a:lnTo>
                    <a:pt x="35939" y="88"/>
                  </a:lnTo>
                  <a:lnTo>
                    <a:pt x="35895" y="132"/>
                  </a:lnTo>
                  <a:lnTo>
                    <a:pt x="35895" y="220"/>
                  </a:lnTo>
                  <a:lnTo>
                    <a:pt x="35895" y="263"/>
                  </a:lnTo>
                  <a:lnTo>
                    <a:pt x="35939" y="307"/>
                  </a:lnTo>
                  <a:lnTo>
                    <a:pt x="36070" y="439"/>
                  </a:lnTo>
                  <a:lnTo>
                    <a:pt x="37080" y="1975"/>
                  </a:lnTo>
                  <a:lnTo>
                    <a:pt x="37299" y="2808"/>
                  </a:lnTo>
                  <a:lnTo>
                    <a:pt x="37343" y="3598"/>
                  </a:lnTo>
                  <a:lnTo>
                    <a:pt x="37036" y="5573"/>
                  </a:lnTo>
                  <a:lnTo>
                    <a:pt x="36904" y="8864"/>
                  </a:lnTo>
                  <a:lnTo>
                    <a:pt x="36641" y="9873"/>
                  </a:lnTo>
                  <a:lnTo>
                    <a:pt x="35851" y="11804"/>
                  </a:lnTo>
                  <a:lnTo>
                    <a:pt x="34578" y="14612"/>
                  </a:lnTo>
                  <a:lnTo>
                    <a:pt x="33394" y="17070"/>
                  </a:lnTo>
                  <a:lnTo>
                    <a:pt x="31112" y="20448"/>
                  </a:lnTo>
                  <a:lnTo>
                    <a:pt x="31112" y="20536"/>
                  </a:lnTo>
                  <a:lnTo>
                    <a:pt x="31156" y="20624"/>
                  </a:lnTo>
                  <a:lnTo>
                    <a:pt x="31507" y="21107"/>
                  </a:lnTo>
                  <a:lnTo>
                    <a:pt x="32472" y="22511"/>
                  </a:lnTo>
                  <a:lnTo>
                    <a:pt x="32867" y="24573"/>
                  </a:lnTo>
                  <a:lnTo>
                    <a:pt x="33525" y="26811"/>
                  </a:lnTo>
                  <a:lnTo>
                    <a:pt x="33613" y="28522"/>
                  </a:lnTo>
                  <a:lnTo>
                    <a:pt x="33657" y="31682"/>
                  </a:lnTo>
                  <a:lnTo>
                    <a:pt x="33657" y="35368"/>
                  </a:lnTo>
                  <a:lnTo>
                    <a:pt x="33437" y="38132"/>
                  </a:lnTo>
                  <a:lnTo>
                    <a:pt x="33130" y="38922"/>
                  </a:lnTo>
                  <a:lnTo>
                    <a:pt x="30805" y="41774"/>
                  </a:lnTo>
                  <a:lnTo>
                    <a:pt x="28391" y="43486"/>
                  </a:lnTo>
                  <a:lnTo>
                    <a:pt x="25495" y="45021"/>
                  </a:lnTo>
                  <a:lnTo>
                    <a:pt x="23301" y="46162"/>
                  </a:lnTo>
                  <a:lnTo>
                    <a:pt x="20098" y="47874"/>
                  </a:lnTo>
                  <a:lnTo>
                    <a:pt x="16895" y="49980"/>
                  </a:lnTo>
                  <a:lnTo>
                    <a:pt x="16017" y="50726"/>
                  </a:lnTo>
                  <a:lnTo>
                    <a:pt x="14042" y="51559"/>
                  </a:lnTo>
                  <a:lnTo>
                    <a:pt x="13998" y="51559"/>
                  </a:lnTo>
                  <a:lnTo>
                    <a:pt x="12682" y="52349"/>
                  </a:lnTo>
                  <a:lnTo>
                    <a:pt x="12638" y="52349"/>
                  </a:lnTo>
                  <a:lnTo>
                    <a:pt x="11146" y="53490"/>
                  </a:lnTo>
                  <a:lnTo>
                    <a:pt x="9128" y="54499"/>
                  </a:lnTo>
                  <a:lnTo>
                    <a:pt x="5222" y="56693"/>
                  </a:lnTo>
                  <a:lnTo>
                    <a:pt x="3335" y="58142"/>
                  </a:lnTo>
                  <a:lnTo>
                    <a:pt x="88" y="60643"/>
                  </a:lnTo>
                  <a:lnTo>
                    <a:pt x="44" y="60687"/>
                  </a:lnTo>
                  <a:lnTo>
                    <a:pt x="1" y="60730"/>
                  </a:lnTo>
                  <a:lnTo>
                    <a:pt x="1" y="60818"/>
                  </a:lnTo>
                  <a:lnTo>
                    <a:pt x="44" y="60862"/>
                  </a:lnTo>
                  <a:lnTo>
                    <a:pt x="88" y="60950"/>
                  </a:lnTo>
                  <a:lnTo>
                    <a:pt x="176" y="60950"/>
                  </a:lnTo>
                  <a:lnTo>
                    <a:pt x="308" y="60906"/>
                  </a:lnTo>
                  <a:lnTo>
                    <a:pt x="3555" y="58405"/>
                  </a:lnTo>
                  <a:lnTo>
                    <a:pt x="5398" y="57001"/>
                  </a:lnTo>
                  <a:lnTo>
                    <a:pt x="9303" y="54807"/>
                  </a:lnTo>
                  <a:lnTo>
                    <a:pt x="11278" y="53797"/>
                  </a:lnTo>
                  <a:lnTo>
                    <a:pt x="11322" y="53797"/>
                  </a:lnTo>
                  <a:lnTo>
                    <a:pt x="12857" y="52613"/>
                  </a:lnTo>
                  <a:lnTo>
                    <a:pt x="14174" y="51867"/>
                  </a:lnTo>
                  <a:lnTo>
                    <a:pt x="16149" y="51033"/>
                  </a:lnTo>
                  <a:lnTo>
                    <a:pt x="16192" y="51033"/>
                  </a:lnTo>
                  <a:lnTo>
                    <a:pt x="17114" y="50243"/>
                  </a:lnTo>
                  <a:lnTo>
                    <a:pt x="20273" y="48181"/>
                  </a:lnTo>
                  <a:lnTo>
                    <a:pt x="23477" y="46469"/>
                  </a:lnTo>
                  <a:lnTo>
                    <a:pt x="25627" y="45328"/>
                  </a:lnTo>
                  <a:lnTo>
                    <a:pt x="28567" y="43793"/>
                  </a:lnTo>
                  <a:lnTo>
                    <a:pt x="28567" y="43749"/>
                  </a:lnTo>
                  <a:lnTo>
                    <a:pt x="31024" y="42037"/>
                  </a:lnTo>
                  <a:lnTo>
                    <a:pt x="31068" y="42037"/>
                  </a:lnTo>
                  <a:lnTo>
                    <a:pt x="33437" y="39141"/>
                  </a:lnTo>
                  <a:lnTo>
                    <a:pt x="33437" y="39054"/>
                  </a:lnTo>
                  <a:lnTo>
                    <a:pt x="33789" y="38220"/>
                  </a:lnTo>
                  <a:lnTo>
                    <a:pt x="33789" y="38176"/>
                  </a:lnTo>
                  <a:lnTo>
                    <a:pt x="34008" y="35412"/>
                  </a:lnTo>
                  <a:lnTo>
                    <a:pt x="34008" y="31682"/>
                  </a:lnTo>
                  <a:lnTo>
                    <a:pt x="33964" y="28522"/>
                  </a:lnTo>
                  <a:lnTo>
                    <a:pt x="33876" y="26767"/>
                  </a:lnTo>
                  <a:lnTo>
                    <a:pt x="33876" y="26723"/>
                  </a:lnTo>
                  <a:lnTo>
                    <a:pt x="33218" y="24529"/>
                  </a:lnTo>
                  <a:lnTo>
                    <a:pt x="32823" y="22423"/>
                  </a:lnTo>
                  <a:lnTo>
                    <a:pt x="32779" y="22335"/>
                  </a:lnTo>
                  <a:lnTo>
                    <a:pt x="31814" y="20887"/>
                  </a:lnTo>
                  <a:lnTo>
                    <a:pt x="31770" y="20887"/>
                  </a:lnTo>
                  <a:lnTo>
                    <a:pt x="31507" y="20536"/>
                  </a:lnTo>
                  <a:lnTo>
                    <a:pt x="33701" y="17245"/>
                  </a:lnTo>
                  <a:lnTo>
                    <a:pt x="33701" y="17201"/>
                  </a:lnTo>
                  <a:lnTo>
                    <a:pt x="34886" y="14744"/>
                  </a:lnTo>
                  <a:lnTo>
                    <a:pt x="36202" y="11936"/>
                  </a:lnTo>
                  <a:lnTo>
                    <a:pt x="36992" y="10005"/>
                  </a:lnTo>
                  <a:lnTo>
                    <a:pt x="36992" y="9961"/>
                  </a:lnTo>
                  <a:lnTo>
                    <a:pt x="37255" y="8908"/>
                  </a:lnTo>
                  <a:lnTo>
                    <a:pt x="37255" y="8864"/>
                  </a:lnTo>
                  <a:lnTo>
                    <a:pt x="37387" y="5617"/>
                  </a:lnTo>
                  <a:lnTo>
                    <a:pt x="37694" y="3642"/>
                  </a:lnTo>
                  <a:lnTo>
                    <a:pt x="37650" y="2765"/>
                  </a:lnTo>
                  <a:lnTo>
                    <a:pt x="37650" y="2721"/>
                  </a:lnTo>
                  <a:lnTo>
                    <a:pt x="37387" y="1843"/>
                  </a:lnTo>
                  <a:lnTo>
                    <a:pt x="36377" y="220"/>
                  </a:lnTo>
                  <a:lnTo>
                    <a:pt x="36334" y="176"/>
                  </a:lnTo>
                  <a:lnTo>
                    <a:pt x="36158" y="44"/>
                  </a:lnTo>
                  <a:lnTo>
                    <a:pt x="3611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1"/>
            <p:cNvSpPr/>
            <p:nvPr/>
          </p:nvSpPr>
          <p:spPr>
            <a:xfrm>
              <a:off x="2547325" y="1444000"/>
              <a:ext cx="957725" cy="1504025"/>
            </a:xfrm>
            <a:custGeom>
              <a:rect b="b" l="l" r="r" t="t"/>
              <a:pathLst>
                <a:path extrusionOk="0" h="60161" w="38309">
                  <a:moveTo>
                    <a:pt x="36772" y="0"/>
                  </a:moveTo>
                  <a:lnTo>
                    <a:pt x="36685" y="44"/>
                  </a:lnTo>
                  <a:lnTo>
                    <a:pt x="36685" y="88"/>
                  </a:lnTo>
                  <a:lnTo>
                    <a:pt x="36641" y="176"/>
                  </a:lnTo>
                  <a:lnTo>
                    <a:pt x="36685" y="220"/>
                  </a:lnTo>
                  <a:lnTo>
                    <a:pt x="37387" y="1580"/>
                  </a:lnTo>
                  <a:lnTo>
                    <a:pt x="37913" y="3160"/>
                  </a:lnTo>
                  <a:lnTo>
                    <a:pt x="37913" y="4739"/>
                  </a:lnTo>
                  <a:lnTo>
                    <a:pt x="37299" y="7328"/>
                  </a:lnTo>
                  <a:lnTo>
                    <a:pt x="36246" y="10575"/>
                  </a:lnTo>
                  <a:lnTo>
                    <a:pt x="36202" y="10663"/>
                  </a:lnTo>
                  <a:lnTo>
                    <a:pt x="36421" y="13033"/>
                  </a:lnTo>
                  <a:lnTo>
                    <a:pt x="36158" y="15183"/>
                  </a:lnTo>
                  <a:lnTo>
                    <a:pt x="36070" y="17465"/>
                  </a:lnTo>
                  <a:lnTo>
                    <a:pt x="35807" y="20141"/>
                  </a:lnTo>
                  <a:lnTo>
                    <a:pt x="35851" y="20185"/>
                  </a:lnTo>
                  <a:lnTo>
                    <a:pt x="36465" y="22116"/>
                  </a:lnTo>
                  <a:lnTo>
                    <a:pt x="36597" y="25758"/>
                  </a:lnTo>
                  <a:lnTo>
                    <a:pt x="36597" y="25802"/>
                  </a:lnTo>
                  <a:lnTo>
                    <a:pt x="36904" y="27601"/>
                  </a:lnTo>
                  <a:lnTo>
                    <a:pt x="36948" y="29488"/>
                  </a:lnTo>
                  <a:lnTo>
                    <a:pt x="36860" y="32077"/>
                  </a:lnTo>
                  <a:lnTo>
                    <a:pt x="36597" y="34578"/>
                  </a:lnTo>
                  <a:lnTo>
                    <a:pt x="36070" y="36333"/>
                  </a:lnTo>
                  <a:lnTo>
                    <a:pt x="34798" y="38308"/>
                  </a:lnTo>
                  <a:lnTo>
                    <a:pt x="33043" y="41511"/>
                  </a:lnTo>
                  <a:lnTo>
                    <a:pt x="31770" y="42827"/>
                  </a:lnTo>
                  <a:lnTo>
                    <a:pt x="30849" y="43047"/>
                  </a:lnTo>
                  <a:lnTo>
                    <a:pt x="29620" y="43091"/>
                  </a:lnTo>
                  <a:lnTo>
                    <a:pt x="29532" y="43091"/>
                  </a:lnTo>
                  <a:lnTo>
                    <a:pt x="27294" y="44319"/>
                  </a:lnTo>
                  <a:lnTo>
                    <a:pt x="22029" y="46996"/>
                  </a:lnTo>
                  <a:lnTo>
                    <a:pt x="18035" y="49058"/>
                  </a:lnTo>
                  <a:lnTo>
                    <a:pt x="15534" y="50682"/>
                  </a:lnTo>
                  <a:lnTo>
                    <a:pt x="12155" y="52086"/>
                  </a:lnTo>
                  <a:lnTo>
                    <a:pt x="12112" y="52086"/>
                  </a:lnTo>
                  <a:lnTo>
                    <a:pt x="10532" y="53008"/>
                  </a:lnTo>
                  <a:lnTo>
                    <a:pt x="8996" y="53841"/>
                  </a:lnTo>
                  <a:lnTo>
                    <a:pt x="7416" y="54675"/>
                  </a:lnTo>
                  <a:lnTo>
                    <a:pt x="5881" y="55597"/>
                  </a:lnTo>
                  <a:lnTo>
                    <a:pt x="5135" y="56079"/>
                  </a:lnTo>
                  <a:lnTo>
                    <a:pt x="4389" y="56562"/>
                  </a:lnTo>
                  <a:lnTo>
                    <a:pt x="3686" y="57089"/>
                  </a:lnTo>
                  <a:lnTo>
                    <a:pt x="2984" y="57659"/>
                  </a:lnTo>
                  <a:lnTo>
                    <a:pt x="88" y="59853"/>
                  </a:lnTo>
                  <a:lnTo>
                    <a:pt x="44" y="59897"/>
                  </a:lnTo>
                  <a:lnTo>
                    <a:pt x="1" y="59941"/>
                  </a:lnTo>
                  <a:lnTo>
                    <a:pt x="1" y="60028"/>
                  </a:lnTo>
                  <a:lnTo>
                    <a:pt x="44" y="60072"/>
                  </a:lnTo>
                  <a:lnTo>
                    <a:pt x="88" y="60116"/>
                  </a:lnTo>
                  <a:lnTo>
                    <a:pt x="176" y="60160"/>
                  </a:lnTo>
                  <a:lnTo>
                    <a:pt x="308" y="60116"/>
                  </a:lnTo>
                  <a:lnTo>
                    <a:pt x="3204" y="57922"/>
                  </a:lnTo>
                  <a:lnTo>
                    <a:pt x="3906" y="57352"/>
                  </a:lnTo>
                  <a:lnTo>
                    <a:pt x="4608" y="56825"/>
                  </a:lnTo>
                  <a:lnTo>
                    <a:pt x="5354" y="56343"/>
                  </a:lnTo>
                  <a:lnTo>
                    <a:pt x="6100" y="55860"/>
                  </a:lnTo>
                  <a:lnTo>
                    <a:pt x="7592" y="54982"/>
                  </a:lnTo>
                  <a:lnTo>
                    <a:pt x="9128" y="54149"/>
                  </a:lnTo>
                  <a:lnTo>
                    <a:pt x="10707" y="53315"/>
                  </a:lnTo>
                  <a:lnTo>
                    <a:pt x="12287" y="52393"/>
                  </a:lnTo>
                  <a:lnTo>
                    <a:pt x="15666" y="51033"/>
                  </a:lnTo>
                  <a:lnTo>
                    <a:pt x="15710" y="50989"/>
                  </a:lnTo>
                  <a:lnTo>
                    <a:pt x="18211" y="49366"/>
                  </a:lnTo>
                  <a:lnTo>
                    <a:pt x="22160" y="47303"/>
                  </a:lnTo>
                  <a:lnTo>
                    <a:pt x="27470" y="44626"/>
                  </a:lnTo>
                  <a:lnTo>
                    <a:pt x="29664" y="43442"/>
                  </a:lnTo>
                  <a:lnTo>
                    <a:pt x="30892" y="43398"/>
                  </a:lnTo>
                  <a:lnTo>
                    <a:pt x="30936" y="43398"/>
                  </a:lnTo>
                  <a:lnTo>
                    <a:pt x="31902" y="43135"/>
                  </a:lnTo>
                  <a:lnTo>
                    <a:pt x="31989" y="43091"/>
                  </a:lnTo>
                  <a:lnTo>
                    <a:pt x="33306" y="41730"/>
                  </a:lnTo>
                  <a:lnTo>
                    <a:pt x="33350" y="41687"/>
                  </a:lnTo>
                  <a:lnTo>
                    <a:pt x="35105" y="38483"/>
                  </a:lnTo>
                  <a:lnTo>
                    <a:pt x="36377" y="36509"/>
                  </a:lnTo>
                  <a:lnTo>
                    <a:pt x="36377" y="36465"/>
                  </a:lnTo>
                  <a:lnTo>
                    <a:pt x="36904" y="34666"/>
                  </a:lnTo>
                  <a:lnTo>
                    <a:pt x="36904" y="34622"/>
                  </a:lnTo>
                  <a:lnTo>
                    <a:pt x="37211" y="32077"/>
                  </a:lnTo>
                  <a:lnTo>
                    <a:pt x="37299" y="29488"/>
                  </a:lnTo>
                  <a:lnTo>
                    <a:pt x="37211" y="27557"/>
                  </a:lnTo>
                  <a:lnTo>
                    <a:pt x="36948" y="25758"/>
                  </a:lnTo>
                  <a:lnTo>
                    <a:pt x="36816" y="22116"/>
                  </a:lnTo>
                  <a:lnTo>
                    <a:pt x="36816" y="22028"/>
                  </a:lnTo>
                  <a:lnTo>
                    <a:pt x="36158" y="20141"/>
                  </a:lnTo>
                  <a:lnTo>
                    <a:pt x="36421" y="17508"/>
                  </a:lnTo>
                  <a:lnTo>
                    <a:pt x="36509" y="15183"/>
                  </a:lnTo>
                  <a:lnTo>
                    <a:pt x="36772" y="13077"/>
                  </a:lnTo>
                  <a:lnTo>
                    <a:pt x="36772" y="13033"/>
                  </a:lnTo>
                  <a:lnTo>
                    <a:pt x="36597" y="10663"/>
                  </a:lnTo>
                  <a:lnTo>
                    <a:pt x="37650" y="7416"/>
                  </a:lnTo>
                  <a:lnTo>
                    <a:pt x="38264" y="4783"/>
                  </a:lnTo>
                  <a:lnTo>
                    <a:pt x="38308" y="4739"/>
                  </a:lnTo>
                  <a:lnTo>
                    <a:pt x="38264" y="3116"/>
                  </a:lnTo>
                  <a:lnTo>
                    <a:pt x="38264" y="3072"/>
                  </a:lnTo>
                  <a:lnTo>
                    <a:pt x="37738" y="1448"/>
                  </a:lnTo>
                  <a:lnTo>
                    <a:pt x="36992" y="88"/>
                  </a:lnTo>
                  <a:lnTo>
                    <a:pt x="3694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1"/>
            <p:cNvSpPr/>
            <p:nvPr/>
          </p:nvSpPr>
          <p:spPr>
            <a:xfrm>
              <a:off x="2816100" y="3080725"/>
              <a:ext cx="767925" cy="218325"/>
            </a:xfrm>
            <a:custGeom>
              <a:rect b="b" l="l" r="r" t="t"/>
              <a:pathLst>
                <a:path extrusionOk="0" h="8733" w="30717">
                  <a:moveTo>
                    <a:pt x="11234" y="1"/>
                  </a:moveTo>
                  <a:lnTo>
                    <a:pt x="7899" y="1054"/>
                  </a:lnTo>
                  <a:lnTo>
                    <a:pt x="3555" y="2019"/>
                  </a:lnTo>
                  <a:lnTo>
                    <a:pt x="3511" y="2019"/>
                  </a:lnTo>
                  <a:lnTo>
                    <a:pt x="88" y="4038"/>
                  </a:lnTo>
                  <a:lnTo>
                    <a:pt x="44" y="4082"/>
                  </a:lnTo>
                  <a:lnTo>
                    <a:pt x="0" y="4125"/>
                  </a:lnTo>
                  <a:lnTo>
                    <a:pt x="0" y="4213"/>
                  </a:lnTo>
                  <a:lnTo>
                    <a:pt x="44" y="4257"/>
                  </a:lnTo>
                  <a:lnTo>
                    <a:pt x="88" y="4345"/>
                  </a:lnTo>
                  <a:lnTo>
                    <a:pt x="264" y="4345"/>
                  </a:lnTo>
                  <a:lnTo>
                    <a:pt x="3686" y="2326"/>
                  </a:lnTo>
                  <a:lnTo>
                    <a:pt x="7987" y="1361"/>
                  </a:lnTo>
                  <a:lnTo>
                    <a:pt x="10312" y="659"/>
                  </a:lnTo>
                  <a:lnTo>
                    <a:pt x="11278" y="352"/>
                  </a:lnTo>
                  <a:lnTo>
                    <a:pt x="11497" y="396"/>
                  </a:lnTo>
                  <a:lnTo>
                    <a:pt x="13384" y="2326"/>
                  </a:lnTo>
                  <a:lnTo>
                    <a:pt x="13428" y="2326"/>
                  </a:lnTo>
                  <a:lnTo>
                    <a:pt x="15753" y="4257"/>
                  </a:lnTo>
                  <a:lnTo>
                    <a:pt x="15797" y="4301"/>
                  </a:lnTo>
                  <a:lnTo>
                    <a:pt x="18913" y="5968"/>
                  </a:lnTo>
                  <a:lnTo>
                    <a:pt x="20887" y="6846"/>
                  </a:lnTo>
                  <a:lnTo>
                    <a:pt x="23213" y="7636"/>
                  </a:lnTo>
                  <a:lnTo>
                    <a:pt x="26021" y="8645"/>
                  </a:lnTo>
                  <a:lnTo>
                    <a:pt x="26065" y="8645"/>
                  </a:lnTo>
                  <a:lnTo>
                    <a:pt x="26943" y="8733"/>
                  </a:lnTo>
                  <a:lnTo>
                    <a:pt x="26987" y="8733"/>
                  </a:lnTo>
                  <a:lnTo>
                    <a:pt x="27777" y="8557"/>
                  </a:lnTo>
                  <a:lnTo>
                    <a:pt x="27821" y="8557"/>
                  </a:lnTo>
                  <a:lnTo>
                    <a:pt x="28874" y="7943"/>
                  </a:lnTo>
                  <a:lnTo>
                    <a:pt x="28961" y="7899"/>
                  </a:lnTo>
                  <a:lnTo>
                    <a:pt x="30366" y="5881"/>
                  </a:lnTo>
                  <a:lnTo>
                    <a:pt x="30366" y="5837"/>
                  </a:lnTo>
                  <a:lnTo>
                    <a:pt x="30717" y="5003"/>
                  </a:lnTo>
                  <a:lnTo>
                    <a:pt x="30717" y="4915"/>
                  </a:lnTo>
                  <a:lnTo>
                    <a:pt x="30322" y="3423"/>
                  </a:lnTo>
                  <a:lnTo>
                    <a:pt x="30278" y="3379"/>
                  </a:lnTo>
                  <a:lnTo>
                    <a:pt x="29225" y="1054"/>
                  </a:lnTo>
                  <a:lnTo>
                    <a:pt x="29181" y="1010"/>
                  </a:lnTo>
                  <a:lnTo>
                    <a:pt x="29093" y="966"/>
                  </a:lnTo>
                  <a:lnTo>
                    <a:pt x="28961" y="966"/>
                  </a:lnTo>
                  <a:lnTo>
                    <a:pt x="28918" y="1010"/>
                  </a:lnTo>
                  <a:lnTo>
                    <a:pt x="28874" y="1054"/>
                  </a:lnTo>
                  <a:lnTo>
                    <a:pt x="28874" y="1142"/>
                  </a:lnTo>
                  <a:lnTo>
                    <a:pt x="28874" y="1185"/>
                  </a:lnTo>
                  <a:lnTo>
                    <a:pt x="29971" y="3511"/>
                  </a:lnTo>
                  <a:lnTo>
                    <a:pt x="30366" y="4915"/>
                  </a:lnTo>
                  <a:lnTo>
                    <a:pt x="30058" y="5705"/>
                  </a:lnTo>
                  <a:lnTo>
                    <a:pt x="28698" y="7636"/>
                  </a:lnTo>
                  <a:lnTo>
                    <a:pt x="27689" y="8250"/>
                  </a:lnTo>
                  <a:lnTo>
                    <a:pt x="26943" y="8382"/>
                  </a:lnTo>
                  <a:lnTo>
                    <a:pt x="26153" y="8294"/>
                  </a:lnTo>
                  <a:lnTo>
                    <a:pt x="23301" y="7285"/>
                  </a:lnTo>
                  <a:lnTo>
                    <a:pt x="21019" y="6539"/>
                  </a:lnTo>
                  <a:lnTo>
                    <a:pt x="19044" y="5661"/>
                  </a:lnTo>
                  <a:lnTo>
                    <a:pt x="15973" y="3994"/>
                  </a:lnTo>
                  <a:lnTo>
                    <a:pt x="13647" y="2063"/>
                  </a:lnTo>
                  <a:lnTo>
                    <a:pt x="11672" y="88"/>
                  </a:lnTo>
                  <a:lnTo>
                    <a:pt x="11585" y="45"/>
                  </a:lnTo>
                  <a:lnTo>
                    <a:pt x="1132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1"/>
            <p:cNvSpPr/>
            <p:nvPr/>
          </p:nvSpPr>
          <p:spPr>
            <a:xfrm>
              <a:off x="2745875" y="2864625"/>
              <a:ext cx="868875" cy="266600"/>
            </a:xfrm>
            <a:custGeom>
              <a:rect b="b" l="l" r="r" t="t"/>
              <a:pathLst>
                <a:path extrusionOk="0" h="10664" w="34755">
                  <a:moveTo>
                    <a:pt x="34535" y="0"/>
                  </a:moveTo>
                  <a:lnTo>
                    <a:pt x="34491" y="44"/>
                  </a:lnTo>
                  <a:lnTo>
                    <a:pt x="34447" y="88"/>
                  </a:lnTo>
                  <a:lnTo>
                    <a:pt x="33438" y="1492"/>
                  </a:lnTo>
                  <a:lnTo>
                    <a:pt x="32034" y="3730"/>
                  </a:lnTo>
                  <a:lnTo>
                    <a:pt x="32034" y="3774"/>
                  </a:lnTo>
                  <a:lnTo>
                    <a:pt x="31419" y="5441"/>
                  </a:lnTo>
                  <a:lnTo>
                    <a:pt x="31419" y="5485"/>
                  </a:lnTo>
                  <a:lnTo>
                    <a:pt x="31156" y="7635"/>
                  </a:lnTo>
                  <a:lnTo>
                    <a:pt x="31112" y="10049"/>
                  </a:lnTo>
                  <a:lnTo>
                    <a:pt x="30937" y="10268"/>
                  </a:lnTo>
                  <a:lnTo>
                    <a:pt x="30454" y="10312"/>
                  </a:lnTo>
                  <a:lnTo>
                    <a:pt x="29971" y="10268"/>
                  </a:lnTo>
                  <a:lnTo>
                    <a:pt x="29489" y="10180"/>
                  </a:lnTo>
                  <a:lnTo>
                    <a:pt x="29006" y="10049"/>
                  </a:lnTo>
                  <a:lnTo>
                    <a:pt x="28523" y="9873"/>
                  </a:lnTo>
                  <a:lnTo>
                    <a:pt x="28041" y="9654"/>
                  </a:lnTo>
                  <a:lnTo>
                    <a:pt x="27558" y="9391"/>
                  </a:lnTo>
                  <a:lnTo>
                    <a:pt x="27119" y="9127"/>
                  </a:lnTo>
                  <a:lnTo>
                    <a:pt x="26241" y="8513"/>
                  </a:lnTo>
                  <a:lnTo>
                    <a:pt x="25452" y="7943"/>
                  </a:lnTo>
                  <a:lnTo>
                    <a:pt x="24750" y="7372"/>
                  </a:lnTo>
                  <a:lnTo>
                    <a:pt x="24179" y="6846"/>
                  </a:lnTo>
                  <a:lnTo>
                    <a:pt x="19308" y="2677"/>
                  </a:lnTo>
                  <a:lnTo>
                    <a:pt x="19264" y="2633"/>
                  </a:lnTo>
                  <a:lnTo>
                    <a:pt x="17992" y="2019"/>
                  </a:lnTo>
                  <a:lnTo>
                    <a:pt x="17948" y="2019"/>
                  </a:lnTo>
                  <a:lnTo>
                    <a:pt x="17246" y="1931"/>
                  </a:lnTo>
                  <a:lnTo>
                    <a:pt x="17158" y="1975"/>
                  </a:lnTo>
                  <a:lnTo>
                    <a:pt x="16500" y="2370"/>
                  </a:lnTo>
                  <a:lnTo>
                    <a:pt x="16456" y="2414"/>
                  </a:lnTo>
                  <a:lnTo>
                    <a:pt x="14789" y="3993"/>
                  </a:lnTo>
                  <a:lnTo>
                    <a:pt x="13604" y="4827"/>
                  </a:lnTo>
                  <a:lnTo>
                    <a:pt x="12331" y="5222"/>
                  </a:lnTo>
                  <a:lnTo>
                    <a:pt x="10313" y="5529"/>
                  </a:lnTo>
                  <a:lnTo>
                    <a:pt x="10269" y="5529"/>
                  </a:lnTo>
                  <a:lnTo>
                    <a:pt x="8338" y="6143"/>
                  </a:lnTo>
                  <a:lnTo>
                    <a:pt x="5925" y="6714"/>
                  </a:lnTo>
                  <a:lnTo>
                    <a:pt x="5881" y="6714"/>
                  </a:lnTo>
                  <a:lnTo>
                    <a:pt x="4126" y="7460"/>
                  </a:lnTo>
                  <a:lnTo>
                    <a:pt x="4082" y="7460"/>
                  </a:lnTo>
                  <a:lnTo>
                    <a:pt x="2063" y="8689"/>
                  </a:lnTo>
                  <a:lnTo>
                    <a:pt x="89" y="10180"/>
                  </a:lnTo>
                  <a:lnTo>
                    <a:pt x="45" y="10224"/>
                  </a:lnTo>
                  <a:lnTo>
                    <a:pt x="1" y="10312"/>
                  </a:lnTo>
                  <a:lnTo>
                    <a:pt x="45" y="10356"/>
                  </a:lnTo>
                  <a:lnTo>
                    <a:pt x="45" y="10444"/>
                  </a:lnTo>
                  <a:lnTo>
                    <a:pt x="89" y="10488"/>
                  </a:lnTo>
                  <a:lnTo>
                    <a:pt x="220" y="10488"/>
                  </a:lnTo>
                  <a:lnTo>
                    <a:pt x="308" y="10444"/>
                  </a:lnTo>
                  <a:lnTo>
                    <a:pt x="2239" y="8996"/>
                  </a:lnTo>
                  <a:lnTo>
                    <a:pt x="4257" y="7767"/>
                  </a:lnTo>
                  <a:lnTo>
                    <a:pt x="6013" y="7065"/>
                  </a:lnTo>
                  <a:lnTo>
                    <a:pt x="8426" y="6495"/>
                  </a:lnTo>
                  <a:lnTo>
                    <a:pt x="10357" y="5880"/>
                  </a:lnTo>
                  <a:lnTo>
                    <a:pt x="12375" y="5529"/>
                  </a:lnTo>
                  <a:lnTo>
                    <a:pt x="12419" y="5529"/>
                  </a:lnTo>
                  <a:lnTo>
                    <a:pt x="13735" y="5178"/>
                  </a:lnTo>
                  <a:lnTo>
                    <a:pt x="13779" y="5134"/>
                  </a:lnTo>
                  <a:lnTo>
                    <a:pt x="15008" y="4300"/>
                  </a:lnTo>
                  <a:lnTo>
                    <a:pt x="15008" y="4257"/>
                  </a:lnTo>
                  <a:lnTo>
                    <a:pt x="16719" y="2677"/>
                  </a:lnTo>
                  <a:lnTo>
                    <a:pt x="17290" y="2282"/>
                  </a:lnTo>
                  <a:lnTo>
                    <a:pt x="17860" y="2370"/>
                  </a:lnTo>
                  <a:lnTo>
                    <a:pt x="19089" y="2940"/>
                  </a:lnTo>
                  <a:lnTo>
                    <a:pt x="23960" y="7153"/>
                  </a:lnTo>
                  <a:lnTo>
                    <a:pt x="24706" y="7767"/>
                  </a:lnTo>
                  <a:lnTo>
                    <a:pt x="25495" y="8425"/>
                  </a:lnTo>
                  <a:lnTo>
                    <a:pt x="26329" y="8996"/>
                  </a:lnTo>
                  <a:lnTo>
                    <a:pt x="27163" y="9566"/>
                  </a:lnTo>
                  <a:lnTo>
                    <a:pt x="27953" y="10005"/>
                  </a:lnTo>
                  <a:lnTo>
                    <a:pt x="28392" y="10180"/>
                  </a:lnTo>
                  <a:lnTo>
                    <a:pt x="28787" y="10356"/>
                  </a:lnTo>
                  <a:lnTo>
                    <a:pt x="29225" y="10488"/>
                  </a:lnTo>
                  <a:lnTo>
                    <a:pt x="29620" y="10575"/>
                  </a:lnTo>
                  <a:lnTo>
                    <a:pt x="30015" y="10619"/>
                  </a:lnTo>
                  <a:lnTo>
                    <a:pt x="30454" y="10663"/>
                  </a:lnTo>
                  <a:lnTo>
                    <a:pt x="31024" y="10575"/>
                  </a:lnTo>
                  <a:lnTo>
                    <a:pt x="31156" y="10532"/>
                  </a:lnTo>
                  <a:lnTo>
                    <a:pt x="31419" y="10224"/>
                  </a:lnTo>
                  <a:lnTo>
                    <a:pt x="31463" y="10137"/>
                  </a:lnTo>
                  <a:lnTo>
                    <a:pt x="31507" y="7635"/>
                  </a:lnTo>
                  <a:lnTo>
                    <a:pt x="31727" y="5573"/>
                  </a:lnTo>
                  <a:lnTo>
                    <a:pt x="32341" y="3906"/>
                  </a:lnTo>
                  <a:lnTo>
                    <a:pt x="33745" y="1712"/>
                  </a:lnTo>
                  <a:lnTo>
                    <a:pt x="34710" y="264"/>
                  </a:lnTo>
                  <a:lnTo>
                    <a:pt x="34754" y="220"/>
                  </a:lnTo>
                  <a:lnTo>
                    <a:pt x="34754" y="132"/>
                  </a:lnTo>
                  <a:lnTo>
                    <a:pt x="34754" y="88"/>
                  </a:lnTo>
                  <a:lnTo>
                    <a:pt x="34667" y="44"/>
                  </a:lnTo>
                  <a:lnTo>
                    <a:pt x="346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1"/>
            <p:cNvSpPr/>
            <p:nvPr/>
          </p:nvSpPr>
          <p:spPr>
            <a:xfrm>
              <a:off x="2680075" y="2663875"/>
              <a:ext cx="923700" cy="403725"/>
            </a:xfrm>
            <a:custGeom>
              <a:rect b="b" l="l" r="r" t="t"/>
              <a:pathLst>
                <a:path extrusionOk="0" h="16149" w="36948">
                  <a:moveTo>
                    <a:pt x="34753" y="0"/>
                  </a:moveTo>
                  <a:lnTo>
                    <a:pt x="34666" y="44"/>
                  </a:lnTo>
                  <a:lnTo>
                    <a:pt x="34622" y="88"/>
                  </a:lnTo>
                  <a:lnTo>
                    <a:pt x="34622" y="132"/>
                  </a:lnTo>
                  <a:lnTo>
                    <a:pt x="34622" y="220"/>
                  </a:lnTo>
                  <a:lnTo>
                    <a:pt x="35061" y="1931"/>
                  </a:lnTo>
                  <a:lnTo>
                    <a:pt x="35982" y="5222"/>
                  </a:lnTo>
                  <a:lnTo>
                    <a:pt x="36596" y="7855"/>
                  </a:lnTo>
                  <a:lnTo>
                    <a:pt x="35850" y="8908"/>
                  </a:lnTo>
                  <a:lnTo>
                    <a:pt x="34227" y="10970"/>
                  </a:lnTo>
                  <a:lnTo>
                    <a:pt x="33744" y="11058"/>
                  </a:lnTo>
                  <a:lnTo>
                    <a:pt x="32954" y="10839"/>
                  </a:lnTo>
                  <a:lnTo>
                    <a:pt x="29795" y="9391"/>
                  </a:lnTo>
                  <a:lnTo>
                    <a:pt x="27776" y="8425"/>
                  </a:lnTo>
                  <a:lnTo>
                    <a:pt x="23871" y="6889"/>
                  </a:lnTo>
                  <a:lnTo>
                    <a:pt x="23827" y="6889"/>
                  </a:lnTo>
                  <a:lnTo>
                    <a:pt x="22160" y="6538"/>
                  </a:lnTo>
                  <a:lnTo>
                    <a:pt x="20843" y="6494"/>
                  </a:lnTo>
                  <a:lnTo>
                    <a:pt x="20799" y="6494"/>
                  </a:lnTo>
                  <a:lnTo>
                    <a:pt x="19834" y="6670"/>
                  </a:lnTo>
                  <a:lnTo>
                    <a:pt x="19790" y="6670"/>
                  </a:lnTo>
                  <a:lnTo>
                    <a:pt x="18035" y="7548"/>
                  </a:lnTo>
                  <a:lnTo>
                    <a:pt x="15797" y="8820"/>
                  </a:lnTo>
                  <a:lnTo>
                    <a:pt x="15753" y="8820"/>
                  </a:lnTo>
                  <a:lnTo>
                    <a:pt x="13866" y="10180"/>
                  </a:lnTo>
                  <a:lnTo>
                    <a:pt x="12199" y="10356"/>
                  </a:lnTo>
                  <a:lnTo>
                    <a:pt x="9039" y="10531"/>
                  </a:lnTo>
                  <a:lnTo>
                    <a:pt x="8996" y="10575"/>
                  </a:lnTo>
                  <a:lnTo>
                    <a:pt x="7372" y="11058"/>
                  </a:lnTo>
                  <a:lnTo>
                    <a:pt x="3818" y="12682"/>
                  </a:lnTo>
                  <a:lnTo>
                    <a:pt x="1755" y="14042"/>
                  </a:lnTo>
                  <a:lnTo>
                    <a:pt x="1711" y="14086"/>
                  </a:lnTo>
                  <a:lnTo>
                    <a:pt x="44" y="15885"/>
                  </a:lnTo>
                  <a:lnTo>
                    <a:pt x="44" y="15929"/>
                  </a:lnTo>
                  <a:lnTo>
                    <a:pt x="0" y="15973"/>
                  </a:lnTo>
                  <a:lnTo>
                    <a:pt x="44" y="16060"/>
                  </a:lnTo>
                  <a:lnTo>
                    <a:pt x="88" y="16104"/>
                  </a:lnTo>
                  <a:lnTo>
                    <a:pt x="176" y="16148"/>
                  </a:lnTo>
                  <a:lnTo>
                    <a:pt x="263" y="16148"/>
                  </a:lnTo>
                  <a:lnTo>
                    <a:pt x="307" y="16104"/>
                  </a:lnTo>
                  <a:lnTo>
                    <a:pt x="1975" y="14349"/>
                  </a:lnTo>
                  <a:lnTo>
                    <a:pt x="3993" y="12989"/>
                  </a:lnTo>
                  <a:lnTo>
                    <a:pt x="7504" y="11409"/>
                  </a:lnTo>
                  <a:lnTo>
                    <a:pt x="9083" y="10882"/>
                  </a:lnTo>
                  <a:lnTo>
                    <a:pt x="12199" y="10707"/>
                  </a:lnTo>
                  <a:lnTo>
                    <a:pt x="13954" y="10531"/>
                  </a:lnTo>
                  <a:lnTo>
                    <a:pt x="14042" y="10488"/>
                  </a:lnTo>
                  <a:lnTo>
                    <a:pt x="15973" y="9083"/>
                  </a:lnTo>
                  <a:lnTo>
                    <a:pt x="18167" y="7855"/>
                  </a:lnTo>
                  <a:lnTo>
                    <a:pt x="19922" y="7021"/>
                  </a:lnTo>
                  <a:lnTo>
                    <a:pt x="20843" y="6845"/>
                  </a:lnTo>
                  <a:lnTo>
                    <a:pt x="22116" y="6889"/>
                  </a:lnTo>
                  <a:lnTo>
                    <a:pt x="23739" y="7240"/>
                  </a:lnTo>
                  <a:lnTo>
                    <a:pt x="27645" y="8732"/>
                  </a:lnTo>
                  <a:lnTo>
                    <a:pt x="29663" y="9698"/>
                  </a:lnTo>
                  <a:lnTo>
                    <a:pt x="32823" y="11146"/>
                  </a:lnTo>
                  <a:lnTo>
                    <a:pt x="32867" y="11190"/>
                  </a:lnTo>
                  <a:lnTo>
                    <a:pt x="33700" y="11409"/>
                  </a:lnTo>
                  <a:lnTo>
                    <a:pt x="33788" y="11409"/>
                  </a:lnTo>
                  <a:lnTo>
                    <a:pt x="34359" y="11277"/>
                  </a:lnTo>
                  <a:lnTo>
                    <a:pt x="34446" y="11233"/>
                  </a:lnTo>
                  <a:lnTo>
                    <a:pt x="36158" y="9127"/>
                  </a:lnTo>
                  <a:lnTo>
                    <a:pt x="36947" y="7986"/>
                  </a:lnTo>
                  <a:lnTo>
                    <a:pt x="36947" y="7899"/>
                  </a:lnTo>
                  <a:lnTo>
                    <a:pt x="36947" y="7855"/>
                  </a:lnTo>
                  <a:lnTo>
                    <a:pt x="36333" y="5134"/>
                  </a:lnTo>
                  <a:lnTo>
                    <a:pt x="35368" y="1843"/>
                  </a:lnTo>
                  <a:lnTo>
                    <a:pt x="34929" y="132"/>
                  </a:lnTo>
                  <a:lnTo>
                    <a:pt x="34929" y="88"/>
                  </a:lnTo>
                  <a:lnTo>
                    <a:pt x="34885" y="44"/>
                  </a:lnTo>
                  <a:lnTo>
                    <a:pt x="3479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1"/>
            <p:cNvSpPr/>
            <p:nvPr/>
          </p:nvSpPr>
          <p:spPr>
            <a:xfrm>
              <a:off x="2627400" y="2363275"/>
              <a:ext cx="931400" cy="657150"/>
            </a:xfrm>
            <a:custGeom>
              <a:rect b="b" l="l" r="r" t="t"/>
              <a:pathLst>
                <a:path extrusionOk="0" h="26286" w="37256">
                  <a:moveTo>
                    <a:pt x="36992" y="1"/>
                  </a:moveTo>
                  <a:lnTo>
                    <a:pt x="36948" y="45"/>
                  </a:lnTo>
                  <a:lnTo>
                    <a:pt x="36904" y="133"/>
                  </a:lnTo>
                  <a:lnTo>
                    <a:pt x="36466" y="2283"/>
                  </a:lnTo>
                  <a:lnTo>
                    <a:pt x="36466" y="2327"/>
                  </a:lnTo>
                  <a:lnTo>
                    <a:pt x="36422" y="4564"/>
                  </a:lnTo>
                  <a:lnTo>
                    <a:pt x="36290" y="9040"/>
                  </a:lnTo>
                  <a:lnTo>
                    <a:pt x="36334" y="12507"/>
                  </a:lnTo>
                  <a:lnTo>
                    <a:pt x="36334" y="12551"/>
                  </a:lnTo>
                  <a:lnTo>
                    <a:pt x="36597" y="13692"/>
                  </a:lnTo>
                  <a:lnTo>
                    <a:pt x="36158" y="14657"/>
                  </a:lnTo>
                  <a:lnTo>
                    <a:pt x="34930" y="15271"/>
                  </a:lnTo>
                  <a:lnTo>
                    <a:pt x="33394" y="15622"/>
                  </a:lnTo>
                  <a:lnTo>
                    <a:pt x="31683" y="15842"/>
                  </a:lnTo>
                  <a:lnTo>
                    <a:pt x="29971" y="15315"/>
                  </a:lnTo>
                  <a:lnTo>
                    <a:pt x="27294" y="14262"/>
                  </a:lnTo>
                  <a:lnTo>
                    <a:pt x="26110" y="13253"/>
                  </a:lnTo>
                  <a:lnTo>
                    <a:pt x="26022" y="13209"/>
                  </a:lnTo>
                  <a:lnTo>
                    <a:pt x="25890" y="13253"/>
                  </a:lnTo>
                  <a:lnTo>
                    <a:pt x="25276" y="13779"/>
                  </a:lnTo>
                  <a:lnTo>
                    <a:pt x="24179" y="14306"/>
                  </a:lnTo>
                  <a:lnTo>
                    <a:pt x="21502" y="15491"/>
                  </a:lnTo>
                  <a:lnTo>
                    <a:pt x="18826" y="16632"/>
                  </a:lnTo>
                  <a:lnTo>
                    <a:pt x="16851" y="17597"/>
                  </a:lnTo>
                  <a:lnTo>
                    <a:pt x="13823" y="19528"/>
                  </a:lnTo>
                  <a:lnTo>
                    <a:pt x="12200" y="19572"/>
                  </a:lnTo>
                  <a:lnTo>
                    <a:pt x="9435" y="19791"/>
                  </a:lnTo>
                  <a:lnTo>
                    <a:pt x="9391" y="19791"/>
                  </a:lnTo>
                  <a:lnTo>
                    <a:pt x="8426" y="20186"/>
                  </a:lnTo>
                  <a:lnTo>
                    <a:pt x="6495" y="21063"/>
                  </a:lnTo>
                  <a:lnTo>
                    <a:pt x="4520" y="22160"/>
                  </a:lnTo>
                  <a:lnTo>
                    <a:pt x="4477" y="22160"/>
                  </a:lnTo>
                  <a:lnTo>
                    <a:pt x="2634" y="23477"/>
                  </a:lnTo>
                  <a:lnTo>
                    <a:pt x="45" y="25978"/>
                  </a:lnTo>
                  <a:lnTo>
                    <a:pt x="1" y="26022"/>
                  </a:lnTo>
                  <a:lnTo>
                    <a:pt x="1" y="26066"/>
                  </a:lnTo>
                  <a:lnTo>
                    <a:pt x="1" y="26154"/>
                  </a:lnTo>
                  <a:lnTo>
                    <a:pt x="45" y="26197"/>
                  </a:lnTo>
                  <a:lnTo>
                    <a:pt x="89" y="26241"/>
                  </a:lnTo>
                  <a:lnTo>
                    <a:pt x="176" y="26285"/>
                  </a:lnTo>
                  <a:lnTo>
                    <a:pt x="220" y="26241"/>
                  </a:lnTo>
                  <a:lnTo>
                    <a:pt x="264" y="26197"/>
                  </a:lnTo>
                  <a:lnTo>
                    <a:pt x="2853" y="23740"/>
                  </a:lnTo>
                  <a:lnTo>
                    <a:pt x="4696" y="22468"/>
                  </a:lnTo>
                  <a:lnTo>
                    <a:pt x="6671" y="21371"/>
                  </a:lnTo>
                  <a:lnTo>
                    <a:pt x="8557" y="20493"/>
                  </a:lnTo>
                  <a:lnTo>
                    <a:pt x="9479" y="20142"/>
                  </a:lnTo>
                  <a:lnTo>
                    <a:pt x="12243" y="19923"/>
                  </a:lnTo>
                  <a:lnTo>
                    <a:pt x="13867" y="19879"/>
                  </a:lnTo>
                  <a:lnTo>
                    <a:pt x="13955" y="19835"/>
                  </a:lnTo>
                  <a:lnTo>
                    <a:pt x="17026" y="17904"/>
                  </a:lnTo>
                  <a:lnTo>
                    <a:pt x="18957" y="16939"/>
                  </a:lnTo>
                  <a:lnTo>
                    <a:pt x="21634" y="15798"/>
                  </a:lnTo>
                  <a:lnTo>
                    <a:pt x="24354" y="14613"/>
                  </a:lnTo>
                  <a:lnTo>
                    <a:pt x="25452" y="14087"/>
                  </a:lnTo>
                  <a:lnTo>
                    <a:pt x="25495" y="14087"/>
                  </a:lnTo>
                  <a:lnTo>
                    <a:pt x="26022" y="13604"/>
                  </a:lnTo>
                  <a:lnTo>
                    <a:pt x="27119" y="14525"/>
                  </a:lnTo>
                  <a:lnTo>
                    <a:pt x="27163" y="14569"/>
                  </a:lnTo>
                  <a:lnTo>
                    <a:pt x="29840" y="15666"/>
                  </a:lnTo>
                  <a:lnTo>
                    <a:pt x="31595" y="16193"/>
                  </a:lnTo>
                  <a:lnTo>
                    <a:pt x="31683" y="16193"/>
                  </a:lnTo>
                  <a:lnTo>
                    <a:pt x="33438" y="15973"/>
                  </a:lnTo>
                  <a:lnTo>
                    <a:pt x="33482" y="15973"/>
                  </a:lnTo>
                  <a:lnTo>
                    <a:pt x="35061" y="15622"/>
                  </a:lnTo>
                  <a:lnTo>
                    <a:pt x="35061" y="15578"/>
                  </a:lnTo>
                  <a:lnTo>
                    <a:pt x="36378" y="14964"/>
                  </a:lnTo>
                  <a:lnTo>
                    <a:pt x="36466" y="14876"/>
                  </a:lnTo>
                  <a:lnTo>
                    <a:pt x="36904" y="13779"/>
                  </a:lnTo>
                  <a:lnTo>
                    <a:pt x="36948" y="13692"/>
                  </a:lnTo>
                  <a:lnTo>
                    <a:pt x="36685" y="12507"/>
                  </a:lnTo>
                  <a:lnTo>
                    <a:pt x="36641" y="9040"/>
                  </a:lnTo>
                  <a:lnTo>
                    <a:pt x="36773" y="4564"/>
                  </a:lnTo>
                  <a:lnTo>
                    <a:pt x="36817" y="2327"/>
                  </a:lnTo>
                  <a:lnTo>
                    <a:pt x="37255" y="176"/>
                  </a:lnTo>
                  <a:lnTo>
                    <a:pt x="37255" y="133"/>
                  </a:lnTo>
                  <a:lnTo>
                    <a:pt x="37255" y="45"/>
                  </a:lnTo>
                  <a:lnTo>
                    <a:pt x="3721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1"/>
            <p:cNvSpPr/>
            <p:nvPr/>
          </p:nvSpPr>
          <p:spPr>
            <a:xfrm>
              <a:off x="3319625" y="1408900"/>
              <a:ext cx="345575" cy="2234625"/>
            </a:xfrm>
            <a:custGeom>
              <a:rect b="b" l="l" r="r" t="t"/>
              <a:pathLst>
                <a:path extrusionOk="0" h="89385" w="13823">
                  <a:moveTo>
                    <a:pt x="8382" y="0"/>
                  </a:moveTo>
                  <a:lnTo>
                    <a:pt x="8294" y="44"/>
                  </a:lnTo>
                  <a:lnTo>
                    <a:pt x="8250" y="88"/>
                  </a:lnTo>
                  <a:lnTo>
                    <a:pt x="8250" y="176"/>
                  </a:lnTo>
                  <a:lnTo>
                    <a:pt x="8250" y="219"/>
                  </a:lnTo>
                  <a:lnTo>
                    <a:pt x="8294" y="263"/>
                  </a:lnTo>
                  <a:lnTo>
                    <a:pt x="9961" y="2413"/>
                  </a:lnTo>
                  <a:lnTo>
                    <a:pt x="11190" y="3467"/>
                  </a:lnTo>
                  <a:lnTo>
                    <a:pt x="11278" y="3510"/>
                  </a:lnTo>
                  <a:lnTo>
                    <a:pt x="12814" y="4037"/>
                  </a:lnTo>
                  <a:lnTo>
                    <a:pt x="13165" y="4344"/>
                  </a:lnTo>
                  <a:lnTo>
                    <a:pt x="13340" y="4959"/>
                  </a:lnTo>
                  <a:lnTo>
                    <a:pt x="13472" y="6450"/>
                  </a:lnTo>
                  <a:lnTo>
                    <a:pt x="13340" y="7504"/>
                  </a:lnTo>
                  <a:lnTo>
                    <a:pt x="12726" y="9347"/>
                  </a:lnTo>
                  <a:lnTo>
                    <a:pt x="12068" y="12067"/>
                  </a:lnTo>
                  <a:lnTo>
                    <a:pt x="11629" y="14656"/>
                  </a:lnTo>
                  <a:lnTo>
                    <a:pt x="11629" y="14700"/>
                  </a:lnTo>
                  <a:lnTo>
                    <a:pt x="11497" y="17069"/>
                  </a:lnTo>
                  <a:lnTo>
                    <a:pt x="11453" y="19702"/>
                  </a:lnTo>
                  <a:lnTo>
                    <a:pt x="11102" y="24573"/>
                  </a:lnTo>
                  <a:lnTo>
                    <a:pt x="11102" y="24617"/>
                  </a:lnTo>
                  <a:lnTo>
                    <a:pt x="11322" y="26416"/>
                  </a:lnTo>
                  <a:lnTo>
                    <a:pt x="11322" y="26460"/>
                  </a:lnTo>
                  <a:lnTo>
                    <a:pt x="12111" y="29575"/>
                  </a:lnTo>
                  <a:lnTo>
                    <a:pt x="12857" y="32647"/>
                  </a:lnTo>
                  <a:lnTo>
                    <a:pt x="12770" y="33525"/>
                  </a:lnTo>
                  <a:lnTo>
                    <a:pt x="11804" y="35631"/>
                  </a:lnTo>
                  <a:lnTo>
                    <a:pt x="10663" y="38527"/>
                  </a:lnTo>
                  <a:lnTo>
                    <a:pt x="10268" y="40545"/>
                  </a:lnTo>
                  <a:lnTo>
                    <a:pt x="10268" y="40589"/>
                  </a:lnTo>
                  <a:lnTo>
                    <a:pt x="10181" y="42696"/>
                  </a:lnTo>
                  <a:lnTo>
                    <a:pt x="10049" y="47654"/>
                  </a:lnTo>
                  <a:lnTo>
                    <a:pt x="10181" y="49760"/>
                  </a:lnTo>
                  <a:lnTo>
                    <a:pt x="10663" y="52174"/>
                  </a:lnTo>
                  <a:lnTo>
                    <a:pt x="11453" y="55070"/>
                  </a:lnTo>
                  <a:lnTo>
                    <a:pt x="12375" y="58493"/>
                  </a:lnTo>
                  <a:lnTo>
                    <a:pt x="12331" y="58887"/>
                  </a:lnTo>
                  <a:lnTo>
                    <a:pt x="11497" y="60204"/>
                  </a:lnTo>
                  <a:lnTo>
                    <a:pt x="10268" y="62135"/>
                  </a:lnTo>
                  <a:lnTo>
                    <a:pt x="10225" y="62178"/>
                  </a:lnTo>
                  <a:lnTo>
                    <a:pt x="9742" y="63627"/>
                  </a:lnTo>
                  <a:lnTo>
                    <a:pt x="9698" y="63670"/>
                  </a:lnTo>
                  <a:lnTo>
                    <a:pt x="9347" y="67620"/>
                  </a:lnTo>
                  <a:lnTo>
                    <a:pt x="9347" y="67707"/>
                  </a:lnTo>
                  <a:lnTo>
                    <a:pt x="9479" y="68234"/>
                  </a:lnTo>
                  <a:lnTo>
                    <a:pt x="9479" y="68278"/>
                  </a:lnTo>
                  <a:lnTo>
                    <a:pt x="10576" y="70603"/>
                  </a:lnTo>
                  <a:lnTo>
                    <a:pt x="12638" y="74948"/>
                  </a:lnTo>
                  <a:lnTo>
                    <a:pt x="12287" y="75957"/>
                  </a:lnTo>
                  <a:lnTo>
                    <a:pt x="10400" y="77186"/>
                  </a:lnTo>
                  <a:lnTo>
                    <a:pt x="8557" y="78546"/>
                  </a:lnTo>
                  <a:lnTo>
                    <a:pt x="6275" y="80433"/>
                  </a:lnTo>
                  <a:lnTo>
                    <a:pt x="5968" y="80477"/>
                  </a:lnTo>
                  <a:lnTo>
                    <a:pt x="5880" y="80520"/>
                  </a:lnTo>
                  <a:lnTo>
                    <a:pt x="3642" y="82714"/>
                  </a:lnTo>
                  <a:lnTo>
                    <a:pt x="2326" y="84119"/>
                  </a:lnTo>
                  <a:lnTo>
                    <a:pt x="2282" y="84206"/>
                  </a:lnTo>
                  <a:lnTo>
                    <a:pt x="1405" y="86269"/>
                  </a:lnTo>
                  <a:lnTo>
                    <a:pt x="44" y="89121"/>
                  </a:lnTo>
                  <a:lnTo>
                    <a:pt x="0" y="89209"/>
                  </a:lnTo>
                  <a:lnTo>
                    <a:pt x="44" y="89253"/>
                  </a:lnTo>
                  <a:lnTo>
                    <a:pt x="44" y="89340"/>
                  </a:lnTo>
                  <a:lnTo>
                    <a:pt x="132" y="89384"/>
                  </a:lnTo>
                  <a:lnTo>
                    <a:pt x="176" y="89384"/>
                  </a:lnTo>
                  <a:lnTo>
                    <a:pt x="308" y="89340"/>
                  </a:lnTo>
                  <a:lnTo>
                    <a:pt x="351" y="89296"/>
                  </a:lnTo>
                  <a:lnTo>
                    <a:pt x="1712" y="86400"/>
                  </a:lnTo>
                  <a:lnTo>
                    <a:pt x="2589" y="84338"/>
                  </a:lnTo>
                  <a:lnTo>
                    <a:pt x="3906" y="82934"/>
                  </a:lnTo>
                  <a:lnTo>
                    <a:pt x="6056" y="80828"/>
                  </a:lnTo>
                  <a:lnTo>
                    <a:pt x="6363" y="80784"/>
                  </a:lnTo>
                  <a:lnTo>
                    <a:pt x="6451" y="80740"/>
                  </a:lnTo>
                  <a:lnTo>
                    <a:pt x="8777" y="78809"/>
                  </a:lnTo>
                  <a:lnTo>
                    <a:pt x="10619" y="77449"/>
                  </a:lnTo>
                  <a:lnTo>
                    <a:pt x="12550" y="76220"/>
                  </a:lnTo>
                  <a:lnTo>
                    <a:pt x="12638" y="76132"/>
                  </a:lnTo>
                  <a:lnTo>
                    <a:pt x="12989" y="74992"/>
                  </a:lnTo>
                  <a:lnTo>
                    <a:pt x="12989" y="74860"/>
                  </a:lnTo>
                  <a:lnTo>
                    <a:pt x="10883" y="70472"/>
                  </a:lnTo>
                  <a:lnTo>
                    <a:pt x="9786" y="68146"/>
                  </a:lnTo>
                  <a:lnTo>
                    <a:pt x="9698" y="67620"/>
                  </a:lnTo>
                  <a:lnTo>
                    <a:pt x="10049" y="63714"/>
                  </a:lnTo>
                  <a:lnTo>
                    <a:pt x="10576" y="62310"/>
                  </a:lnTo>
                  <a:lnTo>
                    <a:pt x="11760" y="60379"/>
                  </a:lnTo>
                  <a:lnTo>
                    <a:pt x="12638" y="59063"/>
                  </a:lnTo>
                  <a:lnTo>
                    <a:pt x="12682" y="58975"/>
                  </a:lnTo>
                  <a:lnTo>
                    <a:pt x="12726" y="58493"/>
                  </a:lnTo>
                  <a:lnTo>
                    <a:pt x="12726" y="58449"/>
                  </a:lnTo>
                  <a:lnTo>
                    <a:pt x="11760" y="54938"/>
                  </a:lnTo>
                  <a:lnTo>
                    <a:pt x="11014" y="52086"/>
                  </a:lnTo>
                  <a:lnTo>
                    <a:pt x="10532" y="49716"/>
                  </a:lnTo>
                  <a:lnTo>
                    <a:pt x="10400" y="47654"/>
                  </a:lnTo>
                  <a:lnTo>
                    <a:pt x="10532" y="42739"/>
                  </a:lnTo>
                  <a:lnTo>
                    <a:pt x="10619" y="40589"/>
                  </a:lnTo>
                  <a:lnTo>
                    <a:pt x="11014" y="38615"/>
                  </a:lnTo>
                  <a:lnTo>
                    <a:pt x="12111" y="35763"/>
                  </a:lnTo>
                  <a:lnTo>
                    <a:pt x="13077" y="33656"/>
                  </a:lnTo>
                  <a:lnTo>
                    <a:pt x="13077" y="33612"/>
                  </a:lnTo>
                  <a:lnTo>
                    <a:pt x="13208" y="32647"/>
                  </a:lnTo>
                  <a:lnTo>
                    <a:pt x="13208" y="32603"/>
                  </a:lnTo>
                  <a:lnTo>
                    <a:pt x="12462" y="29488"/>
                  </a:lnTo>
                  <a:lnTo>
                    <a:pt x="11673" y="26372"/>
                  </a:lnTo>
                  <a:lnTo>
                    <a:pt x="11453" y="24573"/>
                  </a:lnTo>
                  <a:lnTo>
                    <a:pt x="11804" y="19702"/>
                  </a:lnTo>
                  <a:lnTo>
                    <a:pt x="11848" y="17113"/>
                  </a:lnTo>
                  <a:lnTo>
                    <a:pt x="11980" y="14700"/>
                  </a:lnTo>
                  <a:lnTo>
                    <a:pt x="12419" y="12111"/>
                  </a:lnTo>
                  <a:lnTo>
                    <a:pt x="13077" y="9434"/>
                  </a:lnTo>
                  <a:lnTo>
                    <a:pt x="13647" y="7591"/>
                  </a:lnTo>
                  <a:lnTo>
                    <a:pt x="13647" y="7547"/>
                  </a:lnTo>
                  <a:lnTo>
                    <a:pt x="13823" y="6494"/>
                  </a:lnTo>
                  <a:lnTo>
                    <a:pt x="13823" y="6450"/>
                  </a:lnTo>
                  <a:lnTo>
                    <a:pt x="13691" y="4915"/>
                  </a:lnTo>
                  <a:lnTo>
                    <a:pt x="13691" y="4871"/>
                  </a:lnTo>
                  <a:lnTo>
                    <a:pt x="13472" y="4213"/>
                  </a:lnTo>
                  <a:lnTo>
                    <a:pt x="13428" y="4125"/>
                  </a:lnTo>
                  <a:lnTo>
                    <a:pt x="13033" y="3730"/>
                  </a:lnTo>
                  <a:lnTo>
                    <a:pt x="12945" y="3686"/>
                  </a:lnTo>
                  <a:lnTo>
                    <a:pt x="11409" y="3203"/>
                  </a:lnTo>
                  <a:lnTo>
                    <a:pt x="10225" y="2150"/>
                  </a:lnTo>
                  <a:lnTo>
                    <a:pt x="8557" y="88"/>
                  </a:lnTo>
                  <a:lnTo>
                    <a:pt x="851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1"/>
            <p:cNvSpPr/>
            <p:nvPr/>
          </p:nvSpPr>
          <p:spPr>
            <a:xfrm>
              <a:off x="2895075" y="3238700"/>
              <a:ext cx="385075" cy="337900"/>
            </a:xfrm>
            <a:custGeom>
              <a:rect b="b" l="l" r="r" t="t"/>
              <a:pathLst>
                <a:path extrusionOk="0" h="13516" w="15403">
                  <a:moveTo>
                    <a:pt x="7197" y="0"/>
                  </a:moveTo>
                  <a:lnTo>
                    <a:pt x="2677" y="483"/>
                  </a:lnTo>
                  <a:lnTo>
                    <a:pt x="176" y="527"/>
                  </a:lnTo>
                  <a:lnTo>
                    <a:pt x="132" y="527"/>
                  </a:lnTo>
                  <a:lnTo>
                    <a:pt x="45" y="571"/>
                  </a:lnTo>
                  <a:lnTo>
                    <a:pt x="1" y="659"/>
                  </a:lnTo>
                  <a:lnTo>
                    <a:pt x="1" y="703"/>
                  </a:lnTo>
                  <a:lnTo>
                    <a:pt x="45" y="790"/>
                  </a:lnTo>
                  <a:lnTo>
                    <a:pt x="45" y="834"/>
                  </a:lnTo>
                  <a:lnTo>
                    <a:pt x="132" y="878"/>
                  </a:lnTo>
                  <a:lnTo>
                    <a:pt x="176" y="878"/>
                  </a:lnTo>
                  <a:lnTo>
                    <a:pt x="2721" y="834"/>
                  </a:lnTo>
                  <a:lnTo>
                    <a:pt x="7197" y="351"/>
                  </a:lnTo>
                  <a:lnTo>
                    <a:pt x="7548" y="615"/>
                  </a:lnTo>
                  <a:lnTo>
                    <a:pt x="8470" y="1448"/>
                  </a:lnTo>
                  <a:lnTo>
                    <a:pt x="10005" y="2940"/>
                  </a:lnTo>
                  <a:lnTo>
                    <a:pt x="11805" y="4783"/>
                  </a:lnTo>
                  <a:lnTo>
                    <a:pt x="14525" y="7943"/>
                  </a:lnTo>
                  <a:lnTo>
                    <a:pt x="15052" y="9128"/>
                  </a:lnTo>
                  <a:lnTo>
                    <a:pt x="14964" y="10619"/>
                  </a:lnTo>
                  <a:lnTo>
                    <a:pt x="14042" y="13252"/>
                  </a:lnTo>
                  <a:lnTo>
                    <a:pt x="13999" y="13340"/>
                  </a:lnTo>
                  <a:lnTo>
                    <a:pt x="14042" y="13384"/>
                  </a:lnTo>
                  <a:lnTo>
                    <a:pt x="14086" y="13428"/>
                  </a:lnTo>
                  <a:lnTo>
                    <a:pt x="14130" y="13472"/>
                  </a:lnTo>
                  <a:lnTo>
                    <a:pt x="14174" y="13516"/>
                  </a:lnTo>
                  <a:lnTo>
                    <a:pt x="14306" y="13472"/>
                  </a:lnTo>
                  <a:lnTo>
                    <a:pt x="14350" y="13384"/>
                  </a:lnTo>
                  <a:lnTo>
                    <a:pt x="15271" y="10707"/>
                  </a:lnTo>
                  <a:lnTo>
                    <a:pt x="15315" y="10663"/>
                  </a:lnTo>
                  <a:lnTo>
                    <a:pt x="15403" y="9128"/>
                  </a:lnTo>
                  <a:lnTo>
                    <a:pt x="15359" y="9040"/>
                  </a:lnTo>
                  <a:lnTo>
                    <a:pt x="14832" y="7767"/>
                  </a:lnTo>
                  <a:lnTo>
                    <a:pt x="14788" y="7723"/>
                  </a:lnTo>
                  <a:lnTo>
                    <a:pt x="12068" y="4520"/>
                  </a:lnTo>
                  <a:lnTo>
                    <a:pt x="10269" y="2721"/>
                  </a:lnTo>
                  <a:lnTo>
                    <a:pt x="8689" y="1185"/>
                  </a:lnTo>
                  <a:lnTo>
                    <a:pt x="7767" y="351"/>
                  </a:lnTo>
                  <a:lnTo>
                    <a:pt x="7329" y="44"/>
                  </a:lnTo>
                  <a:lnTo>
                    <a:pt x="719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1"/>
            <p:cNvSpPr/>
            <p:nvPr/>
          </p:nvSpPr>
          <p:spPr>
            <a:xfrm>
              <a:off x="2931275" y="3283675"/>
              <a:ext cx="242475" cy="218325"/>
            </a:xfrm>
            <a:custGeom>
              <a:rect b="b" l="l" r="r" t="t"/>
              <a:pathLst>
                <a:path extrusionOk="0" h="8733" w="9699">
                  <a:moveTo>
                    <a:pt x="1624" y="1"/>
                  </a:moveTo>
                  <a:lnTo>
                    <a:pt x="176" y="44"/>
                  </a:lnTo>
                  <a:lnTo>
                    <a:pt x="132" y="88"/>
                  </a:lnTo>
                  <a:lnTo>
                    <a:pt x="45" y="88"/>
                  </a:lnTo>
                  <a:lnTo>
                    <a:pt x="45" y="176"/>
                  </a:lnTo>
                  <a:lnTo>
                    <a:pt x="1" y="220"/>
                  </a:lnTo>
                  <a:lnTo>
                    <a:pt x="45" y="308"/>
                  </a:lnTo>
                  <a:lnTo>
                    <a:pt x="88" y="352"/>
                  </a:lnTo>
                  <a:lnTo>
                    <a:pt x="176" y="395"/>
                  </a:lnTo>
                  <a:lnTo>
                    <a:pt x="1624" y="352"/>
                  </a:lnTo>
                  <a:lnTo>
                    <a:pt x="3555" y="483"/>
                  </a:lnTo>
                  <a:lnTo>
                    <a:pt x="4301" y="746"/>
                  </a:lnTo>
                  <a:lnTo>
                    <a:pt x="5530" y="1843"/>
                  </a:lnTo>
                  <a:lnTo>
                    <a:pt x="7504" y="4038"/>
                  </a:lnTo>
                  <a:lnTo>
                    <a:pt x="8426" y="5266"/>
                  </a:lnTo>
                  <a:lnTo>
                    <a:pt x="9128" y="6626"/>
                  </a:lnTo>
                  <a:lnTo>
                    <a:pt x="9347" y="8118"/>
                  </a:lnTo>
                  <a:lnTo>
                    <a:pt x="9259" y="8557"/>
                  </a:lnTo>
                  <a:lnTo>
                    <a:pt x="9259" y="8601"/>
                  </a:lnTo>
                  <a:lnTo>
                    <a:pt x="9303" y="8689"/>
                  </a:lnTo>
                  <a:lnTo>
                    <a:pt x="9347" y="8733"/>
                  </a:lnTo>
                  <a:lnTo>
                    <a:pt x="9435" y="8733"/>
                  </a:lnTo>
                  <a:lnTo>
                    <a:pt x="9567" y="8689"/>
                  </a:lnTo>
                  <a:lnTo>
                    <a:pt x="9611" y="8601"/>
                  </a:lnTo>
                  <a:lnTo>
                    <a:pt x="9698" y="8162"/>
                  </a:lnTo>
                  <a:lnTo>
                    <a:pt x="9698" y="8074"/>
                  </a:lnTo>
                  <a:lnTo>
                    <a:pt x="9435" y="6539"/>
                  </a:lnTo>
                  <a:lnTo>
                    <a:pt x="9435" y="6495"/>
                  </a:lnTo>
                  <a:lnTo>
                    <a:pt x="8733" y="5091"/>
                  </a:lnTo>
                  <a:lnTo>
                    <a:pt x="8689" y="5091"/>
                  </a:lnTo>
                  <a:lnTo>
                    <a:pt x="7768" y="3818"/>
                  </a:lnTo>
                  <a:lnTo>
                    <a:pt x="7768" y="3774"/>
                  </a:lnTo>
                  <a:lnTo>
                    <a:pt x="5749" y="1580"/>
                  </a:lnTo>
                  <a:lnTo>
                    <a:pt x="4520" y="483"/>
                  </a:lnTo>
                  <a:lnTo>
                    <a:pt x="4433" y="439"/>
                  </a:lnTo>
                  <a:lnTo>
                    <a:pt x="3643" y="176"/>
                  </a:lnTo>
                  <a:lnTo>
                    <a:pt x="3599" y="132"/>
                  </a:lnTo>
                  <a:lnTo>
                    <a:pt x="162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1"/>
            <p:cNvSpPr/>
            <p:nvPr/>
          </p:nvSpPr>
          <p:spPr>
            <a:xfrm>
              <a:off x="2574750" y="1389150"/>
              <a:ext cx="1018050" cy="1583000"/>
            </a:xfrm>
            <a:custGeom>
              <a:rect b="b" l="l" r="r" t="t"/>
              <a:pathLst>
                <a:path extrusionOk="0" h="63320" w="40722">
                  <a:moveTo>
                    <a:pt x="34666" y="0"/>
                  </a:moveTo>
                  <a:lnTo>
                    <a:pt x="34622" y="44"/>
                  </a:lnTo>
                  <a:lnTo>
                    <a:pt x="34578" y="88"/>
                  </a:lnTo>
                  <a:lnTo>
                    <a:pt x="34535" y="132"/>
                  </a:lnTo>
                  <a:lnTo>
                    <a:pt x="34535" y="220"/>
                  </a:lnTo>
                  <a:lnTo>
                    <a:pt x="34578" y="263"/>
                  </a:lnTo>
                  <a:lnTo>
                    <a:pt x="36597" y="3072"/>
                  </a:lnTo>
                  <a:lnTo>
                    <a:pt x="37826" y="4959"/>
                  </a:lnTo>
                  <a:lnTo>
                    <a:pt x="38791" y="6714"/>
                  </a:lnTo>
                  <a:lnTo>
                    <a:pt x="39230" y="8030"/>
                  </a:lnTo>
                  <a:lnTo>
                    <a:pt x="39098" y="10224"/>
                  </a:lnTo>
                  <a:lnTo>
                    <a:pt x="39098" y="10268"/>
                  </a:lnTo>
                  <a:lnTo>
                    <a:pt x="39537" y="12594"/>
                  </a:lnTo>
                  <a:lnTo>
                    <a:pt x="39493" y="13779"/>
                  </a:lnTo>
                  <a:lnTo>
                    <a:pt x="39230" y="15885"/>
                  </a:lnTo>
                  <a:lnTo>
                    <a:pt x="39230" y="15929"/>
                  </a:lnTo>
                  <a:lnTo>
                    <a:pt x="39317" y="20229"/>
                  </a:lnTo>
                  <a:lnTo>
                    <a:pt x="39142" y="22511"/>
                  </a:lnTo>
                  <a:lnTo>
                    <a:pt x="38966" y="25319"/>
                  </a:lnTo>
                  <a:lnTo>
                    <a:pt x="39142" y="27118"/>
                  </a:lnTo>
                  <a:lnTo>
                    <a:pt x="39142" y="27162"/>
                  </a:lnTo>
                  <a:lnTo>
                    <a:pt x="39800" y="29970"/>
                  </a:lnTo>
                  <a:lnTo>
                    <a:pt x="40371" y="32472"/>
                  </a:lnTo>
                  <a:lnTo>
                    <a:pt x="40239" y="33964"/>
                  </a:lnTo>
                  <a:lnTo>
                    <a:pt x="39712" y="35850"/>
                  </a:lnTo>
                  <a:lnTo>
                    <a:pt x="38264" y="39800"/>
                  </a:lnTo>
                  <a:lnTo>
                    <a:pt x="38264" y="39844"/>
                  </a:lnTo>
                  <a:lnTo>
                    <a:pt x="37957" y="41248"/>
                  </a:lnTo>
                  <a:lnTo>
                    <a:pt x="37299" y="42740"/>
                  </a:lnTo>
                  <a:lnTo>
                    <a:pt x="35368" y="45767"/>
                  </a:lnTo>
                  <a:lnTo>
                    <a:pt x="33789" y="47172"/>
                  </a:lnTo>
                  <a:lnTo>
                    <a:pt x="31770" y="48883"/>
                  </a:lnTo>
                  <a:lnTo>
                    <a:pt x="30849" y="48839"/>
                  </a:lnTo>
                  <a:lnTo>
                    <a:pt x="28786" y="48400"/>
                  </a:lnTo>
                  <a:lnTo>
                    <a:pt x="28655" y="48400"/>
                  </a:lnTo>
                  <a:lnTo>
                    <a:pt x="26153" y="49673"/>
                  </a:lnTo>
                  <a:lnTo>
                    <a:pt x="23520" y="50901"/>
                  </a:lnTo>
                  <a:lnTo>
                    <a:pt x="20493" y="52306"/>
                  </a:lnTo>
                  <a:lnTo>
                    <a:pt x="14613" y="54894"/>
                  </a:lnTo>
                  <a:lnTo>
                    <a:pt x="10488" y="56299"/>
                  </a:lnTo>
                  <a:lnTo>
                    <a:pt x="10444" y="56343"/>
                  </a:lnTo>
                  <a:lnTo>
                    <a:pt x="7943" y="57571"/>
                  </a:lnTo>
                  <a:lnTo>
                    <a:pt x="5837" y="58844"/>
                  </a:lnTo>
                  <a:lnTo>
                    <a:pt x="2546" y="61257"/>
                  </a:lnTo>
                  <a:lnTo>
                    <a:pt x="44" y="63012"/>
                  </a:lnTo>
                  <a:lnTo>
                    <a:pt x="1" y="63056"/>
                  </a:lnTo>
                  <a:lnTo>
                    <a:pt x="1" y="63100"/>
                  </a:lnTo>
                  <a:lnTo>
                    <a:pt x="1" y="63188"/>
                  </a:lnTo>
                  <a:lnTo>
                    <a:pt x="1" y="63232"/>
                  </a:lnTo>
                  <a:lnTo>
                    <a:pt x="88" y="63319"/>
                  </a:lnTo>
                  <a:lnTo>
                    <a:pt x="176" y="63319"/>
                  </a:lnTo>
                  <a:lnTo>
                    <a:pt x="264" y="63276"/>
                  </a:lnTo>
                  <a:lnTo>
                    <a:pt x="2765" y="61520"/>
                  </a:lnTo>
                  <a:lnTo>
                    <a:pt x="6012" y="59151"/>
                  </a:lnTo>
                  <a:lnTo>
                    <a:pt x="8118" y="57878"/>
                  </a:lnTo>
                  <a:lnTo>
                    <a:pt x="10620" y="56650"/>
                  </a:lnTo>
                  <a:lnTo>
                    <a:pt x="14744" y="55202"/>
                  </a:lnTo>
                  <a:lnTo>
                    <a:pt x="20624" y="52613"/>
                  </a:lnTo>
                  <a:lnTo>
                    <a:pt x="23696" y="51209"/>
                  </a:lnTo>
                  <a:lnTo>
                    <a:pt x="26285" y="49980"/>
                  </a:lnTo>
                  <a:lnTo>
                    <a:pt x="28786" y="48751"/>
                  </a:lnTo>
                  <a:lnTo>
                    <a:pt x="30805" y="49190"/>
                  </a:lnTo>
                  <a:lnTo>
                    <a:pt x="31858" y="49234"/>
                  </a:lnTo>
                  <a:lnTo>
                    <a:pt x="31946" y="49190"/>
                  </a:lnTo>
                  <a:lnTo>
                    <a:pt x="34008" y="47435"/>
                  </a:lnTo>
                  <a:lnTo>
                    <a:pt x="35588" y="46031"/>
                  </a:lnTo>
                  <a:lnTo>
                    <a:pt x="35632" y="45987"/>
                  </a:lnTo>
                  <a:lnTo>
                    <a:pt x="37562" y="42915"/>
                  </a:lnTo>
                  <a:lnTo>
                    <a:pt x="37606" y="42871"/>
                  </a:lnTo>
                  <a:lnTo>
                    <a:pt x="38264" y="41379"/>
                  </a:lnTo>
                  <a:lnTo>
                    <a:pt x="38264" y="41335"/>
                  </a:lnTo>
                  <a:lnTo>
                    <a:pt x="38615" y="39931"/>
                  </a:lnTo>
                  <a:lnTo>
                    <a:pt x="40063" y="35982"/>
                  </a:lnTo>
                  <a:lnTo>
                    <a:pt x="40546" y="34007"/>
                  </a:lnTo>
                  <a:lnTo>
                    <a:pt x="40590" y="34007"/>
                  </a:lnTo>
                  <a:lnTo>
                    <a:pt x="40722" y="32472"/>
                  </a:lnTo>
                  <a:lnTo>
                    <a:pt x="40722" y="32428"/>
                  </a:lnTo>
                  <a:lnTo>
                    <a:pt x="40151" y="29883"/>
                  </a:lnTo>
                  <a:lnTo>
                    <a:pt x="39493" y="27074"/>
                  </a:lnTo>
                  <a:lnTo>
                    <a:pt x="39317" y="25319"/>
                  </a:lnTo>
                  <a:lnTo>
                    <a:pt x="39493" y="22555"/>
                  </a:lnTo>
                  <a:lnTo>
                    <a:pt x="39669" y="20229"/>
                  </a:lnTo>
                  <a:lnTo>
                    <a:pt x="39581" y="15929"/>
                  </a:lnTo>
                  <a:lnTo>
                    <a:pt x="39844" y="13822"/>
                  </a:lnTo>
                  <a:lnTo>
                    <a:pt x="39888" y="12594"/>
                  </a:lnTo>
                  <a:lnTo>
                    <a:pt x="39888" y="12550"/>
                  </a:lnTo>
                  <a:lnTo>
                    <a:pt x="39449" y="10224"/>
                  </a:lnTo>
                  <a:lnTo>
                    <a:pt x="39581" y="8030"/>
                  </a:lnTo>
                  <a:lnTo>
                    <a:pt x="39537" y="7943"/>
                  </a:lnTo>
                  <a:lnTo>
                    <a:pt x="39142" y="6582"/>
                  </a:lnTo>
                  <a:lnTo>
                    <a:pt x="39098" y="6582"/>
                  </a:lnTo>
                  <a:lnTo>
                    <a:pt x="38133" y="4783"/>
                  </a:lnTo>
                  <a:lnTo>
                    <a:pt x="36904" y="2896"/>
                  </a:lnTo>
                  <a:lnTo>
                    <a:pt x="34886" y="44"/>
                  </a:lnTo>
                  <a:lnTo>
                    <a:pt x="3479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1"/>
            <p:cNvSpPr/>
            <p:nvPr/>
          </p:nvSpPr>
          <p:spPr>
            <a:xfrm>
              <a:off x="2434325" y="1378175"/>
              <a:ext cx="930300" cy="1467825"/>
            </a:xfrm>
            <a:custGeom>
              <a:rect b="b" l="l" r="r" t="t"/>
              <a:pathLst>
                <a:path extrusionOk="0" h="58713" w="37212">
                  <a:moveTo>
                    <a:pt x="35369" y="0"/>
                  </a:moveTo>
                  <a:lnTo>
                    <a:pt x="35325" y="44"/>
                  </a:lnTo>
                  <a:lnTo>
                    <a:pt x="35281" y="88"/>
                  </a:lnTo>
                  <a:lnTo>
                    <a:pt x="35237" y="176"/>
                  </a:lnTo>
                  <a:lnTo>
                    <a:pt x="35237" y="220"/>
                  </a:lnTo>
                  <a:lnTo>
                    <a:pt x="35281" y="308"/>
                  </a:lnTo>
                  <a:lnTo>
                    <a:pt x="36466" y="1931"/>
                  </a:lnTo>
                  <a:lnTo>
                    <a:pt x="36685" y="2896"/>
                  </a:lnTo>
                  <a:lnTo>
                    <a:pt x="36860" y="5968"/>
                  </a:lnTo>
                  <a:lnTo>
                    <a:pt x="36641" y="7065"/>
                  </a:lnTo>
                  <a:lnTo>
                    <a:pt x="35369" y="10400"/>
                  </a:lnTo>
                  <a:lnTo>
                    <a:pt x="33833" y="15271"/>
                  </a:lnTo>
                  <a:lnTo>
                    <a:pt x="32429" y="17904"/>
                  </a:lnTo>
                  <a:lnTo>
                    <a:pt x="31244" y="20229"/>
                  </a:lnTo>
                  <a:lnTo>
                    <a:pt x="30235" y="22467"/>
                  </a:lnTo>
                  <a:lnTo>
                    <a:pt x="28655" y="25275"/>
                  </a:lnTo>
                  <a:lnTo>
                    <a:pt x="26461" y="28654"/>
                  </a:lnTo>
                  <a:lnTo>
                    <a:pt x="26461" y="28698"/>
                  </a:lnTo>
                  <a:lnTo>
                    <a:pt x="26197" y="29663"/>
                  </a:lnTo>
                  <a:lnTo>
                    <a:pt x="26197" y="29707"/>
                  </a:lnTo>
                  <a:lnTo>
                    <a:pt x="26066" y="31068"/>
                  </a:lnTo>
                  <a:lnTo>
                    <a:pt x="26066" y="31112"/>
                  </a:lnTo>
                  <a:lnTo>
                    <a:pt x="26505" y="35105"/>
                  </a:lnTo>
                  <a:lnTo>
                    <a:pt x="26943" y="38747"/>
                  </a:lnTo>
                  <a:lnTo>
                    <a:pt x="26724" y="39229"/>
                  </a:lnTo>
                  <a:lnTo>
                    <a:pt x="26241" y="39756"/>
                  </a:lnTo>
                  <a:lnTo>
                    <a:pt x="24530" y="41028"/>
                  </a:lnTo>
                  <a:lnTo>
                    <a:pt x="22336" y="42389"/>
                  </a:lnTo>
                  <a:lnTo>
                    <a:pt x="20361" y="43705"/>
                  </a:lnTo>
                  <a:lnTo>
                    <a:pt x="17026" y="46514"/>
                  </a:lnTo>
                  <a:lnTo>
                    <a:pt x="15227" y="47698"/>
                  </a:lnTo>
                  <a:lnTo>
                    <a:pt x="15183" y="47698"/>
                  </a:lnTo>
                  <a:lnTo>
                    <a:pt x="12200" y="50638"/>
                  </a:lnTo>
                  <a:lnTo>
                    <a:pt x="10401" y="51691"/>
                  </a:lnTo>
                  <a:lnTo>
                    <a:pt x="7109" y="53183"/>
                  </a:lnTo>
                  <a:lnTo>
                    <a:pt x="5442" y="54368"/>
                  </a:lnTo>
                  <a:lnTo>
                    <a:pt x="3072" y="56167"/>
                  </a:lnTo>
                  <a:lnTo>
                    <a:pt x="89" y="58405"/>
                  </a:lnTo>
                  <a:lnTo>
                    <a:pt x="45" y="58449"/>
                  </a:lnTo>
                  <a:lnTo>
                    <a:pt x="1" y="58537"/>
                  </a:lnTo>
                  <a:lnTo>
                    <a:pt x="1" y="58581"/>
                  </a:lnTo>
                  <a:lnTo>
                    <a:pt x="45" y="58668"/>
                  </a:lnTo>
                  <a:lnTo>
                    <a:pt x="89" y="58712"/>
                  </a:lnTo>
                  <a:lnTo>
                    <a:pt x="176" y="58712"/>
                  </a:lnTo>
                  <a:lnTo>
                    <a:pt x="308" y="58668"/>
                  </a:lnTo>
                  <a:lnTo>
                    <a:pt x="3248" y="56430"/>
                  </a:lnTo>
                  <a:lnTo>
                    <a:pt x="5661" y="54675"/>
                  </a:lnTo>
                  <a:lnTo>
                    <a:pt x="7285" y="53491"/>
                  </a:lnTo>
                  <a:lnTo>
                    <a:pt x="10576" y="52042"/>
                  </a:lnTo>
                  <a:lnTo>
                    <a:pt x="12419" y="50945"/>
                  </a:lnTo>
                  <a:lnTo>
                    <a:pt x="12463" y="50902"/>
                  </a:lnTo>
                  <a:lnTo>
                    <a:pt x="15403" y="47962"/>
                  </a:lnTo>
                  <a:lnTo>
                    <a:pt x="17202" y="46821"/>
                  </a:lnTo>
                  <a:lnTo>
                    <a:pt x="17246" y="46821"/>
                  </a:lnTo>
                  <a:lnTo>
                    <a:pt x="20581" y="44012"/>
                  </a:lnTo>
                  <a:lnTo>
                    <a:pt x="22512" y="42696"/>
                  </a:lnTo>
                  <a:lnTo>
                    <a:pt x="24749" y="41336"/>
                  </a:lnTo>
                  <a:lnTo>
                    <a:pt x="26461" y="40063"/>
                  </a:lnTo>
                  <a:lnTo>
                    <a:pt x="26505" y="40019"/>
                  </a:lnTo>
                  <a:lnTo>
                    <a:pt x="27031" y="39449"/>
                  </a:lnTo>
                  <a:lnTo>
                    <a:pt x="27031" y="39405"/>
                  </a:lnTo>
                  <a:lnTo>
                    <a:pt x="27295" y="38878"/>
                  </a:lnTo>
                  <a:lnTo>
                    <a:pt x="27295" y="38747"/>
                  </a:lnTo>
                  <a:lnTo>
                    <a:pt x="26856" y="35061"/>
                  </a:lnTo>
                  <a:lnTo>
                    <a:pt x="26417" y="31112"/>
                  </a:lnTo>
                  <a:lnTo>
                    <a:pt x="26549" y="29751"/>
                  </a:lnTo>
                  <a:lnTo>
                    <a:pt x="26768" y="28830"/>
                  </a:lnTo>
                  <a:lnTo>
                    <a:pt x="28962" y="25451"/>
                  </a:lnTo>
                  <a:lnTo>
                    <a:pt x="30542" y="22643"/>
                  </a:lnTo>
                  <a:lnTo>
                    <a:pt x="30586" y="22643"/>
                  </a:lnTo>
                  <a:lnTo>
                    <a:pt x="31551" y="20361"/>
                  </a:lnTo>
                  <a:lnTo>
                    <a:pt x="34140" y="15402"/>
                  </a:lnTo>
                  <a:lnTo>
                    <a:pt x="34184" y="15359"/>
                  </a:lnTo>
                  <a:lnTo>
                    <a:pt x="35720" y="10532"/>
                  </a:lnTo>
                  <a:lnTo>
                    <a:pt x="36992" y="7153"/>
                  </a:lnTo>
                  <a:lnTo>
                    <a:pt x="37212" y="6012"/>
                  </a:lnTo>
                  <a:lnTo>
                    <a:pt x="37212" y="5968"/>
                  </a:lnTo>
                  <a:lnTo>
                    <a:pt x="37036" y="2853"/>
                  </a:lnTo>
                  <a:lnTo>
                    <a:pt x="37036" y="2809"/>
                  </a:lnTo>
                  <a:lnTo>
                    <a:pt x="36817" y="1843"/>
                  </a:lnTo>
                  <a:lnTo>
                    <a:pt x="36773" y="1756"/>
                  </a:lnTo>
                  <a:lnTo>
                    <a:pt x="35588" y="88"/>
                  </a:lnTo>
                  <a:lnTo>
                    <a:pt x="35500" y="44"/>
                  </a:lnTo>
                  <a:lnTo>
                    <a:pt x="3545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1"/>
            <p:cNvSpPr/>
            <p:nvPr/>
          </p:nvSpPr>
          <p:spPr>
            <a:xfrm>
              <a:off x="2288425" y="1370500"/>
              <a:ext cx="948950" cy="1344950"/>
            </a:xfrm>
            <a:custGeom>
              <a:rect b="b" l="l" r="r" t="t"/>
              <a:pathLst>
                <a:path extrusionOk="0" h="53798" w="37958">
                  <a:moveTo>
                    <a:pt x="37475" y="0"/>
                  </a:moveTo>
                  <a:lnTo>
                    <a:pt x="37431" y="44"/>
                  </a:lnTo>
                  <a:lnTo>
                    <a:pt x="37387" y="88"/>
                  </a:lnTo>
                  <a:lnTo>
                    <a:pt x="37343" y="132"/>
                  </a:lnTo>
                  <a:lnTo>
                    <a:pt x="37343" y="220"/>
                  </a:lnTo>
                  <a:lnTo>
                    <a:pt x="37606" y="1448"/>
                  </a:lnTo>
                  <a:lnTo>
                    <a:pt x="37519" y="2765"/>
                  </a:lnTo>
                  <a:lnTo>
                    <a:pt x="36202" y="6363"/>
                  </a:lnTo>
                  <a:lnTo>
                    <a:pt x="35676" y="8206"/>
                  </a:lnTo>
                  <a:lnTo>
                    <a:pt x="34579" y="12155"/>
                  </a:lnTo>
                  <a:lnTo>
                    <a:pt x="33613" y="14349"/>
                  </a:lnTo>
                  <a:lnTo>
                    <a:pt x="32648" y="16324"/>
                  </a:lnTo>
                  <a:lnTo>
                    <a:pt x="31595" y="18298"/>
                  </a:lnTo>
                  <a:lnTo>
                    <a:pt x="30410" y="20361"/>
                  </a:lnTo>
                  <a:lnTo>
                    <a:pt x="28655" y="23388"/>
                  </a:lnTo>
                  <a:lnTo>
                    <a:pt x="27294" y="25626"/>
                  </a:lnTo>
                  <a:lnTo>
                    <a:pt x="25846" y="27952"/>
                  </a:lnTo>
                  <a:lnTo>
                    <a:pt x="24705" y="29795"/>
                  </a:lnTo>
                  <a:lnTo>
                    <a:pt x="23038" y="31901"/>
                  </a:lnTo>
                  <a:lnTo>
                    <a:pt x="21107" y="34271"/>
                  </a:lnTo>
                  <a:lnTo>
                    <a:pt x="18211" y="36904"/>
                  </a:lnTo>
                  <a:lnTo>
                    <a:pt x="13165" y="40107"/>
                  </a:lnTo>
                  <a:lnTo>
                    <a:pt x="13121" y="40151"/>
                  </a:lnTo>
                  <a:lnTo>
                    <a:pt x="12419" y="41248"/>
                  </a:lnTo>
                  <a:lnTo>
                    <a:pt x="12375" y="41292"/>
                  </a:lnTo>
                  <a:lnTo>
                    <a:pt x="11190" y="43924"/>
                  </a:lnTo>
                  <a:lnTo>
                    <a:pt x="10093" y="46250"/>
                  </a:lnTo>
                  <a:lnTo>
                    <a:pt x="8162" y="47786"/>
                  </a:lnTo>
                  <a:lnTo>
                    <a:pt x="6276" y="49146"/>
                  </a:lnTo>
                  <a:lnTo>
                    <a:pt x="3862" y="50858"/>
                  </a:lnTo>
                  <a:lnTo>
                    <a:pt x="88" y="53490"/>
                  </a:lnTo>
                  <a:lnTo>
                    <a:pt x="45" y="53534"/>
                  </a:lnTo>
                  <a:lnTo>
                    <a:pt x="1" y="53578"/>
                  </a:lnTo>
                  <a:lnTo>
                    <a:pt x="1" y="53666"/>
                  </a:lnTo>
                  <a:lnTo>
                    <a:pt x="45" y="53710"/>
                  </a:lnTo>
                  <a:lnTo>
                    <a:pt x="88" y="53798"/>
                  </a:lnTo>
                  <a:lnTo>
                    <a:pt x="176" y="53798"/>
                  </a:lnTo>
                  <a:lnTo>
                    <a:pt x="308" y="53754"/>
                  </a:lnTo>
                  <a:lnTo>
                    <a:pt x="4082" y="51121"/>
                  </a:lnTo>
                  <a:lnTo>
                    <a:pt x="6451" y="49453"/>
                  </a:lnTo>
                  <a:lnTo>
                    <a:pt x="8382" y="48049"/>
                  </a:lnTo>
                  <a:lnTo>
                    <a:pt x="10357" y="46513"/>
                  </a:lnTo>
                  <a:lnTo>
                    <a:pt x="10400" y="46469"/>
                  </a:lnTo>
                  <a:lnTo>
                    <a:pt x="11541" y="44056"/>
                  </a:lnTo>
                  <a:lnTo>
                    <a:pt x="12682" y="41423"/>
                  </a:lnTo>
                  <a:lnTo>
                    <a:pt x="13384" y="40414"/>
                  </a:lnTo>
                  <a:lnTo>
                    <a:pt x="18387" y="37167"/>
                  </a:lnTo>
                  <a:lnTo>
                    <a:pt x="18431" y="37167"/>
                  </a:lnTo>
                  <a:lnTo>
                    <a:pt x="21371" y="34534"/>
                  </a:lnTo>
                  <a:lnTo>
                    <a:pt x="21371" y="34490"/>
                  </a:lnTo>
                  <a:lnTo>
                    <a:pt x="23345" y="32121"/>
                  </a:lnTo>
                  <a:lnTo>
                    <a:pt x="24969" y="30014"/>
                  </a:lnTo>
                  <a:lnTo>
                    <a:pt x="25013" y="29970"/>
                  </a:lnTo>
                  <a:lnTo>
                    <a:pt x="26154" y="28128"/>
                  </a:lnTo>
                  <a:lnTo>
                    <a:pt x="27558" y="25802"/>
                  </a:lnTo>
                  <a:lnTo>
                    <a:pt x="28962" y="23564"/>
                  </a:lnTo>
                  <a:lnTo>
                    <a:pt x="30717" y="20536"/>
                  </a:lnTo>
                  <a:lnTo>
                    <a:pt x="31902" y="18474"/>
                  </a:lnTo>
                  <a:lnTo>
                    <a:pt x="32955" y="16455"/>
                  </a:lnTo>
                  <a:lnTo>
                    <a:pt x="33920" y="14481"/>
                  </a:lnTo>
                  <a:lnTo>
                    <a:pt x="34930" y="12287"/>
                  </a:lnTo>
                  <a:lnTo>
                    <a:pt x="34930" y="12243"/>
                  </a:lnTo>
                  <a:lnTo>
                    <a:pt x="36027" y="8294"/>
                  </a:lnTo>
                  <a:lnTo>
                    <a:pt x="36553" y="6495"/>
                  </a:lnTo>
                  <a:lnTo>
                    <a:pt x="37870" y="2896"/>
                  </a:lnTo>
                  <a:lnTo>
                    <a:pt x="37870" y="2809"/>
                  </a:lnTo>
                  <a:lnTo>
                    <a:pt x="37957" y="1448"/>
                  </a:lnTo>
                  <a:lnTo>
                    <a:pt x="37957" y="1404"/>
                  </a:lnTo>
                  <a:lnTo>
                    <a:pt x="37694" y="132"/>
                  </a:lnTo>
                  <a:lnTo>
                    <a:pt x="37650" y="88"/>
                  </a:lnTo>
                  <a:lnTo>
                    <a:pt x="37606" y="44"/>
                  </a:lnTo>
                  <a:lnTo>
                    <a:pt x="3756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1"/>
            <p:cNvSpPr/>
            <p:nvPr/>
          </p:nvSpPr>
          <p:spPr>
            <a:xfrm>
              <a:off x="2083300" y="1434125"/>
              <a:ext cx="1010375" cy="1095925"/>
            </a:xfrm>
            <a:custGeom>
              <a:rect b="b" l="l" r="r" t="t"/>
              <a:pathLst>
                <a:path extrusionOk="0" h="43837" w="40415">
                  <a:moveTo>
                    <a:pt x="40238" y="0"/>
                  </a:moveTo>
                  <a:lnTo>
                    <a:pt x="40195" y="44"/>
                  </a:lnTo>
                  <a:lnTo>
                    <a:pt x="40107" y="88"/>
                  </a:lnTo>
                  <a:lnTo>
                    <a:pt x="40063" y="132"/>
                  </a:lnTo>
                  <a:lnTo>
                    <a:pt x="39098" y="2721"/>
                  </a:lnTo>
                  <a:lnTo>
                    <a:pt x="37957" y="5485"/>
                  </a:lnTo>
                  <a:lnTo>
                    <a:pt x="36991" y="8294"/>
                  </a:lnTo>
                  <a:lnTo>
                    <a:pt x="36465" y="9259"/>
                  </a:lnTo>
                  <a:lnTo>
                    <a:pt x="34885" y="12067"/>
                  </a:lnTo>
                  <a:lnTo>
                    <a:pt x="32735" y="15885"/>
                  </a:lnTo>
                  <a:lnTo>
                    <a:pt x="30102" y="20141"/>
                  </a:lnTo>
                  <a:lnTo>
                    <a:pt x="27206" y="24266"/>
                  </a:lnTo>
                  <a:lnTo>
                    <a:pt x="25890" y="25802"/>
                  </a:lnTo>
                  <a:lnTo>
                    <a:pt x="24090" y="27469"/>
                  </a:lnTo>
                  <a:lnTo>
                    <a:pt x="22247" y="29137"/>
                  </a:lnTo>
                  <a:lnTo>
                    <a:pt x="18605" y="31638"/>
                  </a:lnTo>
                  <a:lnTo>
                    <a:pt x="15007" y="33964"/>
                  </a:lnTo>
                  <a:lnTo>
                    <a:pt x="12945" y="35412"/>
                  </a:lnTo>
                  <a:lnTo>
                    <a:pt x="9171" y="37518"/>
                  </a:lnTo>
                  <a:lnTo>
                    <a:pt x="7021" y="38966"/>
                  </a:lnTo>
                  <a:lnTo>
                    <a:pt x="5178" y="40370"/>
                  </a:lnTo>
                  <a:lnTo>
                    <a:pt x="1448" y="42696"/>
                  </a:lnTo>
                  <a:lnTo>
                    <a:pt x="88" y="43486"/>
                  </a:lnTo>
                  <a:lnTo>
                    <a:pt x="0" y="43530"/>
                  </a:lnTo>
                  <a:lnTo>
                    <a:pt x="0" y="43617"/>
                  </a:lnTo>
                  <a:lnTo>
                    <a:pt x="0" y="43661"/>
                  </a:lnTo>
                  <a:lnTo>
                    <a:pt x="0" y="43749"/>
                  </a:lnTo>
                  <a:lnTo>
                    <a:pt x="88" y="43793"/>
                  </a:lnTo>
                  <a:lnTo>
                    <a:pt x="176" y="43837"/>
                  </a:lnTo>
                  <a:lnTo>
                    <a:pt x="263" y="43793"/>
                  </a:lnTo>
                  <a:lnTo>
                    <a:pt x="1624" y="43003"/>
                  </a:lnTo>
                  <a:lnTo>
                    <a:pt x="5397" y="40677"/>
                  </a:lnTo>
                  <a:lnTo>
                    <a:pt x="7240" y="39229"/>
                  </a:lnTo>
                  <a:lnTo>
                    <a:pt x="9347" y="37825"/>
                  </a:lnTo>
                  <a:lnTo>
                    <a:pt x="13120" y="35719"/>
                  </a:lnTo>
                  <a:lnTo>
                    <a:pt x="15183" y="34271"/>
                  </a:lnTo>
                  <a:lnTo>
                    <a:pt x="18781" y="31901"/>
                  </a:lnTo>
                  <a:lnTo>
                    <a:pt x="22467" y="29444"/>
                  </a:lnTo>
                  <a:lnTo>
                    <a:pt x="22467" y="29400"/>
                  </a:lnTo>
                  <a:lnTo>
                    <a:pt x="24354" y="27733"/>
                  </a:lnTo>
                  <a:lnTo>
                    <a:pt x="26153" y="26065"/>
                  </a:lnTo>
                  <a:lnTo>
                    <a:pt x="26153" y="26021"/>
                  </a:lnTo>
                  <a:lnTo>
                    <a:pt x="27469" y="24486"/>
                  </a:lnTo>
                  <a:lnTo>
                    <a:pt x="30409" y="20361"/>
                  </a:lnTo>
                  <a:lnTo>
                    <a:pt x="33042" y="16060"/>
                  </a:lnTo>
                  <a:lnTo>
                    <a:pt x="35192" y="12243"/>
                  </a:lnTo>
                  <a:lnTo>
                    <a:pt x="36772" y="9435"/>
                  </a:lnTo>
                  <a:lnTo>
                    <a:pt x="37299" y="8425"/>
                  </a:lnTo>
                  <a:lnTo>
                    <a:pt x="38264" y="5617"/>
                  </a:lnTo>
                  <a:lnTo>
                    <a:pt x="39449" y="2853"/>
                  </a:lnTo>
                  <a:lnTo>
                    <a:pt x="40414" y="264"/>
                  </a:lnTo>
                  <a:lnTo>
                    <a:pt x="40414" y="176"/>
                  </a:lnTo>
                  <a:lnTo>
                    <a:pt x="40414" y="132"/>
                  </a:lnTo>
                  <a:lnTo>
                    <a:pt x="40370" y="44"/>
                  </a:lnTo>
                  <a:lnTo>
                    <a:pt x="40326" y="44"/>
                  </a:lnTo>
                  <a:lnTo>
                    <a:pt x="4023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1"/>
            <p:cNvSpPr/>
            <p:nvPr/>
          </p:nvSpPr>
          <p:spPr>
            <a:xfrm>
              <a:off x="1945075" y="1451675"/>
              <a:ext cx="982950" cy="954425"/>
            </a:xfrm>
            <a:custGeom>
              <a:rect b="b" l="l" r="r" t="t"/>
              <a:pathLst>
                <a:path extrusionOk="0" h="38177" w="39318">
                  <a:moveTo>
                    <a:pt x="39054" y="0"/>
                  </a:moveTo>
                  <a:lnTo>
                    <a:pt x="39010" y="44"/>
                  </a:lnTo>
                  <a:lnTo>
                    <a:pt x="38966" y="132"/>
                  </a:lnTo>
                  <a:lnTo>
                    <a:pt x="38352" y="2107"/>
                  </a:lnTo>
                  <a:lnTo>
                    <a:pt x="37606" y="3950"/>
                  </a:lnTo>
                  <a:lnTo>
                    <a:pt x="36509" y="6056"/>
                  </a:lnTo>
                  <a:lnTo>
                    <a:pt x="35105" y="8557"/>
                  </a:lnTo>
                  <a:lnTo>
                    <a:pt x="33700" y="10970"/>
                  </a:lnTo>
                  <a:lnTo>
                    <a:pt x="32384" y="13208"/>
                  </a:lnTo>
                  <a:lnTo>
                    <a:pt x="31068" y="15095"/>
                  </a:lnTo>
                  <a:lnTo>
                    <a:pt x="29356" y="17553"/>
                  </a:lnTo>
                  <a:lnTo>
                    <a:pt x="28128" y="19001"/>
                  </a:lnTo>
                  <a:lnTo>
                    <a:pt x="26592" y="20492"/>
                  </a:lnTo>
                  <a:lnTo>
                    <a:pt x="24134" y="22774"/>
                  </a:lnTo>
                  <a:lnTo>
                    <a:pt x="22116" y="24486"/>
                  </a:lnTo>
                  <a:lnTo>
                    <a:pt x="18254" y="27075"/>
                  </a:lnTo>
                  <a:lnTo>
                    <a:pt x="16455" y="28215"/>
                  </a:lnTo>
                  <a:lnTo>
                    <a:pt x="14393" y="29488"/>
                  </a:lnTo>
                  <a:lnTo>
                    <a:pt x="12287" y="30717"/>
                  </a:lnTo>
                  <a:lnTo>
                    <a:pt x="8250" y="33042"/>
                  </a:lnTo>
                  <a:lnTo>
                    <a:pt x="88" y="37825"/>
                  </a:lnTo>
                  <a:lnTo>
                    <a:pt x="44" y="37869"/>
                  </a:lnTo>
                  <a:lnTo>
                    <a:pt x="0" y="37957"/>
                  </a:lnTo>
                  <a:lnTo>
                    <a:pt x="0" y="38001"/>
                  </a:lnTo>
                  <a:lnTo>
                    <a:pt x="0" y="38088"/>
                  </a:lnTo>
                  <a:lnTo>
                    <a:pt x="88" y="38132"/>
                  </a:lnTo>
                  <a:lnTo>
                    <a:pt x="176" y="38176"/>
                  </a:lnTo>
                  <a:lnTo>
                    <a:pt x="263" y="38132"/>
                  </a:lnTo>
                  <a:lnTo>
                    <a:pt x="8425" y="33349"/>
                  </a:lnTo>
                  <a:lnTo>
                    <a:pt x="12462" y="31024"/>
                  </a:lnTo>
                  <a:lnTo>
                    <a:pt x="14612" y="29795"/>
                  </a:lnTo>
                  <a:lnTo>
                    <a:pt x="16631" y="28523"/>
                  </a:lnTo>
                  <a:lnTo>
                    <a:pt x="18430" y="27382"/>
                  </a:lnTo>
                  <a:lnTo>
                    <a:pt x="20843" y="25802"/>
                  </a:lnTo>
                  <a:lnTo>
                    <a:pt x="22291" y="24793"/>
                  </a:lnTo>
                  <a:lnTo>
                    <a:pt x="22335" y="24749"/>
                  </a:lnTo>
                  <a:lnTo>
                    <a:pt x="24354" y="23038"/>
                  </a:lnTo>
                  <a:lnTo>
                    <a:pt x="26855" y="20756"/>
                  </a:lnTo>
                  <a:lnTo>
                    <a:pt x="28391" y="19264"/>
                  </a:lnTo>
                  <a:lnTo>
                    <a:pt x="29619" y="17772"/>
                  </a:lnTo>
                  <a:lnTo>
                    <a:pt x="31375" y="15315"/>
                  </a:lnTo>
                  <a:lnTo>
                    <a:pt x="32691" y="13428"/>
                  </a:lnTo>
                  <a:lnTo>
                    <a:pt x="34008" y="11146"/>
                  </a:lnTo>
                  <a:lnTo>
                    <a:pt x="35412" y="8733"/>
                  </a:lnTo>
                  <a:lnTo>
                    <a:pt x="36816" y="6231"/>
                  </a:lnTo>
                  <a:lnTo>
                    <a:pt x="37957" y="4081"/>
                  </a:lnTo>
                  <a:lnTo>
                    <a:pt x="38703" y="2194"/>
                  </a:lnTo>
                  <a:lnTo>
                    <a:pt x="39317" y="220"/>
                  </a:lnTo>
                  <a:lnTo>
                    <a:pt x="39317" y="176"/>
                  </a:lnTo>
                  <a:lnTo>
                    <a:pt x="39273" y="88"/>
                  </a:lnTo>
                  <a:lnTo>
                    <a:pt x="39229" y="44"/>
                  </a:lnTo>
                  <a:lnTo>
                    <a:pt x="3918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1"/>
            <p:cNvSpPr/>
            <p:nvPr/>
          </p:nvSpPr>
          <p:spPr>
            <a:xfrm>
              <a:off x="1822200" y="1600875"/>
              <a:ext cx="866675" cy="694425"/>
            </a:xfrm>
            <a:custGeom>
              <a:rect b="b" l="l" r="r" t="t"/>
              <a:pathLst>
                <a:path extrusionOk="0" h="27777" w="34667">
                  <a:moveTo>
                    <a:pt x="34359" y="0"/>
                  </a:moveTo>
                  <a:lnTo>
                    <a:pt x="34315" y="88"/>
                  </a:lnTo>
                  <a:lnTo>
                    <a:pt x="32867" y="2765"/>
                  </a:lnTo>
                  <a:lnTo>
                    <a:pt x="31375" y="5134"/>
                  </a:lnTo>
                  <a:lnTo>
                    <a:pt x="29839" y="7196"/>
                  </a:lnTo>
                  <a:lnTo>
                    <a:pt x="28216" y="8996"/>
                  </a:lnTo>
                  <a:lnTo>
                    <a:pt x="26592" y="10575"/>
                  </a:lnTo>
                  <a:lnTo>
                    <a:pt x="24881" y="12111"/>
                  </a:lnTo>
                  <a:lnTo>
                    <a:pt x="23301" y="13252"/>
                  </a:lnTo>
                  <a:lnTo>
                    <a:pt x="21370" y="14919"/>
                  </a:lnTo>
                  <a:lnTo>
                    <a:pt x="20537" y="15665"/>
                  </a:lnTo>
                  <a:lnTo>
                    <a:pt x="19659" y="16455"/>
                  </a:lnTo>
                  <a:lnTo>
                    <a:pt x="18737" y="17157"/>
                  </a:lnTo>
                  <a:lnTo>
                    <a:pt x="17772" y="17903"/>
                  </a:lnTo>
                  <a:lnTo>
                    <a:pt x="16719" y="18605"/>
                  </a:lnTo>
                  <a:lnTo>
                    <a:pt x="15666" y="19264"/>
                  </a:lnTo>
                  <a:lnTo>
                    <a:pt x="14569" y="19922"/>
                  </a:lnTo>
                  <a:lnTo>
                    <a:pt x="13472" y="20580"/>
                  </a:lnTo>
                  <a:lnTo>
                    <a:pt x="11190" y="21809"/>
                  </a:lnTo>
                  <a:lnTo>
                    <a:pt x="8864" y="22950"/>
                  </a:lnTo>
                  <a:lnTo>
                    <a:pt x="6583" y="24003"/>
                  </a:lnTo>
                  <a:lnTo>
                    <a:pt x="4389" y="25012"/>
                  </a:lnTo>
                  <a:lnTo>
                    <a:pt x="2414" y="26065"/>
                  </a:lnTo>
                  <a:lnTo>
                    <a:pt x="88" y="27469"/>
                  </a:lnTo>
                  <a:lnTo>
                    <a:pt x="44" y="27513"/>
                  </a:lnTo>
                  <a:lnTo>
                    <a:pt x="0" y="27557"/>
                  </a:lnTo>
                  <a:lnTo>
                    <a:pt x="0" y="27645"/>
                  </a:lnTo>
                  <a:lnTo>
                    <a:pt x="44" y="27689"/>
                  </a:lnTo>
                  <a:lnTo>
                    <a:pt x="88" y="27776"/>
                  </a:lnTo>
                  <a:lnTo>
                    <a:pt x="264" y="27776"/>
                  </a:lnTo>
                  <a:lnTo>
                    <a:pt x="2589" y="26372"/>
                  </a:lnTo>
                  <a:lnTo>
                    <a:pt x="4564" y="25319"/>
                  </a:lnTo>
                  <a:lnTo>
                    <a:pt x="6758" y="24354"/>
                  </a:lnTo>
                  <a:lnTo>
                    <a:pt x="9040" y="23257"/>
                  </a:lnTo>
                  <a:lnTo>
                    <a:pt x="11366" y="22116"/>
                  </a:lnTo>
                  <a:lnTo>
                    <a:pt x="13647" y="20887"/>
                  </a:lnTo>
                  <a:lnTo>
                    <a:pt x="14788" y="20229"/>
                  </a:lnTo>
                  <a:lnTo>
                    <a:pt x="15885" y="19571"/>
                  </a:lnTo>
                  <a:lnTo>
                    <a:pt x="16938" y="18869"/>
                  </a:lnTo>
                  <a:lnTo>
                    <a:pt x="17992" y="18167"/>
                  </a:lnTo>
                  <a:lnTo>
                    <a:pt x="18957" y="17464"/>
                  </a:lnTo>
                  <a:lnTo>
                    <a:pt x="19922" y="16718"/>
                  </a:lnTo>
                  <a:lnTo>
                    <a:pt x="20800" y="15929"/>
                  </a:lnTo>
                  <a:lnTo>
                    <a:pt x="21634" y="15183"/>
                  </a:lnTo>
                  <a:lnTo>
                    <a:pt x="23520" y="13559"/>
                  </a:lnTo>
                  <a:lnTo>
                    <a:pt x="25100" y="12374"/>
                  </a:lnTo>
                  <a:lnTo>
                    <a:pt x="26855" y="10839"/>
                  </a:lnTo>
                  <a:lnTo>
                    <a:pt x="28435" y="9215"/>
                  </a:lnTo>
                  <a:lnTo>
                    <a:pt x="30103" y="7416"/>
                  </a:lnTo>
                  <a:lnTo>
                    <a:pt x="31682" y="5310"/>
                  </a:lnTo>
                  <a:lnTo>
                    <a:pt x="33174" y="2940"/>
                  </a:lnTo>
                  <a:lnTo>
                    <a:pt x="34622" y="219"/>
                  </a:lnTo>
                  <a:lnTo>
                    <a:pt x="34666" y="176"/>
                  </a:lnTo>
                  <a:lnTo>
                    <a:pt x="34622" y="88"/>
                  </a:lnTo>
                  <a:lnTo>
                    <a:pt x="34622" y="44"/>
                  </a:lnTo>
                  <a:lnTo>
                    <a:pt x="3457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1"/>
            <p:cNvSpPr/>
            <p:nvPr/>
          </p:nvSpPr>
          <p:spPr>
            <a:xfrm>
              <a:off x="1699325" y="2110975"/>
              <a:ext cx="133875" cy="74625"/>
            </a:xfrm>
            <a:custGeom>
              <a:rect b="b" l="l" r="r" t="t"/>
              <a:pathLst>
                <a:path extrusionOk="0" h="2985" w="5355">
                  <a:moveTo>
                    <a:pt x="5091" y="0"/>
                  </a:moveTo>
                  <a:lnTo>
                    <a:pt x="89" y="2633"/>
                  </a:lnTo>
                  <a:lnTo>
                    <a:pt x="45" y="2677"/>
                  </a:lnTo>
                  <a:lnTo>
                    <a:pt x="1" y="2721"/>
                  </a:lnTo>
                  <a:lnTo>
                    <a:pt x="1" y="2809"/>
                  </a:lnTo>
                  <a:lnTo>
                    <a:pt x="1" y="2853"/>
                  </a:lnTo>
                  <a:lnTo>
                    <a:pt x="89" y="2940"/>
                  </a:lnTo>
                  <a:lnTo>
                    <a:pt x="176" y="2984"/>
                  </a:lnTo>
                  <a:lnTo>
                    <a:pt x="264" y="2940"/>
                  </a:lnTo>
                  <a:lnTo>
                    <a:pt x="5267" y="351"/>
                  </a:lnTo>
                  <a:lnTo>
                    <a:pt x="5310" y="308"/>
                  </a:lnTo>
                  <a:lnTo>
                    <a:pt x="5354" y="220"/>
                  </a:lnTo>
                  <a:lnTo>
                    <a:pt x="5354" y="176"/>
                  </a:lnTo>
                  <a:lnTo>
                    <a:pt x="5354" y="88"/>
                  </a:lnTo>
                  <a:lnTo>
                    <a:pt x="5310" y="44"/>
                  </a:lnTo>
                  <a:lnTo>
                    <a:pt x="52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1"/>
            <p:cNvSpPr/>
            <p:nvPr/>
          </p:nvSpPr>
          <p:spPr>
            <a:xfrm>
              <a:off x="2929075" y="3201400"/>
              <a:ext cx="121800" cy="42800"/>
            </a:xfrm>
            <a:custGeom>
              <a:rect b="b" l="l" r="r" t="t"/>
              <a:pathLst>
                <a:path extrusionOk="0" h="1712" w="4872">
                  <a:moveTo>
                    <a:pt x="2722" y="352"/>
                  </a:moveTo>
                  <a:lnTo>
                    <a:pt x="3950" y="439"/>
                  </a:lnTo>
                  <a:lnTo>
                    <a:pt x="4433" y="1054"/>
                  </a:lnTo>
                  <a:lnTo>
                    <a:pt x="4082" y="1229"/>
                  </a:lnTo>
                  <a:lnTo>
                    <a:pt x="1932" y="1361"/>
                  </a:lnTo>
                  <a:lnTo>
                    <a:pt x="440" y="1361"/>
                  </a:lnTo>
                  <a:lnTo>
                    <a:pt x="703" y="659"/>
                  </a:lnTo>
                  <a:lnTo>
                    <a:pt x="2722" y="352"/>
                  </a:lnTo>
                  <a:close/>
                  <a:moveTo>
                    <a:pt x="2722" y="0"/>
                  </a:moveTo>
                  <a:lnTo>
                    <a:pt x="528" y="308"/>
                  </a:lnTo>
                  <a:lnTo>
                    <a:pt x="440" y="352"/>
                  </a:lnTo>
                  <a:lnTo>
                    <a:pt x="396" y="439"/>
                  </a:lnTo>
                  <a:lnTo>
                    <a:pt x="1" y="1492"/>
                  </a:lnTo>
                  <a:lnTo>
                    <a:pt x="1" y="1536"/>
                  </a:lnTo>
                  <a:lnTo>
                    <a:pt x="45" y="1624"/>
                  </a:lnTo>
                  <a:lnTo>
                    <a:pt x="89" y="1712"/>
                  </a:lnTo>
                  <a:lnTo>
                    <a:pt x="1976" y="1712"/>
                  </a:lnTo>
                  <a:lnTo>
                    <a:pt x="4170" y="1580"/>
                  </a:lnTo>
                  <a:lnTo>
                    <a:pt x="4257" y="1536"/>
                  </a:lnTo>
                  <a:lnTo>
                    <a:pt x="4784" y="1229"/>
                  </a:lnTo>
                  <a:lnTo>
                    <a:pt x="4828" y="1185"/>
                  </a:lnTo>
                  <a:lnTo>
                    <a:pt x="4872" y="1141"/>
                  </a:lnTo>
                  <a:lnTo>
                    <a:pt x="4872" y="1054"/>
                  </a:lnTo>
                  <a:lnTo>
                    <a:pt x="4828" y="966"/>
                  </a:lnTo>
                  <a:lnTo>
                    <a:pt x="4213" y="132"/>
                  </a:lnTo>
                  <a:lnTo>
                    <a:pt x="4126" y="88"/>
                  </a:lnTo>
                  <a:lnTo>
                    <a:pt x="4082" y="88"/>
                  </a:lnTo>
                  <a:lnTo>
                    <a:pt x="272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1"/>
            <p:cNvSpPr/>
            <p:nvPr/>
          </p:nvSpPr>
          <p:spPr>
            <a:xfrm>
              <a:off x="463000" y="1796125"/>
              <a:ext cx="3006950" cy="2565925"/>
            </a:xfrm>
            <a:custGeom>
              <a:rect b="b" l="l" r="r" t="t"/>
              <a:pathLst>
                <a:path extrusionOk="0" h="102637" w="120278">
                  <a:moveTo>
                    <a:pt x="106586" y="1"/>
                  </a:moveTo>
                  <a:lnTo>
                    <a:pt x="106499" y="45"/>
                  </a:lnTo>
                  <a:lnTo>
                    <a:pt x="104173" y="2809"/>
                  </a:lnTo>
                  <a:lnTo>
                    <a:pt x="100355" y="7022"/>
                  </a:lnTo>
                  <a:lnTo>
                    <a:pt x="98512" y="7373"/>
                  </a:lnTo>
                  <a:lnTo>
                    <a:pt x="98425" y="7417"/>
                  </a:lnTo>
                  <a:lnTo>
                    <a:pt x="95967" y="9303"/>
                  </a:lnTo>
                  <a:lnTo>
                    <a:pt x="89561" y="14130"/>
                  </a:lnTo>
                  <a:lnTo>
                    <a:pt x="84997" y="16500"/>
                  </a:lnTo>
                  <a:lnTo>
                    <a:pt x="79293" y="18606"/>
                  </a:lnTo>
                  <a:lnTo>
                    <a:pt x="74334" y="20712"/>
                  </a:lnTo>
                  <a:lnTo>
                    <a:pt x="67620" y="23082"/>
                  </a:lnTo>
                  <a:lnTo>
                    <a:pt x="63364" y="24618"/>
                  </a:lnTo>
                  <a:lnTo>
                    <a:pt x="59151" y="25539"/>
                  </a:lnTo>
                  <a:lnTo>
                    <a:pt x="59108" y="25539"/>
                  </a:lnTo>
                  <a:lnTo>
                    <a:pt x="54017" y="27294"/>
                  </a:lnTo>
                  <a:lnTo>
                    <a:pt x="48664" y="28786"/>
                  </a:lnTo>
                  <a:lnTo>
                    <a:pt x="43662" y="30629"/>
                  </a:lnTo>
                  <a:lnTo>
                    <a:pt x="39010" y="31419"/>
                  </a:lnTo>
                  <a:lnTo>
                    <a:pt x="33920" y="32604"/>
                  </a:lnTo>
                  <a:lnTo>
                    <a:pt x="29795" y="32736"/>
                  </a:lnTo>
                  <a:lnTo>
                    <a:pt x="29708" y="32779"/>
                  </a:lnTo>
                  <a:lnTo>
                    <a:pt x="23169" y="35588"/>
                  </a:lnTo>
                  <a:lnTo>
                    <a:pt x="17509" y="37826"/>
                  </a:lnTo>
                  <a:lnTo>
                    <a:pt x="13603" y="37870"/>
                  </a:lnTo>
                  <a:lnTo>
                    <a:pt x="11892" y="36509"/>
                  </a:lnTo>
                  <a:lnTo>
                    <a:pt x="11848" y="36509"/>
                  </a:lnTo>
                  <a:lnTo>
                    <a:pt x="9786" y="35632"/>
                  </a:lnTo>
                  <a:lnTo>
                    <a:pt x="9742" y="35588"/>
                  </a:lnTo>
                  <a:lnTo>
                    <a:pt x="9654" y="35632"/>
                  </a:lnTo>
                  <a:lnTo>
                    <a:pt x="9610" y="35675"/>
                  </a:lnTo>
                  <a:lnTo>
                    <a:pt x="9566" y="35719"/>
                  </a:lnTo>
                  <a:lnTo>
                    <a:pt x="6802" y="42082"/>
                  </a:lnTo>
                  <a:lnTo>
                    <a:pt x="6802" y="42170"/>
                  </a:lnTo>
                  <a:lnTo>
                    <a:pt x="8338" y="50156"/>
                  </a:lnTo>
                  <a:lnTo>
                    <a:pt x="8864" y="55334"/>
                  </a:lnTo>
                  <a:lnTo>
                    <a:pt x="9479" y="61565"/>
                  </a:lnTo>
                  <a:lnTo>
                    <a:pt x="7285" y="64022"/>
                  </a:lnTo>
                  <a:lnTo>
                    <a:pt x="7241" y="64110"/>
                  </a:lnTo>
                  <a:lnTo>
                    <a:pt x="6758" y="67796"/>
                  </a:lnTo>
                  <a:lnTo>
                    <a:pt x="5266" y="69419"/>
                  </a:lnTo>
                  <a:lnTo>
                    <a:pt x="5222" y="69507"/>
                  </a:lnTo>
                  <a:lnTo>
                    <a:pt x="4432" y="72316"/>
                  </a:lnTo>
                  <a:lnTo>
                    <a:pt x="2984" y="76002"/>
                  </a:lnTo>
                  <a:lnTo>
                    <a:pt x="1756" y="79380"/>
                  </a:lnTo>
                  <a:lnTo>
                    <a:pt x="571" y="82540"/>
                  </a:lnTo>
                  <a:lnTo>
                    <a:pt x="44" y="86182"/>
                  </a:lnTo>
                  <a:lnTo>
                    <a:pt x="1" y="89341"/>
                  </a:lnTo>
                  <a:lnTo>
                    <a:pt x="132" y="92281"/>
                  </a:lnTo>
                  <a:lnTo>
                    <a:pt x="132" y="92369"/>
                  </a:lnTo>
                  <a:lnTo>
                    <a:pt x="176" y="92413"/>
                  </a:lnTo>
                  <a:lnTo>
                    <a:pt x="220" y="92457"/>
                  </a:lnTo>
                  <a:lnTo>
                    <a:pt x="395" y="92457"/>
                  </a:lnTo>
                  <a:lnTo>
                    <a:pt x="439" y="92413"/>
                  </a:lnTo>
                  <a:lnTo>
                    <a:pt x="483" y="92369"/>
                  </a:lnTo>
                  <a:lnTo>
                    <a:pt x="483" y="92281"/>
                  </a:lnTo>
                  <a:lnTo>
                    <a:pt x="352" y="89341"/>
                  </a:lnTo>
                  <a:lnTo>
                    <a:pt x="395" y="86226"/>
                  </a:lnTo>
                  <a:lnTo>
                    <a:pt x="922" y="82627"/>
                  </a:lnTo>
                  <a:lnTo>
                    <a:pt x="2063" y="79512"/>
                  </a:lnTo>
                  <a:lnTo>
                    <a:pt x="3335" y="76089"/>
                  </a:lnTo>
                  <a:lnTo>
                    <a:pt x="4740" y="72447"/>
                  </a:lnTo>
                  <a:lnTo>
                    <a:pt x="5529" y="69639"/>
                  </a:lnTo>
                  <a:lnTo>
                    <a:pt x="7065" y="68015"/>
                  </a:lnTo>
                  <a:lnTo>
                    <a:pt x="7109" y="67884"/>
                  </a:lnTo>
                  <a:lnTo>
                    <a:pt x="7592" y="64198"/>
                  </a:lnTo>
                  <a:lnTo>
                    <a:pt x="9786" y="61740"/>
                  </a:lnTo>
                  <a:lnTo>
                    <a:pt x="9830" y="61697"/>
                  </a:lnTo>
                  <a:lnTo>
                    <a:pt x="9830" y="61609"/>
                  </a:lnTo>
                  <a:lnTo>
                    <a:pt x="9215" y="55290"/>
                  </a:lnTo>
                  <a:lnTo>
                    <a:pt x="8689" y="50112"/>
                  </a:lnTo>
                  <a:lnTo>
                    <a:pt x="7153" y="42170"/>
                  </a:lnTo>
                  <a:lnTo>
                    <a:pt x="9830" y="36027"/>
                  </a:lnTo>
                  <a:lnTo>
                    <a:pt x="11717" y="36816"/>
                  </a:lnTo>
                  <a:lnTo>
                    <a:pt x="13428" y="38177"/>
                  </a:lnTo>
                  <a:lnTo>
                    <a:pt x="13560" y="38221"/>
                  </a:lnTo>
                  <a:lnTo>
                    <a:pt x="17553" y="38177"/>
                  </a:lnTo>
                  <a:lnTo>
                    <a:pt x="17597" y="38133"/>
                  </a:lnTo>
                  <a:lnTo>
                    <a:pt x="23301" y="35895"/>
                  </a:lnTo>
                  <a:lnTo>
                    <a:pt x="29839" y="33087"/>
                  </a:lnTo>
                  <a:lnTo>
                    <a:pt x="33964" y="32955"/>
                  </a:lnTo>
                  <a:lnTo>
                    <a:pt x="34008" y="32955"/>
                  </a:lnTo>
                  <a:lnTo>
                    <a:pt x="39098" y="31726"/>
                  </a:lnTo>
                  <a:lnTo>
                    <a:pt x="43749" y="30980"/>
                  </a:lnTo>
                  <a:lnTo>
                    <a:pt x="43793" y="30936"/>
                  </a:lnTo>
                  <a:lnTo>
                    <a:pt x="48752" y="29093"/>
                  </a:lnTo>
                  <a:lnTo>
                    <a:pt x="54105" y="27645"/>
                  </a:lnTo>
                  <a:lnTo>
                    <a:pt x="59239" y="25890"/>
                  </a:lnTo>
                  <a:lnTo>
                    <a:pt x="63452" y="24969"/>
                  </a:lnTo>
                  <a:lnTo>
                    <a:pt x="63496" y="24969"/>
                  </a:lnTo>
                  <a:lnTo>
                    <a:pt x="67752" y="23389"/>
                  </a:lnTo>
                  <a:lnTo>
                    <a:pt x="74466" y="21019"/>
                  </a:lnTo>
                  <a:lnTo>
                    <a:pt x="79424" y="18913"/>
                  </a:lnTo>
                  <a:lnTo>
                    <a:pt x="85129" y="16851"/>
                  </a:lnTo>
                  <a:lnTo>
                    <a:pt x="85129" y="16807"/>
                  </a:lnTo>
                  <a:lnTo>
                    <a:pt x="89736" y="14437"/>
                  </a:lnTo>
                  <a:lnTo>
                    <a:pt x="89780" y="14437"/>
                  </a:lnTo>
                  <a:lnTo>
                    <a:pt x="96187" y="9567"/>
                  </a:lnTo>
                  <a:lnTo>
                    <a:pt x="98644" y="7680"/>
                  </a:lnTo>
                  <a:lnTo>
                    <a:pt x="100487" y="7373"/>
                  </a:lnTo>
                  <a:lnTo>
                    <a:pt x="100575" y="7329"/>
                  </a:lnTo>
                  <a:lnTo>
                    <a:pt x="104436" y="3029"/>
                  </a:lnTo>
                  <a:lnTo>
                    <a:pt x="106674" y="352"/>
                  </a:lnTo>
                  <a:lnTo>
                    <a:pt x="112335" y="1712"/>
                  </a:lnTo>
                  <a:lnTo>
                    <a:pt x="112949" y="3555"/>
                  </a:lnTo>
                  <a:lnTo>
                    <a:pt x="116547" y="18343"/>
                  </a:lnTo>
                  <a:lnTo>
                    <a:pt x="116372" y="30410"/>
                  </a:lnTo>
                  <a:lnTo>
                    <a:pt x="116372" y="30454"/>
                  </a:lnTo>
                  <a:lnTo>
                    <a:pt x="118741" y="38396"/>
                  </a:lnTo>
                  <a:lnTo>
                    <a:pt x="117600" y="42214"/>
                  </a:lnTo>
                  <a:lnTo>
                    <a:pt x="116942" y="44890"/>
                  </a:lnTo>
                  <a:lnTo>
                    <a:pt x="116942" y="44934"/>
                  </a:lnTo>
                  <a:lnTo>
                    <a:pt x="116810" y="48225"/>
                  </a:lnTo>
                  <a:lnTo>
                    <a:pt x="116810" y="48313"/>
                  </a:lnTo>
                  <a:lnTo>
                    <a:pt x="119926" y="54939"/>
                  </a:lnTo>
                  <a:lnTo>
                    <a:pt x="119663" y="55948"/>
                  </a:lnTo>
                  <a:lnTo>
                    <a:pt x="118697" y="56475"/>
                  </a:lnTo>
                  <a:lnTo>
                    <a:pt x="118653" y="56475"/>
                  </a:lnTo>
                  <a:lnTo>
                    <a:pt x="115889" y="58537"/>
                  </a:lnTo>
                  <a:lnTo>
                    <a:pt x="113519" y="60468"/>
                  </a:lnTo>
                  <a:lnTo>
                    <a:pt x="109614" y="64154"/>
                  </a:lnTo>
                  <a:lnTo>
                    <a:pt x="109570" y="64198"/>
                  </a:lnTo>
                  <a:lnTo>
                    <a:pt x="104305" y="75519"/>
                  </a:lnTo>
                  <a:lnTo>
                    <a:pt x="100750" y="78634"/>
                  </a:lnTo>
                  <a:lnTo>
                    <a:pt x="98468" y="80784"/>
                  </a:lnTo>
                  <a:lnTo>
                    <a:pt x="91184" y="82935"/>
                  </a:lnTo>
                  <a:lnTo>
                    <a:pt x="87805" y="83417"/>
                  </a:lnTo>
                  <a:lnTo>
                    <a:pt x="87762" y="83417"/>
                  </a:lnTo>
                  <a:lnTo>
                    <a:pt x="84163" y="84470"/>
                  </a:lnTo>
                  <a:lnTo>
                    <a:pt x="84076" y="84514"/>
                  </a:lnTo>
                  <a:lnTo>
                    <a:pt x="82847" y="85962"/>
                  </a:lnTo>
                  <a:lnTo>
                    <a:pt x="82847" y="86006"/>
                  </a:lnTo>
                  <a:lnTo>
                    <a:pt x="81311" y="88858"/>
                  </a:lnTo>
                  <a:lnTo>
                    <a:pt x="78810" y="90965"/>
                  </a:lnTo>
                  <a:lnTo>
                    <a:pt x="74202" y="91886"/>
                  </a:lnTo>
                  <a:lnTo>
                    <a:pt x="74159" y="91886"/>
                  </a:lnTo>
                  <a:lnTo>
                    <a:pt x="70560" y="93905"/>
                  </a:lnTo>
                  <a:lnTo>
                    <a:pt x="70517" y="93992"/>
                  </a:lnTo>
                  <a:lnTo>
                    <a:pt x="68630" y="96669"/>
                  </a:lnTo>
                  <a:lnTo>
                    <a:pt x="65207" y="97196"/>
                  </a:lnTo>
                  <a:lnTo>
                    <a:pt x="63671" y="96932"/>
                  </a:lnTo>
                  <a:lnTo>
                    <a:pt x="62004" y="96932"/>
                  </a:lnTo>
                  <a:lnTo>
                    <a:pt x="58098" y="97942"/>
                  </a:lnTo>
                  <a:lnTo>
                    <a:pt x="52482" y="98995"/>
                  </a:lnTo>
                  <a:lnTo>
                    <a:pt x="51253" y="98819"/>
                  </a:lnTo>
                  <a:lnTo>
                    <a:pt x="48006" y="98380"/>
                  </a:lnTo>
                  <a:lnTo>
                    <a:pt x="44451" y="97547"/>
                  </a:lnTo>
                  <a:lnTo>
                    <a:pt x="43398" y="95923"/>
                  </a:lnTo>
                  <a:lnTo>
                    <a:pt x="41160" y="93115"/>
                  </a:lnTo>
                  <a:lnTo>
                    <a:pt x="41160" y="92325"/>
                  </a:lnTo>
                  <a:lnTo>
                    <a:pt x="41160" y="90833"/>
                  </a:lnTo>
                  <a:lnTo>
                    <a:pt x="42038" y="88990"/>
                  </a:lnTo>
                  <a:lnTo>
                    <a:pt x="43618" y="86972"/>
                  </a:lnTo>
                  <a:lnTo>
                    <a:pt x="46646" y="85348"/>
                  </a:lnTo>
                  <a:lnTo>
                    <a:pt x="46689" y="85304"/>
                  </a:lnTo>
                  <a:lnTo>
                    <a:pt x="47216" y="84427"/>
                  </a:lnTo>
                  <a:lnTo>
                    <a:pt x="47216" y="84383"/>
                  </a:lnTo>
                  <a:lnTo>
                    <a:pt x="48006" y="82627"/>
                  </a:lnTo>
                  <a:lnTo>
                    <a:pt x="49015" y="80916"/>
                  </a:lnTo>
                  <a:lnTo>
                    <a:pt x="50551" y="78854"/>
                  </a:lnTo>
                  <a:lnTo>
                    <a:pt x="51297" y="77493"/>
                  </a:lnTo>
                  <a:lnTo>
                    <a:pt x="51297" y="77450"/>
                  </a:lnTo>
                  <a:lnTo>
                    <a:pt x="51428" y="76528"/>
                  </a:lnTo>
                  <a:lnTo>
                    <a:pt x="51428" y="76484"/>
                  </a:lnTo>
                  <a:lnTo>
                    <a:pt x="51341" y="75036"/>
                  </a:lnTo>
                  <a:lnTo>
                    <a:pt x="52043" y="70692"/>
                  </a:lnTo>
                  <a:lnTo>
                    <a:pt x="55685" y="63847"/>
                  </a:lnTo>
                  <a:lnTo>
                    <a:pt x="58405" y="60029"/>
                  </a:lnTo>
                  <a:lnTo>
                    <a:pt x="61214" y="58318"/>
                  </a:lnTo>
                  <a:lnTo>
                    <a:pt x="65163" y="56563"/>
                  </a:lnTo>
                  <a:lnTo>
                    <a:pt x="65207" y="56519"/>
                  </a:lnTo>
                  <a:lnTo>
                    <a:pt x="68761" y="52789"/>
                  </a:lnTo>
                  <a:lnTo>
                    <a:pt x="77845" y="45768"/>
                  </a:lnTo>
                  <a:lnTo>
                    <a:pt x="82452" y="41950"/>
                  </a:lnTo>
                  <a:lnTo>
                    <a:pt x="89122" y="38308"/>
                  </a:lnTo>
                  <a:lnTo>
                    <a:pt x="93554" y="38089"/>
                  </a:lnTo>
                  <a:lnTo>
                    <a:pt x="93598" y="38045"/>
                  </a:lnTo>
                  <a:lnTo>
                    <a:pt x="105709" y="31726"/>
                  </a:lnTo>
                  <a:lnTo>
                    <a:pt x="105796" y="31682"/>
                  </a:lnTo>
                  <a:lnTo>
                    <a:pt x="105796" y="31595"/>
                  </a:lnTo>
                  <a:lnTo>
                    <a:pt x="106455" y="27821"/>
                  </a:lnTo>
                  <a:lnTo>
                    <a:pt x="106455" y="27777"/>
                  </a:lnTo>
                  <a:lnTo>
                    <a:pt x="106235" y="24705"/>
                  </a:lnTo>
                  <a:lnTo>
                    <a:pt x="106411" y="21546"/>
                  </a:lnTo>
                  <a:lnTo>
                    <a:pt x="106367" y="21414"/>
                  </a:lnTo>
                  <a:lnTo>
                    <a:pt x="104875" y="19396"/>
                  </a:lnTo>
                  <a:lnTo>
                    <a:pt x="104787" y="19308"/>
                  </a:lnTo>
                  <a:lnTo>
                    <a:pt x="100575" y="17992"/>
                  </a:lnTo>
                  <a:lnTo>
                    <a:pt x="99127" y="17421"/>
                  </a:lnTo>
                  <a:lnTo>
                    <a:pt x="95090" y="15842"/>
                  </a:lnTo>
                  <a:lnTo>
                    <a:pt x="94914" y="15842"/>
                  </a:lnTo>
                  <a:lnTo>
                    <a:pt x="91448" y="18343"/>
                  </a:lnTo>
                  <a:lnTo>
                    <a:pt x="83461" y="23916"/>
                  </a:lnTo>
                  <a:lnTo>
                    <a:pt x="79688" y="25100"/>
                  </a:lnTo>
                  <a:lnTo>
                    <a:pt x="76353" y="24662"/>
                  </a:lnTo>
                  <a:lnTo>
                    <a:pt x="76265" y="24705"/>
                  </a:lnTo>
                  <a:lnTo>
                    <a:pt x="70824" y="26724"/>
                  </a:lnTo>
                  <a:lnTo>
                    <a:pt x="65119" y="28655"/>
                  </a:lnTo>
                  <a:lnTo>
                    <a:pt x="61126" y="30103"/>
                  </a:lnTo>
                  <a:lnTo>
                    <a:pt x="56519" y="31726"/>
                  </a:lnTo>
                  <a:lnTo>
                    <a:pt x="51428" y="33569"/>
                  </a:lnTo>
                  <a:lnTo>
                    <a:pt x="47435" y="35017"/>
                  </a:lnTo>
                  <a:lnTo>
                    <a:pt x="47391" y="35017"/>
                  </a:lnTo>
                  <a:lnTo>
                    <a:pt x="42784" y="37431"/>
                  </a:lnTo>
                  <a:lnTo>
                    <a:pt x="38923" y="38572"/>
                  </a:lnTo>
                  <a:lnTo>
                    <a:pt x="35237" y="39756"/>
                  </a:lnTo>
                  <a:lnTo>
                    <a:pt x="31594" y="40678"/>
                  </a:lnTo>
                  <a:lnTo>
                    <a:pt x="31551" y="40722"/>
                  </a:lnTo>
                  <a:lnTo>
                    <a:pt x="27382" y="43530"/>
                  </a:lnTo>
                  <a:lnTo>
                    <a:pt x="27338" y="43574"/>
                  </a:lnTo>
                  <a:lnTo>
                    <a:pt x="24354" y="47435"/>
                  </a:lnTo>
                  <a:lnTo>
                    <a:pt x="24354" y="47479"/>
                  </a:lnTo>
                  <a:lnTo>
                    <a:pt x="22731" y="50507"/>
                  </a:lnTo>
                  <a:lnTo>
                    <a:pt x="21590" y="53491"/>
                  </a:lnTo>
                  <a:lnTo>
                    <a:pt x="19659" y="56255"/>
                  </a:lnTo>
                  <a:lnTo>
                    <a:pt x="19615" y="56299"/>
                  </a:lnTo>
                  <a:lnTo>
                    <a:pt x="18167" y="68937"/>
                  </a:lnTo>
                  <a:lnTo>
                    <a:pt x="18562" y="76133"/>
                  </a:lnTo>
                  <a:lnTo>
                    <a:pt x="18211" y="77976"/>
                  </a:lnTo>
                  <a:lnTo>
                    <a:pt x="17553" y="80258"/>
                  </a:lnTo>
                  <a:lnTo>
                    <a:pt x="16368" y="81969"/>
                  </a:lnTo>
                  <a:lnTo>
                    <a:pt x="14920" y="83988"/>
                  </a:lnTo>
                  <a:lnTo>
                    <a:pt x="13428" y="84514"/>
                  </a:lnTo>
                  <a:lnTo>
                    <a:pt x="13340" y="84558"/>
                  </a:lnTo>
                  <a:lnTo>
                    <a:pt x="13296" y="84646"/>
                  </a:lnTo>
                  <a:lnTo>
                    <a:pt x="12331" y="86796"/>
                  </a:lnTo>
                  <a:lnTo>
                    <a:pt x="11717" y="89209"/>
                  </a:lnTo>
                  <a:lnTo>
                    <a:pt x="11717" y="89253"/>
                  </a:lnTo>
                  <a:lnTo>
                    <a:pt x="12419" y="95528"/>
                  </a:lnTo>
                  <a:lnTo>
                    <a:pt x="13560" y="102461"/>
                  </a:lnTo>
                  <a:lnTo>
                    <a:pt x="13603" y="102593"/>
                  </a:lnTo>
                  <a:lnTo>
                    <a:pt x="13735" y="102637"/>
                  </a:lnTo>
                  <a:lnTo>
                    <a:pt x="13823" y="102593"/>
                  </a:lnTo>
                  <a:lnTo>
                    <a:pt x="13867" y="102549"/>
                  </a:lnTo>
                  <a:lnTo>
                    <a:pt x="13911" y="102505"/>
                  </a:lnTo>
                  <a:lnTo>
                    <a:pt x="13911" y="102417"/>
                  </a:lnTo>
                  <a:lnTo>
                    <a:pt x="12770" y="95484"/>
                  </a:lnTo>
                  <a:lnTo>
                    <a:pt x="12068" y="89253"/>
                  </a:lnTo>
                  <a:lnTo>
                    <a:pt x="12682" y="86928"/>
                  </a:lnTo>
                  <a:lnTo>
                    <a:pt x="13603" y="84821"/>
                  </a:lnTo>
                  <a:lnTo>
                    <a:pt x="15095" y="84295"/>
                  </a:lnTo>
                  <a:lnTo>
                    <a:pt x="15183" y="84207"/>
                  </a:lnTo>
                  <a:lnTo>
                    <a:pt x="16675" y="82189"/>
                  </a:lnTo>
                  <a:lnTo>
                    <a:pt x="17860" y="80433"/>
                  </a:lnTo>
                  <a:lnTo>
                    <a:pt x="17860" y="80390"/>
                  </a:lnTo>
                  <a:lnTo>
                    <a:pt x="18562" y="78064"/>
                  </a:lnTo>
                  <a:lnTo>
                    <a:pt x="18913" y="76221"/>
                  </a:lnTo>
                  <a:lnTo>
                    <a:pt x="18913" y="76133"/>
                  </a:lnTo>
                  <a:lnTo>
                    <a:pt x="18518" y="68937"/>
                  </a:lnTo>
                  <a:lnTo>
                    <a:pt x="19966" y="56387"/>
                  </a:lnTo>
                  <a:lnTo>
                    <a:pt x="21853" y="53666"/>
                  </a:lnTo>
                  <a:lnTo>
                    <a:pt x="21897" y="53623"/>
                  </a:lnTo>
                  <a:lnTo>
                    <a:pt x="23082" y="50683"/>
                  </a:lnTo>
                  <a:lnTo>
                    <a:pt x="24661" y="47655"/>
                  </a:lnTo>
                  <a:lnTo>
                    <a:pt x="27601" y="43793"/>
                  </a:lnTo>
                  <a:lnTo>
                    <a:pt x="31682" y="41029"/>
                  </a:lnTo>
                  <a:lnTo>
                    <a:pt x="35324" y="40107"/>
                  </a:lnTo>
                  <a:lnTo>
                    <a:pt x="39054" y="38879"/>
                  </a:lnTo>
                  <a:lnTo>
                    <a:pt x="42872" y="37782"/>
                  </a:lnTo>
                  <a:lnTo>
                    <a:pt x="42916" y="37782"/>
                  </a:lnTo>
                  <a:lnTo>
                    <a:pt x="47567" y="35324"/>
                  </a:lnTo>
                  <a:lnTo>
                    <a:pt x="51560" y="33920"/>
                  </a:lnTo>
                  <a:lnTo>
                    <a:pt x="56650" y="32077"/>
                  </a:lnTo>
                  <a:lnTo>
                    <a:pt x="61214" y="30454"/>
                  </a:lnTo>
                  <a:lnTo>
                    <a:pt x="65251" y="28962"/>
                  </a:lnTo>
                  <a:lnTo>
                    <a:pt x="70911" y="27075"/>
                  </a:lnTo>
                  <a:lnTo>
                    <a:pt x="76353" y="25013"/>
                  </a:lnTo>
                  <a:lnTo>
                    <a:pt x="79644" y="25451"/>
                  </a:lnTo>
                  <a:lnTo>
                    <a:pt x="79731" y="25451"/>
                  </a:lnTo>
                  <a:lnTo>
                    <a:pt x="83593" y="24223"/>
                  </a:lnTo>
                  <a:lnTo>
                    <a:pt x="83681" y="24223"/>
                  </a:lnTo>
                  <a:lnTo>
                    <a:pt x="91623" y="18606"/>
                  </a:lnTo>
                  <a:lnTo>
                    <a:pt x="95046" y="16193"/>
                  </a:lnTo>
                  <a:lnTo>
                    <a:pt x="98995" y="17728"/>
                  </a:lnTo>
                  <a:lnTo>
                    <a:pt x="100443" y="18343"/>
                  </a:lnTo>
                  <a:lnTo>
                    <a:pt x="104656" y="19659"/>
                  </a:lnTo>
                  <a:lnTo>
                    <a:pt x="106060" y="21590"/>
                  </a:lnTo>
                  <a:lnTo>
                    <a:pt x="105884" y="24662"/>
                  </a:lnTo>
                  <a:lnTo>
                    <a:pt x="105884" y="24705"/>
                  </a:lnTo>
                  <a:lnTo>
                    <a:pt x="106104" y="27777"/>
                  </a:lnTo>
                  <a:lnTo>
                    <a:pt x="105489" y="31463"/>
                  </a:lnTo>
                  <a:lnTo>
                    <a:pt x="93466" y="37738"/>
                  </a:lnTo>
                  <a:lnTo>
                    <a:pt x="89078" y="37957"/>
                  </a:lnTo>
                  <a:lnTo>
                    <a:pt x="88990" y="37957"/>
                  </a:lnTo>
                  <a:lnTo>
                    <a:pt x="82277" y="41643"/>
                  </a:lnTo>
                  <a:lnTo>
                    <a:pt x="82233" y="41643"/>
                  </a:lnTo>
                  <a:lnTo>
                    <a:pt x="77625" y="45505"/>
                  </a:lnTo>
                  <a:lnTo>
                    <a:pt x="68542" y="52526"/>
                  </a:lnTo>
                  <a:lnTo>
                    <a:pt x="68498" y="52569"/>
                  </a:lnTo>
                  <a:lnTo>
                    <a:pt x="64988" y="56255"/>
                  </a:lnTo>
                  <a:lnTo>
                    <a:pt x="61082" y="58011"/>
                  </a:lnTo>
                  <a:lnTo>
                    <a:pt x="61038" y="58011"/>
                  </a:lnTo>
                  <a:lnTo>
                    <a:pt x="58186" y="59766"/>
                  </a:lnTo>
                  <a:lnTo>
                    <a:pt x="58142" y="59810"/>
                  </a:lnTo>
                  <a:lnTo>
                    <a:pt x="55378" y="63627"/>
                  </a:lnTo>
                  <a:lnTo>
                    <a:pt x="55378" y="63671"/>
                  </a:lnTo>
                  <a:lnTo>
                    <a:pt x="51736" y="70516"/>
                  </a:lnTo>
                  <a:lnTo>
                    <a:pt x="51692" y="70604"/>
                  </a:lnTo>
                  <a:lnTo>
                    <a:pt x="50990" y="74992"/>
                  </a:lnTo>
                  <a:lnTo>
                    <a:pt x="50990" y="75036"/>
                  </a:lnTo>
                  <a:lnTo>
                    <a:pt x="51077" y="76484"/>
                  </a:lnTo>
                  <a:lnTo>
                    <a:pt x="50946" y="77362"/>
                  </a:lnTo>
                  <a:lnTo>
                    <a:pt x="50244" y="78678"/>
                  </a:lnTo>
                  <a:lnTo>
                    <a:pt x="48708" y="80697"/>
                  </a:lnTo>
                  <a:lnTo>
                    <a:pt x="47699" y="82452"/>
                  </a:lnTo>
                  <a:lnTo>
                    <a:pt x="47699" y="82496"/>
                  </a:lnTo>
                  <a:lnTo>
                    <a:pt x="46909" y="84251"/>
                  </a:lnTo>
                  <a:lnTo>
                    <a:pt x="46426" y="85085"/>
                  </a:lnTo>
                  <a:lnTo>
                    <a:pt x="43442" y="86664"/>
                  </a:lnTo>
                  <a:lnTo>
                    <a:pt x="43354" y="86708"/>
                  </a:lnTo>
                  <a:lnTo>
                    <a:pt x="41775" y="88771"/>
                  </a:lnTo>
                  <a:lnTo>
                    <a:pt x="41731" y="88815"/>
                  </a:lnTo>
                  <a:lnTo>
                    <a:pt x="40809" y="90701"/>
                  </a:lnTo>
                  <a:lnTo>
                    <a:pt x="40809" y="90789"/>
                  </a:lnTo>
                  <a:lnTo>
                    <a:pt x="40809" y="92325"/>
                  </a:lnTo>
                  <a:lnTo>
                    <a:pt x="40809" y="93203"/>
                  </a:lnTo>
                  <a:lnTo>
                    <a:pt x="40853" y="93290"/>
                  </a:lnTo>
                  <a:lnTo>
                    <a:pt x="43091" y="96143"/>
                  </a:lnTo>
                  <a:lnTo>
                    <a:pt x="44188" y="97810"/>
                  </a:lnTo>
                  <a:lnTo>
                    <a:pt x="44276" y="97898"/>
                  </a:lnTo>
                  <a:lnTo>
                    <a:pt x="47918" y="98732"/>
                  </a:lnTo>
                  <a:lnTo>
                    <a:pt x="51209" y="99170"/>
                  </a:lnTo>
                  <a:lnTo>
                    <a:pt x="52438" y="99346"/>
                  </a:lnTo>
                  <a:lnTo>
                    <a:pt x="52482" y="99346"/>
                  </a:lnTo>
                  <a:lnTo>
                    <a:pt x="58186" y="98293"/>
                  </a:lnTo>
                  <a:lnTo>
                    <a:pt x="62091" y="97283"/>
                  </a:lnTo>
                  <a:lnTo>
                    <a:pt x="63627" y="97283"/>
                  </a:lnTo>
                  <a:lnTo>
                    <a:pt x="65163" y="97547"/>
                  </a:lnTo>
                  <a:lnTo>
                    <a:pt x="65251" y="97547"/>
                  </a:lnTo>
                  <a:lnTo>
                    <a:pt x="68761" y="96976"/>
                  </a:lnTo>
                  <a:lnTo>
                    <a:pt x="68805" y="96976"/>
                  </a:lnTo>
                  <a:lnTo>
                    <a:pt x="68893" y="96932"/>
                  </a:lnTo>
                  <a:lnTo>
                    <a:pt x="70780" y="94212"/>
                  </a:lnTo>
                  <a:lnTo>
                    <a:pt x="74334" y="92193"/>
                  </a:lnTo>
                  <a:lnTo>
                    <a:pt x="78942" y="91316"/>
                  </a:lnTo>
                  <a:lnTo>
                    <a:pt x="79029" y="91272"/>
                  </a:lnTo>
                  <a:lnTo>
                    <a:pt x="81574" y="89122"/>
                  </a:lnTo>
                  <a:lnTo>
                    <a:pt x="81618" y="89034"/>
                  </a:lnTo>
                  <a:lnTo>
                    <a:pt x="83110" y="86182"/>
                  </a:lnTo>
                  <a:lnTo>
                    <a:pt x="84295" y="84778"/>
                  </a:lnTo>
                  <a:lnTo>
                    <a:pt x="87849" y="83724"/>
                  </a:lnTo>
                  <a:lnTo>
                    <a:pt x="91228" y="83286"/>
                  </a:lnTo>
                  <a:lnTo>
                    <a:pt x="91272" y="83286"/>
                  </a:lnTo>
                  <a:lnTo>
                    <a:pt x="98600" y="81136"/>
                  </a:lnTo>
                  <a:lnTo>
                    <a:pt x="98644" y="81092"/>
                  </a:lnTo>
                  <a:lnTo>
                    <a:pt x="100970" y="78854"/>
                  </a:lnTo>
                  <a:lnTo>
                    <a:pt x="104568" y="75782"/>
                  </a:lnTo>
                  <a:lnTo>
                    <a:pt x="104612" y="75738"/>
                  </a:lnTo>
                  <a:lnTo>
                    <a:pt x="109877" y="64373"/>
                  </a:lnTo>
                  <a:lnTo>
                    <a:pt x="113739" y="60731"/>
                  </a:lnTo>
                  <a:lnTo>
                    <a:pt x="116065" y="58800"/>
                  </a:lnTo>
                  <a:lnTo>
                    <a:pt x="118873" y="56782"/>
                  </a:lnTo>
                  <a:lnTo>
                    <a:pt x="119882" y="56255"/>
                  </a:lnTo>
                  <a:lnTo>
                    <a:pt x="119926" y="56211"/>
                  </a:lnTo>
                  <a:lnTo>
                    <a:pt x="119970" y="56124"/>
                  </a:lnTo>
                  <a:lnTo>
                    <a:pt x="120277" y="54983"/>
                  </a:lnTo>
                  <a:lnTo>
                    <a:pt x="120277" y="54851"/>
                  </a:lnTo>
                  <a:lnTo>
                    <a:pt x="117162" y="48225"/>
                  </a:lnTo>
                  <a:lnTo>
                    <a:pt x="117293" y="44978"/>
                  </a:lnTo>
                  <a:lnTo>
                    <a:pt x="117907" y="42301"/>
                  </a:lnTo>
                  <a:lnTo>
                    <a:pt x="119092" y="38484"/>
                  </a:lnTo>
                  <a:lnTo>
                    <a:pt x="119092" y="38352"/>
                  </a:lnTo>
                  <a:lnTo>
                    <a:pt x="116723" y="30366"/>
                  </a:lnTo>
                  <a:lnTo>
                    <a:pt x="116898" y="18343"/>
                  </a:lnTo>
                  <a:lnTo>
                    <a:pt x="116898" y="18299"/>
                  </a:lnTo>
                  <a:lnTo>
                    <a:pt x="113256" y="3423"/>
                  </a:lnTo>
                  <a:lnTo>
                    <a:pt x="112598" y="1493"/>
                  </a:lnTo>
                  <a:lnTo>
                    <a:pt x="112554" y="1449"/>
                  </a:lnTo>
                  <a:lnTo>
                    <a:pt x="112510" y="1405"/>
                  </a:lnTo>
                  <a:lnTo>
                    <a:pt x="10667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1"/>
            <p:cNvSpPr/>
            <p:nvPr/>
          </p:nvSpPr>
          <p:spPr>
            <a:xfrm>
              <a:off x="1260525" y="3161900"/>
              <a:ext cx="125100" cy="1464550"/>
            </a:xfrm>
            <a:custGeom>
              <a:rect b="b" l="l" r="r" t="t"/>
              <a:pathLst>
                <a:path extrusionOk="0" h="58582" w="5004">
                  <a:moveTo>
                    <a:pt x="2195" y="1"/>
                  </a:moveTo>
                  <a:lnTo>
                    <a:pt x="2107" y="45"/>
                  </a:lnTo>
                  <a:lnTo>
                    <a:pt x="2063" y="89"/>
                  </a:lnTo>
                  <a:lnTo>
                    <a:pt x="2019" y="132"/>
                  </a:lnTo>
                  <a:lnTo>
                    <a:pt x="2019" y="264"/>
                  </a:lnTo>
                  <a:lnTo>
                    <a:pt x="2019" y="308"/>
                  </a:lnTo>
                  <a:lnTo>
                    <a:pt x="2721" y="3029"/>
                  </a:lnTo>
                  <a:lnTo>
                    <a:pt x="3336" y="5837"/>
                  </a:lnTo>
                  <a:lnTo>
                    <a:pt x="4257" y="9479"/>
                  </a:lnTo>
                  <a:lnTo>
                    <a:pt x="4564" y="11761"/>
                  </a:lnTo>
                  <a:lnTo>
                    <a:pt x="4652" y="14437"/>
                  </a:lnTo>
                  <a:lnTo>
                    <a:pt x="4520" y="17070"/>
                  </a:lnTo>
                  <a:lnTo>
                    <a:pt x="4389" y="19220"/>
                  </a:lnTo>
                  <a:lnTo>
                    <a:pt x="4301" y="20581"/>
                  </a:lnTo>
                  <a:lnTo>
                    <a:pt x="3994" y="24223"/>
                  </a:lnTo>
                  <a:lnTo>
                    <a:pt x="3994" y="24267"/>
                  </a:lnTo>
                  <a:lnTo>
                    <a:pt x="4038" y="26548"/>
                  </a:lnTo>
                  <a:lnTo>
                    <a:pt x="3599" y="30936"/>
                  </a:lnTo>
                  <a:lnTo>
                    <a:pt x="3248" y="33657"/>
                  </a:lnTo>
                  <a:lnTo>
                    <a:pt x="2897" y="36070"/>
                  </a:lnTo>
                  <a:lnTo>
                    <a:pt x="2414" y="38615"/>
                  </a:lnTo>
                  <a:lnTo>
                    <a:pt x="1800" y="40634"/>
                  </a:lnTo>
                  <a:lnTo>
                    <a:pt x="132" y="46689"/>
                  </a:lnTo>
                  <a:lnTo>
                    <a:pt x="1" y="49015"/>
                  </a:lnTo>
                  <a:lnTo>
                    <a:pt x="1" y="50463"/>
                  </a:lnTo>
                  <a:lnTo>
                    <a:pt x="1" y="50507"/>
                  </a:lnTo>
                  <a:lnTo>
                    <a:pt x="527" y="52789"/>
                  </a:lnTo>
                  <a:lnTo>
                    <a:pt x="1317" y="55509"/>
                  </a:lnTo>
                  <a:lnTo>
                    <a:pt x="2107" y="57528"/>
                  </a:lnTo>
                  <a:lnTo>
                    <a:pt x="2151" y="57572"/>
                  </a:lnTo>
                  <a:lnTo>
                    <a:pt x="2809" y="58537"/>
                  </a:lnTo>
                  <a:lnTo>
                    <a:pt x="2897" y="58581"/>
                  </a:lnTo>
                  <a:lnTo>
                    <a:pt x="2941" y="58581"/>
                  </a:lnTo>
                  <a:lnTo>
                    <a:pt x="3072" y="58537"/>
                  </a:lnTo>
                  <a:lnTo>
                    <a:pt x="3116" y="58493"/>
                  </a:lnTo>
                  <a:lnTo>
                    <a:pt x="3116" y="58449"/>
                  </a:lnTo>
                  <a:lnTo>
                    <a:pt x="3116" y="58362"/>
                  </a:lnTo>
                  <a:lnTo>
                    <a:pt x="3116" y="58318"/>
                  </a:lnTo>
                  <a:lnTo>
                    <a:pt x="2458" y="57396"/>
                  </a:lnTo>
                  <a:lnTo>
                    <a:pt x="1668" y="55378"/>
                  </a:lnTo>
                  <a:lnTo>
                    <a:pt x="878" y="52701"/>
                  </a:lnTo>
                  <a:lnTo>
                    <a:pt x="352" y="50419"/>
                  </a:lnTo>
                  <a:lnTo>
                    <a:pt x="352" y="49015"/>
                  </a:lnTo>
                  <a:lnTo>
                    <a:pt x="483" y="46733"/>
                  </a:lnTo>
                  <a:lnTo>
                    <a:pt x="2107" y="40722"/>
                  </a:lnTo>
                  <a:lnTo>
                    <a:pt x="2765" y="38703"/>
                  </a:lnTo>
                  <a:lnTo>
                    <a:pt x="2765" y="38659"/>
                  </a:lnTo>
                  <a:lnTo>
                    <a:pt x="3248" y="36158"/>
                  </a:lnTo>
                  <a:lnTo>
                    <a:pt x="3599" y="33701"/>
                  </a:lnTo>
                  <a:lnTo>
                    <a:pt x="3950" y="30936"/>
                  </a:lnTo>
                  <a:lnTo>
                    <a:pt x="4389" y="26548"/>
                  </a:lnTo>
                  <a:lnTo>
                    <a:pt x="4345" y="24267"/>
                  </a:lnTo>
                  <a:lnTo>
                    <a:pt x="4652" y="20581"/>
                  </a:lnTo>
                  <a:lnTo>
                    <a:pt x="4740" y="19264"/>
                  </a:lnTo>
                  <a:lnTo>
                    <a:pt x="4871" y="17114"/>
                  </a:lnTo>
                  <a:lnTo>
                    <a:pt x="5003" y="14437"/>
                  </a:lnTo>
                  <a:lnTo>
                    <a:pt x="4915" y="11717"/>
                  </a:lnTo>
                  <a:lnTo>
                    <a:pt x="4608" y="9391"/>
                  </a:lnTo>
                  <a:lnTo>
                    <a:pt x="3687" y="5749"/>
                  </a:lnTo>
                  <a:lnTo>
                    <a:pt x="3072" y="2941"/>
                  </a:lnTo>
                  <a:lnTo>
                    <a:pt x="2370" y="264"/>
                  </a:lnTo>
                  <a:lnTo>
                    <a:pt x="2370" y="220"/>
                  </a:lnTo>
                  <a:lnTo>
                    <a:pt x="2370" y="132"/>
                  </a:lnTo>
                  <a:lnTo>
                    <a:pt x="2370" y="89"/>
                  </a:lnTo>
                  <a:lnTo>
                    <a:pt x="2326" y="45"/>
                  </a:lnTo>
                  <a:lnTo>
                    <a:pt x="223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1"/>
            <p:cNvSpPr/>
            <p:nvPr/>
          </p:nvSpPr>
          <p:spPr>
            <a:xfrm>
              <a:off x="1226525" y="3169575"/>
              <a:ext cx="129475" cy="1510625"/>
            </a:xfrm>
            <a:custGeom>
              <a:rect b="b" l="l" r="r" t="t"/>
              <a:pathLst>
                <a:path extrusionOk="0" h="60425" w="5179">
                  <a:moveTo>
                    <a:pt x="2896" y="1"/>
                  </a:moveTo>
                  <a:lnTo>
                    <a:pt x="2853" y="45"/>
                  </a:lnTo>
                  <a:lnTo>
                    <a:pt x="2809" y="45"/>
                  </a:lnTo>
                  <a:lnTo>
                    <a:pt x="2765" y="133"/>
                  </a:lnTo>
                  <a:lnTo>
                    <a:pt x="2633" y="440"/>
                  </a:lnTo>
                  <a:lnTo>
                    <a:pt x="2633" y="528"/>
                  </a:lnTo>
                  <a:lnTo>
                    <a:pt x="3423" y="5047"/>
                  </a:lnTo>
                  <a:lnTo>
                    <a:pt x="4125" y="8031"/>
                  </a:lnTo>
                  <a:lnTo>
                    <a:pt x="4652" y="11059"/>
                  </a:lnTo>
                  <a:lnTo>
                    <a:pt x="4696" y="12902"/>
                  </a:lnTo>
                  <a:lnTo>
                    <a:pt x="4520" y="16368"/>
                  </a:lnTo>
                  <a:lnTo>
                    <a:pt x="4345" y="20274"/>
                  </a:lnTo>
                  <a:lnTo>
                    <a:pt x="4037" y="22731"/>
                  </a:lnTo>
                  <a:lnTo>
                    <a:pt x="3950" y="25057"/>
                  </a:lnTo>
                  <a:lnTo>
                    <a:pt x="4037" y="27338"/>
                  </a:lnTo>
                  <a:lnTo>
                    <a:pt x="3423" y="33526"/>
                  </a:lnTo>
                  <a:lnTo>
                    <a:pt x="2896" y="36904"/>
                  </a:lnTo>
                  <a:lnTo>
                    <a:pt x="2545" y="38265"/>
                  </a:lnTo>
                  <a:lnTo>
                    <a:pt x="1405" y="42521"/>
                  </a:lnTo>
                  <a:lnTo>
                    <a:pt x="1361" y="42521"/>
                  </a:lnTo>
                  <a:lnTo>
                    <a:pt x="966" y="45110"/>
                  </a:lnTo>
                  <a:lnTo>
                    <a:pt x="308" y="47260"/>
                  </a:lnTo>
                  <a:lnTo>
                    <a:pt x="0" y="48445"/>
                  </a:lnTo>
                  <a:lnTo>
                    <a:pt x="0" y="48533"/>
                  </a:lnTo>
                  <a:lnTo>
                    <a:pt x="264" y="50244"/>
                  </a:lnTo>
                  <a:lnTo>
                    <a:pt x="264" y="50288"/>
                  </a:lnTo>
                  <a:lnTo>
                    <a:pt x="1053" y="53316"/>
                  </a:lnTo>
                  <a:lnTo>
                    <a:pt x="1799" y="55597"/>
                  </a:lnTo>
                  <a:lnTo>
                    <a:pt x="2765" y="58230"/>
                  </a:lnTo>
                  <a:lnTo>
                    <a:pt x="2809" y="58274"/>
                  </a:lnTo>
                  <a:lnTo>
                    <a:pt x="3686" y="59459"/>
                  </a:lnTo>
                  <a:lnTo>
                    <a:pt x="3686" y="59503"/>
                  </a:lnTo>
                  <a:lnTo>
                    <a:pt x="4915" y="60380"/>
                  </a:lnTo>
                  <a:lnTo>
                    <a:pt x="5003" y="60424"/>
                  </a:lnTo>
                  <a:lnTo>
                    <a:pt x="5090" y="60424"/>
                  </a:lnTo>
                  <a:lnTo>
                    <a:pt x="5134" y="60336"/>
                  </a:lnTo>
                  <a:lnTo>
                    <a:pt x="5178" y="60293"/>
                  </a:lnTo>
                  <a:lnTo>
                    <a:pt x="5178" y="60205"/>
                  </a:lnTo>
                  <a:lnTo>
                    <a:pt x="5178" y="60161"/>
                  </a:lnTo>
                  <a:lnTo>
                    <a:pt x="5134" y="60117"/>
                  </a:lnTo>
                  <a:lnTo>
                    <a:pt x="3950" y="59239"/>
                  </a:lnTo>
                  <a:lnTo>
                    <a:pt x="3072" y="58099"/>
                  </a:lnTo>
                  <a:lnTo>
                    <a:pt x="2107" y="55510"/>
                  </a:lnTo>
                  <a:lnTo>
                    <a:pt x="1405" y="53228"/>
                  </a:lnTo>
                  <a:lnTo>
                    <a:pt x="615" y="50200"/>
                  </a:lnTo>
                  <a:lnTo>
                    <a:pt x="351" y="48489"/>
                  </a:lnTo>
                  <a:lnTo>
                    <a:pt x="659" y="47392"/>
                  </a:lnTo>
                  <a:lnTo>
                    <a:pt x="1317" y="45198"/>
                  </a:lnTo>
                  <a:lnTo>
                    <a:pt x="1712" y="42609"/>
                  </a:lnTo>
                  <a:lnTo>
                    <a:pt x="2896" y="38396"/>
                  </a:lnTo>
                  <a:lnTo>
                    <a:pt x="3248" y="36992"/>
                  </a:lnTo>
                  <a:lnTo>
                    <a:pt x="3730" y="33569"/>
                  </a:lnTo>
                  <a:lnTo>
                    <a:pt x="4388" y="27382"/>
                  </a:lnTo>
                  <a:lnTo>
                    <a:pt x="4388" y="27338"/>
                  </a:lnTo>
                  <a:lnTo>
                    <a:pt x="4301" y="25057"/>
                  </a:lnTo>
                  <a:lnTo>
                    <a:pt x="4388" y="22775"/>
                  </a:lnTo>
                  <a:lnTo>
                    <a:pt x="4696" y="20318"/>
                  </a:lnTo>
                  <a:lnTo>
                    <a:pt x="4871" y="16368"/>
                  </a:lnTo>
                  <a:lnTo>
                    <a:pt x="5047" y="12902"/>
                  </a:lnTo>
                  <a:lnTo>
                    <a:pt x="5003" y="11059"/>
                  </a:lnTo>
                  <a:lnTo>
                    <a:pt x="5003" y="11015"/>
                  </a:lnTo>
                  <a:lnTo>
                    <a:pt x="4476" y="7943"/>
                  </a:lnTo>
                  <a:lnTo>
                    <a:pt x="3774" y="5003"/>
                  </a:lnTo>
                  <a:lnTo>
                    <a:pt x="2984" y="528"/>
                  </a:lnTo>
                  <a:lnTo>
                    <a:pt x="3072" y="220"/>
                  </a:lnTo>
                  <a:lnTo>
                    <a:pt x="3116" y="176"/>
                  </a:lnTo>
                  <a:lnTo>
                    <a:pt x="3072" y="89"/>
                  </a:lnTo>
                  <a:lnTo>
                    <a:pt x="3028" y="45"/>
                  </a:lnTo>
                  <a:lnTo>
                    <a:pt x="298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1"/>
            <p:cNvSpPr/>
            <p:nvPr/>
          </p:nvSpPr>
          <p:spPr>
            <a:xfrm>
              <a:off x="1190325" y="3178350"/>
              <a:ext cx="129475" cy="1474425"/>
            </a:xfrm>
            <a:custGeom>
              <a:rect b="b" l="l" r="r" t="t"/>
              <a:pathLst>
                <a:path extrusionOk="0" h="58977" w="5179">
                  <a:moveTo>
                    <a:pt x="3642" y="1"/>
                  </a:moveTo>
                  <a:lnTo>
                    <a:pt x="3555" y="45"/>
                  </a:lnTo>
                  <a:lnTo>
                    <a:pt x="3555" y="133"/>
                  </a:lnTo>
                  <a:lnTo>
                    <a:pt x="3335" y="879"/>
                  </a:lnTo>
                  <a:lnTo>
                    <a:pt x="3335" y="966"/>
                  </a:lnTo>
                  <a:lnTo>
                    <a:pt x="3993" y="5705"/>
                  </a:lnTo>
                  <a:lnTo>
                    <a:pt x="4520" y="8514"/>
                  </a:lnTo>
                  <a:lnTo>
                    <a:pt x="4827" y="10313"/>
                  </a:lnTo>
                  <a:lnTo>
                    <a:pt x="4739" y="13428"/>
                  </a:lnTo>
                  <a:lnTo>
                    <a:pt x="4608" y="15973"/>
                  </a:lnTo>
                  <a:lnTo>
                    <a:pt x="4608" y="18124"/>
                  </a:lnTo>
                  <a:lnTo>
                    <a:pt x="4476" y="19835"/>
                  </a:lnTo>
                  <a:lnTo>
                    <a:pt x="4081" y="21985"/>
                  </a:lnTo>
                  <a:lnTo>
                    <a:pt x="3993" y="25452"/>
                  </a:lnTo>
                  <a:lnTo>
                    <a:pt x="4125" y="28084"/>
                  </a:lnTo>
                  <a:lnTo>
                    <a:pt x="4081" y="29971"/>
                  </a:lnTo>
                  <a:lnTo>
                    <a:pt x="3686" y="33438"/>
                  </a:lnTo>
                  <a:lnTo>
                    <a:pt x="3247" y="36158"/>
                  </a:lnTo>
                  <a:lnTo>
                    <a:pt x="2677" y="38177"/>
                  </a:lnTo>
                  <a:lnTo>
                    <a:pt x="2063" y="40371"/>
                  </a:lnTo>
                  <a:lnTo>
                    <a:pt x="1712" y="41424"/>
                  </a:lnTo>
                  <a:lnTo>
                    <a:pt x="1712" y="41468"/>
                  </a:lnTo>
                  <a:lnTo>
                    <a:pt x="1624" y="44013"/>
                  </a:lnTo>
                  <a:lnTo>
                    <a:pt x="1536" y="44934"/>
                  </a:lnTo>
                  <a:lnTo>
                    <a:pt x="790" y="47260"/>
                  </a:lnTo>
                  <a:lnTo>
                    <a:pt x="0" y="49235"/>
                  </a:lnTo>
                  <a:lnTo>
                    <a:pt x="0" y="49366"/>
                  </a:lnTo>
                  <a:lnTo>
                    <a:pt x="44" y="49454"/>
                  </a:lnTo>
                  <a:lnTo>
                    <a:pt x="351" y="49674"/>
                  </a:lnTo>
                  <a:lnTo>
                    <a:pt x="1887" y="54281"/>
                  </a:lnTo>
                  <a:lnTo>
                    <a:pt x="2809" y="57265"/>
                  </a:lnTo>
                  <a:lnTo>
                    <a:pt x="2853" y="57309"/>
                  </a:lnTo>
                  <a:lnTo>
                    <a:pt x="3511" y="58845"/>
                  </a:lnTo>
                  <a:lnTo>
                    <a:pt x="3599" y="58932"/>
                  </a:lnTo>
                  <a:lnTo>
                    <a:pt x="3686" y="58976"/>
                  </a:lnTo>
                  <a:lnTo>
                    <a:pt x="3774" y="58976"/>
                  </a:lnTo>
                  <a:lnTo>
                    <a:pt x="3818" y="58932"/>
                  </a:lnTo>
                  <a:lnTo>
                    <a:pt x="3862" y="58845"/>
                  </a:lnTo>
                  <a:lnTo>
                    <a:pt x="3862" y="58801"/>
                  </a:lnTo>
                  <a:lnTo>
                    <a:pt x="3862" y="58713"/>
                  </a:lnTo>
                  <a:lnTo>
                    <a:pt x="3160" y="57177"/>
                  </a:lnTo>
                  <a:lnTo>
                    <a:pt x="2194" y="54193"/>
                  </a:lnTo>
                  <a:lnTo>
                    <a:pt x="659" y="49498"/>
                  </a:lnTo>
                  <a:lnTo>
                    <a:pt x="615" y="49410"/>
                  </a:lnTo>
                  <a:lnTo>
                    <a:pt x="351" y="49235"/>
                  </a:lnTo>
                  <a:lnTo>
                    <a:pt x="1097" y="47348"/>
                  </a:lnTo>
                  <a:lnTo>
                    <a:pt x="1887" y="45022"/>
                  </a:lnTo>
                  <a:lnTo>
                    <a:pt x="1887" y="44978"/>
                  </a:lnTo>
                  <a:lnTo>
                    <a:pt x="1975" y="44013"/>
                  </a:lnTo>
                  <a:lnTo>
                    <a:pt x="2063" y="41512"/>
                  </a:lnTo>
                  <a:lnTo>
                    <a:pt x="2414" y="40459"/>
                  </a:lnTo>
                  <a:lnTo>
                    <a:pt x="3028" y="38309"/>
                  </a:lnTo>
                  <a:lnTo>
                    <a:pt x="3599" y="36246"/>
                  </a:lnTo>
                  <a:lnTo>
                    <a:pt x="3599" y="36202"/>
                  </a:lnTo>
                  <a:lnTo>
                    <a:pt x="4037" y="33482"/>
                  </a:lnTo>
                  <a:lnTo>
                    <a:pt x="4432" y="29971"/>
                  </a:lnTo>
                  <a:lnTo>
                    <a:pt x="4476" y="28128"/>
                  </a:lnTo>
                  <a:lnTo>
                    <a:pt x="4476" y="28084"/>
                  </a:lnTo>
                  <a:lnTo>
                    <a:pt x="4344" y="25452"/>
                  </a:lnTo>
                  <a:lnTo>
                    <a:pt x="4432" y="22029"/>
                  </a:lnTo>
                  <a:lnTo>
                    <a:pt x="4783" y="19879"/>
                  </a:lnTo>
                  <a:lnTo>
                    <a:pt x="4959" y="18124"/>
                  </a:lnTo>
                  <a:lnTo>
                    <a:pt x="4959" y="15973"/>
                  </a:lnTo>
                  <a:lnTo>
                    <a:pt x="5090" y="13428"/>
                  </a:lnTo>
                  <a:lnTo>
                    <a:pt x="5178" y="10313"/>
                  </a:lnTo>
                  <a:lnTo>
                    <a:pt x="5178" y="10269"/>
                  </a:lnTo>
                  <a:lnTo>
                    <a:pt x="4827" y="8470"/>
                  </a:lnTo>
                  <a:lnTo>
                    <a:pt x="4344" y="5662"/>
                  </a:lnTo>
                  <a:lnTo>
                    <a:pt x="3686" y="922"/>
                  </a:lnTo>
                  <a:lnTo>
                    <a:pt x="3862" y="220"/>
                  </a:lnTo>
                  <a:lnTo>
                    <a:pt x="3862" y="133"/>
                  </a:lnTo>
                  <a:lnTo>
                    <a:pt x="3862" y="89"/>
                  </a:lnTo>
                  <a:lnTo>
                    <a:pt x="3818" y="45"/>
                  </a:lnTo>
                  <a:lnTo>
                    <a:pt x="377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1"/>
            <p:cNvSpPr/>
            <p:nvPr/>
          </p:nvSpPr>
          <p:spPr>
            <a:xfrm>
              <a:off x="1174950" y="3213475"/>
              <a:ext cx="113025" cy="1464525"/>
            </a:xfrm>
            <a:custGeom>
              <a:rect b="b" l="l" r="r" t="t"/>
              <a:pathLst>
                <a:path extrusionOk="0" h="58581" w="4521">
                  <a:moveTo>
                    <a:pt x="3292" y="0"/>
                  </a:moveTo>
                  <a:lnTo>
                    <a:pt x="3248" y="44"/>
                  </a:lnTo>
                  <a:lnTo>
                    <a:pt x="3204" y="88"/>
                  </a:lnTo>
                  <a:lnTo>
                    <a:pt x="3160" y="132"/>
                  </a:lnTo>
                  <a:lnTo>
                    <a:pt x="3073" y="395"/>
                  </a:lnTo>
                  <a:lnTo>
                    <a:pt x="3073" y="483"/>
                  </a:lnTo>
                  <a:lnTo>
                    <a:pt x="3424" y="3467"/>
                  </a:lnTo>
                  <a:lnTo>
                    <a:pt x="3950" y="6977"/>
                  </a:lnTo>
                  <a:lnTo>
                    <a:pt x="4170" y="8381"/>
                  </a:lnTo>
                  <a:lnTo>
                    <a:pt x="3994" y="13033"/>
                  </a:lnTo>
                  <a:lnTo>
                    <a:pt x="3950" y="15622"/>
                  </a:lnTo>
                  <a:lnTo>
                    <a:pt x="3643" y="17816"/>
                  </a:lnTo>
                  <a:lnTo>
                    <a:pt x="3292" y="19834"/>
                  </a:lnTo>
                  <a:lnTo>
                    <a:pt x="3292" y="19878"/>
                  </a:lnTo>
                  <a:lnTo>
                    <a:pt x="3248" y="23959"/>
                  </a:lnTo>
                  <a:lnTo>
                    <a:pt x="3336" y="26943"/>
                  </a:lnTo>
                  <a:lnTo>
                    <a:pt x="3468" y="28873"/>
                  </a:lnTo>
                  <a:lnTo>
                    <a:pt x="3073" y="32208"/>
                  </a:lnTo>
                  <a:lnTo>
                    <a:pt x="2765" y="34315"/>
                  </a:lnTo>
                  <a:lnTo>
                    <a:pt x="2458" y="35499"/>
                  </a:lnTo>
                  <a:lnTo>
                    <a:pt x="1274" y="39098"/>
                  </a:lnTo>
                  <a:lnTo>
                    <a:pt x="1098" y="40238"/>
                  </a:lnTo>
                  <a:lnTo>
                    <a:pt x="1054" y="40282"/>
                  </a:lnTo>
                  <a:lnTo>
                    <a:pt x="1274" y="43486"/>
                  </a:lnTo>
                  <a:lnTo>
                    <a:pt x="484" y="46118"/>
                  </a:lnTo>
                  <a:lnTo>
                    <a:pt x="1" y="47435"/>
                  </a:lnTo>
                  <a:lnTo>
                    <a:pt x="1" y="47479"/>
                  </a:lnTo>
                  <a:lnTo>
                    <a:pt x="1" y="48312"/>
                  </a:lnTo>
                  <a:lnTo>
                    <a:pt x="1" y="48356"/>
                  </a:lnTo>
                  <a:lnTo>
                    <a:pt x="1493" y="53095"/>
                  </a:lnTo>
                  <a:lnTo>
                    <a:pt x="2634" y="56606"/>
                  </a:lnTo>
                  <a:lnTo>
                    <a:pt x="3468" y="58493"/>
                  </a:lnTo>
                  <a:lnTo>
                    <a:pt x="3511" y="58537"/>
                  </a:lnTo>
                  <a:lnTo>
                    <a:pt x="3599" y="58580"/>
                  </a:lnTo>
                  <a:lnTo>
                    <a:pt x="3687" y="58580"/>
                  </a:lnTo>
                  <a:lnTo>
                    <a:pt x="3731" y="58537"/>
                  </a:lnTo>
                  <a:lnTo>
                    <a:pt x="3775" y="58493"/>
                  </a:lnTo>
                  <a:lnTo>
                    <a:pt x="3775" y="58405"/>
                  </a:lnTo>
                  <a:lnTo>
                    <a:pt x="3775" y="58361"/>
                  </a:lnTo>
                  <a:lnTo>
                    <a:pt x="2985" y="56474"/>
                  </a:lnTo>
                  <a:lnTo>
                    <a:pt x="1844" y="53008"/>
                  </a:lnTo>
                  <a:lnTo>
                    <a:pt x="352" y="48312"/>
                  </a:lnTo>
                  <a:lnTo>
                    <a:pt x="352" y="47523"/>
                  </a:lnTo>
                  <a:lnTo>
                    <a:pt x="791" y="46206"/>
                  </a:lnTo>
                  <a:lnTo>
                    <a:pt x="1581" y="43573"/>
                  </a:lnTo>
                  <a:lnTo>
                    <a:pt x="1625" y="43529"/>
                  </a:lnTo>
                  <a:lnTo>
                    <a:pt x="1405" y="40282"/>
                  </a:lnTo>
                  <a:lnTo>
                    <a:pt x="1625" y="39185"/>
                  </a:lnTo>
                  <a:lnTo>
                    <a:pt x="2765" y="35587"/>
                  </a:lnTo>
                  <a:lnTo>
                    <a:pt x="3116" y="34402"/>
                  </a:lnTo>
                  <a:lnTo>
                    <a:pt x="3424" y="32252"/>
                  </a:lnTo>
                  <a:lnTo>
                    <a:pt x="3819" y="28873"/>
                  </a:lnTo>
                  <a:lnTo>
                    <a:pt x="3819" y="28830"/>
                  </a:lnTo>
                  <a:lnTo>
                    <a:pt x="3687" y="26943"/>
                  </a:lnTo>
                  <a:lnTo>
                    <a:pt x="3599" y="23959"/>
                  </a:lnTo>
                  <a:lnTo>
                    <a:pt x="3643" y="19878"/>
                  </a:lnTo>
                  <a:lnTo>
                    <a:pt x="3994" y="17859"/>
                  </a:lnTo>
                  <a:lnTo>
                    <a:pt x="4301" y="15665"/>
                  </a:lnTo>
                  <a:lnTo>
                    <a:pt x="4301" y="15622"/>
                  </a:lnTo>
                  <a:lnTo>
                    <a:pt x="4345" y="13033"/>
                  </a:lnTo>
                  <a:lnTo>
                    <a:pt x="4521" y="8381"/>
                  </a:lnTo>
                  <a:lnTo>
                    <a:pt x="4521" y="8337"/>
                  </a:lnTo>
                  <a:lnTo>
                    <a:pt x="3775" y="3379"/>
                  </a:lnTo>
                  <a:lnTo>
                    <a:pt x="3424" y="439"/>
                  </a:lnTo>
                  <a:lnTo>
                    <a:pt x="3511" y="220"/>
                  </a:lnTo>
                  <a:lnTo>
                    <a:pt x="3511" y="176"/>
                  </a:lnTo>
                  <a:lnTo>
                    <a:pt x="3468" y="88"/>
                  </a:lnTo>
                  <a:lnTo>
                    <a:pt x="3424" y="44"/>
                  </a:lnTo>
                  <a:lnTo>
                    <a:pt x="338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1"/>
            <p:cNvSpPr/>
            <p:nvPr/>
          </p:nvSpPr>
          <p:spPr>
            <a:xfrm>
              <a:off x="1139850" y="4002225"/>
              <a:ext cx="64750" cy="674675"/>
            </a:xfrm>
            <a:custGeom>
              <a:rect b="b" l="l" r="r" t="t"/>
              <a:pathLst>
                <a:path extrusionOk="0" h="26987" w="2590">
                  <a:moveTo>
                    <a:pt x="2370" y="0"/>
                  </a:moveTo>
                  <a:lnTo>
                    <a:pt x="2283" y="44"/>
                  </a:lnTo>
                  <a:lnTo>
                    <a:pt x="2239" y="88"/>
                  </a:lnTo>
                  <a:lnTo>
                    <a:pt x="2239" y="132"/>
                  </a:lnTo>
                  <a:lnTo>
                    <a:pt x="2019" y="1931"/>
                  </a:lnTo>
                  <a:lnTo>
                    <a:pt x="1624" y="3203"/>
                  </a:lnTo>
                  <a:lnTo>
                    <a:pt x="571" y="5617"/>
                  </a:lnTo>
                  <a:lnTo>
                    <a:pt x="132" y="6889"/>
                  </a:lnTo>
                  <a:lnTo>
                    <a:pt x="132" y="6933"/>
                  </a:lnTo>
                  <a:lnTo>
                    <a:pt x="1" y="10049"/>
                  </a:lnTo>
                  <a:lnTo>
                    <a:pt x="220" y="14393"/>
                  </a:lnTo>
                  <a:lnTo>
                    <a:pt x="89" y="17640"/>
                  </a:lnTo>
                  <a:lnTo>
                    <a:pt x="220" y="20229"/>
                  </a:lnTo>
                  <a:lnTo>
                    <a:pt x="483" y="22467"/>
                  </a:lnTo>
                  <a:lnTo>
                    <a:pt x="527" y="24793"/>
                  </a:lnTo>
                  <a:lnTo>
                    <a:pt x="527" y="24880"/>
                  </a:lnTo>
                  <a:lnTo>
                    <a:pt x="703" y="25275"/>
                  </a:lnTo>
                  <a:lnTo>
                    <a:pt x="747" y="26811"/>
                  </a:lnTo>
                  <a:lnTo>
                    <a:pt x="791" y="26855"/>
                  </a:lnTo>
                  <a:lnTo>
                    <a:pt x="835" y="26899"/>
                  </a:lnTo>
                  <a:lnTo>
                    <a:pt x="878" y="26943"/>
                  </a:lnTo>
                  <a:lnTo>
                    <a:pt x="922" y="26987"/>
                  </a:lnTo>
                  <a:lnTo>
                    <a:pt x="966" y="26987"/>
                  </a:lnTo>
                  <a:lnTo>
                    <a:pt x="1010" y="26943"/>
                  </a:lnTo>
                  <a:lnTo>
                    <a:pt x="1054" y="26899"/>
                  </a:lnTo>
                  <a:lnTo>
                    <a:pt x="1098" y="26855"/>
                  </a:lnTo>
                  <a:lnTo>
                    <a:pt x="1098" y="26767"/>
                  </a:lnTo>
                  <a:lnTo>
                    <a:pt x="1054" y="25231"/>
                  </a:lnTo>
                  <a:lnTo>
                    <a:pt x="1054" y="25187"/>
                  </a:lnTo>
                  <a:lnTo>
                    <a:pt x="878" y="24749"/>
                  </a:lnTo>
                  <a:lnTo>
                    <a:pt x="835" y="22423"/>
                  </a:lnTo>
                  <a:lnTo>
                    <a:pt x="571" y="20185"/>
                  </a:lnTo>
                  <a:lnTo>
                    <a:pt x="440" y="17596"/>
                  </a:lnTo>
                  <a:lnTo>
                    <a:pt x="571" y="14393"/>
                  </a:lnTo>
                  <a:lnTo>
                    <a:pt x="352" y="10049"/>
                  </a:lnTo>
                  <a:lnTo>
                    <a:pt x="483" y="6977"/>
                  </a:lnTo>
                  <a:lnTo>
                    <a:pt x="878" y="5748"/>
                  </a:lnTo>
                  <a:lnTo>
                    <a:pt x="1975" y="3335"/>
                  </a:lnTo>
                  <a:lnTo>
                    <a:pt x="2370" y="2019"/>
                  </a:lnTo>
                  <a:lnTo>
                    <a:pt x="2370" y="1975"/>
                  </a:lnTo>
                  <a:lnTo>
                    <a:pt x="2590" y="176"/>
                  </a:lnTo>
                  <a:lnTo>
                    <a:pt x="2590" y="132"/>
                  </a:lnTo>
                  <a:lnTo>
                    <a:pt x="2546" y="44"/>
                  </a:lnTo>
                  <a:lnTo>
                    <a:pt x="250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1"/>
            <p:cNvSpPr/>
            <p:nvPr/>
          </p:nvSpPr>
          <p:spPr>
            <a:xfrm>
              <a:off x="1106950" y="3840950"/>
              <a:ext cx="64750" cy="782200"/>
            </a:xfrm>
            <a:custGeom>
              <a:rect b="b" l="l" r="r" t="t"/>
              <a:pathLst>
                <a:path extrusionOk="0" h="31288" w="2590">
                  <a:moveTo>
                    <a:pt x="2019" y="1"/>
                  </a:moveTo>
                  <a:lnTo>
                    <a:pt x="1975" y="45"/>
                  </a:lnTo>
                  <a:lnTo>
                    <a:pt x="1887" y="45"/>
                  </a:lnTo>
                  <a:lnTo>
                    <a:pt x="1843" y="132"/>
                  </a:lnTo>
                  <a:lnTo>
                    <a:pt x="1843" y="176"/>
                  </a:lnTo>
                  <a:lnTo>
                    <a:pt x="1843" y="2853"/>
                  </a:lnTo>
                  <a:lnTo>
                    <a:pt x="2063" y="6056"/>
                  </a:lnTo>
                  <a:lnTo>
                    <a:pt x="2238" y="7548"/>
                  </a:lnTo>
                  <a:lnTo>
                    <a:pt x="2151" y="8206"/>
                  </a:lnTo>
                  <a:lnTo>
                    <a:pt x="1097" y="10488"/>
                  </a:lnTo>
                  <a:lnTo>
                    <a:pt x="308" y="12419"/>
                  </a:lnTo>
                  <a:lnTo>
                    <a:pt x="308" y="12507"/>
                  </a:lnTo>
                  <a:lnTo>
                    <a:pt x="0" y="16324"/>
                  </a:lnTo>
                  <a:lnTo>
                    <a:pt x="0" y="16368"/>
                  </a:lnTo>
                  <a:lnTo>
                    <a:pt x="88" y="18299"/>
                  </a:lnTo>
                  <a:lnTo>
                    <a:pt x="439" y="21985"/>
                  </a:lnTo>
                  <a:lnTo>
                    <a:pt x="439" y="24705"/>
                  </a:lnTo>
                  <a:lnTo>
                    <a:pt x="746" y="28918"/>
                  </a:lnTo>
                  <a:lnTo>
                    <a:pt x="834" y="29971"/>
                  </a:lnTo>
                  <a:lnTo>
                    <a:pt x="834" y="30015"/>
                  </a:lnTo>
                  <a:lnTo>
                    <a:pt x="1317" y="31156"/>
                  </a:lnTo>
                  <a:lnTo>
                    <a:pt x="1405" y="31244"/>
                  </a:lnTo>
                  <a:lnTo>
                    <a:pt x="1492" y="31287"/>
                  </a:lnTo>
                  <a:lnTo>
                    <a:pt x="1580" y="31244"/>
                  </a:lnTo>
                  <a:lnTo>
                    <a:pt x="1624" y="31200"/>
                  </a:lnTo>
                  <a:lnTo>
                    <a:pt x="1668" y="31156"/>
                  </a:lnTo>
                  <a:lnTo>
                    <a:pt x="1668" y="31112"/>
                  </a:lnTo>
                  <a:lnTo>
                    <a:pt x="1668" y="31024"/>
                  </a:lnTo>
                  <a:lnTo>
                    <a:pt x="1185" y="29927"/>
                  </a:lnTo>
                  <a:lnTo>
                    <a:pt x="1097" y="28874"/>
                  </a:lnTo>
                  <a:lnTo>
                    <a:pt x="790" y="24661"/>
                  </a:lnTo>
                  <a:lnTo>
                    <a:pt x="790" y="21985"/>
                  </a:lnTo>
                  <a:lnTo>
                    <a:pt x="439" y="18255"/>
                  </a:lnTo>
                  <a:lnTo>
                    <a:pt x="351" y="16368"/>
                  </a:lnTo>
                  <a:lnTo>
                    <a:pt x="615" y="12550"/>
                  </a:lnTo>
                  <a:lnTo>
                    <a:pt x="1448" y="10620"/>
                  </a:lnTo>
                  <a:lnTo>
                    <a:pt x="2502" y="8338"/>
                  </a:lnTo>
                  <a:lnTo>
                    <a:pt x="2502" y="8294"/>
                  </a:lnTo>
                  <a:lnTo>
                    <a:pt x="2589" y="7592"/>
                  </a:lnTo>
                  <a:lnTo>
                    <a:pt x="2589" y="7548"/>
                  </a:lnTo>
                  <a:lnTo>
                    <a:pt x="2414" y="6056"/>
                  </a:lnTo>
                  <a:lnTo>
                    <a:pt x="2194" y="2853"/>
                  </a:lnTo>
                  <a:lnTo>
                    <a:pt x="2194" y="176"/>
                  </a:lnTo>
                  <a:lnTo>
                    <a:pt x="2194" y="132"/>
                  </a:lnTo>
                  <a:lnTo>
                    <a:pt x="2151" y="45"/>
                  </a:lnTo>
                  <a:lnTo>
                    <a:pt x="2107" y="45"/>
                  </a:lnTo>
                  <a:lnTo>
                    <a:pt x="201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1"/>
            <p:cNvSpPr/>
            <p:nvPr/>
          </p:nvSpPr>
          <p:spPr>
            <a:xfrm>
              <a:off x="1074025" y="3794875"/>
              <a:ext cx="75725" cy="787675"/>
            </a:xfrm>
            <a:custGeom>
              <a:rect b="b" l="l" r="r" t="t"/>
              <a:pathLst>
                <a:path extrusionOk="0" h="31507" w="3029">
                  <a:moveTo>
                    <a:pt x="2765" y="1"/>
                  </a:moveTo>
                  <a:lnTo>
                    <a:pt x="2678" y="45"/>
                  </a:lnTo>
                  <a:lnTo>
                    <a:pt x="2678" y="132"/>
                  </a:lnTo>
                  <a:lnTo>
                    <a:pt x="2634" y="176"/>
                  </a:lnTo>
                  <a:lnTo>
                    <a:pt x="2678" y="791"/>
                  </a:lnTo>
                  <a:lnTo>
                    <a:pt x="2546" y="1712"/>
                  </a:lnTo>
                  <a:lnTo>
                    <a:pt x="1317" y="5442"/>
                  </a:lnTo>
                  <a:lnTo>
                    <a:pt x="1317" y="5486"/>
                  </a:lnTo>
                  <a:lnTo>
                    <a:pt x="1142" y="6320"/>
                  </a:lnTo>
                  <a:lnTo>
                    <a:pt x="1142" y="6407"/>
                  </a:lnTo>
                  <a:lnTo>
                    <a:pt x="1317" y="7592"/>
                  </a:lnTo>
                  <a:lnTo>
                    <a:pt x="1054" y="11892"/>
                  </a:lnTo>
                  <a:lnTo>
                    <a:pt x="352" y="13516"/>
                  </a:lnTo>
                  <a:lnTo>
                    <a:pt x="352" y="13560"/>
                  </a:lnTo>
                  <a:lnTo>
                    <a:pt x="133" y="14745"/>
                  </a:lnTo>
                  <a:lnTo>
                    <a:pt x="133" y="14788"/>
                  </a:lnTo>
                  <a:lnTo>
                    <a:pt x="1" y="16982"/>
                  </a:lnTo>
                  <a:lnTo>
                    <a:pt x="45" y="19176"/>
                  </a:lnTo>
                  <a:lnTo>
                    <a:pt x="45" y="19220"/>
                  </a:lnTo>
                  <a:lnTo>
                    <a:pt x="352" y="21678"/>
                  </a:lnTo>
                  <a:lnTo>
                    <a:pt x="747" y="25495"/>
                  </a:lnTo>
                  <a:lnTo>
                    <a:pt x="791" y="28040"/>
                  </a:lnTo>
                  <a:lnTo>
                    <a:pt x="1010" y="30322"/>
                  </a:lnTo>
                  <a:lnTo>
                    <a:pt x="1054" y="30410"/>
                  </a:lnTo>
                  <a:lnTo>
                    <a:pt x="1405" y="31375"/>
                  </a:lnTo>
                  <a:lnTo>
                    <a:pt x="1493" y="31463"/>
                  </a:lnTo>
                  <a:lnTo>
                    <a:pt x="1581" y="31507"/>
                  </a:lnTo>
                  <a:lnTo>
                    <a:pt x="1625" y="31463"/>
                  </a:lnTo>
                  <a:lnTo>
                    <a:pt x="1712" y="31463"/>
                  </a:lnTo>
                  <a:lnTo>
                    <a:pt x="1756" y="31375"/>
                  </a:lnTo>
                  <a:lnTo>
                    <a:pt x="1756" y="31331"/>
                  </a:lnTo>
                  <a:lnTo>
                    <a:pt x="1756" y="31244"/>
                  </a:lnTo>
                  <a:lnTo>
                    <a:pt x="1361" y="30278"/>
                  </a:lnTo>
                  <a:lnTo>
                    <a:pt x="1142" y="28040"/>
                  </a:lnTo>
                  <a:lnTo>
                    <a:pt x="1098" y="25495"/>
                  </a:lnTo>
                  <a:lnTo>
                    <a:pt x="703" y="21634"/>
                  </a:lnTo>
                  <a:lnTo>
                    <a:pt x="396" y="19176"/>
                  </a:lnTo>
                  <a:lnTo>
                    <a:pt x="352" y="16982"/>
                  </a:lnTo>
                  <a:lnTo>
                    <a:pt x="484" y="14832"/>
                  </a:lnTo>
                  <a:lnTo>
                    <a:pt x="703" y="13648"/>
                  </a:lnTo>
                  <a:lnTo>
                    <a:pt x="1405" y="12024"/>
                  </a:lnTo>
                  <a:lnTo>
                    <a:pt x="1405" y="11936"/>
                  </a:lnTo>
                  <a:lnTo>
                    <a:pt x="1668" y="7592"/>
                  </a:lnTo>
                  <a:lnTo>
                    <a:pt x="1668" y="7548"/>
                  </a:lnTo>
                  <a:lnTo>
                    <a:pt x="1493" y="6363"/>
                  </a:lnTo>
                  <a:lnTo>
                    <a:pt x="1625" y="5530"/>
                  </a:lnTo>
                  <a:lnTo>
                    <a:pt x="2897" y="1800"/>
                  </a:lnTo>
                  <a:lnTo>
                    <a:pt x="2897" y="1756"/>
                  </a:lnTo>
                  <a:lnTo>
                    <a:pt x="3029" y="834"/>
                  </a:lnTo>
                  <a:lnTo>
                    <a:pt x="3029" y="791"/>
                  </a:lnTo>
                  <a:lnTo>
                    <a:pt x="2985" y="176"/>
                  </a:lnTo>
                  <a:lnTo>
                    <a:pt x="2985" y="89"/>
                  </a:lnTo>
                  <a:lnTo>
                    <a:pt x="2941" y="45"/>
                  </a:lnTo>
                  <a:lnTo>
                    <a:pt x="289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1"/>
            <p:cNvSpPr/>
            <p:nvPr/>
          </p:nvSpPr>
          <p:spPr>
            <a:xfrm>
              <a:off x="1043325" y="4272075"/>
              <a:ext cx="50475" cy="285250"/>
            </a:xfrm>
            <a:custGeom>
              <a:rect b="b" l="l" r="r" t="t"/>
              <a:pathLst>
                <a:path extrusionOk="0" h="11410" w="2019">
                  <a:moveTo>
                    <a:pt x="88" y="1"/>
                  </a:moveTo>
                  <a:lnTo>
                    <a:pt x="44" y="45"/>
                  </a:lnTo>
                  <a:lnTo>
                    <a:pt x="0" y="132"/>
                  </a:lnTo>
                  <a:lnTo>
                    <a:pt x="0" y="176"/>
                  </a:lnTo>
                  <a:lnTo>
                    <a:pt x="307" y="2063"/>
                  </a:lnTo>
                  <a:lnTo>
                    <a:pt x="527" y="4213"/>
                  </a:lnTo>
                  <a:lnTo>
                    <a:pt x="1229" y="10313"/>
                  </a:lnTo>
                  <a:lnTo>
                    <a:pt x="1229" y="10356"/>
                  </a:lnTo>
                  <a:lnTo>
                    <a:pt x="1712" y="11278"/>
                  </a:lnTo>
                  <a:lnTo>
                    <a:pt x="1756" y="11366"/>
                  </a:lnTo>
                  <a:lnTo>
                    <a:pt x="1887" y="11410"/>
                  </a:lnTo>
                  <a:lnTo>
                    <a:pt x="1931" y="11366"/>
                  </a:lnTo>
                  <a:lnTo>
                    <a:pt x="2019" y="11322"/>
                  </a:lnTo>
                  <a:lnTo>
                    <a:pt x="2019" y="11278"/>
                  </a:lnTo>
                  <a:lnTo>
                    <a:pt x="2019" y="11190"/>
                  </a:lnTo>
                  <a:lnTo>
                    <a:pt x="2019" y="11146"/>
                  </a:lnTo>
                  <a:lnTo>
                    <a:pt x="1536" y="10225"/>
                  </a:lnTo>
                  <a:lnTo>
                    <a:pt x="878" y="4213"/>
                  </a:lnTo>
                  <a:lnTo>
                    <a:pt x="659" y="2019"/>
                  </a:lnTo>
                  <a:lnTo>
                    <a:pt x="351" y="132"/>
                  </a:lnTo>
                  <a:lnTo>
                    <a:pt x="307" y="88"/>
                  </a:lnTo>
                  <a:lnTo>
                    <a:pt x="2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1"/>
            <p:cNvSpPr/>
            <p:nvPr/>
          </p:nvSpPr>
          <p:spPr>
            <a:xfrm>
              <a:off x="1022475" y="4402625"/>
              <a:ext cx="26350" cy="111925"/>
            </a:xfrm>
            <a:custGeom>
              <a:rect b="b" l="l" r="r" t="t"/>
              <a:pathLst>
                <a:path extrusionOk="0" h="4477" w="1054">
                  <a:moveTo>
                    <a:pt x="88" y="0"/>
                  </a:moveTo>
                  <a:lnTo>
                    <a:pt x="44" y="44"/>
                  </a:lnTo>
                  <a:lnTo>
                    <a:pt x="1" y="132"/>
                  </a:lnTo>
                  <a:lnTo>
                    <a:pt x="1" y="220"/>
                  </a:lnTo>
                  <a:lnTo>
                    <a:pt x="1" y="264"/>
                  </a:lnTo>
                  <a:lnTo>
                    <a:pt x="88" y="2853"/>
                  </a:lnTo>
                  <a:lnTo>
                    <a:pt x="88" y="2897"/>
                  </a:lnTo>
                  <a:lnTo>
                    <a:pt x="264" y="3555"/>
                  </a:lnTo>
                  <a:lnTo>
                    <a:pt x="308" y="3599"/>
                  </a:lnTo>
                  <a:lnTo>
                    <a:pt x="703" y="4388"/>
                  </a:lnTo>
                  <a:lnTo>
                    <a:pt x="790" y="4432"/>
                  </a:lnTo>
                  <a:lnTo>
                    <a:pt x="878" y="4476"/>
                  </a:lnTo>
                  <a:lnTo>
                    <a:pt x="922" y="4432"/>
                  </a:lnTo>
                  <a:lnTo>
                    <a:pt x="1010" y="4388"/>
                  </a:lnTo>
                  <a:lnTo>
                    <a:pt x="1010" y="4345"/>
                  </a:lnTo>
                  <a:lnTo>
                    <a:pt x="1054" y="4257"/>
                  </a:lnTo>
                  <a:lnTo>
                    <a:pt x="1010" y="4213"/>
                  </a:lnTo>
                  <a:lnTo>
                    <a:pt x="615" y="3423"/>
                  </a:lnTo>
                  <a:lnTo>
                    <a:pt x="439" y="2809"/>
                  </a:lnTo>
                  <a:lnTo>
                    <a:pt x="352" y="264"/>
                  </a:lnTo>
                  <a:lnTo>
                    <a:pt x="352" y="176"/>
                  </a:lnTo>
                  <a:lnTo>
                    <a:pt x="352" y="132"/>
                  </a:lnTo>
                  <a:lnTo>
                    <a:pt x="352" y="44"/>
                  </a:lnTo>
                  <a:lnTo>
                    <a:pt x="30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1"/>
            <p:cNvSpPr/>
            <p:nvPr/>
          </p:nvSpPr>
          <p:spPr>
            <a:xfrm>
              <a:off x="1765150" y="4491475"/>
              <a:ext cx="95475" cy="49400"/>
            </a:xfrm>
            <a:custGeom>
              <a:rect b="b" l="l" r="r" t="t"/>
              <a:pathLst>
                <a:path extrusionOk="0" h="1976" w="3819">
                  <a:moveTo>
                    <a:pt x="220" y="1"/>
                  </a:moveTo>
                  <a:lnTo>
                    <a:pt x="132" y="45"/>
                  </a:lnTo>
                  <a:lnTo>
                    <a:pt x="88" y="45"/>
                  </a:lnTo>
                  <a:lnTo>
                    <a:pt x="45" y="132"/>
                  </a:lnTo>
                  <a:lnTo>
                    <a:pt x="1" y="176"/>
                  </a:lnTo>
                  <a:lnTo>
                    <a:pt x="45" y="264"/>
                  </a:lnTo>
                  <a:lnTo>
                    <a:pt x="45" y="308"/>
                  </a:lnTo>
                  <a:lnTo>
                    <a:pt x="132" y="352"/>
                  </a:lnTo>
                  <a:lnTo>
                    <a:pt x="1449" y="1054"/>
                  </a:lnTo>
                  <a:lnTo>
                    <a:pt x="3028" y="1975"/>
                  </a:lnTo>
                  <a:lnTo>
                    <a:pt x="3116" y="1975"/>
                  </a:lnTo>
                  <a:lnTo>
                    <a:pt x="3248" y="1931"/>
                  </a:lnTo>
                  <a:lnTo>
                    <a:pt x="3774" y="1493"/>
                  </a:lnTo>
                  <a:lnTo>
                    <a:pt x="3818" y="1449"/>
                  </a:lnTo>
                  <a:lnTo>
                    <a:pt x="3818" y="1361"/>
                  </a:lnTo>
                  <a:lnTo>
                    <a:pt x="3818" y="1317"/>
                  </a:lnTo>
                  <a:lnTo>
                    <a:pt x="3774" y="1273"/>
                  </a:lnTo>
                  <a:lnTo>
                    <a:pt x="3731" y="1229"/>
                  </a:lnTo>
                  <a:lnTo>
                    <a:pt x="3687" y="1186"/>
                  </a:lnTo>
                  <a:lnTo>
                    <a:pt x="3599" y="1186"/>
                  </a:lnTo>
                  <a:lnTo>
                    <a:pt x="3555" y="1229"/>
                  </a:lnTo>
                  <a:lnTo>
                    <a:pt x="3116" y="1580"/>
                  </a:lnTo>
                  <a:lnTo>
                    <a:pt x="1624" y="747"/>
                  </a:lnTo>
                  <a:lnTo>
                    <a:pt x="264" y="45"/>
                  </a:lnTo>
                  <a:lnTo>
                    <a:pt x="22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1"/>
            <p:cNvSpPr/>
            <p:nvPr/>
          </p:nvSpPr>
          <p:spPr>
            <a:xfrm>
              <a:off x="1765150" y="4467350"/>
              <a:ext cx="97675" cy="45000"/>
            </a:xfrm>
            <a:custGeom>
              <a:rect b="b" l="l" r="r" t="t"/>
              <a:pathLst>
                <a:path extrusionOk="0" h="1800" w="3907">
                  <a:moveTo>
                    <a:pt x="176" y="0"/>
                  </a:moveTo>
                  <a:lnTo>
                    <a:pt x="88" y="44"/>
                  </a:lnTo>
                  <a:lnTo>
                    <a:pt x="45" y="88"/>
                  </a:lnTo>
                  <a:lnTo>
                    <a:pt x="1" y="132"/>
                  </a:lnTo>
                  <a:lnTo>
                    <a:pt x="1" y="220"/>
                  </a:lnTo>
                  <a:lnTo>
                    <a:pt x="45" y="264"/>
                  </a:lnTo>
                  <a:lnTo>
                    <a:pt x="88" y="351"/>
                  </a:lnTo>
                  <a:lnTo>
                    <a:pt x="527" y="702"/>
                  </a:lnTo>
                  <a:lnTo>
                    <a:pt x="571" y="746"/>
                  </a:lnTo>
                  <a:lnTo>
                    <a:pt x="2458" y="1536"/>
                  </a:lnTo>
                  <a:lnTo>
                    <a:pt x="3336" y="1799"/>
                  </a:lnTo>
                  <a:lnTo>
                    <a:pt x="3379" y="1799"/>
                  </a:lnTo>
                  <a:lnTo>
                    <a:pt x="3467" y="1756"/>
                  </a:lnTo>
                  <a:lnTo>
                    <a:pt x="3818" y="1580"/>
                  </a:lnTo>
                  <a:lnTo>
                    <a:pt x="3862" y="1536"/>
                  </a:lnTo>
                  <a:lnTo>
                    <a:pt x="3906" y="1448"/>
                  </a:lnTo>
                  <a:lnTo>
                    <a:pt x="3906" y="1405"/>
                  </a:lnTo>
                  <a:lnTo>
                    <a:pt x="3906" y="1317"/>
                  </a:lnTo>
                  <a:lnTo>
                    <a:pt x="3862" y="1273"/>
                  </a:lnTo>
                  <a:lnTo>
                    <a:pt x="3774" y="1229"/>
                  </a:lnTo>
                  <a:lnTo>
                    <a:pt x="3731" y="1229"/>
                  </a:lnTo>
                  <a:lnTo>
                    <a:pt x="3643" y="1273"/>
                  </a:lnTo>
                  <a:lnTo>
                    <a:pt x="3379" y="1448"/>
                  </a:lnTo>
                  <a:lnTo>
                    <a:pt x="2590" y="1229"/>
                  </a:lnTo>
                  <a:lnTo>
                    <a:pt x="747" y="439"/>
                  </a:lnTo>
                  <a:lnTo>
                    <a:pt x="308" y="44"/>
                  </a:lnTo>
                  <a:lnTo>
                    <a:pt x="220" y="44"/>
                  </a:lnTo>
                  <a:lnTo>
                    <a:pt x="1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1"/>
            <p:cNvSpPr/>
            <p:nvPr/>
          </p:nvSpPr>
          <p:spPr>
            <a:xfrm>
              <a:off x="1765150" y="4441025"/>
              <a:ext cx="127275" cy="43900"/>
            </a:xfrm>
            <a:custGeom>
              <a:rect b="b" l="l" r="r" t="t"/>
              <a:pathLst>
                <a:path extrusionOk="0" h="1756" w="5091">
                  <a:moveTo>
                    <a:pt x="176" y="0"/>
                  </a:moveTo>
                  <a:lnTo>
                    <a:pt x="88" y="44"/>
                  </a:lnTo>
                  <a:lnTo>
                    <a:pt x="45" y="88"/>
                  </a:lnTo>
                  <a:lnTo>
                    <a:pt x="1" y="132"/>
                  </a:lnTo>
                  <a:lnTo>
                    <a:pt x="1" y="176"/>
                  </a:lnTo>
                  <a:lnTo>
                    <a:pt x="1" y="264"/>
                  </a:lnTo>
                  <a:lnTo>
                    <a:pt x="45" y="307"/>
                  </a:lnTo>
                  <a:lnTo>
                    <a:pt x="571" y="834"/>
                  </a:lnTo>
                  <a:lnTo>
                    <a:pt x="1624" y="1404"/>
                  </a:lnTo>
                  <a:lnTo>
                    <a:pt x="2458" y="1755"/>
                  </a:lnTo>
                  <a:lnTo>
                    <a:pt x="2546" y="1755"/>
                  </a:lnTo>
                  <a:lnTo>
                    <a:pt x="3818" y="1668"/>
                  </a:lnTo>
                  <a:lnTo>
                    <a:pt x="3906" y="1668"/>
                  </a:lnTo>
                  <a:lnTo>
                    <a:pt x="5003" y="1009"/>
                  </a:lnTo>
                  <a:lnTo>
                    <a:pt x="5047" y="966"/>
                  </a:lnTo>
                  <a:lnTo>
                    <a:pt x="5047" y="878"/>
                  </a:lnTo>
                  <a:lnTo>
                    <a:pt x="5091" y="834"/>
                  </a:lnTo>
                  <a:lnTo>
                    <a:pt x="5047" y="746"/>
                  </a:lnTo>
                  <a:lnTo>
                    <a:pt x="5003" y="702"/>
                  </a:lnTo>
                  <a:lnTo>
                    <a:pt x="4915" y="658"/>
                  </a:lnTo>
                  <a:lnTo>
                    <a:pt x="4871" y="658"/>
                  </a:lnTo>
                  <a:lnTo>
                    <a:pt x="4784" y="702"/>
                  </a:lnTo>
                  <a:lnTo>
                    <a:pt x="3774" y="1317"/>
                  </a:lnTo>
                  <a:lnTo>
                    <a:pt x="2546" y="1404"/>
                  </a:lnTo>
                  <a:lnTo>
                    <a:pt x="1756" y="1097"/>
                  </a:lnTo>
                  <a:lnTo>
                    <a:pt x="791" y="527"/>
                  </a:lnTo>
                  <a:lnTo>
                    <a:pt x="264" y="44"/>
                  </a:lnTo>
                  <a:lnTo>
                    <a:pt x="220" y="44"/>
                  </a:lnTo>
                  <a:lnTo>
                    <a:pt x="1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1"/>
            <p:cNvSpPr/>
            <p:nvPr/>
          </p:nvSpPr>
          <p:spPr>
            <a:xfrm>
              <a:off x="1728950" y="4366425"/>
              <a:ext cx="241375" cy="79000"/>
            </a:xfrm>
            <a:custGeom>
              <a:rect b="b" l="l" r="r" t="t"/>
              <a:pathLst>
                <a:path extrusionOk="0" h="3160" w="9655">
                  <a:moveTo>
                    <a:pt x="176" y="0"/>
                  </a:moveTo>
                  <a:lnTo>
                    <a:pt x="88" y="44"/>
                  </a:lnTo>
                  <a:lnTo>
                    <a:pt x="45" y="88"/>
                  </a:lnTo>
                  <a:lnTo>
                    <a:pt x="1" y="132"/>
                  </a:lnTo>
                  <a:lnTo>
                    <a:pt x="1" y="220"/>
                  </a:lnTo>
                  <a:lnTo>
                    <a:pt x="45" y="264"/>
                  </a:lnTo>
                  <a:lnTo>
                    <a:pt x="308" y="702"/>
                  </a:lnTo>
                  <a:lnTo>
                    <a:pt x="878" y="1668"/>
                  </a:lnTo>
                  <a:lnTo>
                    <a:pt x="878" y="1712"/>
                  </a:lnTo>
                  <a:lnTo>
                    <a:pt x="1756" y="2502"/>
                  </a:lnTo>
                  <a:lnTo>
                    <a:pt x="1800" y="2545"/>
                  </a:lnTo>
                  <a:lnTo>
                    <a:pt x="2853" y="2896"/>
                  </a:lnTo>
                  <a:lnTo>
                    <a:pt x="2897" y="2896"/>
                  </a:lnTo>
                  <a:lnTo>
                    <a:pt x="6232" y="3160"/>
                  </a:lnTo>
                  <a:lnTo>
                    <a:pt x="6319" y="3160"/>
                  </a:lnTo>
                  <a:lnTo>
                    <a:pt x="9567" y="1536"/>
                  </a:lnTo>
                  <a:lnTo>
                    <a:pt x="9610" y="1492"/>
                  </a:lnTo>
                  <a:lnTo>
                    <a:pt x="9654" y="1448"/>
                  </a:lnTo>
                  <a:lnTo>
                    <a:pt x="9654" y="1361"/>
                  </a:lnTo>
                  <a:lnTo>
                    <a:pt x="9654" y="1317"/>
                  </a:lnTo>
                  <a:lnTo>
                    <a:pt x="9610" y="1229"/>
                  </a:lnTo>
                  <a:lnTo>
                    <a:pt x="9523" y="1229"/>
                  </a:lnTo>
                  <a:lnTo>
                    <a:pt x="9479" y="1185"/>
                  </a:lnTo>
                  <a:lnTo>
                    <a:pt x="9391" y="1229"/>
                  </a:lnTo>
                  <a:lnTo>
                    <a:pt x="6232" y="2809"/>
                  </a:lnTo>
                  <a:lnTo>
                    <a:pt x="2941" y="2545"/>
                  </a:lnTo>
                  <a:lnTo>
                    <a:pt x="1931" y="2194"/>
                  </a:lnTo>
                  <a:lnTo>
                    <a:pt x="1142" y="1492"/>
                  </a:lnTo>
                  <a:lnTo>
                    <a:pt x="571" y="527"/>
                  </a:lnTo>
                  <a:lnTo>
                    <a:pt x="352" y="88"/>
                  </a:lnTo>
                  <a:lnTo>
                    <a:pt x="308"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1"/>
            <p:cNvSpPr/>
            <p:nvPr/>
          </p:nvSpPr>
          <p:spPr>
            <a:xfrm>
              <a:off x="1807950" y="4679075"/>
              <a:ext cx="25" cy="25"/>
            </a:xfrm>
            <a:custGeom>
              <a:rect b="b" l="l" r="r" t="t"/>
              <a:pathLst>
                <a:path extrusionOk="0" h="1" w="1">
                  <a:moveTo>
                    <a:pt x="0" y="0"/>
                  </a:moveTo>
                  <a:lnTo>
                    <a:pt x="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1"/>
            <p:cNvSpPr/>
            <p:nvPr/>
          </p:nvSpPr>
          <p:spPr>
            <a:xfrm>
              <a:off x="1807950" y="4679075"/>
              <a:ext cx="25" cy="25"/>
            </a:xfrm>
            <a:custGeom>
              <a:rect b="b" l="l" r="r" t="t"/>
              <a:pathLst>
                <a:path extrusionOk="0" fill="none" h="1" w="1">
                  <a:moveTo>
                    <a:pt x="0" y="0"/>
                  </a:moveTo>
                  <a:lnTo>
                    <a:pt x="0" y="0"/>
                  </a:lnTo>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1"/>
            <p:cNvSpPr/>
            <p:nvPr/>
          </p:nvSpPr>
          <p:spPr>
            <a:xfrm>
              <a:off x="1490900" y="2760400"/>
              <a:ext cx="866675" cy="1925275"/>
            </a:xfrm>
            <a:custGeom>
              <a:rect b="b" l="l" r="r" t="t"/>
              <a:pathLst>
                <a:path extrusionOk="0" h="77011" w="34667">
                  <a:moveTo>
                    <a:pt x="34447" y="1"/>
                  </a:moveTo>
                  <a:lnTo>
                    <a:pt x="34359" y="44"/>
                  </a:lnTo>
                  <a:lnTo>
                    <a:pt x="31858" y="1931"/>
                  </a:lnTo>
                  <a:lnTo>
                    <a:pt x="28216" y="4915"/>
                  </a:lnTo>
                  <a:lnTo>
                    <a:pt x="25846" y="6758"/>
                  </a:lnTo>
                  <a:lnTo>
                    <a:pt x="23784" y="8426"/>
                  </a:lnTo>
                  <a:lnTo>
                    <a:pt x="20668" y="10883"/>
                  </a:lnTo>
                  <a:lnTo>
                    <a:pt x="15666" y="13077"/>
                  </a:lnTo>
                  <a:lnTo>
                    <a:pt x="15622" y="13077"/>
                  </a:lnTo>
                  <a:lnTo>
                    <a:pt x="13867" y="14174"/>
                  </a:lnTo>
                  <a:lnTo>
                    <a:pt x="13823" y="14218"/>
                  </a:lnTo>
                  <a:lnTo>
                    <a:pt x="12331" y="15622"/>
                  </a:lnTo>
                  <a:lnTo>
                    <a:pt x="12331" y="15666"/>
                  </a:lnTo>
                  <a:lnTo>
                    <a:pt x="10225" y="18386"/>
                  </a:lnTo>
                  <a:lnTo>
                    <a:pt x="9610" y="19045"/>
                  </a:lnTo>
                  <a:lnTo>
                    <a:pt x="8777" y="19571"/>
                  </a:lnTo>
                  <a:lnTo>
                    <a:pt x="8733" y="19615"/>
                  </a:lnTo>
                  <a:lnTo>
                    <a:pt x="8118" y="20229"/>
                  </a:lnTo>
                  <a:lnTo>
                    <a:pt x="8118" y="20273"/>
                  </a:lnTo>
                  <a:lnTo>
                    <a:pt x="7065" y="22204"/>
                  </a:lnTo>
                  <a:lnTo>
                    <a:pt x="7021" y="22204"/>
                  </a:lnTo>
                  <a:lnTo>
                    <a:pt x="6451" y="23915"/>
                  </a:lnTo>
                  <a:lnTo>
                    <a:pt x="6451" y="23959"/>
                  </a:lnTo>
                  <a:lnTo>
                    <a:pt x="6319" y="25583"/>
                  </a:lnTo>
                  <a:lnTo>
                    <a:pt x="6319" y="25627"/>
                  </a:lnTo>
                  <a:lnTo>
                    <a:pt x="6846" y="28347"/>
                  </a:lnTo>
                  <a:lnTo>
                    <a:pt x="6846" y="30629"/>
                  </a:lnTo>
                  <a:lnTo>
                    <a:pt x="6275" y="35631"/>
                  </a:lnTo>
                  <a:lnTo>
                    <a:pt x="5837" y="38966"/>
                  </a:lnTo>
                  <a:lnTo>
                    <a:pt x="5442" y="41819"/>
                  </a:lnTo>
                  <a:lnTo>
                    <a:pt x="5135" y="43662"/>
                  </a:lnTo>
                  <a:lnTo>
                    <a:pt x="4169" y="47699"/>
                  </a:lnTo>
                  <a:lnTo>
                    <a:pt x="3599" y="50200"/>
                  </a:lnTo>
                  <a:lnTo>
                    <a:pt x="3292" y="52087"/>
                  </a:lnTo>
                  <a:lnTo>
                    <a:pt x="2633" y="53491"/>
                  </a:lnTo>
                  <a:lnTo>
                    <a:pt x="2633" y="53535"/>
                  </a:lnTo>
                  <a:lnTo>
                    <a:pt x="2107" y="56387"/>
                  </a:lnTo>
                  <a:lnTo>
                    <a:pt x="834" y="60512"/>
                  </a:lnTo>
                  <a:lnTo>
                    <a:pt x="220" y="62837"/>
                  </a:lnTo>
                  <a:lnTo>
                    <a:pt x="1" y="63846"/>
                  </a:lnTo>
                  <a:lnTo>
                    <a:pt x="1" y="63890"/>
                  </a:lnTo>
                  <a:lnTo>
                    <a:pt x="44" y="64856"/>
                  </a:lnTo>
                  <a:lnTo>
                    <a:pt x="88" y="64987"/>
                  </a:lnTo>
                  <a:lnTo>
                    <a:pt x="2019" y="67050"/>
                  </a:lnTo>
                  <a:lnTo>
                    <a:pt x="3511" y="68629"/>
                  </a:lnTo>
                  <a:lnTo>
                    <a:pt x="5486" y="70955"/>
                  </a:lnTo>
                  <a:lnTo>
                    <a:pt x="7767" y="73412"/>
                  </a:lnTo>
                  <a:lnTo>
                    <a:pt x="9830" y="75606"/>
                  </a:lnTo>
                  <a:lnTo>
                    <a:pt x="10883" y="76967"/>
                  </a:lnTo>
                  <a:lnTo>
                    <a:pt x="10927" y="77011"/>
                  </a:lnTo>
                  <a:lnTo>
                    <a:pt x="11102" y="77011"/>
                  </a:lnTo>
                  <a:lnTo>
                    <a:pt x="11146" y="76923"/>
                  </a:lnTo>
                  <a:lnTo>
                    <a:pt x="11190" y="76879"/>
                  </a:lnTo>
                  <a:lnTo>
                    <a:pt x="11190" y="76791"/>
                  </a:lnTo>
                  <a:lnTo>
                    <a:pt x="11146" y="76747"/>
                  </a:lnTo>
                  <a:lnTo>
                    <a:pt x="10093" y="75387"/>
                  </a:lnTo>
                  <a:lnTo>
                    <a:pt x="8031" y="73149"/>
                  </a:lnTo>
                  <a:lnTo>
                    <a:pt x="5749" y="70736"/>
                  </a:lnTo>
                  <a:lnTo>
                    <a:pt x="3774" y="68410"/>
                  </a:lnTo>
                  <a:lnTo>
                    <a:pt x="2282" y="66830"/>
                  </a:lnTo>
                  <a:lnTo>
                    <a:pt x="395" y="64812"/>
                  </a:lnTo>
                  <a:lnTo>
                    <a:pt x="352" y="63890"/>
                  </a:lnTo>
                  <a:lnTo>
                    <a:pt x="571" y="62925"/>
                  </a:lnTo>
                  <a:lnTo>
                    <a:pt x="1141" y="60599"/>
                  </a:lnTo>
                  <a:lnTo>
                    <a:pt x="2458" y="56475"/>
                  </a:lnTo>
                  <a:lnTo>
                    <a:pt x="2984" y="53578"/>
                  </a:lnTo>
                  <a:lnTo>
                    <a:pt x="3599" y="52174"/>
                  </a:lnTo>
                  <a:lnTo>
                    <a:pt x="3643" y="52174"/>
                  </a:lnTo>
                  <a:lnTo>
                    <a:pt x="3950" y="50287"/>
                  </a:lnTo>
                  <a:lnTo>
                    <a:pt x="4520" y="47786"/>
                  </a:lnTo>
                  <a:lnTo>
                    <a:pt x="5442" y="43749"/>
                  </a:lnTo>
                  <a:lnTo>
                    <a:pt x="5793" y="41862"/>
                  </a:lnTo>
                  <a:lnTo>
                    <a:pt x="6188" y="39010"/>
                  </a:lnTo>
                  <a:lnTo>
                    <a:pt x="6627" y="35675"/>
                  </a:lnTo>
                  <a:lnTo>
                    <a:pt x="7197" y="30673"/>
                  </a:lnTo>
                  <a:lnTo>
                    <a:pt x="7197" y="30629"/>
                  </a:lnTo>
                  <a:lnTo>
                    <a:pt x="7197" y="28347"/>
                  </a:lnTo>
                  <a:lnTo>
                    <a:pt x="7197" y="28303"/>
                  </a:lnTo>
                  <a:lnTo>
                    <a:pt x="6670" y="25583"/>
                  </a:lnTo>
                  <a:lnTo>
                    <a:pt x="6802" y="24003"/>
                  </a:lnTo>
                  <a:lnTo>
                    <a:pt x="7372" y="22336"/>
                  </a:lnTo>
                  <a:lnTo>
                    <a:pt x="8382" y="20449"/>
                  </a:lnTo>
                  <a:lnTo>
                    <a:pt x="8996" y="19878"/>
                  </a:lnTo>
                  <a:lnTo>
                    <a:pt x="9830" y="19352"/>
                  </a:lnTo>
                  <a:lnTo>
                    <a:pt x="9874" y="19308"/>
                  </a:lnTo>
                  <a:lnTo>
                    <a:pt x="10488" y="18606"/>
                  </a:lnTo>
                  <a:lnTo>
                    <a:pt x="12594" y="15885"/>
                  </a:lnTo>
                  <a:lnTo>
                    <a:pt x="14042" y="14481"/>
                  </a:lnTo>
                  <a:lnTo>
                    <a:pt x="15798" y="13384"/>
                  </a:lnTo>
                  <a:lnTo>
                    <a:pt x="20800" y="11234"/>
                  </a:lnTo>
                  <a:lnTo>
                    <a:pt x="20844" y="11190"/>
                  </a:lnTo>
                  <a:lnTo>
                    <a:pt x="24003" y="8733"/>
                  </a:lnTo>
                  <a:lnTo>
                    <a:pt x="28435" y="5178"/>
                  </a:lnTo>
                  <a:lnTo>
                    <a:pt x="32077" y="2195"/>
                  </a:lnTo>
                  <a:lnTo>
                    <a:pt x="34578" y="308"/>
                  </a:lnTo>
                  <a:lnTo>
                    <a:pt x="34622" y="264"/>
                  </a:lnTo>
                  <a:lnTo>
                    <a:pt x="34666" y="176"/>
                  </a:lnTo>
                  <a:lnTo>
                    <a:pt x="34622" y="132"/>
                  </a:lnTo>
                  <a:lnTo>
                    <a:pt x="34622" y="44"/>
                  </a:lnTo>
                  <a:lnTo>
                    <a:pt x="3457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1"/>
            <p:cNvSpPr/>
            <p:nvPr/>
          </p:nvSpPr>
          <p:spPr>
            <a:xfrm>
              <a:off x="1465675" y="2732975"/>
              <a:ext cx="861175" cy="1931850"/>
            </a:xfrm>
            <a:custGeom>
              <a:rect b="b" l="l" r="r" t="t"/>
              <a:pathLst>
                <a:path extrusionOk="0" h="77274" w="34447">
                  <a:moveTo>
                    <a:pt x="34227" y="1"/>
                  </a:moveTo>
                  <a:lnTo>
                    <a:pt x="34183" y="44"/>
                  </a:lnTo>
                  <a:lnTo>
                    <a:pt x="33174" y="790"/>
                  </a:lnTo>
                  <a:lnTo>
                    <a:pt x="28435" y="4652"/>
                  </a:lnTo>
                  <a:lnTo>
                    <a:pt x="26504" y="6275"/>
                  </a:lnTo>
                  <a:lnTo>
                    <a:pt x="24705" y="7680"/>
                  </a:lnTo>
                  <a:lnTo>
                    <a:pt x="22862" y="9128"/>
                  </a:lnTo>
                  <a:lnTo>
                    <a:pt x="20931" y="10532"/>
                  </a:lnTo>
                  <a:lnTo>
                    <a:pt x="19044" y="11366"/>
                  </a:lnTo>
                  <a:lnTo>
                    <a:pt x="14876" y="12814"/>
                  </a:lnTo>
                  <a:lnTo>
                    <a:pt x="9479" y="14788"/>
                  </a:lnTo>
                  <a:lnTo>
                    <a:pt x="9435" y="14832"/>
                  </a:lnTo>
                  <a:lnTo>
                    <a:pt x="8908" y="15271"/>
                  </a:lnTo>
                  <a:lnTo>
                    <a:pt x="8864" y="15315"/>
                  </a:lnTo>
                  <a:lnTo>
                    <a:pt x="7987" y="16543"/>
                  </a:lnTo>
                  <a:lnTo>
                    <a:pt x="7943" y="16587"/>
                  </a:lnTo>
                  <a:lnTo>
                    <a:pt x="6933" y="18474"/>
                  </a:lnTo>
                  <a:lnTo>
                    <a:pt x="5968" y="20800"/>
                  </a:lnTo>
                  <a:lnTo>
                    <a:pt x="5968" y="20844"/>
                  </a:lnTo>
                  <a:lnTo>
                    <a:pt x="5441" y="23169"/>
                  </a:lnTo>
                  <a:lnTo>
                    <a:pt x="5441" y="23213"/>
                  </a:lnTo>
                  <a:lnTo>
                    <a:pt x="5398" y="24617"/>
                  </a:lnTo>
                  <a:lnTo>
                    <a:pt x="5398" y="24661"/>
                  </a:lnTo>
                  <a:lnTo>
                    <a:pt x="6319" y="29269"/>
                  </a:lnTo>
                  <a:lnTo>
                    <a:pt x="6407" y="30761"/>
                  </a:lnTo>
                  <a:lnTo>
                    <a:pt x="6144" y="34666"/>
                  </a:lnTo>
                  <a:lnTo>
                    <a:pt x="5836" y="37431"/>
                  </a:lnTo>
                  <a:lnTo>
                    <a:pt x="5485" y="40327"/>
                  </a:lnTo>
                  <a:lnTo>
                    <a:pt x="5134" y="42784"/>
                  </a:lnTo>
                  <a:lnTo>
                    <a:pt x="4871" y="44364"/>
                  </a:lnTo>
                  <a:lnTo>
                    <a:pt x="3906" y="48532"/>
                  </a:lnTo>
                  <a:lnTo>
                    <a:pt x="3423" y="51472"/>
                  </a:lnTo>
                  <a:lnTo>
                    <a:pt x="3247" y="53447"/>
                  </a:lnTo>
                  <a:lnTo>
                    <a:pt x="2633" y="55860"/>
                  </a:lnTo>
                  <a:lnTo>
                    <a:pt x="1756" y="58449"/>
                  </a:lnTo>
                  <a:lnTo>
                    <a:pt x="922" y="60775"/>
                  </a:lnTo>
                  <a:lnTo>
                    <a:pt x="922" y="60819"/>
                  </a:lnTo>
                  <a:lnTo>
                    <a:pt x="307" y="63188"/>
                  </a:lnTo>
                  <a:lnTo>
                    <a:pt x="0" y="64549"/>
                  </a:lnTo>
                  <a:lnTo>
                    <a:pt x="0" y="64592"/>
                  </a:lnTo>
                  <a:lnTo>
                    <a:pt x="44" y="66743"/>
                  </a:lnTo>
                  <a:lnTo>
                    <a:pt x="44" y="66786"/>
                  </a:lnTo>
                  <a:lnTo>
                    <a:pt x="264" y="67357"/>
                  </a:lnTo>
                  <a:lnTo>
                    <a:pt x="307" y="67401"/>
                  </a:lnTo>
                  <a:lnTo>
                    <a:pt x="3423" y="70955"/>
                  </a:lnTo>
                  <a:lnTo>
                    <a:pt x="7811" y="75650"/>
                  </a:lnTo>
                  <a:lnTo>
                    <a:pt x="9303" y="77230"/>
                  </a:lnTo>
                  <a:lnTo>
                    <a:pt x="9347" y="77274"/>
                  </a:lnTo>
                  <a:lnTo>
                    <a:pt x="9435" y="77274"/>
                  </a:lnTo>
                  <a:lnTo>
                    <a:pt x="9566" y="77230"/>
                  </a:lnTo>
                  <a:lnTo>
                    <a:pt x="9610" y="77186"/>
                  </a:lnTo>
                  <a:lnTo>
                    <a:pt x="9610" y="77098"/>
                  </a:lnTo>
                  <a:lnTo>
                    <a:pt x="9610" y="77054"/>
                  </a:lnTo>
                  <a:lnTo>
                    <a:pt x="9566" y="77011"/>
                  </a:lnTo>
                  <a:lnTo>
                    <a:pt x="3686" y="70736"/>
                  </a:lnTo>
                  <a:lnTo>
                    <a:pt x="571" y="67225"/>
                  </a:lnTo>
                  <a:lnTo>
                    <a:pt x="395" y="66699"/>
                  </a:lnTo>
                  <a:lnTo>
                    <a:pt x="351" y="64592"/>
                  </a:lnTo>
                  <a:lnTo>
                    <a:pt x="659" y="63276"/>
                  </a:lnTo>
                  <a:lnTo>
                    <a:pt x="1273" y="60906"/>
                  </a:lnTo>
                  <a:lnTo>
                    <a:pt x="2107" y="58581"/>
                  </a:lnTo>
                  <a:lnTo>
                    <a:pt x="2984" y="55992"/>
                  </a:lnTo>
                  <a:lnTo>
                    <a:pt x="3599" y="53535"/>
                  </a:lnTo>
                  <a:lnTo>
                    <a:pt x="3599" y="53491"/>
                  </a:lnTo>
                  <a:lnTo>
                    <a:pt x="3774" y="51516"/>
                  </a:lnTo>
                  <a:lnTo>
                    <a:pt x="4213" y="48576"/>
                  </a:lnTo>
                  <a:lnTo>
                    <a:pt x="5222" y="44407"/>
                  </a:lnTo>
                  <a:lnTo>
                    <a:pt x="5485" y="42828"/>
                  </a:lnTo>
                  <a:lnTo>
                    <a:pt x="5836" y="40370"/>
                  </a:lnTo>
                  <a:lnTo>
                    <a:pt x="6187" y="37474"/>
                  </a:lnTo>
                  <a:lnTo>
                    <a:pt x="6495" y="34710"/>
                  </a:lnTo>
                  <a:lnTo>
                    <a:pt x="6758" y="30805"/>
                  </a:lnTo>
                  <a:lnTo>
                    <a:pt x="6758" y="30761"/>
                  </a:lnTo>
                  <a:lnTo>
                    <a:pt x="6670" y="29225"/>
                  </a:lnTo>
                  <a:lnTo>
                    <a:pt x="5749" y="24617"/>
                  </a:lnTo>
                  <a:lnTo>
                    <a:pt x="5793" y="23257"/>
                  </a:lnTo>
                  <a:lnTo>
                    <a:pt x="6319" y="20932"/>
                  </a:lnTo>
                  <a:lnTo>
                    <a:pt x="7284" y="18606"/>
                  </a:lnTo>
                  <a:lnTo>
                    <a:pt x="8250" y="16763"/>
                  </a:lnTo>
                  <a:lnTo>
                    <a:pt x="9127" y="15534"/>
                  </a:lnTo>
                  <a:lnTo>
                    <a:pt x="9610" y="15095"/>
                  </a:lnTo>
                  <a:lnTo>
                    <a:pt x="15007" y="13165"/>
                  </a:lnTo>
                  <a:lnTo>
                    <a:pt x="19132" y="11673"/>
                  </a:lnTo>
                  <a:lnTo>
                    <a:pt x="21063" y="10839"/>
                  </a:lnTo>
                  <a:lnTo>
                    <a:pt x="21107" y="10839"/>
                  </a:lnTo>
                  <a:lnTo>
                    <a:pt x="23081" y="9435"/>
                  </a:lnTo>
                  <a:lnTo>
                    <a:pt x="24924" y="7943"/>
                  </a:lnTo>
                  <a:lnTo>
                    <a:pt x="26724" y="6539"/>
                  </a:lnTo>
                  <a:lnTo>
                    <a:pt x="28654" y="4959"/>
                  </a:lnTo>
                  <a:lnTo>
                    <a:pt x="33350" y="1054"/>
                  </a:lnTo>
                  <a:lnTo>
                    <a:pt x="34403" y="308"/>
                  </a:lnTo>
                  <a:lnTo>
                    <a:pt x="34447" y="264"/>
                  </a:lnTo>
                  <a:lnTo>
                    <a:pt x="34447" y="220"/>
                  </a:lnTo>
                  <a:lnTo>
                    <a:pt x="34447" y="132"/>
                  </a:lnTo>
                  <a:lnTo>
                    <a:pt x="34447" y="88"/>
                  </a:lnTo>
                  <a:lnTo>
                    <a:pt x="3435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1"/>
            <p:cNvSpPr/>
            <p:nvPr/>
          </p:nvSpPr>
          <p:spPr>
            <a:xfrm>
              <a:off x="1417400" y="2679225"/>
              <a:ext cx="851300" cy="1981225"/>
            </a:xfrm>
            <a:custGeom>
              <a:rect b="b" l="l" r="r" t="t"/>
              <a:pathLst>
                <a:path extrusionOk="0" h="79249" w="34052">
                  <a:moveTo>
                    <a:pt x="33876" y="0"/>
                  </a:moveTo>
                  <a:lnTo>
                    <a:pt x="33789" y="44"/>
                  </a:lnTo>
                  <a:lnTo>
                    <a:pt x="33745" y="44"/>
                  </a:lnTo>
                  <a:lnTo>
                    <a:pt x="31244" y="2194"/>
                  </a:lnTo>
                  <a:lnTo>
                    <a:pt x="28786" y="4213"/>
                  </a:lnTo>
                  <a:lnTo>
                    <a:pt x="26461" y="6056"/>
                  </a:lnTo>
                  <a:lnTo>
                    <a:pt x="22994" y="8645"/>
                  </a:lnTo>
                  <a:lnTo>
                    <a:pt x="21239" y="9830"/>
                  </a:lnTo>
                  <a:lnTo>
                    <a:pt x="18738" y="10883"/>
                  </a:lnTo>
                  <a:lnTo>
                    <a:pt x="15534" y="12111"/>
                  </a:lnTo>
                  <a:lnTo>
                    <a:pt x="13209" y="13472"/>
                  </a:lnTo>
                  <a:lnTo>
                    <a:pt x="10356" y="14569"/>
                  </a:lnTo>
                  <a:lnTo>
                    <a:pt x="10312" y="14569"/>
                  </a:lnTo>
                  <a:lnTo>
                    <a:pt x="8294" y="15797"/>
                  </a:lnTo>
                  <a:lnTo>
                    <a:pt x="6056" y="16938"/>
                  </a:lnTo>
                  <a:lnTo>
                    <a:pt x="3862" y="17465"/>
                  </a:lnTo>
                  <a:lnTo>
                    <a:pt x="2721" y="17684"/>
                  </a:lnTo>
                  <a:lnTo>
                    <a:pt x="2633" y="17684"/>
                  </a:lnTo>
                  <a:lnTo>
                    <a:pt x="2590" y="17772"/>
                  </a:lnTo>
                  <a:lnTo>
                    <a:pt x="2590" y="17860"/>
                  </a:lnTo>
                  <a:lnTo>
                    <a:pt x="2633" y="17948"/>
                  </a:lnTo>
                  <a:lnTo>
                    <a:pt x="3248" y="18518"/>
                  </a:lnTo>
                  <a:lnTo>
                    <a:pt x="3379" y="19045"/>
                  </a:lnTo>
                  <a:lnTo>
                    <a:pt x="3248" y="20142"/>
                  </a:lnTo>
                  <a:lnTo>
                    <a:pt x="3248" y="21195"/>
                  </a:lnTo>
                  <a:lnTo>
                    <a:pt x="3292" y="22248"/>
                  </a:lnTo>
                  <a:lnTo>
                    <a:pt x="3423" y="23257"/>
                  </a:lnTo>
                  <a:lnTo>
                    <a:pt x="3599" y="24222"/>
                  </a:lnTo>
                  <a:lnTo>
                    <a:pt x="3818" y="25232"/>
                  </a:lnTo>
                  <a:lnTo>
                    <a:pt x="4301" y="27162"/>
                  </a:lnTo>
                  <a:lnTo>
                    <a:pt x="4696" y="28698"/>
                  </a:lnTo>
                  <a:lnTo>
                    <a:pt x="5047" y="30278"/>
                  </a:lnTo>
                  <a:lnTo>
                    <a:pt x="5178" y="31112"/>
                  </a:lnTo>
                  <a:lnTo>
                    <a:pt x="5266" y="31945"/>
                  </a:lnTo>
                  <a:lnTo>
                    <a:pt x="5354" y="32779"/>
                  </a:lnTo>
                  <a:lnTo>
                    <a:pt x="5354" y="33657"/>
                  </a:lnTo>
                  <a:lnTo>
                    <a:pt x="5354" y="36202"/>
                  </a:lnTo>
                  <a:lnTo>
                    <a:pt x="5135" y="38659"/>
                  </a:lnTo>
                  <a:lnTo>
                    <a:pt x="4871" y="41029"/>
                  </a:lnTo>
                  <a:lnTo>
                    <a:pt x="4257" y="45724"/>
                  </a:lnTo>
                  <a:lnTo>
                    <a:pt x="3687" y="47962"/>
                  </a:lnTo>
                  <a:lnTo>
                    <a:pt x="3292" y="50770"/>
                  </a:lnTo>
                  <a:lnTo>
                    <a:pt x="3028" y="53315"/>
                  </a:lnTo>
                  <a:lnTo>
                    <a:pt x="2546" y="56387"/>
                  </a:lnTo>
                  <a:lnTo>
                    <a:pt x="2195" y="58449"/>
                  </a:lnTo>
                  <a:lnTo>
                    <a:pt x="1317" y="60775"/>
                  </a:lnTo>
                  <a:lnTo>
                    <a:pt x="88" y="65075"/>
                  </a:lnTo>
                  <a:lnTo>
                    <a:pt x="1" y="66874"/>
                  </a:lnTo>
                  <a:lnTo>
                    <a:pt x="1" y="66918"/>
                  </a:lnTo>
                  <a:lnTo>
                    <a:pt x="132" y="68936"/>
                  </a:lnTo>
                  <a:lnTo>
                    <a:pt x="44" y="70516"/>
                  </a:lnTo>
                  <a:lnTo>
                    <a:pt x="88" y="71569"/>
                  </a:lnTo>
                  <a:lnTo>
                    <a:pt x="132" y="71657"/>
                  </a:lnTo>
                  <a:lnTo>
                    <a:pt x="395" y="72184"/>
                  </a:lnTo>
                  <a:lnTo>
                    <a:pt x="395" y="72227"/>
                  </a:lnTo>
                  <a:lnTo>
                    <a:pt x="2633" y="74773"/>
                  </a:lnTo>
                  <a:lnTo>
                    <a:pt x="5486" y="77625"/>
                  </a:lnTo>
                  <a:lnTo>
                    <a:pt x="7153" y="79204"/>
                  </a:lnTo>
                  <a:lnTo>
                    <a:pt x="7285" y="79248"/>
                  </a:lnTo>
                  <a:lnTo>
                    <a:pt x="7329" y="79248"/>
                  </a:lnTo>
                  <a:lnTo>
                    <a:pt x="7416" y="79204"/>
                  </a:lnTo>
                  <a:lnTo>
                    <a:pt x="7460" y="79117"/>
                  </a:lnTo>
                  <a:lnTo>
                    <a:pt x="7460" y="79073"/>
                  </a:lnTo>
                  <a:lnTo>
                    <a:pt x="7416" y="78985"/>
                  </a:lnTo>
                  <a:lnTo>
                    <a:pt x="7416" y="78941"/>
                  </a:lnTo>
                  <a:lnTo>
                    <a:pt x="5705" y="77361"/>
                  </a:lnTo>
                  <a:lnTo>
                    <a:pt x="2853" y="74553"/>
                  </a:lnTo>
                  <a:lnTo>
                    <a:pt x="703" y="72008"/>
                  </a:lnTo>
                  <a:lnTo>
                    <a:pt x="439" y="71525"/>
                  </a:lnTo>
                  <a:lnTo>
                    <a:pt x="395" y="70516"/>
                  </a:lnTo>
                  <a:lnTo>
                    <a:pt x="483" y="68936"/>
                  </a:lnTo>
                  <a:lnTo>
                    <a:pt x="352" y="66874"/>
                  </a:lnTo>
                  <a:lnTo>
                    <a:pt x="439" y="65119"/>
                  </a:lnTo>
                  <a:lnTo>
                    <a:pt x="1624" y="60862"/>
                  </a:lnTo>
                  <a:lnTo>
                    <a:pt x="2502" y="58537"/>
                  </a:lnTo>
                  <a:lnTo>
                    <a:pt x="2502" y="58493"/>
                  </a:lnTo>
                  <a:lnTo>
                    <a:pt x="2897" y="56431"/>
                  </a:lnTo>
                  <a:lnTo>
                    <a:pt x="3379" y="53359"/>
                  </a:lnTo>
                  <a:lnTo>
                    <a:pt x="3643" y="50814"/>
                  </a:lnTo>
                  <a:lnTo>
                    <a:pt x="4038" y="48049"/>
                  </a:lnTo>
                  <a:lnTo>
                    <a:pt x="4608" y="45812"/>
                  </a:lnTo>
                  <a:lnTo>
                    <a:pt x="5222" y="41072"/>
                  </a:lnTo>
                  <a:lnTo>
                    <a:pt x="5486" y="38703"/>
                  </a:lnTo>
                  <a:lnTo>
                    <a:pt x="5705" y="36246"/>
                  </a:lnTo>
                  <a:lnTo>
                    <a:pt x="5705" y="33657"/>
                  </a:lnTo>
                  <a:lnTo>
                    <a:pt x="5705" y="32779"/>
                  </a:lnTo>
                  <a:lnTo>
                    <a:pt x="5617" y="31901"/>
                  </a:lnTo>
                  <a:lnTo>
                    <a:pt x="5530" y="31068"/>
                  </a:lnTo>
                  <a:lnTo>
                    <a:pt x="5398" y="30234"/>
                  </a:lnTo>
                  <a:lnTo>
                    <a:pt x="5047" y="28610"/>
                  </a:lnTo>
                  <a:lnTo>
                    <a:pt x="4652" y="27075"/>
                  </a:lnTo>
                  <a:lnTo>
                    <a:pt x="4169" y="25100"/>
                  </a:lnTo>
                  <a:lnTo>
                    <a:pt x="3950" y="24135"/>
                  </a:lnTo>
                  <a:lnTo>
                    <a:pt x="3774" y="23169"/>
                  </a:lnTo>
                  <a:lnTo>
                    <a:pt x="3643" y="22160"/>
                  </a:lnTo>
                  <a:lnTo>
                    <a:pt x="3599" y="21151"/>
                  </a:lnTo>
                  <a:lnTo>
                    <a:pt x="3599" y="20142"/>
                  </a:lnTo>
                  <a:lnTo>
                    <a:pt x="3730" y="19045"/>
                  </a:lnTo>
                  <a:lnTo>
                    <a:pt x="3730" y="19001"/>
                  </a:lnTo>
                  <a:lnTo>
                    <a:pt x="3555" y="18386"/>
                  </a:lnTo>
                  <a:lnTo>
                    <a:pt x="3511" y="18299"/>
                  </a:lnTo>
                  <a:lnTo>
                    <a:pt x="3116" y="17948"/>
                  </a:lnTo>
                  <a:lnTo>
                    <a:pt x="3906" y="17816"/>
                  </a:lnTo>
                  <a:lnTo>
                    <a:pt x="6144" y="17289"/>
                  </a:lnTo>
                  <a:lnTo>
                    <a:pt x="6188" y="17289"/>
                  </a:lnTo>
                  <a:lnTo>
                    <a:pt x="8470" y="16105"/>
                  </a:lnTo>
                  <a:lnTo>
                    <a:pt x="10488" y="14876"/>
                  </a:lnTo>
                  <a:lnTo>
                    <a:pt x="13340" y="13823"/>
                  </a:lnTo>
                  <a:lnTo>
                    <a:pt x="13384" y="13779"/>
                  </a:lnTo>
                  <a:lnTo>
                    <a:pt x="15666" y="12419"/>
                  </a:lnTo>
                  <a:lnTo>
                    <a:pt x="18869" y="11234"/>
                  </a:lnTo>
                  <a:lnTo>
                    <a:pt x="21370" y="10181"/>
                  </a:lnTo>
                  <a:lnTo>
                    <a:pt x="21414" y="10137"/>
                  </a:lnTo>
                  <a:lnTo>
                    <a:pt x="23213" y="8952"/>
                  </a:lnTo>
                  <a:lnTo>
                    <a:pt x="26680" y="6363"/>
                  </a:lnTo>
                  <a:lnTo>
                    <a:pt x="29006" y="4476"/>
                  </a:lnTo>
                  <a:lnTo>
                    <a:pt x="31463" y="2458"/>
                  </a:lnTo>
                  <a:lnTo>
                    <a:pt x="33964" y="308"/>
                  </a:lnTo>
                  <a:lnTo>
                    <a:pt x="34008" y="264"/>
                  </a:lnTo>
                  <a:lnTo>
                    <a:pt x="34052" y="220"/>
                  </a:lnTo>
                  <a:lnTo>
                    <a:pt x="34008" y="132"/>
                  </a:lnTo>
                  <a:lnTo>
                    <a:pt x="34008" y="88"/>
                  </a:lnTo>
                  <a:lnTo>
                    <a:pt x="33920" y="44"/>
                  </a:lnTo>
                  <a:lnTo>
                    <a:pt x="33876"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1"/>
            <p:cNvSpPr/>
            <p:nvPr/>
          </p:nvSpPr>
          <p:spPr>
            <a:xfrm>
              <a:off x="1386675" y="2654000"/>
              <a:ext cx="852425" cy="2016325"/>
            </a:xfrm>
            <a:custGeom>
              <a:rect b="b" l="l" r="r" t="t"/>
              <a:pathLst>
                <a:path extrusionOk="0" h="80653" w="34097">
                  <a:moveTo>
                    <a:pt x="33877" y="0"/>
                  </a:moveTo>
                  <a:lnTo>
                    <a:pt x="33833" y="44"/>
                  </a:lnTo>
                  <a:lnTo>
                    <a:pt x="30849" y="2545"/>
                  </a:lnTo>
                  <a:lnTo>
                    <a:pt x="28392" y="4564"/>
                  </a:lnTo>
                  <a:lnTo>
                    <a:pt x="26022" y="6407"/>
                  </a:lnTo>
                  <a:lnTo>
                    <a:pt x="23960" y="7899"/>
                  </a:lnTo>
                  <a:lnTo>
                    <a:pt x="22029" y="9259"/>
                  </a:lnTo>
                  <a:lnTo>
                    <a:pt x="19835" y="10224"/>
                  </a:lnTo>
                  <a:lnTo>
                    <a:pt x="17114" y="11365"/>
                  </a:lnTo>
                  <a:lnTo>
                    <a:pt x="17070" y="11365"/>
                  </a:lnTo>
                  <a:lnTo>
                    <a:pt x="15096" y="12725"/>
                  </a:lnTo>
                  <a:lnTo>
                    <a:pt x="13999" y="13428"/>
                  </a:lnTo>
                  <a:lnTo>
                    <a:pt x="13121" y="13691"/>
                  </a:lnTo>
                  <a:lnTo>
                    <a:pt x="13077" y="13691"/>
                  </a:lnTo>
                  <a:lnTo>
                    <a:pt x="12287" y="14086"/>
                  </a:lnTo>
                  <a:lnTo>
                    <a:pt x="9084" y="15929"/>
                  </a:lnTo>
                  <a:lnTo>
                    <a:pt x="7066" y="17026"/>
                  </a:lnTo>
                  <a:lnTo>
                    <a:pt x="4082" y="17684"/>
                  </a:lnTo>
                  <a:lnTo>
                    <a:pt x="3994" y="17728"/>
                  </a:lnTo>
                  <a:lnTo>
                    <a:pt x="2414" y="18737"/>
                  </a:lnTo>
                  <a:lnTo>
                    <a:pt x="2370" y="18825"/>
                  </a:lnTo>
                  <a:lnTo>
                    <a:pt x="2019" y="19439"/>
                  </a:lnTo>
                  <a:lnTo>
                    <a:pt x="1976" y="19571"/>
                  </a:lnTo>
                  <a:lnTo>
                    <a:pt x="2195" y="21414"/>
                  </a:lnTo>
                  <a:lnTo>
                    <a:pt x="2195" y="21458"/>
                  </a:lnTo>
                  <a:lnTo>
                    <a:pt x="3292" y="25451"/>
                  </a:lnTo>
                  <a:lnTo>
                    <a:pt x="4170" y="28479"/>
                  </a:lnTo>
                  <a:lnTo>
                    <a:pt x="4872" y="31813"/>
                  </a:lnTo>
                  <a:lnTo>
                    <a:pt x="5135" y="35017"/>
                  </a:lnTo>
                  <a:lnTo>
                    <a:pt x="5091" y="38001"/>
                  </a:lnTo>
                  <a:lnTo>
                    <a:pt x="4872" y="40590"/>
                  </a:lnTo>
                  <a:lnTo>
                    <a:pt x="4652" y="42784"/>
                  </a:lnTo>
                  <a:lnTo>
                    <a:pt x="4301" y="45636"/>
                  </a:lnTo>
                  <a:lnTo>
                    <a:pt x="3599" y="49278"/>
                  </a:lnTo>
                  <a:lnTo>
                    <a:pt x="3292" y="52130"/>
                  </a:lnTo>
                  <a:lnTo>
                    <a:pt x="2809" y="55202"/>
                  </a:lnTo>
                  <a:lnTo>
                    <a:pt x="2414" y="57834"/>
                  </a:lnTo>
                  <a:lnTo>
                    <a:pt x="2063" y="59897"/>
                  </a:lnTo>
                  <a:lnTo>
                    <a:pt x="1317" y="61828"/>
                  </a:lnTo>
                  <a:lnTo>
                    <a:pt x="1273" y="61828"/>
                  </a:lnTo>
                  <a:lnTo>
                    <a:pt x="571" y="64504"/>
                  </a:lnTo>
                  <a:lnTo>
                    <a:pt x="527" y="64548"/>
                  </a:lnTo>
                  <a:lnTo>
                    <a:pt x="264" y="66391"/>
                  </a:lnTo>
                  <a:lnTo>
                    <a:pt x="264" y="66435"/>
                  </a:lnTo>
                  <a:lnTo>
                    <a:pt x="352" y="69243"/>
                  </a:lnTo>
                  <a:lnTo>
                    <a:pt x="45" y="73149"/>
                  </a:lnTo>
                  <a:lnTo>
                    <a:pt x="1" y="73807"/>
                  </a:lnTo>
                  <a:lnTo>
                    <a:pt x="1" y="73895"/>
                  </a:lnTo>
                  <a:lnTo>
                    <a:pt x="45" y="73939"/>
                  </a:lnTo>
                  <a:lnTo>
                    <a:pt x="4564" y="78195"/>
                  </a:lnTo>
                  <a:lnTo>
                    <a:pt x="7285" y="80608"/>
                  </a:lnTo>
                  <a:lnTo>
                    <a:pt x="7417" y="80652"/>
                  </a:lnTo>
                  <a:lnTo>
                    <a:pt x="7504" y="80652"/>
                  </a:lnTo>
                  <a:lnTo>
                    <a:pt x="7548" y="80608"/>
                  </a:lnTo>
                  <a:lnTo>
                    <a:pt x="7592" y="80521"/>
                  </a:lnTo>
                  <a:lnTo>
                    <a:pt x="7592" y="80477"/>
                  </a:lnTo>
                  <a:lnTo>
                    <a:pt x="7592" y="80389"/>
                  </a:lnTo>
                  <a:lnTo>
                    <a:pt x="7548" y="80345"/>
                  </a:lnTo>
                  <a:lnTo>
                    <a:pt x="4828" y="77932"/>
                  </a:lnTo>
                  <a:lnTo>
                    <a:pt x="352" y="73763"/>
                  </a:lnTo>
                  <a:lnTo>
                    <a:pt x="703" y="69287"/>
                  </a:lnTo>
                  <a:lnTo>
                    <a:pt x="703" y="69243"/>
                  </a:lnTo>
                  <a:lnTo>
                    <a:pt x="615" y="66435"/>
                  </a:lnTo>
                  <a:lnTo>
                    <a:pt x="879" y="64592"/>
                  </a:lnTo>
                  <a:lnTo>
                    <a:pt x="1624" y="61959"/>
                  </a:lnTo>
                  <a:lnTo>
                    <a:pt x="2414" y="59985"/>
                  </a:lnTo>
                  <a:lnTo>
                    <a:pt x="2414" y="59941"/>
                  </a:lnTo>
                  <a:lnTo>
                    <a:pt x="2765" y="57878"/>
                  </a:lnTo>
                  <a:lnTo>
                    <a:pt x="3160" y="55246"/>
                  </a:lnTo>
                  <a:lnTo>
                    <a:pt x="3643" y="52174"/>
                  </a:lnTo>
                  <a:lnTo>
                    <a:pt x="3950" y="49366"/>
                  </a:lnTo>
                  <a:lnTo>
                    <a:pt x="4652" y="45680"/>
                  </a:lnTo>
                  <a:lnTo>
                    <a:pt x="5003" y="42827"/>
                  </a:lnTo>
                  <a:lnTo>
                    <a:pt x="5223" y="40633"/>
                  </a:lnTo>
                  <a:lnTo>
                    <a:pt x="5442" y="38001"/>
                  </a:lnTo>
                  <a:lnTo>
                    <a:pt x="5486" y="35017"/>
                  </a:lnTo>
                  <a:lnTo>
                    <a:pt x="5223" y="31770"/>
                  </a:lnTo>
                  <a:lnTo>
                    <a:pt x="5179" y="31726"/>
                  </a:lnTo>
                  <a:lnTo>
                    <a:pt x="4521" y="28391"/>
                  </a:lnTo>
                  <a:lnTo>
                    <a:pt x="3643" y="25319"/>
                  </a:lnTo>
                  <a:lnTo>
                    <a:pt x="2546" y="21370"/>
                  </a:lnTo>
                  <a:lnTo>
                    <a:pt x="2327" y="19571"/>
                  </a:lnTo>
                  <a:lnTo>
                    <a:pt x="2678" y="19044"/>
                  </a:lnTo>
                  <a:lnTo>
                    <a:pt x="4170" y="18035"/>
                  </a:lnTo>
                  <a:lnTo>
                    <a:pt x="7197" y="17333"/>
                  </a:lnTo>
                  <a:lnTo>
                    <a:pt x="7241" y="17333"/>
                  </a:lnTo>
                  <a:lnTo>
                    <a:pt x="9260" y="16236"/>
                  </a:lnTo>
                  <a:lnTo>
                    <a:pt x="12419" y="14393"/>
                  </a:lnTo>
                  <a:lnTo>
                    <a:pt x="13209" y="13998"/>
                  </a:lnTo>
                  <a:lnTo>
                    <a:pt x="14087" y="13779"/>
                  </a:lnTo>
                  <a:lnTo>
                    <a:pt x="14174" y="13779"/>
                  </a:lnTo>
                  <a:lnTo>
                    <a:pt x="15315" y="12989"/>
                  </a:lnTo>
                  <a:lnTo>
                    <a:pt x="17246" y="11672"/>
                  </a:lnTo>
                  <a:lnTo>
                    <a:pt x="19967" y="10531"/>
                  </a:lnTo>
                  <a:lnTo>
                    <a:pt x="22161" y="9566"/>
                  </a:lnTo>
                  <a:lnTo>
                    <a:pt x="22204" y="9566"/>
                  </a:lnTo>
                  <a:lnTo>
                    <a:pt x="24179" y="8206"/>
                  </a:lnTo>
                  <a:lnTo>
                    <a:pt x="26198" y="6670"/>
                  </a:lnTo>
                  <a:lnTo>
                    <a:pt x="28611" y="4827"/>
                  </a:lnTo>
                  <a:lnTo>
                    <a:pt x="31068" y="2809"/>
                  </a:lnTo>
                  <a:lnTo>
                    <a:pt x="34052" y="307"/>
                  </a:lnTo>
                  <a:lnTo>
                    <a:pt x="34096" y="263"/>
                  </a:lnTo>
                  <a:lnTo>
                    <a:pt x="34096" y="176"/>
                  </a:lnTo>
                  <a:lnTo>
                    <a:pt x="34096" y="132"/>
                  </a:lnTo>
                  <a:lnTo>
                    <a:pt x="34052" y="44"/>
                  </a:lnTo>
                  <a:lnTo>
                    <a:pt x="3400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1"/>
            <p:cNvSpPr/>
            <p:nvPr/>
          </p:nvSpPr>
          <p:spPr>
            <a:xfrm>
              <a:off x="1355975" y="2603525"/>
              <a:ext cx="827175" cy="2027300"/>
            </a:xfrm>
            <a:custGeom>
              <a:rect b="b" l="l" r="r" t="t"/>
              <a:pathLst>
                <a:path extrusionOk="0" h="81092" w="33087">
                  <a:moveTo>
                    <a:pt x="32823" y="1"/>
                  </a:moveTo>
                  <a:lnTo>
                    <a:pt x="32779" y="45"/>
                  </a:lnTo>
                  <a:lnTo>
                    <a:pt x="32735" y="88"/>
                  </a:lnTo>
                  <a:lnTo>
                    <a:pt x="31989" y="2414"/>
                  </a:lnTo>
                  <a:lnTo>
                    <a:pt x="31463" y="3072"/>
                  </a:lnTo>
                  <a:lnTo>
                    <a:pt x="29663" y="4608"/>
                  </a:lnTo>
                  <a:lnTo>
                    <a:pt x="27250" y="6451"/>
                  </a:lnTo>
                  <a:lnTo>
                    <a:pt x="24881" y="8162"/>
                  </a:lnTo>
                  <a:lnTo>
                    <a:pt x="22774" y="9698"/>
                  </a:lnTo>
                  <a:lnTo>
                    <a:pt x="18693" y="11673"/>
                  </a:lnTo>
                  <a:lnTo>
                    <a:pt x="16499" y="13253"/>
                  </a:lnTo>
                  <a:lnTo>
                    <a:pt x="15183" y="14262"/>
                  </a:lnTo>
                  <a:lnTo>
                    <a:pt x="13867" y="14701"/>
                  </a:lnTo>
                  <a:lnTo>
                    <a:pt x="13823" y="14701"/>
                  </a:lnTo>
                  <a:lnTo>
                    <a:pt x="11716" y="15842"/>
                  </a:lnTo>
                  <a:lnTo>
                    <a:pt x="9873" y="17114"/>
                  </a:lnTo>
                  <a:lnTo>
                    <a:pt x="8074" y="18036"/>
                  </a:lnTo>
                  <a:lnTo>
                    <a:pt x="5617" y="18694"/>
                  </a:lnTo>
                  <a:lnTo>
                    <a:pt x="5573" y="18694"/>
                  </a:lnTo>
                  <a:lnTo>
                    <a:pt x="3642" y="19703"/>
                  </a:lnTo>
                  <a:lnTo>
                    <a:pt x="2107" y="20668"/>
                  </a:lnTo>
                  <a:lnTo>
                    <a:pt x="1492" y="21239"/>
                  </a:lnTo>
                  <a:lnTo>
                    <a:pt x="1448" y="21283"/>
                  </a:lnTo>
                  <a:lnTo>
                    <a:pt x="1273" y="21897"/>
                  </a:lnTo>
                  <a:lnTo>
                    <a:pt x="1273" y="21985"/>
                  </a:lnTo>
                  <a:lnTo>
                    <a:pt x="3116" y="27294"/>
                  </a:lnTo>
                  <a:lnTo>
                    <a:pt x="3993" y="30454"/>
                  </a:lnTo>
                  <a:lnTo>
                    <a:pt x="4213" y="31463"/>
                  </a:lnTo>
                  <a:lnTo>
                    <a:pt x="4432" y="32472"/>
                  </a:lnTo>
                  <a:lnTo>
                    <a:pt x="4608" y="33481"/>
                  </a:lnTo>
                  <a:lnTo>
                    <a:pt x="4739" y="34535"/>
                  </a:lnTo>
                  <a:lnTo>
                    <a:pt x="4827" y="35544"/>
                  </a:lnTo>
                  <a:lnTo>
                    <a:pt x="4871" y="36553"/>
                  </a:lnTo>
                  <a:lnTo>
                    <a:pt x="4915" y="37562"/>
                  </a:lnTo>
                  <a:lnTo>
                    <a:pt x="4915" y="38572"/>
                  </a:lnTo>
                  <a:lnTo>
                    <a:pt x="4871" y="40590"/>
                  </a:lnTo>
                  <a:lnTo>
                    <a:pt x="4695" y="42652"/>
                  </a:lnTo>
                  <a:lnTo>
                    <a:pt x="4520" y="44671"/>
                  </a:lnTo>
                  <a:lnTo>
                    <a:pt x="4301" y="46777"/>
                  </a:lnTo>
                  <a:lnTo>
                    <a:pt x="4257" y="47523"/>
                  </a:lnTo>
                  <a:lnTo>
                    <a:pt x="3686" y="50814"/>
                  </a:lnTo>
                  <a:lnTo>
                    <a:pt x="3247" y="53754"/>
                  </a:lnTo>
                  <a:lnTo>
                    <a:pt x="2809" y="57001"/>
                  </a:lnTo>
                  <a:lnTo>
                    <a:pt x="2282" y="60468"/>
                  </a:lnTo>
                  <a:lnTo>
                    <a:pt x="1799" y="62530"/>
                  </a:lnTo>
                  <a:lnTo>
                    <a:pt x="1097" y="64944"/>
                  </a:lnTo>
                  <a:lnTo>
                    <a:pt x="439" y="67620"/>
                  </a:lnTo>
                  <a:lnTo>
                    <a:pt x="439" y="67664"/>
                  </a:lnTo>
                  <a:lnTo>
                    <a:pt x="395" y="69200"/>
                  </a:lnTo>
                  <a:lnTo>
                    <a:pt x="88" y="73237"/>
                  </a:lnTo>
                  <a:lnTo>
                    <a:pt x="0" y="75255"/>
                  </a:lnTo>
                  <a:lnTo>
                    <a:pt x="0" y="75299"/>
                  </a:lnTo>
                  <a:lnTo>
                    <a:pt x="395" y="76879"/>
                  </a:lnTo>
                  <a:lnTo>
                    <a:pt x="439" y="77011"/>
                  </a:lnTo>
                  <a:lnTo>
                    <a:pt x="5222" y="81048"/>
                  </a:lnTo>
                  <a:lnTo>
                    <a:pt x="5310" y="81092"/>
                  </a:lnTo>
                  <a:lnTo>
                    <a:pt x="5398" y="81048"/>
                  </a:lnTo>
                  <a:lnTo>
                    <a:pt x="5441" y="81004"/>
                  </a:lnTo>
                  <a:lnTo>
                    <a:pt x="5485" y="80960"/>
                  </a:lnTo>
                  <a:lnTo>
                    <a:pt x="5485" y="80916"/>
                  </a:lnTo>
                  <a:lnTo>
                    <a:pt x="5485" y="80828"/>
                  </a:lnTo>
                  <a:lnTo>
                    <a:pt x="5441" y="80784"/>
                  </a:lnTo>
                  <a:lnTo>
                    <a:pt x="702" y="76747"/>
                  </a:lnTo>
                  <a:lnTo>
                    <a:pt x="351" y="75255"/>
                  </a:lnTo>
                  <a:lnTo>
                    <a:pt x="439" y="73281"/>
                  </a:lnTo>
                  <a:lnTo>
                    <a:pt x="746" y="69200"/>
                  </a:lnTo>
                  <a:lnTo>
                    <a:pt x="790" y="67664"/>
                  </a:lnTo>
                  <a:lnTo>
                    <a:pt x="1404" y="65031"/>
                  </a:lnTo>
                  <a:lnTo>
                    <a:pt x="2150" y="62618"/>
                  </a:lnTo>
                  <a:lnTo>
                    <a:pt x="2633" y="60556"/>
                  </a:lnTo>
                  <a:lnTo>
                    <a:pt x="3160" y="57045"/>
                  </a:lnTo>
                  <a:lnTo>
                    <a:pt x="3598" y="53798"/>
                  </a:lnTo>
                  <a:lnTo>
                    <a:pt x="4037" y="50902"/>
                  </a:lnTo>
                  <a:lnTo>
                    <a:pt x="4564" y="47567"/>
                  </a:lnTo>
                  <a:lnTo>
                    <a:pt x="4652" y="46821"/>
                  </a:lnTo>
                  <a:lnTo>
                    <a:pt x="4871" y="44715"/>
                  </a:lnTo>
                  <a:lnTo>
                    <a:pt x="5047" y="42652"/>
                  </a:lnTo>
                  <a:lnTo>
                    <a:pt x="5222" y="40590"/>
                  </a:lnTo>
                  <a:lnTo>
                    <a:pt x="5266" y="38528"/>
                  </a:lnTo>
                  <a:lnTo>
                    <a:pt x="5266" y="37518"/>
                  </a:lnTo>
                  <a:lnTo>
                    <a:pt x="5222" y="36509"/>
                  </a:lnTo>
                  <a:lnTo>
                    <a:pt x="5178" y="35500"/>
                  </a:lnTo>
                  <a:lnTo>
                    <a:pt x="5090" y="34447"/>
                  </a:lnTo>
                  <a:lnTo>
                    <a:pt x="4959" y="33438"/>
                  </a:lnTo>
                  <a:lnTo>
                    <a:pt x="4783" y="32428"/>
                  </a:lnTo>
                  <a:lnTo>
                    <a:pt x="4564" y="31375"/>
                  </a:lnTo>
                  <a:lnTo>
                    <a:pt x="4301" y="30366"/>
                  </a:lnTo>
                  <a:lnTo>
                    <a:pt x="3423" y="27207"/>
                  </a:lnTo>
                  <a:lnTo>
                    <a:pt x="1624" y="21941"/>
                  </a:lnTo>
                  <a:lnTo>
                    <a:pt x="1755" y="21458"/>
                  </a:lnTo>
                  <a:lnTo>
                    <a:pt x="2326" y="20932"/>
                  </a:lnTo>
                  <a:lnTo>
                    <a:pt x="3818" y="20010"/>
                  </a:lnTo>
                  <a:lnTo>
                    <a:pt x="5705" y="19001"/>
                  </a:lnTo>
                  <a:lnTo>
                    <a:pt x="8206" y="18387"/>
                  </a:lnTo>
                  <a:lnTo>
                    <a:pt x="8206" y="18343"/>
                  </a:lnTo>
                  <a:lnTo>
                    <a:pt x="10049" y="17421"/>
                  </a:lnTo>
                  <a:lnTo>
                    <a:pt x="11892" y="16149"/>
                  </a:lnTo>
                  <a:lnTo>
                    <a:pt x="13954" y="15008"/>
                  </a:lnTo>
                  <a:lnTo>
                    <a:pt x="15315" y="14613"/>
                  </a:lnTo>
                  <a:lnTo>
                    <a:pt x="15402" y="14569"/>
                  </a:lnTo>
                  <a:lnTo>
                    <a:pt x="16719" y="13516"/>
                  </a:lnTo>
                  <a:lnTo>
                    <a:pt x="18869" y="11980"/>
                  </a:lnTo>
                  <a:lnTo>
                    <a:pt x="22906" y="10005"/>
                  </a:lnTo>
                  <a:lnTo>
                    <a:pt x="22950" y="9962"/>
                  </a:lnTo>
                  <a:lnTo>
                    <a:pt x="25100" y="8470"/>
                  </a:lnTo>
                  <a:lnTo>
                    <a:pt x="27469" y="6758"/>
                  </a:lnTo>
                  <a:lnTo>
                    <a:pt x="29883" y="4871"/>
                  </a:lnTo>
                  <a:lnTo>
                    <a:pt x="31726" y="3336"/>
                  </a:lnTo>
                  <a:lnTo>
                    <a:pt x="31726" y="3292"/>
                  </a:lnTo>
                  <a:lnTo>
                    <a:pt x="32296" y="2590"/>
                  </a:lnTo>
                  <a:lnTo>
                    <a:pt x="32296" y="2546"/>
                  </a:lnTo>
                  <a:lnTo>
                    <a:pt x="33042" y="220"/>
                  </a:lnTo>
                  <a:lnTo>
                    <a:pt x="33086" y="132"/>
                  </a:lnTo>
                  <a:lnTo>
                    <a:pt x="33042" y="88"/>
                  </a:lnTo>
                  <a:lnTo>
                    <a:pt x="3299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1"/>
            <p:cNvSpPr/>
            <p:nvPr/>
          </p:nvSpPr>
          <p:spPr>
            <a:xfrm>
              <a:off x="1323050" y="2546475"/>
              <a:ext cx="796475" cy="2115075"/>
            </a:xfrm>
            <a:custGeom>
              <a:rect b="b" l="l" r="r" t="t"/>
              <a:pathLst>
                <a:path extrusionOk="0" h="84603" w="31859">
                  <a:moveTo>
                    <a:pt x="31639" y="1"/>
                  </a:moveTo>
                  <a:lnTo>
                    <a:pt x="31595" y="45"/>
                  </a:lnTo>
                  <a:lnTo>
                    <a:pt x="31288" y="352"/>
                  </a:lnTo>
                  <a:lnTo>
                    <a:pt x="31244" y="440"/>
                  </a:lnTo>
                  <a:lnTo>
                    <a:pt x="30322" y="3775"/>
                  </a:lnTo>
                  <a:lnTo>
                    <a:pt x="29006" y="6276"/>
                  </a:lnTo>
                  <a:lnTo>
                    <a:pt x="25890" y="8689"/>
                  </a:lnTo>
                  <a:lnTo>
                    <a:pt x="23609" y="10357"/>
                  </a:lnTo>
                  <a:lnTo>
                    <a:pt x="20361" y="12200"/>
                  </a:lnTo>
                  <a:lnTo>
                    <a:pt x="17992" y="14043"/>
                  </a:lnTo>
                  <a:lnTo>
                    <a:pt x="16456" y="15315"/>
                  </a:lnTo>
                  <a:lnTo>
                    <a:pt x="14525" y="16061"/>
                  </a:lnTo>
                  <a:lnTo>
                    <a:pt x="14481" y="16061"/>
                  </a:lnTo>
                  <a:lnTo>
                    <a:pt x="10752" y="18518"/>
                  </a:lnTo>
                  <a:lnTo>
                    <a:pt x="8952" y="19484"/>
                  </a:lnTo>
                  <a:lnTo>
                    <a:pt x="6890" y="20010"/>
                  </a:lnTo>
                  <a:lnTo>
                    <a:pt x="6802" y="20010"/>
                  </a:lnTo>
                  <a:lnTo>
                    <a:pt x="3862" y="21722"/>
                  </a:lnTo>
                  <a:lnTo>
                    <a:pt x="1229" y="23258"/>
                  </a:lnTo>
                  <a:lnTo>
                    <a:pt x="835" y="23433"/>
                  </a:lnTo>
                  <a:lnTo>
                    <a:pt x="747" y="23477"/>
                  </a:lnTo>
                  <a:lnTo>
                    <a:pt x="703" y="23521"/>
                  </a:lnTo>
                  <a:lnTo>
                    <a:pt x="703" y="23609"/>
                  </a:lnTo>
                  <a:lnTo>
                    <a:pt x="747" y="23696"/>
                  </a:lnTo>
                  <a:lnTo>
                    <a:pt x="1624" y="24837"/>
                  </a:lnTo>
                  <a:lnTo>
                    <a:pt x="3380" y="30454"/>
                  </a:lnTo>
                  <a:lnTo>
                    <a:pt x="4126" y="33262"/>
                  </a:lnTo>
                  <a:lnTo>
                    <a:pt x="4652" y="36641"/>
                  </a:lnTo>
                  <a:lnTo>
                    <a:pt x="4784" y="40327"/>
                  </a:lnTo>
                  <a:lnTo>
                    <a:pt x="4696" y="43881"/>
                  </a:lnTo>
                  <a:lnTo>
                    <a:pt x="4608" y="45154"/>
                  </a:lnTo>
                  <a:lnTo>
                    <a:pt x="4521" y="46382"/>
                  </a:lnTo>
                  <a:lnTo>
                    <a:pt x="4301" y="48840"/>
                  </a:lnTo>
                  <a:lnTo>
                    <a:pt x="3994" y="51297"/>
                  </a:lnTo>
                  <a:lnTo>
                    <a:pt x="3687" y="53667"/>
                  </a:lnTo>
                  <a:lnTo>
                    <a:pt x="3292" y="56431"/>
                  </a:lnTo>
                  <a:lnTo>
                    <a:pt x="2985" y="59195"/>
                  </a:lnTo>
                  <a:lnTo>
                    <a:pt x="2590" y="61653"/>
                  </a:lnTo>
                  <a:lnTo>
                    <a:pt x="2283" y="63276"/>
                  </a:lnTo>
                  <a:lnTo>
                    <a:pt x="1668" y="65514"/>
                  </a:lnTo>
                  <a:lnTo>
                    <a:pt x="1098" y="67577"/>
                  </a:lnTo>
                  <a:lnTo>
                    <a:pt x="703" y="69551"/>
                  </a:lnTo>
                  <a:lnTo>
                    <a:pt x="352" y="71394"/>
                  </a:lnTo>
                  <a:lnTo>
                    <a:pt x="132" y="73106"/>
                  </a:lnTo>
                  <a:lnTo>
                    <a:pt x="45" y="74685"/>
                  </a:lnTo>
                  <a:lnTo>
                    <a:pt x="1" y="75431"/>
                  </a:lnTo>
                  <a:lnTo>
                    <a:pt x="45" y="76133"/>
                  </a:lnTo>
                  <a:lnTo>
                    <a:pt x="45" y="76835"/>
                  </a:lnTo>
                  <a:lnTo>
                    <a:pt x="132" y="77450"/>
                  </a:lnTo>
                  <a:lnTo>
                    <a:pt x="132" y="77494"/>
                  </a:lnTo>
                  <a:lnTo>
                    <a:pt x="791" y="79688"/>
                  </a:lnTo>
                  <a:lnTo>
                    <a:pt x="835" y="79731"/>
                  </a:lnTo>
                  <a:lnTo>
                    <a:pt x="1361" y="80653"/>
                  </a:lnTo>
                  <a:lnTo>
                    <a:pt x="1405" y="80741"/>
                  </a:lnTo>
                  <a:lnTo>
                    <a:pt x="6364" y="84602"/>
                  </a:lnTo>
                  <a:lnTo>
                    <a:pt x="6539" y="84602"/>
                  </a:lnTo>
                  <a:lnTo>
                    <a:pt x="6627" y="84558"/>
                  </a:lnTo>
                  <a:lnTo>
                    <a:pt x="6627" y="84471"/>
                  </a:lnTo>
                  <a:lnTo>
                    <a:pt x="6627" y="84427"/>
                  </a:lnTo>
                  <a:lnTo>
                    <a:pt x="6627" y="84339"/>
                  </a:lnTo>
                  <a:lnTo>
                    <a:pt x="6583" y="84295"/>
                  </a:lnTo>
                  <a:lnTo>
                    <a:pt x="1668" y="80477"/>
                  </a:lnTo>
                  <a:lnTo>
                    <a:pt x="1142" y="79556"/>
                  </a:lnTo>
                  <a:lnTo>
                    <a:pt x="484" y="77406"/>
                  </a:lnTo>
                  <a:lnTo>
                    <a:pt x="396" y="76748"/>
                  </a:lnTo>
                  <a:lnTo>
                    <a:pt x="396" y="76089"/>
                  </a:lnTo>
                  <a:lnTo>
                    <a:pt x="352" y="75387"/>
                  </a:lnTo>
                  <a:lnTo>
                    <a:pt x="396" y="74685"/>
                  </a:lnTo>
                  <a:lnTo>
                    <a:pt x="484" y="73106"/>
                  </a:lnTo>
                  <a:lnTo>
                    <a:pt x="703" y="71438"/>
                  </a:lnTo>
                  <a:lnTo>
                    <a:pt x="1054" y="69595"/>
                  </a:lnTo>
                  <a:lnTo>
                    <a:pt x="1449" y="67664"/>
                  </a:lnTo>
                  <a:lnTo>
                    <a:pt x="2019" y="65558"/>
                  </a:lnTo>
                  <a:lnTo>
                    <a:pt x="2634" y="63364"/>
                  </a:lnTo>
                  <a:lnTo>
                    <a:pt x="2941" y="61697"/>
                  </a:lnTo>
                  <a:lnTo>
                    <a:pt x="3336" y="59239"/>
                  </a:lnTo>
                  <a:lnTo>
                    <a:pt x="3643" y="56475"/>
                  </a:lnTo>
                  <a:lnTo>
                    <a:pt x="3994" y="53754"/>
                  </a:lnTo>
                  <a:lnTo>
                    <a:pt x="4345" y="51341"/>
                  </a:lnTo>
                  <a:lnTo>
                    <a:pt x="4652" y="48884"/>
                  </a:lnTo>
                  <a:lnTo>
                    <a:pt x="4872" y="46382"/>
                  </a:lnTo>
                  <a:lnTo>
                    <a:pt x="4959" y="45154"/>
                  </a:lnTo>
                  <a:lnTo>
                    <a:pt x="5047" y="43925"/>
                  </a:lnTo>
                  <a:lnTo>
                    <a:pt x="5135" y="40327"/>
                  </a:lnTo>
                  <a:lnTo>
                    <a:pt x="5003" y="36597"/>
                  </a:lnTo>
                  <a:lnTo>
                    <a:pt x="4433" y="33218"/>
                  </a:lnTo>
                  <a:lnTo>
                    <a:pt x="3687" y="30366"/>
                  </a:lnTo>
                  <a:lnTo>
                    <a:pt x="2590" y="26768"/>
                  </a:lnTo>
                  <a:lnTo>
                    <a:pt x="1932" y="24706"/>
                  </a:lnTo>
                  <a:lnTo>
                    <a:pt x="1932" y="24662"/>
                  </a:lnTo>
                  <a:lnTo>
                    <a:pt x="1186" y="23652"/>
                  </a:lnTo>
                  <a:lnTo>
                    <a:pt x="1361" y="23565"/>
                  </a:lnTo>
                  <a:lnTo>
                    <a:pt x="1405" y="23565"/>
                  </a:lnTo>
                  <a:lnTo>
                    <a:pt x="4038" y="22029"/>
                  </a:lnTo>
                  <a:lnTo>
                    <a:pt x="6978" y="20318"/>
                  </a:lnTo>
                  <a:lnTo>
                    <a:pt x="9040" y="19791"/>
                  </a:lnTo>
                  <a:lnTo>
                    <a:pt x="9084" y="19791"/>
                  </a:lnTo>
                  <a:lnTo>
                    <a:pt x="10927" y="18826"/>
                  </a:lnTo>
                  <a:lnTo>
                    <a:pt x="14657" y="16368"/>
                  </a:lnTo>
                  <a:lnTo>
                    <a:pt x="16632" y="15622"/>
                  </a:lnTo>
                  <a:lnTo>
                    <a:pt x="16675" y="15578"/>
                  </a:lnTo>
                  <a:lnTo>
                    <a:pt x="18211" y="14306"/>
                  </a:lnTo>
                  <a:lnTo>
                    <a:pt x="20537" y="12463"/>
                  </a:lnTo>
                  <a:lnTo>
                    <a:pt x="23784" y="10664"/>
                  </a:lnTo>
                  <a:lnTo>
                    <a:pt x="26110" y="8996"/>
                  </a:lnTo>
                  <a:lnTo>
                    <a:pt x="29225" y="6539"/>
                  </a:lnTo>
                  <a:lnTo>
                    <a:pt x="29269" y="6495"/>
                  </a:lnTo>
                  <a:lnTo>
                    <a:pt x="30673" y="3906"/>
                  </a:lnTo>
                  <a:lnTo>
                    <a:pt x="30673" y="3862"/>
                  </a:lnTo>
                  <a:lnTo>
                    <a:pt x="31551" y="571"/>
                  </a:lnTo>
                  <a:lnTo>
                    <a:pt x="31814" y="308"/>
                  </a:lnTo>
                  <a:lnTo>
                    <a:pt x="31858" y="264"/>
                  </a:lnTo>
                  <a:lnTo>
                    <a:pt x="31858" y="176"/>
                  </a:lnTo>
                  <a:lnTo>
                    <a:pt x="31858" y="133"/>
                  </a:lnTo>
                  <a:lnTo>
                    <a:pt x="31814" y="45"/>
                  </a:lnTo>
                  <a:lnTo>
                    <a:pt x="3177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1"/>
            <p:cNvSpPr/>
            <p:nvPr/>
          </p:nvSpPr>
          <p:spPr>
            <a:xfrm>
              <a:off x="1713600" y="2496025"/>
              <a:ext cx="349975" cy="388375"/>
            </a:xfrm>
            <a:custGeom>
              <a:rect b="b" l="l" r="r" t="t"/>
              <a:pathLst>
                <a:path extrusionOk="0" h="15535" w="13999">
                  <a:moveTo>
                    <a:pt x="13735" y="0"/>
                  </a:moveTo>
                  <a:lnTo>
                    <a:pt x="12901" y="483"/>
                  </a:lnTo>
                  <a:lnTo>
                    <a:pt x="9127" y="3116"/>
                  </a:lnTo>
                  <a:lnTo>
                    <a:pt x="7284" y="4169"/>
                  </a:lnTo>
                  <a:lnTo>
                    <a:pt x="5485" y="5310"/>
                  </a:lnTo>
                  <a:lnTo>
                    <a:pt x="5441" y="5354"/>
                  </a:lnTo>
                  <a:lnTo>
                    <a:pt x="5441" y="5442"/>
                  </a:lnTo>
                  <a:lnTo>
                    <a:pt x="4739" y="8864"/>
                  </a:lnTo>
                  <a:lnTo>
                    <a:pt x="4432" y="10927"/>
                  </a:lnTo>
                  <a:lnTo>
                    <a:pt x="4257" y="11629"/>
                  </a:lnTo>
                  <a:lnTo>
                    <a:pt x="2019" y="13823"/>
                  </a:lnTo>
                  <a:lnTo>
                    <a:pt x="659" y="14964"/>
                  </a:lnTo>
                  <a:lnTo>
                    <a:pt x="88" y="15183"/>
                  </a:lnTo>
                  <a:lnTo>
                    <a:pt x="44" y="15227"/>
                  </a:lnTo>
                  <a:lnTo>
                    <a:pt x="0" y="15271"/>
                  </a:lnTo>
                  <a:lnTo>
                    <a:pt x="0" y="15359"/>
                  </a:lnTo>
                  <a:lnTo>
                    <a:pt x="0" y="15402"/>
                  </a:lnTo>
                  <a:lnTo>
                    <a:pt x="44" y="15490"/>
                  </a:lnTo>
                  <a:lnTo>
                    <a:pt x="176" y="15534"/>
                  </a:lnTo>
                  <a:lnTo>
                    <a:pt x="220" y="15534"/>
                  </a:lnTo>
                  <a:lnTo>
                    <a:pt x="834" y="15315"/>
                  </a:lnTo>
                  <a:lnTo>
                    <a:pt x="878" y="15271"/>
                  </a:lnTo>
                  <a:lnTo>
                    <a:pt x="2282" y="14086"/>
                  </a:lnTo>
                  <a:lnTo>
                    <a:pt x="4520" y="11848"/>
                  </a:lnTo>
                  <a:lnTo>
                    <a:pt x="4564" y="11760"/>
                  </a:lnTo>
                  <a:lnTo>
                    <a:pt x="4783" y="11014"/>
                  </a:lnTo>
                  <a:lnTo>
                    <a:pt x="4783" y="10971"/>
                  </a:lnTo>
                  <a:lnTo>
                    <a:pt x="5090" y="8952"/>
                  </a:lnTo>
                  <a:lnTo>
                    <a:pt x="5749" y="5573"/>
                  </a:lnTo>
                  <a:lnTo>
                    <a:pt x="7460" y="4476"/>
                  </a:lnTo>
                  <a:lnTo>
                    <a:pt x="9303" y="3379"/>
                  </a:lnTo>
                  <a:lnTo>
                    <a:pt x="13077" y="790"/>
                  </a:lnTo>
                  <a:lnTo>
                    <a:pt x="13910" y="308"/>
                  </a:lnTo>
                  <a:lnTo>
                    <a:pt x="13954" y="264"/>
                  </a:lnTo>
                  <a:lnTo>
                    <a:pt x="13998" y="220"/>
                  </a:lnTo>
                  <a:lnTo>
                    <a:pt x="13998" y="132"/>
                  </a:lnTo>
                  <a:lnTo>
                    <a:pt x="13954" y="88"/>
                  </a:lnTo>
                  <a:lnTo>
                    <a:pt x="13910" y="44"/>
                  </a:lnTo>
                  <a:lnTo>
                    <a:pt x="1386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1"/>
            <p:cNvSpPr/>
            <p:nvPr/>
          </p:nvSpPr>
          <p:spPr>
            <a:xfrm>
              <a:off x="1630225" y="2470800"/>
              <a:ext cx="405925" cy="425650"/>
            </a:xfrm>
            <a:custGeom>
              <a:rect b="b" l="l" r="r" t="t"/>
              <a:pathLst>
                <a:path extrusionOk="0" h="17026" w="16237">
                  <a:moveTo>
                    <a:pt x="16017" y="0"/>
                  </a:moveTo>
                  <a:lnTo>
                    <a:pt x="15973" y="44"/>
                  </a:lnTo>
                  <a:lnTo>
                    <a:pt x="12857" y="2106"/>
                  </a:lnTo>
                  <a:lnTo>
                    <a:pt x="10532" y="3511"/>
                  </a:lnTo>
                  <a:lnTo>
                    <a:pt x="8513" y="4739"/>
                  </a:lnTo>
                  <a:lnTo>
                    <a:pt x="6495" y="6187"/>
                  </a:lnTo>
                  <a:lnTo>
                    <a:pt x="4388" y="7591"/>
                  </a:lnTo>
                  <a:lnTo>
                    <a:pt x="4345" y="7635"/>
                  </a:lnTo>
                  <a:lnTo>
                    <a:pt x="3862" y="8206"/>
                  </a:lnTo>
                  <a:lnTo>
                    <a:pt x="3818" y="8337"/>
                  </a:lnTo>
                  <a:lnTo>
                    <a:pt x="3467" y="11497"/>
                  </a:lnTo>
                  <a:lnTo>
                    <a:pt x="3291" y="13954"/>
                  </a:lnTo>
                  <a:lnTo>
                    <a:pt x="3204" y="14700"/>
                  </a:lnTo>
                  <a:lnTo>
                    <a:pt x="2984" y="15007"/>
                  </a:lnTo>
                  <a:lnTo>
                    <a:pt x="1273" y="15841"/>
                  </a:lnTo>
                  <a:lnTo>
                    <a:pt x="88" y="16719"/>
                  </a:lnTo>
                  <a:lnTo>
                    <a:pt x="44" y="16762"/>
                  </a:lnTo>
                  <a:lnTo>
                    <a:pt x="0" y="16850"/>
                  </a:lnTo>
                  <a:lnTo>
                    <a:pt x="0" y="16894"/>
                  </a:lnTo>
                  <a:lnTo>
                    <a:pt x="44" y="16982"/>
                  </a:lnTo>
                  <a:lnTo>
                    <a:pt x="88" y="17026"/>
                  </a:lnTo>
                  <a:lnTo>
                    <a:pt x="308" y="17026"/>
                  </a:lnTo>
                  <a:lnTo>
                    <a:pt x="1448" y="16148"/>
                  </a:lnTo>
                  <a:lnTo>
                    <a:pt x="3160" y="15271"/>
                  </a:lnTo>
                  <a:lnTo>
                    <a:pt x="3248" y="15227"/>
                  </a:lnTo>
                  <a:lnTo>
                    <a:pt x="3511" y="14876"/>
                  </a:lnTo>
                  <a:lnTo>
                    <a:pt x="3511" y="14832"/>
                  </a:lnTo>
                  <a:lnTo>
                    <a:pt x="3642" y="13998"/>
                  </a:lnTo>
                  <a:lnTo>
                    <a:pt x="3818" y="11541"/>
                  </a:lnTo>
                  <a:lnTo>
                    <a:pt x="4125" y="8425"/>
                  </a:lnTo>
                  <a:lnTo>
                    <a:pt x="4608" y="7899"/>
                  </a:lnTo>
                  <a:lnTo>
                    <a:pt x="6714" y="6451"/>
                  </a:lnTo>
                  <a:lnTo>
                    <a:pt x="8689" y="5046"/>
                  </a:lnTo>
                  <a:lnTo>
                    <a:pt x="10707" y="3818"/>
                  </a:lnTo>
                  <a:lnTo>
                    <a:pt x="13033" y="2414"/>
                  </a:lnTo>
                  <a:lnTo>
                    <a:pt x="16148" y="307"/>
                  </a:lnTo>
                  <a:lnTo>
                    <a:pt x="16192" y="263"/>
                  </a:lnTo>
                  <a:lnTo>
                    <a:pt x="16236" y="220"/>
                  </a:lnTo>
                  <a:lnTo>
                    <a:pt x="16236" y="132"/>
                  </a:lnTo>
                  <a:lnTo>
                    <a:pt x="16192" y="88"/>
                  </a:lnTo>
                  <a:lnTo>
                    <a:pt x="16148" y="44"/>
                  </a:lnTo>
                  <a:lnTo>
                    <a:pt x="1610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1"/>
            <p:cNvSpPr/>
            <p:nvPr/>
          </p:nvSpPr>
          <p:spPr>
            <a:xfrm>
              <a:off x="1524900" y="2445550"/>
              <a:ext cx="483825" cy="495875"/>
            </a:xfrm>
            <a:custGeom>
              <a:rect b="b" l="l" r="r" t="t"/>
              <a:pathLst>
                <a:path extrusionOk="0" h="19835" w="19353">
                  <a:moveTo>
                    <a:pt x="19133" y="1"/>
                  </a:moveTo>
                  <a:lnTo>
                    <a:pt x="19089" y="45"/>
                  </a:lnTo>
                  <a:lnTo>
                    <a:pt x="15929" y="2107"/>
                  </a:lnTo>
                  <a:lnTo>
                    <a:pt x="14130" y="3204"/>
                  </a:lnTo>
                  <a:lnTo>
                    <a:pt x="11892" y="4521"/>
                  </a:lnTo>
                  <a:lnTo>
                    <a:pt x="9874" y="5881"/>
                  </a:lnTo>
                  <a:lnTo>
                    <a:pt x="7812" y="7066"/>
                  </a:lnTo>
                  <a:lnTo>
                    <a:pt x="5881" y="8250"/>
                  </a:lnTo>
                  <a:lnTo>
                    <a:pt x="3818" y="9611"/>
                  </a:lnTo>
                  <a:lnTo>
                    <a:pt x="3775" y="9611"/>
                  </a:lnTo>
                  <a:lnTo>
                    <a:pt x="3424" y="9962"/>
                  </a:lnTo>
                  <a:lnTo>
                    <a:pt x="3380" y="10050"/>
                  </a:lnTo>
                  <a:lnTo>
                    <a:pt x="3380" y="10093"/>
                  </a:lnTo>
                  <a:lnTo>
                    <a:pt x="3380" y="14569"/>
                  </a:lnTo>
                  <a:lnTo>
                    <a:pt x="3511" y="16412"/>
                  </a:lnTo>
                  <a:lnTo>
                    <a:pt x="3292" y="17158"/>
                  </a:lnTo>
                  <a:lnTo>
                    <a:pt x="747" y="19221"/>
                  </a:lnTo>
                  <a:lnTo>
                    <a:pt x="133" y="19484"/>
                  </a:lnTo>
                  <a:lnTo>
                    <a:pt x="45" y="19528"/>
                  </a:lnTo>
                  <a:lnTo>
                    <a:pt x="45" y="19615"/>
                  </a:lnTo>
                  <a:lnTo>
                    <a:pt x="1" y="19659"/>
                  </a:lnTo>
                  <a:lnTo>
                    <a:pt x="45" y="19747"/>
                  </a:lnTo>
                  <a:lnTo>
                    <a:pt x="89" y="19791"/>
                  </a:lnTo>
                  <a:lnTo>
                    <a:pt x="176" y="19835"/>
                  </a:lnTo>
                  <a:lnTo>
                    <a:pt x="264" y="19835"/>
                  </a:lnTo>
                  <a:lnTo>
                    <a:pt x="878" y="19528"/>
                  </a:lnTo>
                  <a:lnTo>
                    <a:pt x="922" y="19528"/>
                  </a:lnTo>
                  <a:lnTo>
                    <a:pt x="3555" y="17378"/>
                  </a:lnTo>
                  <a:lnTo>
                    <a:pt x="3643" y="17290"/>
                  </a:lnTo>
                  <a:lnTo>
                    <a:pt x="3818" y="16500"/>
                  </a:lnTo>
                  <a:lnTo>
                    <a:pt x="3862" y="16456"/>
                  </a:lnTo>
                  <a:lnTo>
                    <a:pt x="3731" y="14525"/>
                  </a:lnTo>
                  <a:lnTo>
                    <a:pt x="3731" y="10181"/>
                  </a:lnTo>
                  <a:lnTo>
                    <a:pt x="4038" y="9874"/>
                  </a:lnTo>
                  <a:lnTo>
                    <a:pt x="6056" y="8558"/>
                  </a:lnTo>
                  <a:lnTo>
                    <a:pt x="7987" y="7373"/>
                  </a:lnTo>
                  <a:lnTo>
                    <a:pt x="10050" y="6188"/>
                  </a:lnTo>
                  <a:lnTo>
                    <a:pt x="12068" y="4828"/>
                  </a:lnTo>
                  <a:lnTo>
                    <a:pt x="14306" y="3511"/>
                  </a:lnTo>
                  <a:lnTo>
                    <a:pt x="16105" y="2370"/>
                  </a:lnTo>
                  <a:lnTo>
                    <a:pt x="19264" y="308"/>
                  </a:lnTo>
                  <a:lnTo>
                    <a:pt x="19308" y="264"/>
                  </a:lnTo>
                  <a:lnTo>
                    <a:pt x="19352" y="220"/>
                  </a:lnTo>
                  <a:lnTo>
                    <a:pt x="19352" y="133"/>
                  </a:lnTo>
                  <a:lnTo>
                    <a:pt x="19308" y="89"/>
                  </a:lnTo>
                  <a:lnTo>
                    <a:pt x="19264" y="45"/>
                  </a:lnTo>
                  <a:lnTo>
                    <a:pt x="1922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1"/>
            <p:cNvSpPr/>
            <p:nvPr/>
          </p:nvSpPr>
          <p:spPr>
            <a:xfrm>
              <a:off x="399375" y="2885450"/>
              <a:ext cx="584725" cy="1657625"/>
            </a:xfrm>
            <a:custGeom>
              <a:rect b="b" l="l" r="r" t="t"/>
              <a:pathLst>
                <a:path extrusionOk="0" h="66305" w="23389">
                  <a:moveTo>
                    <a:pt x="966" y="1"/>
                  </a:moveTo>
                  <a:lnTo>
                    <a:pt x="922" y="45"/>
                  </a:lnTo>
                  <a:lnTo>
                    <a:pt x="834" y="89"/>
                  </a:lnTo>
                  <a:lnTo>
                    <a:pt x="834" y="133"/>
                  </a:lnTo>
                  <a:lnTo>
                    <a:pt x="308" y="1449"/>
                  </a:lnTo>
                  <a:lnTo>
                    <a:pt x="88" y="2195"/>
                  </a:lnTo>
                  <a:lnTo>
                    <a:pt x="0" y="2502"/>
                  </a:lnTo>
                  <a:lnTo>
                    <a:pt x="0" y="2590"/>
                  </a:lnTo>
                  <a:lnTo>
                    <a:pt x="351" y="5091"/>
                  </a:lnTo>
                  <a:lnTo>
                    <a:pt x="351" y="5135"/>
                  </a:lnTo>
                  <a:lnTo>
                    <a:pt x="1317" y="7241"/>
                  </a:lnTo>
                  <a:lnTo>
                    <a:pt x="1624" y="8601"/>
                  </a:lnTo>
                  <a:lnTo>
                    <a:pt x="1668" y="8645"/>
                  </a:lnTo>
                  <a:lnTo>
                    <a:pt x="3379" y="12770"/>
                  </a:lnTo>
                  <a:lnTo>
                    <a:pt x="4696" y="15710"/>
                  </a:lnTo>
                  <a:lnTo>
                    <a:pt x="5837" y="18343"/>
                  </a:lnTo>
                  <a:lnTo>
                    <a:pt x="6802" y="21064"/>
                  </a:lnTo>
                  <a:lnTo>
                    <a:pt x="6977" y="21985"/>
                  </a:lnTo>
                  <a:lnTo>
                    <a:pt x="7021" y="24530"/>
                  </a:lnTo>
                  <a:lnTo>
                    <a:pt x="7021" y="24574"/>
                  </a:lnTo>
                  <a:lnTo>
                    <a:pt x="7460" y="26856"/>
                  </a:lnTo>
                  <a:lnTo>
                    <a:pt x="7548" y="28523"/>
                  </a:lnTo>
                  <a:lnTo>
                    <a:pt x="7460" y="31375"/>
                  </a:lnTo>
                  <a:lnTo>
                    <a:pt x="7416" y="34403"/>
                  </a:lnTo>
                  <a:lnTo>
                    <a:pt x="7416" y="37870"/>
                  </a:lnTo>
                  <a:lnTo>
                    <a:pt x="7504" y="42740"/>
                  </a:lnTo>
                  <a:lnTo>
                    <a:pt x="7680" y="44803"/>
                  </a:lnTo>
                  <a:lnTo>
                    <a:pt x="8162" y="47172"/>
                  </a:lnTo>
                  <a:lnTo>
                    <a:pt x="8952" y="49366"/>
                  </a:lnTo>
                  <a:lnTo>
                    <a:pt x="8952" y="49410"/>
                  </a:lnTo>
                  <a:lnTo>
                    <a:pt x="9523" y="50332"/>
                  </a:lnTo>
                  <a:lnTo>
                    <a:pt x="9566" y="50376"/>
                  </a:lnTo>
                  <a:lnTo>
                    <a:pt x="10488" y="51297"/>
                  </a:lnTo>
                  <a:lnTo>
                    <a:pt x="13033" y="52921"/>
                  </a:lnTo>
                  <a:lnTo>
                    <a:pt x="15183" y="54413"/>
                  </a:lnTo>
                  <a:lnTo>
                    <a:pt x="17245" y="56080"/>
                  </a:lnTo>
                  <a:lnTo>
                    <a:pt x="18430" y="57133"/>
                  </a:lnTo>
                  <a:lnTo>
                    <a:pt x="18430" y="57177"/>
                  </a:lnTo>
                  <a:lnTo>
                    <a:pt x="19834" y="58099"/>
                  </a:lnTo>
                  <a:lnTo>
                    <a:pt x="22731" y="62618"/>
                  </a:lnTo>
                  <a:lnTo>
                    <a:pt x="23038" y="63408"/>
                  </a:lnTo>
                  <a:lnTo>
                    <a:pt x="22774" y="66129"/>
                  </a:lnTo>
                  <a:lnTo>
                    <a:pt x="22774" y="66172"/>
                  </a:lnTo>
                  <a:lnTo>
                    <a:pt x="22818" y="66260"/>
                  </a:lnTo>
                  <a:lnTo>
                    <a:pt x="22862" y="66304"/>
                  </a:lnTo>
                  <a:lnTo>
                    <a:pt x="22950" y="66304"/>
                  </a:lnTo>
                  <a:lnTo>
                    <a:pt x="23038" y="66260"/>
                  </a:lnTo>
                  <a:lnTo>
                    <a:pt x="23125" y="66172"/>
                  </a:lnTo>
                  <a:lnTo>
                    <a:pt x="23389" y="63408"/>
                  </a:lnTo>
                  <a:lnTo>
                    <a:pt x="23389" y="63320"/>
                  </a:lnTo>
                  <a:lnTo>
                    <a:pt x="23038" y="62443"/>
                  </a:lnTo>
                  <a:lnTo>
                    <a:pt x="20098" y="57879"/>
                  </a:lnTo>
                  <a:lnTo>
                    <a:pt x="20054" y="57835"/>
                  </a:lnTo>
                  <a:lnTo>
                    <a:pt x="18650" y="56870"/>
                  </a:lnTo>
                  <a:lnTo>
                    <a:pt x="17465" y="55817"/>
                  </a:lnTo>
                  <a:lnTo>
                    <a:pt x="15403" y="54105"/>
                  </a:lnTo>
                  <a:lnTo>
                    <a:pt x="13208" y="52613"/>
                  </a:lnTo>
                  <a:lnTo>
                    <a:pt x="10707" y="51034"/>
                  </a:lnTo>
                  <a:lnTo>
                    <a:pt x="9830" y="50156"/>
                  </a:lnTo>
                  <a:lnTo>
                    <a:pt x="9259" y="49235"/>
                  </a:lnTo>
                  <a:lnTo>
                    <a:pt x="8513" y="47085"/>
                  </a:lnTo>
                  <a:lnTo>
                    <a:pt x="8031" y="44759"/>
                  </a:lnTo>
                  <a:lnTo>
                    <a:pt x="7855" y="42740"/>
                  </a:lnTo>
                  <a:lnTo>
                    <a:pt x="7767" y="37870"/>
                  </a:lnTo>
                  <a:lnTo>
                    <a:pt x="7767" y="34403"/>
                  </a:lnTo>
                  <a:lnTo>
                    <a:pt x="7811" y="31375"/>
                  </a:lnTo>
                  <a:lnTo>
                    <a:pt x="7899" y="28523"/>
                  </a:lnTo>
                  <a:lnTo>
                    <a:pt x="7811" y="26856"/>
                  </a:lnTo>
                  <a:lnTo>
                    <a:pt x="7811" y="26812"/>
                  </a:lnTo>
                  <a:lnTo>
                    <a:pt x="7372" y="24530"/>
                  </a:lnTo>
                  <a:lnTo>
                    <a:pt x="7328" y="21985"/>
                  </a:lnTo>
                  <a:lnTo>
                    <a:pt x="7328" y="21941"/>
                  </a:lnTo>
                  <a:lnTo>
                    <a:pt x="7153" y="20976"/>
                  </a:lnTo>
                  <a:lnTo>
                    <a:pt x="6144" y="18211"/>
                  </a:lnTo>
                  <a:lnTo>
                    <a:pt x="5003" y="15578"/>
                  </a:lnTo>
                  <a:lnTo>
                    <a:pt x="3730" y="12638"/>
                  </a:lnTo>
                  <a:lnTo>
                    <a:pt x="1975" y="8514"/>
                  </a:lnTo>
                  <a:lnTo>
                    <a:pt x="1668" y="7153"/>
                  </a:lnTo>
                  <a:lnTo>
                    <a:pt x="1624" y="7110"/>
                  </a:lnTo>
                  <a:lnTo>
                    <a:pt x="703" y="5003"/>
                  </a:lnTo>
                  <a:lnTo>
                    <a:pt x="351" y="2546"/>
                  </a:lnTo>
                  <a:lnTo>
                    <a:pt x="395" y="2239"/>
                  </a:lnTo>
                  <a:lnTo>
                    <a:pt x="615" y="1712"/>
                  </a:lnTo>
                  <a:lnTo>
                    <a:pt x="1141" y="264"/>
                  </a:lnTo>
                  <a:lnTo>
                    <a:pt x="1141" y="176"/>
                  </a:lnTo>
                  <a:lnTo>
                    <a:pt x="1141" y="133"/>
                  </a:lnTo>
                  <a:lnTo>
                    <a:pt x="1097" y="89"/>
                  </a:lnTo>
                  <a:lnTo>
                    <a:pt x="1054" y="45"/>
                  </a:lnTo>
                  <a:lnTo>
                    <a:pt x="96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1"/>
            <p:cNvSpPr/>
            <p:nvPr/>
          </p:nvSpPr>
          <p:spPr>
            <a:xfrm>
              <a:off x="363175" y="2357800"/>
              <a:ext cx="590225" cy="2187450"/>
            </a:xfrm>
            <a:custGeom>
              <a:rect b="b" l="l" r="r" t="t"/>
              <a:pathLst>
                <a:path extrusionOk="0" h="87498" w="23609">
                  <a:moveTo>
                    <a:pt x="18869" y="1"/>
                  </a:moveTo>
                  <a:lnTo>
                    <a:pt x="15008" y="2151"/>
                  </a:lnTo>
                  <a:lnTo>
                    <a:pt x="12550" y="3774"/>
                  </a:lnTo>
                  <a:lnTo>
                    <a:pt x="10093" y="5529"/>
                  </a:lnTo>
                  <a:lnTo>
                    <a:pt x="8952" y="6451"/>
                  </a:lnTo>
                  <a:lnTo>
                    <a:pt x="8908" y="6451"/>
                  </a:lnTo>
                  <a:lnTo>
                    <a:pt x="6319" y="9347"/>
                  </a:lnTo>
                  <a:lnTo>
                    <a:pt x="6275" y="9347"/>
                  </a:lnTo>
                  <a:lnTo>
                    <a:pt x="5485" y="10576"/>
                  </a:lnTo>
                  <a:lnTo>
                    <a:pt x="1624" y="17816"/>
                  </a:lnTo>
                  <a:lnTo>
                    <a:pt x="834" y="20098"/>
                  </a:lnTo>
                  <a:lnTo>
                    <a:pt x="308" y="21677"/>
                  </a:lnTo>
                  <a:lnTo>
                    <a:pt x="44" y="22467"/>
                  </a:lnTo>
                  <a:lnTo>
                    <a:pt x="0" y="25276"/>
                  </a:lnTo>
                  <a:lnTo>
                    <a:pt x="44" y="25319"/>
                  </a:lnTo>
                  <a:lnTo>
                    <a:pt x="1273" y="29576"/>
                  </a:lnTo>
                  <a:lnTo>
                    <a:pt x="1317" y="29620"/>
                  </a:lnTo>
                  <a:lnTo>
                    <a:pt x="2414" y="31726"/>
                  </a:lnTo>
                  <a:lnTo>
                    <a:pt x="4125" y="35500"/>
                  </a:lnTo>
                  <a:lnTo>
                    <a:pt x="5310" y="38133"/>
                  </a:lnTo>
                  <a:lnTo>
                    <a:pt x="6319" y="40502"/>
                  </a:lnTo>
                  <a:lnTo>
                    <a:pt x="6934" y="41994"/>
                  </a:lnTo>
                  <a:lnTo>
                    <a:pt x="7328" y="43223"/>
                  </a:lnTo>
                  <a:lnTo>
                    <a:pt x="7328" y="44846"/>
                  </a:lnTo>
                  <a:lnTo>
                    <a:pt x="7372" y="44846"/>
                  </a:lnTo>
                  <a:lnTo>
                    <a:pt x="7723" y="47084"/>
                  </a:lnTo>
                  <a:lnTo>
                    <a:pt x="7679" y="52043"/>
                  </a:lnTo>
                  <a:lnTo>
                    <a:pt x="7679" y="56387"/>
                  </a:lnTo>
                  <a:lnTo>
                    <a:pt x="7679" y="59809"/>
                  </a:lnTo>
                  <a:lnTo>
                    <a:pt x="7811" y="64373"/>
                  </a:lnTo>
                  <a:lnTo>
                    <a:pt x="7987" y="66742"/>
                  </a:lnTo>
                  <a:lnTo>
                    <a:pt x="7987" y="66786"/>
                  </a:lnTo>
                  <a:lnTo>
                    <a:pt x="8382" y="68585"/>
                  </a:lnTo>
                  <a:lnTo>
                    <a:pt x="9171" y="70867"/>
                  </a:lnTo>
                  <a:lnTo>
                    <a:pt x="10137" y="73105"/>
                  </a:lnTo>
                  <a:lnTo>
                    <a:pt x="10181" y="73149"/>
                  </a:lnTo>
                  <a:lnTo>
                    <a:pt x="11102" y="74422"/>
                  </a:lnTo>
                  <a:lnTo>
                    <a:pt x="11146" y="74465"/>
                  </a:lnTo>
                  <a:lnTo>
                    <a:pt x="13867" y="76616"/>
                  </a:lnTo>
                  <a:lnTo>
                    <a:pt x="16412" y="78853"/>
                  </a:lnTo>
                  <a:lnTo>
                    <a:pt x="18035" y="80345"/>
                  </a:lnTo>
                  <a:lnTo>
                    <a:pt x="18518" y="80696"/>
                  </a:lnTo>
                  <a:lnTo>
                    <a:pt x="21721" y="85216"/>
                  </a:lnTo>
                  <a:lnTo>
                    <a:pt x="23301" y="87454"/>
                  </a:lnTo>
                  <a:lnTo>
                    <a:pt x="23345" y="87498"/>
                  </a:lnTo>
                  <a:lnTo>
                    <a:pt x="23564" y="87498"/>
                  </a:lnTo>
                  <a:lnTo>
                    <a:pt x="23608" y="87410"/>
                  </a:lnTo>
                  <a:lnTo>
                    <a:pt x="23608" y="87366"/>
                  </a:lnTo>
                  <a:lnTo>
                    <a:pt x="23608" y="87278"/>
                  </a:lnTo>
                  <a:lnTo>
                    <a:pt x="23608" y="87235"/>
                  </a:lnTo>
                  <a:lnTo>
                    <a:pt x="22028" y="85041"/>
                  </a:lnTo>
                  <a:lnTo>
                    <a:pt x="18781" y="80477"/>
                  </a:lnTo>
                  <a:lnTo>
                    <a:pt x="18737" y="80433"/>
                  </a:lnTo>
                  <a:lnTo>
                    <a:pt x="18255" y="80038"/>
                  </a:lnTo>
                  <a:lnTo>
                    <a:pt x="16631" y="78590"/>
                  </a:lnTo>
                  <a:lnTo>
                    <a:pt x="14086" y="76352"/>
                  </a:lnTo>
                  <a:lnTo>
                    <a:pt x="11365" y="74202"/>
                  </a:lnTo>
                  <a:lnTo>
                    <a:pt x="10488" y="72973"/>
                  </a:lnTo>
                  <a:lnTo>
                    <a:pt x="9522" y="70736"/>
                  </a:lnTo>
                  <a:lnTo>
                    <a:pt x="8733" y="68498"/>
                  </a:lnTo>
                  <a:lnTo>
                    <a:pt x="8338" y="66699"/>
                  </a:lnTo>
                  <a:lnTo>
                    <a:pt x="8162" y="64373"/>
                  </a:lnTo>
                  <a:lnTo>
                    <a:pt x="8031" y="59809"/>
                  </a:lnTo>
                  <a:lnTo>
                    <a:pt x="8031" y="56387"/>
                  </a:lnTo>
                  <a:lnTo>
                    <a:pt x="8031" y="52043"/>
                  </a:lnTo>
                  <a:lnTo>
                    <a:pt x="8074" y="47084"/>
                  </a:lnTo>
                  <a:lnTo>
                    <a:pt x="8074" y="47040"/>
                  </a:lnTo>
                  <a:lnTo>
                    <a:pt x="7679" y="44802"/>
                  </a:lnTo>
                  <a:lnTo>
                    <a:pt x="7679" y="43179"/>
                  </a:lnTo>
                  <a:lnTo>
                    <a:pt x="7679" y="43135"/>
                  </a:lnTo>
                  <a:lnTo>
                    <a:pt x="7285" y="41906"/>
                  </a:lnTo>
                  <a:lnTo>
                    <a:pt x="6670" y="40370"/>
                  </a:lnTo>
                  <a:lnTo>
                    <a:pt x="5661" y="38001"/>
                  </a:lnTo>
                  <a:lnTo>
                    <a:pt x="4476" y="35368"/>
                  </a:lnTo>
                  <a:lnTo>
                    <a:pt x="2721" y="31550"/>
                  </a:lnTo>
                  <a:lnTo>
                    <a:pt x="1624" y="29444"/>
                  </a:lnTo>
                  <a:lnTo>
                    <a:pt x="351" y="25232"/>
                  </a:lnTo>
                  <a:lnTo>
                    <a:pt x="395" y="22511"/>
                  </a:lnTo>
                  <a:lnTo>
                    <a:pt x="1185" y="20229"/>
                  </a:lnTo>
                  <a:lnTo>
                    <a:pt x="1975" y="17991"/>
                  </a:lnTo>
                  <a:lnTo>
                    <a:pt x="5793" y="10751"/>
                  </a:lnTo>
                  <a:lnTo>
                    <a:pt x="6582" y="9566"/>
                  </a:lnTo>
                  <a:lnTo>
                    <a:pt x="9171" y="6714"/>
                  </a:lnTo>
                  <a:lnTo>
                    <a:pt x="10312" y="5793"/>
                  </a:lnTo>
                  <a:lnTo>
                    <a:pt x="12726" y="4081"/>
                  </a:lnTo>
                  <a:lnTo>
                    <a:pt x="15183" y="2414"/>
                  </a:lnTo>
                  <a:lnTo>
                    <a:pt x="19045" y="308"/>
                  </a:lnTo>
                  <a:lnTo>
                    <a:pt x="19088" y="264"/>
                  </a:lnTo>
                  <a:lnTo>
                    <a:pt x="19132" y="220"/>
                  </a:lnTo>
                  <a:lnTo>
                    <a:pt x="19132" y="132"/>
                  </a:lnTo>
                  <a:lnTo>
                    <a:pt x="19088" y="88"/>
                  </a:lnTo>
                  <a:lnTo>
                    <a:pt x="1904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1"/>
            <p:cNvSpPr/>
            <p:nvPr/>
          </p:nvSpPr>
          <p:spPr>
            <a:xfrm>
              <a:off x="445450" y="2236025"/>
              <a:ext cx="687850" cy="2201725"/>
            </a:xfrm>
            <a:custGeom>
              <a:rect b="b" l="l" r="r" t="t"/>
              <a:pathLst>
                <a:path extrusionOk="0" h="88069" w="27514">
                  <a:moveTo>
                    <a:pt x="27338" y="1"/>
                  </a:moveTo>
                  <a:lnTo>
                    <a:pt x="27250" y="45"/>
                  </a:lnTo>
                  <a:lnTo>
                    <a:pt x="25144" y="1229"/>
                  </a:lnTo>
                  <a:lnTo>
                    <a:pt x="22379" y="2590"/>
                  </a:lnTo>
                  <a:lnTo>
                    <a:pt x="20142" y="3643"/>
                  </a:lnTo>
                  <a:lnTo>
                    <a:pt x="17991" y="4872"/>
                  </a:lnTo>
                  <a:lnTo>
                    <a:pt x="14218" y="6978"/>
                  </a:lnTo>
                  <a:lnTo>
                    <a:pt x="12375" y="8163"/>
                  </a:lnTo>
                  <a:lnTo>
                    <a:pt x="10181" y="9611"/>
                  </a:lnTo>
                  <a:lnTo>
                    <a:pt x="8031" y="11103"/>
                  </a:lnTo>
                  <a:lnTo>
                    <a:pt x="6758" y="12112"/>
                  </a:lnTo>
                  <a:lnTo>
                    <a:pt x="5354" y="13911"/>
                  </a:lnTo>
                  <a:lnTo>
                    <a:pt x="3511" y="16193"/>
                  </a:lnTo>
                  <a:lnTo>
                    <a:pt x="3511" y="16237"/>
                  </a:lnTo>
                  <a:lnTo>
                    <a:pt x="2458" y="18562"/>
                  </a:lnTo>
                  <a:lnTo>
                    <a:pt x="1273" y="21502"/>
                  </a:lnTo>
                  <a:lnTo>
                    <a:pt x="264" y="24003"/>
                  </a:lnTo>
                  <a:lnTo>
                    <a:pt x="264" y="24047"/>
                  </a:lnTo>
                  <a:lnTo>
                    <a:pt x="0" y="25056"/>
                  </a:lnTo>
                  <a:lnTo>
                    <a:pt x="0" y="25100"/>
                  </a:lnTo>
                  <a:lnTo>
                    <a:pt x="483" y="28523"/>
                  </a:lnTo>
                  <a:lnTo>
                    <a:pt x="659" y="31024"/>
                  </a:lnTo>
                  <a:lnTo>
                    <a:pt x="1185" y="33876"/>
                  </a:lnTo>
                  <a:lnTo>
                    <a:pt x="2897" y="38484"/>
                  </a:lnTo>
                  <a:lnTo>
                    <a:pt x="4037" y="41204"/>
                  </a:lnTo>
                  <a:lnTo>
                    <a:pt x="5047" y="43618"/>
                  </a:lnTo>
                  <a:lnTo>
                    <a:pt x="6056" y="46426"/>
                  </a:lnTo>
                  <a:lnTo>
                    <a:pt x="6231" y="47523"/>
                  </a:lnTo>
                  <a:lnTo>
                    <a:pt x="6231" y="50463"/>
                  </a:lnTo>
                  <a:lnTo>
                    <a:pt x="6231" y="50507"/>
                  </a:lnTo>
                  <a:lnTo>
                    <a:pt x="6714" y="53140"/>
                  </a:lnTo>
                  <a:lnTo>
                    <a:pt x="6934" y="54763"/>
                  </a:lnTo>
                  <a:lnTo>
                    <a:pt x="6846" y="57265"/>
                  </a:lnTo>
                  <a:lnTo>
                    <a:pt x="6758" y="60424"/>
                  </a:lnTo>
                  <a:lnTo>
                    <a:pt x="6758" y="63145"/>
                  </a:lnTo>
                  <a:lnTo>
                    <a:pt x="6758" y="65339"/>
                  </a:lnTo>
                  <a:lnTo>
                    <a:pt x="6758" y="67533"/>
                  </a:lnTo>
                  <a:lnTo>
                    <a:pt x="6934" y="69946"/>
                  </a:lnTo>
                  <a:lnTo>
                    <a:pt x="7460" y="72491"/>
                  </a:lnTo>
                  <a:lnTo>
                    <a:pt x="7460" y="72535"/>
                  </a:lnTo>
                  <a:lnTo>
                    <a:pt x="7723" y="73193"/>
                  </a:lnTo>
                  <a:lnTo>
                    <a:pt x="7767" y="73281"/>
                  </a:lnTo>
                  <a:lnTo>
                    <a:pt x="9566" y="74773"/>
                  </a:lnTo>
                  <a:lnTo>
                    <a:pt x="11629" y="76396"/>
                  </a:lnTo>
                  <a:lnTo>
                    <a:pt x="13735" y="77888"/>
                  </a:lnTo>
                  <a:lnTo>
                    <a:pt x="16061" y="79205"/>
                  </a:lnTo>
                  <a:lnTo>
                    <a:pt x="18079" y="80828"/>
                  </a:lnTo>
                  <a:lnTo>
                    <a:pt x="20098" y="82540"/>
                  </a:lnTo>
                  <a:lnTo>
                    <a:pt x="21195" y="84865"/>
                  </a:lnTo>
                  <a:lnTo>
                    <a:pt x="21326" y="87893"/>
                  </a:lnTo>
                  <a:lnTo>
                    <a:pt x="21326" y="87937"/>
                  </a:lnTo>
                  <a:lnTo>
                    <a:pt x="21370" y="88025"/>
                  </a:lnTo>
                  <a:lnTo>
                    <a:pt x="21502" y="88069"/>
                  </a:lnTo>
                  <a:lnTo>
                    <a:pt x="21546" y="88025"/>
                  </a:lnTo>
                  <a:lnTo>
                    <a:pt x="21634" y="87981"/>
                  </a:lnTo>
                  <a:lnTo>
                    <a:pt x="21634" y="87937"/>
                  </a:lnTo>
                  <a:lnTo>
                    <a:pt x="21677" y="87893"/>
                  </a:lnTo>
                  <a:lnTo>
                    <a:pt x="21546" y="84821"/>
                  </a:lnTo>
                  <a:lnTo>
                    <a:pt x="21546" y="84778"/>
                  </a:lnTo>
                  <a:lnTo>
                    <a:pt x="20405" y="82364"/>
                  </a:lnTo>
                  <a:lnTo>
                    <a:pt x="20361" y="82276"/>
                  </a:lnTo>
                  <a:lnTo>
                    <a:pt x="18299" y="80521"/>
                  </a:lnTo>
                  <a:lnTo>
                    <a:pt x="16280" y="78942"/>
                  </a:lnTo>
                  <a:lnTo>
                    <a:pt x="16236" y="78898"/>
                  </a:lnTo>
                  <a:lnTo>
                    <a:pt x="13954" y="77581"/>
                  </a:lnTo>
                  <a:lnTo>
                    <a:pt x="11848" y="76089"/>
                  </a:lnTo>
                  <a:lnTo>
                    <a:pt x="9830" y="74510"/>
                  </a:lnTo>
                  <a:lnTo>
                    <a:pt x="8031" y="73018"/>
                  </a:lnTo>
                  <a:lnTo>
                    <a:pt x="7811" y="72403"/>
                  </a:lnTo>
                  <a:lnTo>
                    <a:pt x="7285" y="69902"/>
                  </a:lnTo>
                  <a:lnTo>
                    <a:pt x="7109" y="67489"/>
                  </a:lnTo>
                  <a:lnTo>
                    <a:pt x="7109" y="65339"/>
                  </a:lnTo>
                  <a:lnTo>
                    <a:pt x="7109" y="63188"/>
                  </a:lnTo>
                  <a:lnTo>
                    <a:pt x="7109" y="60424"/>
                  </a:lnTo>
                  <a:lnTo>
                    <a:pt x="7197" y="57265"/>
                  </a:lnTo>
                  <a:lnTo>
                    <a:pt x="7285" y="54763"/>
                  </a:lnTo>
                  <a:lnTo>
                    <a:pt x="7285" y="54720"/>
                  </a:lnTo>
                  <a:lnTo>
                    <a:pt x="7065" y="53096"/>
                  </a:lnTo>
                  <a:lnTo>
                    <a:pt x="6583" y="50463"/>
                  </a:lnTo>
                  <a:lnTo>
                    <a:pt x="6583" y="47523"/>
                  </a:lnTo>
                  <a:lnTo>
                    <a:pt x="6583" y="47479"/>
                  </a:lnTo>
                  <a:lnTo>
                    <a:pt x="6363" y="46338"/>
                  </a:lnTo>
                  <a:lnTo>
                    <a:pt x="6363" y="46295"/>
                  </a:lnTo>
                  <a:lnTo>
                    <a:pt x="5354" y="43530"/>
                  </a:lnTo>
                  <a:lnTo>
                    <a:pt x="4388" y="41073"/>
                  </a:lnTo>
                  <a:lnTo>
                    <a:pt x="3204" y="38352"/>
                  </a:lnTo>
                  <a:lnTo>
                    <a:pt x="1536" y="33789"/>
                  </a:lnTo>
                  <a:lnTo>
                    <a:pt x="1010" y="30980"/>
                  </a:lnTo>
                  <a:lnTo>
                    <a:pt x="834" y="28479"/>
                  </a:lnTo>
                  <a:lnTo>
                    <a:pt x="351" y="25100"/>
                  </a:lnTo>
                  <a:lnTo>
                    <a:pt x="615" y="24135"/>
                  </a:lnTo>
                  <a:lnTo>
                    <a:pt x="1580" y="21634"/>
                  </a:lnTo>
                  <a:lnTo>
                    <a:pt x="2809" y="18694"/>
                  </a:lnTo>
                  <a:lnTo>
                    <a:pt x="3818" y="16412"/>
                  </a:lnTo>
                  <a:lnTo>
                    <a:pt x="5617" y="14130"/>
                  </a:lnTo>
                  <a:lnTo>
                    <a:pt x="7021" y="12375"/>
                  </a:lnTo>
                  <a:lnTo>
                    <a:pt x="8250" y="11410"/>
                  </a:lnTo>
                  <a:lnTo>
                    <a:pt x="10356" y="9918"/>
                  </a:lnTo>
                  <a:lnTo>
                    <a:pt x="12550" y="8426"/>
                  </a:lnTo>
                  <a:lnTo>
                    <a:pt x="14437" y="7285"/>
                  </a:lnTo>
                  <a:lnTo>
                    <a:pt x="18167" y="5179"/>
                  </a:lnTo>
                  <a:lnTo>
                    <a:pt x="20317" y="3994"/>
                  </a:lnTo>
                  <a:lnTo>
                    <a:pt x="22555" y="2897"/>
                  </a:lnTo>
                  <a:lnTo>
                    <a:pt x="25319" y="1537"/>
                  </a:lnTo>
                  <a:lnTo>
                    <a:pt x="27426" y="352"/>
                  </a:lnTo>
                  <a:lnTo>
                    <a:pt x="27470" y="308"/>
                  </a:lnTo>
                  <a:lnTo>
                    <a:pt x="27514" y="220"/>
                  </a:lnTo>
                  <a:lnTo>
                    <a:pt x="27514" y="176"/>
                  </a:lnTo>
                  <a:lnTo>
                    <a:pt x="27514" y="89"/>
                  </a:lnTo>
                  <a:lnTo>
                    <a:pt x="27470" y="45"/>
                  </a:lnTo>
                  <a:lnTo>
                    <a:pt x="2738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1"/>
            <p:cNvSpPr/>
            <p:nvPr/>
          </p:nvSpPr>
          <p:spPr>
            <a:xfrm>
              <a:off x="296250" y="2349025"/>
              <a:ext cx="510150" cy="2108475"/>
            </a:xfrm>
            <a:custGeom>
              <a:rect b="b" l="l" r="r" t="t"/>
              <a:pathLst>
                <a:path extrusionOk="0" h="84339" w="20406">
                  <a:moveTo>
                    <a:pt x="19571" y="0"/>
                  </a:moveTo>
                  <a:lnTo>
                    <a:pt x="17597" y="1010"/>
                  </a:lnTo>
                  <a:lnTo>
                    <a:pt x="15447" y="2370"/>
                  </a:lnTo>
                  <a:lnTo>
                    <a:pt x="12638" y="4345"/>
                  </a:lnTo>
                  <a:lnTo>
                    <a:pt x="11059" y="5442"/>
                  </a:lnTo>
                  <a:lnTo>
                    <a:pt x="11059" y="5486"/>
                  </a:lnTo>
                  <a:lnTo>
                    <a:pt x="7987" y="8338"/>
                  </a:lnTo>
                  <a:lnTo>
                    <a:pt x="5837" y="10356"/>
                  </a:lnTo>
                  <a:lnTo>
                    <a:pt x="5793" y="10400"/>
                  </a:lnTo>
                  <a:lnTo>
                    <a:pt x="2370" y="17728"/>
                  </a:lnTo>
                  <a:lnTo>
                    <a:pt x="703" y="21414"/>
                  </a:lnTo>
                  <a:lnTo>
                    <a:pt x="220" y="22643"/>
                  </a:lnTo>
                  <a:lnTo>
                    <a:pt x="45" y="22994"/>
                  </a:lnTo>
                  <a:lnTo>
                    <a:pt x="1" y="23213"/>
                  </a:lnTo>
                  <a:lnTo>
                    <a:pt x="45" y="23257"/>
                  </a:lnTo>
                  <a:lnTo>
                    <a:pt x="3160" y="31901"/>
                  </a:lnTo>
                  <a:lnTo>
                    <a:pt x="3160" y="31945"/>
                  </a:lnTo>
                  <a:lnTo>
                    <a:pt x="4476" y="34095"/>
                  </a:lnTo>
                  <a:lnTo>
                    <a:pt x="5925" y="37123"/>
                  </a:lnTo>
                  <a:lnTo>
                    <a:pt x="7636" y="40809"/>
                  </a:lnTo>
                  <a:lnTo>
                    <a:pt x="8689" y="43310"/>
                  </a:lnTo>
                  <a:lnTo>
                    <a:pt x="9128" y="46382"/>
                  </a:lnTo>
                  <a:lnTo>
                    <a:pt x="9172" y="49103"/>
                  </a:lnTo>
                  <a:lnTo>
                    <a:pt x="9172" y="53008"/>
                  </a:lnTo>
                  <a:lnTo>
                    <a:pt x="9216" y="55772"/>
                  </a:lnTo>
                  <a:lnTo>
                    <a:pt x="9172" y="58230"/>
                  </a:lnTo>
                  <a:lnTo>
                    <a:pt x="9259" y="62091"/>
                  </a:lnTo>
                  <a:lnTo>
                    <a:pt x="9391" y="65251"/>
                  </a:lnTo>
                  <a:lnTo>
                    <a:pt x="9523" y="67488"/>
                  </a:lnTo>
                  <a:lnTo>
                    <a:pt x="9654" y="68542"/>
                  </a:lnTo>
                  <a:lnTo>
                    <a:pt x="9654" y="68585"/>
                  </a:lnTo>
                  <a:lnTo>
                    <a:pt x="10400" y="70867"/>
                  </a:lnTo>
                  <a:lnTo>
                    <a:pt x="11673" y="73632"/>
                  </a:lnTo>
                  <a:lnTo>
                    <a:pt x="12770" y="75870"/>
                  </a:lnTo>
                  <a:lnTo>
                    <a:pt x="13340" y="77010"/>
                  </a:lnTo>
                  <a:lnTo>
                    <a:pt x="13340" y="77054"/>
                  </a:lnTo>
                  <a:lnTo>
                    <a:pt x="14393" y="78283"/>
                  </a:lnTo>
                  <a:lnTo>
                    <a:pt x="18343" y="82013"/>
                  </a:lnTo>
                  <a:lnTo>
                    <a:pt x="20054" y="84251"/>
                  </a:lnTo>
                  <a:lnTo>
                    <a:pt x="20142" y="84295"/>
                  </a:lnTo>
                  <a:lnTo>
                    <a:pt x="20230" y="84338"/>
                  </a:lnTo>
                  <a:lnTo>
                    <a:pt x="20317" y="84295"/>
                  </a:lnTo>
                  <a:lnTo>
                    <a:pt x="20361" y="84251"/>
                  </a:lnTo>
                  <a:lnTo>
                    <a:pt x="20405" y="84163"/>
                  </a:lnTo>
                  <a:lnTo>
                    <a:pt x="20361" y="84119"/>
                  </a:lnTo>
                  <a:lnTo>
                    <a:pt x="20361" y="84031"/>
                  </a:lnTo>
                  <a:lnTo>
                    <a:pt x="18606" y="81793"/>
                  </a:lnTo>
                  <a:lnTo>
                    <a:pt x="18562" y="81793"/>
                  </a:lnTo>
                  <a:lnTo>
                    <a:pt x="14657" y="78020"/>
                  </a:lnTo>
                  <a:lnTo>
                    <a:pt x="13648" y="76835"/>
                  </a:lnTo>
                  <a:lnTo>
                    <a:pt x="11980" y="73500"/>
                  </a:lnTo>
                  <a:lnTo>
                    <a:pt x="10708" y="70736"/>
                  </a:lnTo>
                  <a:lnTo>
                    <a:pt x="10005" y="68498"/>
                  </a:lnTo>
                  <a:lnTo>
                    <a:pt x="9874" y="67445"/>
                  </a:lnTo>
                  <a:lnTo>
                    <a:pt x="9742" y="65251"/>
                  </a:lnTo>
                  <a:lnTo>
                    <a:pt x="9611" y="62091"/>
                  </a:lnTo>
                  <a:lnTo>
                    <a:pt x="9523" y="58230"/>
                  </a:lnTo>
                  <a:lnTo>
                    <a:pt x="9567" y="55772"/>
                  </a:lnTo>
                  <a:lnTo>
                    <a:pt x="9523" y="53008"/>
                  </a:lnTo>
                  <a:lnTo>
                    <a:pt x="9523" y="49103"/>
                  </a:lnTo>
                  <a:lnTo>
                    <a:pt x="9479" y="46338"/>
                  </a:lnTo>
                  <a:lnTo>
                    <a:pt x="8996" y="43223"/>
                  </a:lnTo>
                  <a:lnTo>
                    <a:pt x="8996" y="43179"/>
                  </a:lnTo>
                  <a:lnTo>
                    <a:pt x="7943" y="40678"/>
                  </a:lnTo>
                  <a:lnTo>
                    <a:pt x="6232" y="36948"/>
                  </a:lnTo>
                  <a:lnTo>
                    <a:pt x="4784" y="33920"/>
                  </a:lnTo>
                  <a:lnTo>
                    <a:pt x="3467" y="31770"/>
                  </a:lnTo>
                  <a:lnTo>
                    <a:pt x="352" y="23169"/>
                  </a:lnTo>
                  <a:lnTo>
                    <a:pt x="571" y="22643"/>
                  </a:lnTo>
                  <a:lnTo>
                    <a:pt x="1010" y="21590"/>
                  </a:lnTo>
                  <a:lnTo>
                    <a:pt x="2458" y="18430"/>
                  </a:lnTo>
                  <a:lnTo>
                    <a:pt x="6100" y="10576"/>
                  </a:lnTo>
                  <a:lnTo>
                    <a:pt x="8250" y="8601"/>
                  </a:lnTo>
                  <a:lnTo>
                    <a:pt x="11278" y="5749"/>
                  </a:lnTo>
                  <a:lnTo>
                    <a:pt x="12858" y="4652"/>
                  </a:lnTo>
                  <a:lnTo>
                    <a:pt x="15666" y="2633"/>
                  </a:lnTo>
                  <a:lnTo>
                    <a:pt x="17772" y="1317"/>
                  </a:lnTo>
                  <a:lnTo>
                    <a:pt x="19747" y="308"/>
                  </a:lnTo>
                  <a:lnTo>
                    <a:pt x="19791" y="264"/>
                  </a:lnTo>
                  <a:lnTo>
                    <a:pt x="19835" y="220"/>
                  </a:lnTo>
                  <a:lnTo>
                    <a:pt x="19835" y="132"/>
                  </a:lnTo>
                  <a:lnTo>
                    <a:pt x="19835" y="88"/>
                  </a:lnTo>
                  <a:lnTo>
                    <a:pt x="19791" y="44"/>
                  </a:lnTo>
                  <a:lnTo>
                    <a:pt x="1974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1"/>
            <p:cNvSpPr/>
            <p:nvPr/>
          </p:nvSpPr>
          <p:spPr>
            <a:xfrm>
              <a:off x="1687275" y="2939225"/>
              <a:ext cx="868850" cy="1159550"/>
            </a:xfrm>
            <a:custGeom>
              <a:rect b="b" l="l" r="r" t="t"/>
              <a:pathLst>
                <a:path extrusionOk="0" h="46382" w="34754">
                  <a:moveTo>
                    <a:pt x="34490" y="0"/>
                  </a:moveTo>
                  <a:lnTo>
                    <a:pt x="31550" y="1755"/>
                  </a:lnTo>
                  <a:lnTo>
                    <a:pt x="31506" y="1755"/>
                  </a:lnTo>
                  <a:lnTo>
                    <a:pt x="30453" y="2633"/>
                  </a:lnTo>
                  <a:lnTo>
                    <a:pt x="28347" y="4959"/>
                  </a:lnTo>
                  <a:lnTo>
                    <a:pt x="25846" y="7416"/>
                  </a:lnTo>
                  <a:lnTo>
                    <a:pt x="23871" y="9127"/>
                  </a:lnTo>
                  <a:lnTo>
                    <a:pt x="20975" y="10882"/>
                  </a:lnTo>
                  <a:lnTo>
                    <a:pt x="20931" y="10926"/>
                  </a:lnTo>
                  <a:lnTo>
                    <a:pt x="20141" y="11716"/>
                  </a:lnTo>
                  <a:lnTo>
                    <a:pt x="18254" y="14261"/>
                  </a:lnTo>
                  <a:lnTo>
                    <a:pt x="17201" y="15534"/>
                  </a:lnTo>
                  <a:lnTo>
                    <a:pt x="15753" y="16587"/>
                  </a:lnTo>
                  <a:lnTo>
                    <a:pt x="15709" y="16631"/>
                  </a:lnTo>
                  <a:lnTo>
                    <a:pt x="13515" y="19264"/>
                  </a:lnTo>
                  <a:lnTo>
                    <a:pt x="12199" y="21238"/>
                  </a:lnTo>
                  <a:lnTo>
                    <a:pt x="10970" y="23213"/>
                  </a:lnTo>
                  <a:lnTo>
                    <a:pt x="9347" y="26284"/>
                  </a:lnTo>
                  <a:lnTo>
                    <a:pt x="8425" y="28083"/>
                  </a:lnTo>
                  <a:lnTo>
                    <a:pt x="8425" y="28127"/>
                  </a:lnTo>
                  <a:lnTo>
                    <a:pt x="8074" y="29444"/>
                  </a:lnTo>
                  <a:lnTo>
                    <a:pt x="7855" y="32164"/>
                  </a:lnTo>
                  <a:lnTo>
                    <a:pt x="7723" y="34051"/>
                  </a:lnTo>
                  <a:lnTo>
                    <a:pt x="7723" y="34139"/>
                  </a:lnTo>
                  <a:lnTo>
                    <a:pt x="8118" y="34753"/>
                  </a:lnTo>
                  <a:lnTo>
                    <a:pt x="8118" y="35631"/>
                  </a:lnTo>
                  <a:lnTo>
                    <a:pt x="7811" y="36509"/>
                  </a:lnTo>
                  <a:lnTo>
                    <a:pt x="6100" y="38746"/>
                  </a:lnTo>
                  <a:lnTo>
                    <a:pt x="5178" y="40194"/>
                  </a:lnTo>
                  <a:lnTo>
                    <a:pt x="5178" y="40238"/>
                  </a:lnTo>
                  <a:lnTo>
                    <a:pt x="4257" y="42169"/>
                  </a:lnTo>
                  <a:lnTo>
                    <a:pt x="3467" y="43091"/>
                  </a:lnTo>
                  <a:lnTo>
                    <a:pt x="1712" y="44188"/>
                  </a:lnTo>
                  <a:lnTo>
                    <a:pt x="1668" y="44188"/>
                  </a:lnTo>
                  <a:lnTo>
                    <a:pt x="922" y="44890"/>
                  </a:lnTo>
                  <a:lnTo>
                    <a:pt x="878" y="44890"/>
                  </a:lnTo>
                  <a:lnTo>
                    <a:pt x="44" y="46074"/>
                  </a:lnTo>
                  <a:lnTo>
                    <a:pt x="0" y="46162"/>
                  </a:lnTo>
                  <a:lnTo>
                    <a:pt x="0" y="46206"/>
                  </a:lnTo>
                  <a:lnTo>
                    <a:pt x="44" y="46294"/>
                  </a:lnTo>
                  <a:lnTo>
                    <a:pt x="88" y="46338"/>
                  </a:lnTo>
                  <a:lnTo>
                    <a:pt x="176" y="46382"/>
                  </a:lnTo>
                  <a:lnTo>
                    <a:pt x="263" y="46338"/>
                  </a:lnTo>
                  <a:lnTo>
                    <a:pt x="307" y="46294"/>
                  </a:lnTo>
                  <a:lnTo>
                    <a:pt x="1185" y="45109"/>
                  </a:lnTo>
                  <a:lnTo>
                    <a:pt x="1887" y="44451"/>
                  </a:lnTo>
                  <a:lnTo>
                    <a:pt x="3686" y="43354"/>
                  </a:lnTo>
                  <a:lnTo>
                    <a:pt x="3730" y="43310"/>
                  </a:lnTo>
                  <a:lnTo>
                    <a:pt x="4520" y="42388"/>
                  </a:lnTo>
                  <a:lnTo>
                    <a:pt x="4564" y="42345"/>
                  </a:lnTo>
                  <a:lnTo>
                    <a:pt x="5485" y="40370"/>
                  </a:lnTo>
                  <a:lnTo>
                    <a:pt x="6407" y="38966"/>
                  </a:lnTo>
                  <a:lnTo>
                    <a:pt x="8118" y="36728"/>
                  </a:lnTo>
                  <a:lnTo>
                    <a:pt x="8162" y="36640"/>
                  </a:lnTo>
                  <a:lnTo>
                    <a:pt x="8425" y="35719"/>
                  </a:lnTo>
                  <a:lnTo>
                    <a:pt x="8469" y="35675"/>
                  </a:lnTo>
                  <a:lnTo>
                    <a:pt x="8469" y="34709"/>
                  </a:lnTo>
                  <a:lnTo>
                    <a:pt x="8425" y="34622"/>
                  </a:lnTo>
                  <a:lnTo>
                    <a:pt x="8074" y="34007"/>
                  </a:lnTo>
                  <a:lnTo>
                    <a:pt x="8206" y="32208"/>
                  </a:lnTo>
                  <a:lnTo>
                    <a:pt x="8425" y="29532"/>
                  </a:lnTo>
                  <a:lnTo>
                    <a:pt x="8732" y="28259"/>
                  </a:lnTo>
                  <a:lnTo>
                    <a:pt x="9654" y="26460"/>
                  </a:lnTo>
                  <a:lnTo>
                    <a:pt x="11277" y="23388"/>
                  </a:lnTo>
                  <a:lnTo>
                    <a:pt x="12506" y="21414"/>
                  </a:lnTo>
                  <a:lnTo>
                    <a:pt x="13779" y="19483"/>
                  </a:lnTo>
                  <a:lnTo>
                    <a:pt x="15973" y="16850"/>
                  </a:lnTo>
                  <a:lnTo>
                    <a:pt x="17421" y="15841"/>
                  </a:lnTo>
                  <a:lnTo>
                    <a:pt x="17421" y="15797"/>
                  </a:lnTo>
                  <a:lnTo>
                    <a:pt x="18518" y="14481"/>
                  </a:lnTo>
                  <a:lnTo>
                    <a:pt x="20405" y="11936"/>
                  </a:lnTo>
                  <a:lnTo>
                    <a:pt x="21151" y="11190"/>
                  </a:lnTo>
                  <a:lnTo>
                    <a:pt x="24091" y="9434"/>
                  </a:lnTo>
                  <a:lnTo>
                    <a:pt x="26109" y="7679"/>
                  </a:lnTo>
                  <a:lnTo>
                    <a:pt x="28610" y="5222"/>
                  </a:lnTo>
                  <a:lnTo>
                    <a:pt x="30717" y="2896"/>
                  </a:lnTo>
                  <a:lnTo>
                    <a:pt x="31726" y="2062"/>
                  </a:lnTo>
                  <a:lnTo>
                    <a:pt x="34666" y="307"/>
                  </a:lnTo>
                  <a:lnTo>
                    <a:pt x="34710" y="263"/>
                  </a:lnTo>
                  <a:lnTo>
                    <a:pt x="34754" y="219"/>
                  </a:lnTo>
                  <a:lnTo>
                    <a:pt x="34754" y="132"/>
                  </a:lnTo>
                  <a:lnTo>
                    <a:pt x="34754" y="88"/>
                  </a:lnTo>
                  <a:lnTo>
                    <a:pt x="34710" y="44"/>
                  </a:lnTo>
                  <a:lnTo>
                    <a:pt x="3462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1"/>
            <p:cNvSpPr/>
            <p:nvPr/>
          </p:nvSpPr>
          <p:spPr>
            <a:xfrm>
              <a:off x="1675200" y="2913975"/>
              <a:ext cx="853500" cy="1173825"/>
            </a:xfrm>
            <a:custGeom>
              <a:rect b="b" l="l" r="r" t="t"/>
              <a:pathLst>
                <a:path extrusionOk="0" h="46953" w="34140">
                  <a:moveTo>
                    <a:pt x="33964" y="1"/>
                  </a:moveTo>
                  <a:lnTo>
                    <a:pt x="33876" y="45"/>
                  </a:lnTo>
                  <a:lnTo>
                    <a:pt x="31463" y="1449"/>
                  </a:lnTo>
                  <a:lnTo>
                    <a:pt x="30410" y="2195"/>
                  </a:lnTo>
                  <a:lnTo>
                    <a:pt x="28479" y="4345"/>
                  </a:lnTo>
                  <a:lnTo>
                    <a:pt x="26460" y="6276"/>
                  </a:lnTo>
                  <a:lnTo>
                    <a:pt x="24837" y="7724"/>
                  </a:lnTo>
                  <a:lnTo>
                    <a:pt x="22774" y="9128"/>
                  </a:lnTo>
                  <a:lnTo>
                    <a:pt x="20932" y="10576"/>
                  </a:lnTo>
                  <a:lnTo>
                    <a:pt x="19659" y="11410"/>
                  </a:lnTo>
                  <a:lnTo>
                    <a:pt x="19615" y="11410"/>
                  </a:lnTo>
                  <a:lnTo>
                    <a:pt x="18650" y="12507"/>
                  </a:lnTo>
                  <a:lnTo>
                    <a:pt x="17158" y="14525"/>
                  </a:lnTo>
                  <a:lnTo>
                    <a:pt x="16543" y="15140"/>
                  </a:lnTo>
                  <a:lnTo>
                    <a:pt x="15534" y="15798"/>
                  </a:lnTo>
                  <a:lnTo>
                    <a:pt x="15490" y="15842"/>
                  </a:lnTo>
                  <a:lnTo>
                    <a:pt x="13955" y="17728"/>
                  </a:lnTo>
                  <a:lnTo>
                    <a:pt x="12112" y="20186"/>
                  </a:lnTo>
                  <a:lnTo>
                    <a:pt x="10707" y="22248"/>
                  </a:lnTo>
                  <a:lnTo>
                    <a:pt x="8382" y="26417"/>
                  </a:lnTo>
                  <a:lnTo>
                    <a:pt x="7592" y="27865"/>
                  </a:lnTo>
                  <a:lnTo>
                    <a:pt x="7592" y="27909"/>
                  </a:lnTo>
                  <a:lnTo>
                    <a:pt x="7372" y="28655"/>
                  </a:lnTo>
                  <a:lnTo>
                    <a:pt x="6802" y="34008"/>
                  </a:lnTo>
                  <a:lnTo>
                    <a:pt x="6583" y="36597"/>
                  </a:lnTo>
                  <a:lnTo>
                    <a:pt x="6363" y="38089"/>
                  </a:lnTo>
                  <a:lnTo>
                    <a:pt x="5486" y="39669"/>
                  </a:lnTo>
                  <a:lnTo>
                    <a:pt x="4301" y="41819"/>
                  </a:lnTo>
                  <a:lnTo>
                    <a:pt x="3467" y="43047"/>
                  </a:lnTo>
                  <a:lnTo>
                    <a:pt x="2019" y="44144"/>
                  </a:lnTo>
                  <a:lnTo>
                    <a:pt x="1975" y="44188"/>
                  </a:lnTo>
                  <a:lnTo>
                    <a:pt x="44" y="46690"/>
                  </a:lnTo>
                  <a:lnTo>
                    <a:pt x="0" y="46733"/>
                  </a:lnTo>
                  <a:lnTo>
                    <a:pt x="0" y="46821"/>
                  </a:lnTo>
                  <a:lnTo>
                    <a:pt x="44" y="46865"/>
                  </a:lnTo>
                  <a:lnTo>
                    <a:pt x="88" y="46909"/>
                  </a:lnTo>
                  <a:lnTo>
                    <a:pt x="176" y="46953"/>
                  </a:lnTo>
                  <a:lnTo>
                    <a:pt x="264" y="46953"/>
                  </a:lnTo>
                  <a:lnTo>
                    <a:pt x="308" y="46909"/>
                  </a:lnTo>
                  <a:lnTo>
                    <a:pt x="2238" y="44408"/>
                  </a:lnTo>
                  <a:lnTo>
                    <a:pt x="3686" y="43311"/>
                  </a:lnTo>
                  <a:lnTo>
                    <a:pt x="3730" y="43267"/>
                  </a:lnTo>
                  <a:lnTo>
                    <a:pt x="4608" y="41994"/>
                  </a:lnTo>
                  <a:lnTo>
                    <a:pt x="5793" y="39844"/>
                  </a:lnTo>
                  <a:lnTo>
                    <a:pt x="6714" y="38221"/>
                  </a:lnTo>
                  <a:lnTo>
                    <a:pt x="6714" y="38133"/>
                  </a:lnTo>
                  <a:lnTo>
                    <a:pt x="6934" y="36641"/>
                  </a:lnTo>
                  <a:lnTo>
                    <a:pt x="7153" y="34052"/>
                  </a:lnTo>
                  <a:lnTo>
                    <a:pt x="7723" y="28699"/>
                  </a:lnTo>
                  <a:lnTo>
                    <a:pt x="7943" y="28040"/>
                  </a:lnTo>
                  <a:lnTo>
                    <a:pt x="8689" y="26548"/>
                  </a:lnTo>
                  <a:lnTo>
                    <a:pt x="11015" y="22424"/>
                  </a:lnTo>
                  <a:lnTo>
                    <a:pt x="12419" y="20361"/>
                  </a:lnTo>
                  <a:lnTo>
                    <a:pt x="14218" y="17948"/>
                  </a:lnTo>
                  <a:lnTo>
                    <a:pt x="15754" y="16105"/>
                  </a:lnTo>
                  <a:lnTo>
                    <a:pt x="16763" y="15403"/>
                  </a:lnTo>
                  <a:lnTo>
                    <a:pt x="16807" y="15403"/>
                  </a:lnTo>
                  <a:lnTo>
                    <a:pt x="17421" y="14745"/>
                  </a:lnTo>
                  <a:lnTo>
                    <a:pt x="17465" y="14745"/>
                  </a:lnTo>
                  <a:lnTo>
                    <a:pt x="18913" y="12726"/>
                  </a:lnTo>
                  <a:lnTo>
                    <a:pt x="19878" y="11673"/>
                  </a:lnTo>
                  <a:lnTo>
                    <a:pt x="21151" y="10839"/>
                  </a:lnTo>
                  <a:lnTo>
                    <a:pt x="22994" y="9435"/>
                  </a:lnTo>
                  <a:lnTo>
                    <a:pt x="25056" y="7987"/>
                  </a:lnTo>
                  <a:lnTo>
                    <a:pt x="26680" y="6539"/>
                  </a:lnTo>
                  <a:lnTo>
                    <a:pt x="28698" y="4564"/>
                  </a:lnTo>
                  <a:lnTo>
                    <a:pt x="30629" y="2458"/>
                  </a:lnTo>
                  <a:lnTo>
                    <a:pt x="31682" y="1756"/>
                  </a:lnTo>
                  <a:lnTo>
                    <a:pt x="34052" y="308"/>
                  </a:lnTo>
                  <a:lnTo>
                    <a:pt x="34096" y="264"/>
                  </a:lnTo>
                  <a:lnTo>
                    <a:pt x="34140" y="220"/>
                  </a:lnTo>
                  <a:lnTo>
                    <a:pt x="34140" y="132"/>
                  </a:lnTo>
                  <a:lnTo>
                    <a:pt x="34140" y="89"/>
                  </a:lnTo>
                  <a:lnTo>
                    <a:pt x="34052" y="45"/>
                  </a:lnTo>
                  <a:lnTo>
                    <a:pt x="3400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1"/>
            <p:cNvSpPr/>
            <p:nvPr/>
          </p:nvSpPr>
          <p:spPr>
            <a:xfrm>
              <a:off x="1666425" y="2888750"/>
              <a:ext cx="833750" cy="1184800"/>
            </a:xfrm>
            <a:custGeom>
              <a:rect b="b" l="l" r="r" t="t"/>
              <a:pathLst>
                <a:path extrusionOk="0" h="47392" w="33350">
                  <a:moveTo>
                    <a:pt x="33086" y="1"/>
                  </a:moveTo>
                  <a:lnTo>
                    <a:pt x="31243" y="1229"/>
                  </a:lnTo>
                  <a:lnTo>
                    <a:pt x="30146" y="1887"/>
                  </a:lnTo>
                  <a:lnTo>
                    <a:pt x="30102" y="1931"/>
                  </a:lnTo>
                  <a:lnTo>
                    <a:pt x="26899" y="5178"/>
                  </a:lnTo>
                  <a:lnTo>
                    <a:pt x="22774" y="8382"/>
                  </a:lnTo>
                  <a:lnTo>
                    <a:pt x="19703" y="10795"/>
                  </a:lnTo>
                  <a:lnTo>
                    <a:pt x="18255" y="11892"/>
                  </a:lnTo>
                  <a:lnTo>
                    <a:pt x="18211" y="11936"/>
                  </a:lnTo>
                  <a:lnTo>
                    <a:pt x="16587" y="13955"/>
                  </a:lnTo>
                  <a:lnTo>
                    <a:pt x="15666" y="14744"/>
                  </a:lnTo>
                  <a:lnTo>
                    <a:pt x="15622" y="14744"/>
                  </a:lnTo>
                  <a:lnTo>
                    <a:pt x="11936" y="19396"/>
                  </a:lnTo>
                  <a:lnTo>
                    <a:pt x="10663" y="21107"/>
                  </a:lnTo>
                  <a:lnTo>
                    <a:pt x="9084" y="23257"/>
                  </a:lnTo>
                  <a:lnTo>
                    <a:pt x="7680" y="25758"/>
                  </a:lnTo>
                  <a:lnTo>
                    <a:pt x="6670" y="27689"/>
                  </a:lnTo>
                  <a:lnTo>
                    <a:pt x="6626" y="27733"/>
                  </a:lnTo>
                  <a:lnTo>
                    <a:pt x="6056" y="32033"/>
                  </a:lnTo>
                  <a:lnTo>
                    <a:pt x="4783" y="40107"/>
                  </a:lnTo>
                  <a:lnTo>
                    <a:pt x="4345" y="41204"/>
                  </a:lnTo>
                  <a:lnTo>
                    <a:pt x="3204" y="43091"/>
                  </a:lnTo>
                  <a:lnTo>
                    <a:pt x="2194" y="44144"/>
                  </a:lnTo>
                  <a:lnTo>
                    <a:pt x="2151" y="44188"/>
                  </a:lnTo>
                  <a:lnTo>
                    <a:pt x="834" y="45943"/>
                  </a:lnTo>
                  <a:lnTo>
                    <a:pt x="0" y="47084"/>
                  </a:lnTo>
                  <a:lnTo>
                    <a:pt x="0" y="47172"/>
                  </a:lnTo>
                  <a:lnTo>
                    <a:pt x="0" y="47216"/>
                  </a:lnTo>
                  <a:lnTo>
                    <a:pt x="0" y="47304"/>
                  </a:lnTo>
                  <a:lnTo>
                    <a:pt x="44" y="47347"/>
                  </a:lnTo>
                  <a:lnTo>
                    <a:pt x="176" y="47391"/>
                  </a:lnTo>
                  <a:lnTo>
                    <a:pt x="220" y="47347"/>
                  </a:lnTo>
                  <a:lnTo>
                    <a:pt x="308" y="47304"/>
                  </a:lnTo>
                  <a:lnTo>
                    <a:pt x="1097" y="46163"/>
                  </a:lnTo>
                  <a:lnTo>
                    <a:pt x="2458" y="44407"/>
                  </a:lnTo>
                  <a:lnTo>
                    <a:pt x="3511" y="43310"/>
                  </a:lnTo>
                  <a:lnTo>
                    <a:pt x="4652" y="41380"/>
                  </a:lnTo>
                  <a:lnTo>
                    <a:pt x="4696" y="41336"/>
                  </a:lnTo>
                  <a:lnTo>
                    <a:pt x="5134" y="40195"/>
                  </a:lnTo>
                  <a:lnTo>
                    <a:pt x="5134" y="40151"/>
                  </a:lnTo>
                  <a:lnTo>
                    <a:pt x="6407" y="32121"/>
                  </a:lnTo>
                  <a:lnTo>
                    <a:pt x="6977" y="27821"/>
                  </a:lnTo>
                  <a:lnTo>
                    <a:pt x="7987" y="25934"/>
                  </a:lnTo>
                  <a:lnTo>
                    <a:pt x="9391" y="23433"/>
                  </a:lnTo>
                  <a:lnTo>
                    <a:pt x="10927" y="21283"/>
                  </a:lnTo>
                  <a:lnTo>
                    <a:pt x="12199" y="19615"/>
                  </a:lnTo>
                  <a:lnTo>
                    <a:pt x="15885" y="15008"/>
                  </a:lnTo>
                  <a:lnTo>
                    <a:pt x="16851" y="14218"/>
                  </a:lnTo>
                  <a:lnTo>
                    <a:pt x="16894" y="14218"/>
                  </a:lnTo>
                  <a:lnTo>
                    <a:pt x="18474" y="12155"/>
                  </a:lnTo>
                  <a:lnTo>
                    <a:pt x="19922" y="11102"/>
                  </a:lnTo>
                  <a:lnTo>
                    <a:pt x="22994" y="8689"/>
                  </a:lnTo>
                  <a:lnTo>
                    <a:pt x="27119" y="5442"/>
                  </a:lnTo>
                  <a:lnTo>
                    <a:pt x="27162" y="5398"/>
                  </a:lnTo>
                  <a:lnTo>
                    <a:pt x="30366" y="2195"/>
                  </a:lnTo>
                  <a:lnTo>
                    <a:pt x="31419" y="1536"/>
                  </a:lnTo>
                  <a:lnTo>
                    <a:pt x="33306" y="308"/>
                  </a:lnTo>
                  <a:lnTo>
                    <a:pt x="33350" y="264"/>
                  </a:lnTo>
                  <a:lnTo>
                    <a:pt x="33350" y="220"/>
                  </a:lnTo>
                  <a:lnTo>
                    <a:pt x="33350" y="132"/>
                  </a:lnTo>
                  <a:lnTo>
                    <a:pt x="33350" y="88"/>
                  </a:lnTo>
                  <a:lnTo>
                    <a:pt x="33306" y="44"/>
                  </a:lnTo>
                  <a:lnTo>
                    <a:pt x="3321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1"/>
            <p:cNvSpPr/>
            <p:nvPr/>
          </p:nvSpPr>
          <p:spPr>
            <a:xfrm>
              <a:off x="1654350" y="2862425"/>
              <a:ext cx="817300" cy="1200150"/>
            </a:xfrm>
            <a:custGeom>
              <a:rect b="b" l="l" r="r" t="t"/>
              <a:pathLst>
                <a:path extrusionOk="0" h="48006" w="32692">
                  <a:moveTo>
                    <a:pt x="32472" y="0"/>
                  </a:moveTo>
                  <a:lnTo>
                    <a:pt x="32428" y="44"/>
                  </a:lnTo>
                  <a:lnTo>
                    <a:pt x="30103" y="1580"/>
                  </a:lnTo>
                  <a:lnTo>
                    <a:pt x="27514" y="4081"/>
                  </a:lnTo>
                  <a:lnTo>
                    <a:pt x="22906" y="7723"/>
                  </a:lnTo>
                  <a:lnTo>
                    <a:pt x="20625" y="9522"/>
                  </a:lnTo>
                  <a:lnTo>
                    <a:pt x="18694" y="11102"/>
                  </a:lnTo>
                  <a:lnTo>
                    <a:pt x="17070" y="12331"/>
                  </a:lnTo>
                  <a:lnTo>
                    <a:pt x="17070" y="12375"/>
                  </a:lnTo>
                  <a:lnTo>
                    <a:pt x="16280" y="13252"/>
                  </a:lnTo>
                  <a:lnTo>
                    <a:pt x="15622" y="13911"/>
                  </a:lnTo>
                  <a:lnTo>
                    <a:pt x="15578" y="13911"/>
                  </a:lnTo>
                  <a:lnTo>
                    <a:pt x="12770" y="17509"/>
                  </a:lnTo>
                  <a:lnTo>
                    <a:pt x="10927" y="19922"/>
                  </a:lnTo>
                  <a:lnTo>
                    <a:pt x="7592" y="24310"/>
                  </a:lnTo>
                  <a:lnTo>
                    <a:pt x="7592" y="24354"/>
                  </a:lnTo>
                  <a:lnTo>
                    <a:pt x="5881" y="27513"/>
                  </a:lnTo>
                  <a:lnTo>
                    <a:pt x="5837" y="27601"/>
                  </a:lnTo>
                  <a:lnTo>
                    <a:pt x="5179" y="32121"/>
                  </a:lnTo>
                  <a:lnTo>
                    <a:pt x="4608" y="35851"/>
                  </a:lnTo>
                  <a:lnTo>
                    <a:pt x="4126" y="39317"/>
                  </a:lnTo>
                  <a:lnTo>
                    <a:pt x="3599" y="41775"/>
                  </a:lnTo>
                  <a:lnTo>
                    <a:pt x="3116" y="43135"/>
                  </a:lnTo>
                  <a:lnTo>
                    <a:pt x="527" y="47084"/>
                  </a:lnTo>
                  <a:lnTo>
                    <a:pt x="45" y="47742"/>
                  </a:lnTo>
                  <a:lnTo>
                    <a:pt x="1" y="47786"/>
                  </a:lnTo>
                  <a:lnTo>
                    <a:pt x="1" y="47874"/>
                  </a:lnTo>
                  <a:lnTo>
                    <a:pt x="45" y="47918"/>
                  </a:lnTo>
                  <a:lnTo>
                    <a:pt x="89" y="47962"/>
                  </a:lnTo>
                  <a:lnTo>
                    <a:pt x="176" y="48006"/>
                  </a:lnTo>
                  <a:lnTo>
                    <a:pt x="264" y="48006"/>
                  </a:lnTo>
                  <a:lnTo>
                    <a:pt x="352" y="47918"/>
                  </a:lnTo>
                  <a:lnTo>
                    <a:pt x="791" y="47260"/>
                  </a:lnTo>
                  <a:lnTo>
                    <a:pt x="3423" y="43310"/>
                  </a:lnTo>
                  <a:lnTo>
                    <a:pt x="3467" y="43266"/>
                  </a:lnTo>
                  <a:lnTo>
                    <a:pt x="3906" y="41862"/>
                  </a:lnTo>
                  <a:lnTo>
                    <a:pt x="4477" y="39361"/>
                  </a:lnTo>
                  <a:lnTo>
                    <a:pt x="4959" y="35938"/>
                  </a:lnTo>
                  <a:lnTo>
                    <a:pt x="5530" y="32165"/>
                  </a:lnTo>
                  <a:lnTo>
                    <a:pt x="6188" y="27645"/>
                  </a:lnTo>
                  <a:lnTo>
                    <a:pt x="7899" y="24530"/>
                  </a:lnTo>
                  <a:lnTo>
                    <a:pt x="11190" y="20098"/>
                  </a:lnTo>
                  <a:lnTo>
                    <a:pt x="13033" y="17728"/>
                  </a:lnTo>
                  <a:lnTo>
                    <a:pt x="15842" y="14130"/>
                  </a:lnTo>
                  <a:lnTo>
                    <a:pt x="16544" y="13516"/>
                  </a:lnTo>
                  <a:lnTo>
                    <a:pt x="17290" y="12594"/>
                  </a:lnTo>
                  <a:lnTo>
                    <a:pt x="18913" y="11409"/>
                  </a:lnTo>
                  <a:lnTo>
                    <a:pt x="20844" y="9830"/>
                  </a:lnTo>
                  <a:lnTo>
                    <a:pt x="23082" y="7987"/>
                  </a:lnTo>
                  <a:lnTo>
                    <a:pt x="27733" y="4345"/>
                  </a:lnTo>
                  <a:lnTo>
                    <a:pt x="30322" y="1843"/>
                  </a:lnTo>
                  <a:lnTo>
                    <a:pt x="32604" y="352"/>
                  </a:lnTo>
                  <a:lnTo>
                    <a:pt x="32648" y="264"/>
                  </a:lnTo>
                  <a:lnTo>
                    <a:pt x="32692" y="220"/>
                  </a:lnTo>
                  <a:lnTo>
                    <a:pt x="32692" y="176"/>
                  </a:lnTo>
                  <a:lnTo>
                    <a:pt x="32648" y="88"/>
                  </a:lnTo>
                  <a:lnTo>
                    <a:pt x="32604" y="44"/>
                  </a:lnTo>
                  <a:lnTo>
                    <a:pt x="3256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1"/>
            <p:cNvSpPr/>
            <p:nvPr/>
          </p:nvSpPr>
          <p:spPr>
            <a:xfrm>
              <a:off x="1560025" y="2811950"/>
              <a:ext cx="854575" cy="1804625"/>
            </a:xfrm>
            <a:custGeom>
              <a:rect b="b" l="l" r="r" t="t"/>
              <a:pathLst>
                <a:path extrusionOk="0" h="72185" w="34183">
                  <a:moveTo>
                    <a:pt x="33964" y="1"/>
                  </a:moveTo>
                  <a:lnTo>
                    <a:pt x="33920" y="45"/>
                  </a:lnTo>
                  <a:lnTo>
                    <a:pt x="30014" y="3073"/>
                  </a:lnTo>
                  <a:lnTo>
                    <a:pt x="25977" y="6320"/>
                  </a:lnTo>
                  <a:lnTo>
                    <a:pt x="23257" y="8514"/>
                  </a:lnTo>
                  <a:lnTo>
                    <a:pt x="20975" y="10401"/>
                  </a:lnTo>
                  <a:lnTo>
                    <a:pt x="19659" y="11454"/>
                  </a:lnTo>
                  <a:lnTo>
                    <a:pt x="16675" y="13341"/>
                  </a:lnTo>
                  <a:lnTo>
                    <a:pt x="15534" y="14613"/>
                  </a:lnTo>
                  <a:lnTo>
                    <a:pt x="14656" y="15842"/>
                  </a:lnTo>
                  <a:lnTo>
                    <a:pt x="13779" y="17070"/>
                  </a:lnTo>
                  <a:lnTo>
                    <a:pt x="12199" y="19572"/>
                  </a:lnTo>
                  <a:lnTo>
                    <a:pt x="10444" y="22248"/>
                  </a:lnTo>
                  <a:lnTo>
                    <a:pt x="9566" y="23565"/>
                  </a:lnTo>
                  <a:lnTo>
                    <a:pt x="8601" y="24837"/>
                  </a:lnTo>
                  <a:lnTo>
                    <a:pt x="7196" y="26812"/>
                  </a:lnTo>
                  <a:lnTo>
                    <a:pt x="7196" y="26900"/>
                  </a:lnTo>
                  <a:lnTo>
                    <a:pt x="6802" y="29006"/>
                  </a:lnTo>
                  <a:lnTo>
                    <a:pt x="6187" y="33877"/>
                  </a:lnTo>
                  <a:lnTo>
                    <a:pt x="5705" y="37387"/>
                  </a:lnTo>
                  <a:lnTo>
                    <a:pt x="5266" y="40459"/>
                  </a:lnTo>
                  <a:lnTo>
                    <a:pt x="4564" y="43750"/>
                  </a:lnTo>
                  <a:lnTo>
                    <a:pt x="3730" y="47479"/>
                  </a:lnTo>
                  <a:lnTo>
                    <a:pt x="1624" y="50814"/>
                  </a:lnTo>
                  <a:lnTo>
                    <a:pt x="878" y="52262"/>
                  </a:lnTo>
                  <a:lnTo>
                    <a:pt x="834" y="52306"/>
                  </a:lnTo>
                  <a:lnTo>
                    <a:pt x="527" y="54807"/>
                  </a:lnTo>
                  <a:lnTo>
                    <a:pt x="263" y="57528"/>
                  </a:lnTo>
                  <a:lnTo>
                    <a:pt x="0" y="59415"/>
                  </a:lnTo>
                  <a:lnTo>
                    <a:pt x="0" y="59547"/>
                  </a:lnTo>
                  <a:lnTo>
                    <a:pt x="2413" y="62794"/>
                  </a:lnTo>
                  <a:lnTo>
                    <a:pt x="3774" y="64944"/>
                  </a:lnTo>
                  <a:lnTo>
                    <a:pt x="4607" y="66172"/>
                  </a:lnTo>
                  <a:lnTo>
                    <a:pt x="6275" y="68191"/>
                  </a:lnTo>
                  <a:lnTo>
                    <a:pt x="9390" y="71658"/>
                  </a:lnTo>
                  <a:lnTo>
                    <a:pt x="9434" y="71701"/>
                  </a:lnTo>
                  <a:lnTo>
                    <a:pt x="10093" y="72184"/>
                  </a:lnTo>
                  <a:lnTo>
                    <a:pt x="10751" y="72184"/>
                  </a:lnTo>
                  <a:lnTo>
                    <a:pt x="10839" y="72140"/>
                  </a:lnTo>
                  <a:lnTo>
                    <a:pt x="11804" y="70999"/>
                  </a:lnTo>
                  <a:lnTo>
                    <a:pt x="11848" y="70955"/>
                  </a:lnTo>
                  <a:lnTo>
                    <a:pt x="11848" y="70868"/>
                  </a:lnTo>
                  <a:lnTo>
                    <a:pt x="11804" y="70824"/>
                  </a:lnTo>
                  <a:lnTo>
                    <a:pt x="11804" y="70780"/>
                  </a:lnTo>
                  <a:lnTo>
                    <a:pt x="11716" y="70736"/>
                  </a:lnTo>
                  <a:lnTo>
                    <a:pt x="11584" y="70736"/>
                  </a:lnTo>
                  <a:lnTo>
                    <a:pt x="11541" y="70780"/>
                  </a:lnTo>
                  <a:lnTo>
                    <a:pt x="10619" y="71833"/>
                  </a:lnTo>
                  <a:lnTo>
                    <a:pt x="10224" y="71833"/>
                  </a:lnTo>
                  <a:lnTo>
                    <a:pt x="9654" y="71438"/>
                  </a:lnTo>
                  <a:lnTo>
                    <a:pt x="6538" y="67928"/>
                  </a:lnTo>
                  <a:lnTo>
                    <a:pt x="4915" y="65953"/>
                  </a:lnTo>
                  <a:lnTo>
                    <a:pt x="4037" y="64724"/>
                  </a:lnTo>
                  <a:lnTo>
                    <a:pt x="2677" y="62618"/>
                  </a:lnTo>
                  <a:lnTo>
                    <a:pt x="351" y="59415"/>
                  </a:lnTo>
                  <a:lnTo>
                    <a:pt x="614" y="57572"/>
                  </a:lnTo>
                  <a:lnTo>
                    <a:pt x="878" y="54851"/>
                  </a:lnTo>
                  <a:lnTo>
                    <a:pt x="1185" y="52394"/>
                  </a:lnTo>
                  <a:lnTo>
                    <a:pt x="1931" y="50990"/>
                  </a:lnTo>
                  <a:lnTo>
                    <a:pt x="4037" y="47611"/>
                  </a:lnTo>
                  <a:lnTo>
                    <a:pt x="4037" y="47567"/>
                  </a:lnTo>
                  <a:lnTo>
                    <a:pt x="4915" y="43837"/>
                  </a:lnTo>
                  <a:lnTo>
                    <a:pt x="5573" y="40546"/>
                  </a:lnTo>
                  <a:lnTo>
                    <a:pt x="6056" y="37431"/>
                  </a:lnTo>
                  <a:lnTo>
                    <a:pt x="6494" y="33920"/>
                  </a:lnTo>
                  <a:lnTo>
                    <a:pt x="7109" y="29050"/>
                  </a:lnTo>
                  <a:lnTo>
                    <a:pt x="7504" y="26987"/>
                  </a:lnTo>
                  <a:lnTo>
                    <a:pt x="8908" y="25057"/>
                  </a:lnTo>
                  <a:lnTo>
                    <a:pt x="9829" y="23740"/>
                  </a:lnTo>
                  <a:lnTo>
                    <a:pt x="10751" y="22424"/>
                  </a:lnTo>
                  <a:lnTo>
                    <a:pt x="12462" y="19747"/>
                  </a:lnTo>
                  <a:lnTo>
                    <a:pt x="14086" y="17290"/>
                  </a:lnTo>
                  <a:lnTo>
                    <a:pt x="14919" y="16061"/>
                  </a:lnTo>
                  <a:lnTo>
                    <a:pt x="15797" y="14833"/>
                  </a:lnTo>
                  <a:lnTo>
                    <a:pt x="16894" y="13604"/>
                  </a:lnTo>
                  <a:lnTo>
                    <a:pt x="19834" y="11717"/>
                  </a:lnTo>
                  <a:lnTo>
                    <a:pt x="19878" y="11717"/>
                  </a:lnTo>
                  <a:lnTo>
                    <a:pt x="21194" y="10664"/>
                  </a:lnTo>
                  <a:lnTo>
                    <a:pt x="23476" y="8777"/>
                  </a:lnTo>
                  <a:lnTo>
                    <a:pt x="26197" y="6583"/>
                  </a:lnTo>
                  <a:lnTo>
                    <a:pt x="30234" y="3336"/>
                  </a:lnTo>
                  <a:lnTo>
                    <a:pt x="34139" y="308"/>
                  </a:lnTo>
                  <a:lnTo>
                    <a:pt x="34183" y="264"/>
                  </a:lnTo>
                  <a:lnTo>
                    <a:pt x="34183" y="176"/>
                  </a:lnTo>
                  <a:lnTo>
                    <a:pt x="34183" y="133"/>
                  </a:lnTo>
                  <a:lnTo>
                    <a:pt x="34183" y="45"/>
                  </a:lnTo>
                  <a:lnTo>
                    <a:pt x="3409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1"/>
            <p:cNvSpPr/>
            <p:nvPr/>
          </p:nvSpPr>
          <p:spPr>
            <a:xfrm>
              <a:off x="1524900" y="2786725"/>
              <a:ext cx="862275" cy="1885775"/>
            </a:xfrm>
            <a:custGeom>
              <a:rect b="b" l="l" r="r" t="t"/>
              <a:pathLst>
                <a:path extrusionOk="0" h="75431" w="34491">
                  <a:moveTo>
                    <a:pt x="34272" y="1"/>
                  </a:moveTo>
                  <a:lnTo>
                    <a:pt x="34184" y="45"/>
                  </a:lnTo>
                  <a:lnTo>
                    <a:pt x="31288" y="2239"/>
                  </a:lnTo>
                  <a:lnTo>
                    <a:pt x="22555" y="9259"/>
                  </a:lnTo>
                  <a:lnTo>
                    <a:pt x="19835" y="11410"/>
                  </a:lnTo>
                  <a:lnTo>
                    <a:pt x="17509" y="12507"/>
                  </a:lnTo>
                  <a:lnTo>
                    <a:pt x="16939" y="12770"/>
                  </a:lnTo>
                  <a:lnTo>
                    <a:pt x="16456" y="13121"/>
                  </a:lnTo>
                  <a:lnTo>
                    <a:pt x="15929" y="13516"/>
                  </a:lnTo>
                  <a:lnTo>
                    <a:pt x="15447" y="13911"/>
                  </a:lnTo>
                  <a:lnTo>
                    <a:pt x="14964" y="14350"/>
                  </a:lnTo>
                  <a:lnTo>
                    <a:pt x="14481" y="14832"/>
                  </a:lnTo>
                  <a:lnTo>
                    <a:pt x="13560" y="15885"/>
                  </a:lnTo>
                  <a:lnTo>
                    <a:pt x="12726" y="17026"/>
                  </a:lnTo>
                  <a:lnTo>
                    <a:pt x="11892" y="18211"/>
                  </a:lnTo>
                  <a:lnTo>
                    <a:pt x="11059" y="19440"/>
                  </a:lnTo>
                  <a:lnTo>
                    <a:pt x="10269" y="20712"/>
                  </a:lnTo>
                  <a:lnTo>
                    <a:pt x="9479" y="21941"/>
                  </a:lnTo>
                  <a:lnTo>
                    <a:pt x="8733" y="23082"/>
                  </a:lnTo>
                  <a:lnTo>
                    <a:pt x="7943" y="24179"/>
                  </a:lnTo>
                  <a:lnTo>
                    <a:pt x="7197" y="25188"/>
                  </a:lnTo>
                  <a:lnTo>
                    <a:pt x="7153" y="25232"/>
                  </a:lnTo>
                  <a:lnTo>
                    <a:pt x="6846" y="26197"/>
                  </a:lnTo>
                  <a:lnTo>
                    <a:pt x="6846" y="26285"/>
                  </a:lnTo>
                  <a:lnTo>
                    <a:pt x="7022" y="27514"/>
                  </a:lnTo>
                  <a:lnTo>
                    <a:pt x="6320" y="33832"/>
                  </a:lnTo>
                  <a:lnTo>
                    <a:pt x="5837" y="37606"/>
                  </a:lnTo>
                  <a:lnTo>
                    <a:pt x="5398" y="40853"/>
                  </a:lnTo>
                  <a:lnTo>
                    <a:pt x="5047" y="42960"/>
                  </a:lnTo>
                  <a:lnTo>
                    <a:pt x="3950" y="47523"/>
                  </a:lnTo>
                  <a:lnTo>
                    <a:pt x="3424" y="49673"/>
                  </a:lnTo>
                  <a:lnTo>
                    <a:pt x="1712" y="52964"/>
                  </a:lnTo>
                  <a:lnTo>
                    <a:pt x="1712" y="53008"/>
                  </a:lnTo>
                  <a:lnTo>
                    <a:pt x="1230" y="56957"/>
                  </a:lnTo>
                  <a:lnTo>
                    <a:pt x="89" y="61302"/>
                  </a:lnTo>
                  <a:lnTo>
                    <a:pt x="89" y="61345"/>
                  </a:lnTo>
                  <a:lnTo>
                    <a:pt x="1" y="62355"/>
                  </a:lnTo>
                  <a:lnTo>
                    <a:pt x="45" y="62486"/>
                  </a:lnTo>
                  <a:lnTo>
                    <a:pt x="1844" y="64812"/>
                  </a:lnTo>
                  <a:lnTo>
                    <a:pt x="4740" y="68147"/>
                  </a:lnTo>
                  <a:lnTo>
                    <a:pt x="6144" y="69814"/>
                  </a:lnTo>
                  <a:lnTo>
                    <a:pt x="8250" y="72096"/>
                  </a:lnTo>
                  <a:lnTo>
                    <a:pt x="9830" y="73983"/>
                  </a:lnTo>
                  <a:lnTo>
                    <a:pt x="10927" y="75387"/>
                  </a:lnTo>
                  <a:lnTo>
                    <a:pt x="11015" y="75431"/>
                  </a:lnTo>
                  <a:lnTo>
                    <a:pt x="11147" y="75431"/>
                  </a:lnTo>
                  <a:lnTo>
                    <a:pt x="11366" y="75343"/>
                  </a:lnTo>
                  <a:lnTo>
                    <a:pt x="11454" y="75255"/>
                  </a:lnTo>
                  <a:lnTo>
                    <a:pt x="12463" y="73764"/>
                  </a:lnTo>
                  <a:lnTo>
                    <a:pt x="12507" y="73676"/>
                  </a:lnTo>
                  <a:lnTo>
                    <a:pt x="12507" y="73632"/>
                  </a:lnTo>
                  <a:lnTo>
                    <a:pt x="12463" y="73544"/>
                  </a:lnTo>
                  <a:lnTo>
                    <a:pt x="12419" y="73500"/>
                  </a:lnTo>
                  <a:lnTo>
                    <a:pt x="12244" y="73500"/>
                  </a:lnTo>
                  <a:lnTo>
                    <a:pt x="12200" y="73544"/>
                  </a:lnTo>
                  <a:lnTo>
                    <a:pt x="11190" y="75036"/>
                  </a:lnTo>
                  <a:lnTo>
                    <a:pt x="11147" y="75036"/>
                  </a:lnTo>
                  <a:lnTo>
                    <a:pt x="10093" y="73764"/>
                  </a:lnTo>
                  <a:lnTo>
                    <a:pt x="8514" y="71877"/>
                  </a:lnTo>
                  <a:lnTo>
                    <a:pt x="6407" y="69551"/>
                  </a:lnTo>
                  <a:lnTo>
                    <a:pt x="2151" y="64549"/>
                  </a:lnTo>
                  <a:lnTo>
                    <a:pt x="396" y="62311"/>
                  </a:lnTo>
                  <a:lnTo>
                    <a:pt x="440" y="61389"/>
                  </a:lnTo>
                  <a:lnTo>
                    <a:pt x="1581" y="57001"/>
                  </a:lnTo>
                  <a:lnTo>
                    <a:pt x="2063" y="53096"/>
                  </a:lnTo>
                  <a:lnTo>
                    <a:pt x="3775" y="49805"/>
                  </a:lnTo>
                  <a:lnTo>
                    <a:pt x="3775" y="49761"/>
                  </a:lnTo>
                  <a:lnTo>
                    <a:pt x="4301" y="47567"/>
                  </a:lnTo>
                  <a:lnTo>
                    <a:pt x="5398" y="43047"/>
                  </a:lnTo>
                  <a:lnTo>
                    <a:pt x="5749" y="40897"/>
                  </a:lnTo>
                  <a:lnTo>
                    <a:pt x="6188" y="37650"/>
                  </a:lnTo>
                  <a:lnTo>
                    <a:pt x="6671" y="33876"/>
                  </a:lnTo>
                  <a:lnTo>
                    <a:pt x="7373" y="27514"/>
                  </a:lnTo>
                  <a:lnTo>
                    <a:pt x="7373" y="27470"/>
                  </a:lnTo>
                  <a:lnTo>
                    <a:pt x="7197" y="26285"/>
                  </a:lnTo>
                  <a:lnTo>
                    <a:pt x="7461" y="25364"/>
                  </a:lnTo>
                  <a:lnTo>
                    <a:pt x="8250" y="24398"/>
                  </a:lnTo>
                  <a:lnTo>
                    <a:pt x="9040" y="23301"/>
                  </a:lnTo>
                  <a:lnTo>
                    <a:pt x="9786" y="22116"/>
                  </a:lnTo>
                  <a:lnTo>
                    <a:pt x="10576" y="20888"/>
                  </a:lnTo>
                  <a:lnTo>
                    <a:pt x="12156" y="18430"/>
                  </a:lnTo>
                  <a:lnTo>
                    <a:pt x="12989" y="17246"/>
                  </a:lnTo>
                  <a:lnTo>
                    <a:pt x="13823" y="16149"/>
                  </a:lnTo>
                  <a:lnTo>
                    <a:pt x="14701" y="15096"/>
                  </a:lnTo>
                  <a:lnTo>
                    <a:pt x="15184" y="14613"/>
                  </a:lnTo>
                  <a:lnTo>
                    <a:pt x="15622" y="14174"/>
                  </a:lnTo>
                  <a:lnTo>
                    <a:pt x="16105" y="13779"/>
                  </a:lnTo>
                  <a:lnTo>
                    <a:pt x="16632" y="13428"/>
                  </a:lnTo>
                  <a:lnTo>
                    <a:pt x="17114" y="13121"/>
                  </a:lnTo>
                  <a:lnTo>
                    <a:pt x="17641" y="12814"/>
                  </a:lnTo>
                  <a:lnTo>
                    <a:pt x="20010" y="11717"/>
                  </a:lnTo>
                  <a:lnTo>
                    <a:pt x="20054" y="11673"/>
                  </a:lnTo>
                  <a:lnTo>
                    <a:pt x="22775" y="9523"/>
                  </a:lnTo>
                  <a:lnTo>
                    <a:pt x="27865" y="5442"/>
                  </a:lnTo>
                  <a:lnTo>
                    <a:pt x="31507" y="2502"/>
                  </a:lnTo>
                  <a:lnTo>
                    <a:pt x="34403" y="308"/>
                  </a:lnTo>
                  <a:lnTo>
                    <a:pt x="34447" y="264"/>
                  </a:lnTo>
                  <a:lnTo>
                    <a:pt x="34491" y="176"/>
                  </a:lnTo>
                  <a:lnTo>
                    <a:pt x="34491" y="132"/>
                  </a:lnTo>
                  <a:lnTo>
                    <a:pt x="34447" y="45"/>
                  </a:lnTo>
                  <a:lnTo>
                    <a:pt x="3440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1"/>
            <p:cNvSpPr/>
            <p:nvPr/>
          </p:nvSpPr>
          <p:spPr>
            <a:xfrm>
              <a:off x="2067925" y="3861800"/>
              <a:ext cx="110825" cy="71325"/>
            </a:xfrm>
            <a:custGeom>
              <a:rect b="b" l="l" r="r" t="t"/>
              <a:pathLst>
                <a:path extrusionOk="0" h="2853" w="4433">
                  <a:moveTo>
                    <a:pt x="3116" y="351"/>
                  </a:moveTo>
                  <a:lnTo>
                    <a:pt x="3555" y="615"/>
                  </a:lnTo>
                  <a:lnTo>
                    <a:pt x="4082" y="1405"/>
                  </a:lnTo>
                  <a:lnTo>
                    <a:pt x="4038" y="2151"/>
                  </a:lnTo>
                  <a:lnTo>
                    <a:pt x="3862" y="2326"/>
                  </a:lnTo>
                  <a:lnTo>
                    <a:pt x="3511" y="2502"/>
                  </a:lnTo>
                  <a:lnTo>
                    <a:pt x="2370" y="2414"/>
                  </a:lnTo>
                  <a:lnTo>
                    <a:pt x="747" y="1887"/>
                  </a:lnTo>
                  <a:lnTo>
                    <a:pt x="352" y="1492"/>
                  </a:lnTo>
                  <a:lnTo>
                    <a:pt x="352" y="1448"/>
                  </a:lnTo>
                  <a:lnTo>
                    <a:pt x="659" y="1229"/>
                  </a:lnTo>
                  <a:lnTo>
                    <a:pt x="2107" y="439"/>
                  </a:lnTo>
                  <a:lnTo>
                    <a:pt x="3116" y="351"/>
                  </a:lnTo>
                  <a:close/>
                  <a:moveTo>
                    <a:pt x="3160" y="0"/>
                  </a:moveTo>
                  <a:lnTo>
                    <a:pt x="2063" y="88"/>
                  </a:lnTo>
                  <a:lnTo>
                    <a:pt x="1975" y="88"/>
                  </a:lnTo>
                  <a:lnTo>
                    <a:pt x="483" y="922"/>
                  </a:lnTo>
                  <a:lnTo>
                    <a:pt x="440" y="966"/>
                  </a:lnTo>
                  <a:lnTo>
                    <a:pt x="88" y="1229"/>
                  </a:lnTo>
                  <a:lnTo>
                    <a:pt x="45" y="1317"/>
                  </a:lnTo>
                  <a:lnTo>
                    <a:pt x="1" y="1361"/>
                  </a:lnTo>
                  <a:lnTo>
                    <a:pt x="1" y="1580"/>
                  </a:lnTo>
                  <a:lnTo>
                    <a:pt x="88" y="1712"/>
                  </a:lnTo>
                  <a:lnTo>
                    <a:pt x="527" y="2151"/>
                  </a:lnTo>
                  <a:lnTo>
                    <a:pt x="615" y="2194"/>
                  </a:lnTo>
                  <a:lnTo>
                    <a:pt x="2283" y="2765"/>
                  </a:lnTo>
                  <a:lnTo>
                    <a:pt x="2326" y="2765"/>
                  </a:lnTo>
                  <a:lnTo>
                    <a:pt x="3555" y="2853"/>
                  </a:lnTo>
                  <a:lnTo>
                    <a:pt x="3599" y="2853"/>
                  </a:lnTo>
                  <a:lnTo>
                    <a:pt x="4038" y="2633"/>
                  </a:lnTo>
                  <a:lnTo>
                    <a:pt x="4082" y="2589"/>
                  </a:lnTo>
                  <a:lnTo>
                    <a:pt x="4345" y="2326"/>
                  </a:lnTo>
                  <a:lnTo>
                    <a:pt x="4389" y="2238"/>
                  </a:lnTo>
                  <a:lnTo>
                    <a:pt x="4433" y="1361"/>
                  </a:lnTo>
                  <a:lnTo>
                    <a:pt x="4389" y="1273"/>
                  </a:lnTo>
                  <a:lnTo>
                    <a:pt x="3818" y="351"/>
                  </a:lnTo>
                  <a:lnTo>
                    <a:pt x="3731" y="308"/>
                  </a:lnTo>
                  <a:lnTo>
                    <a:pt x="3248" y="44"/>
                  </a:lnTo>
                  <a:lnTo>
                    <a:pt x="316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1"/>
            <p:cNvSpPr/>
            <p:nvPr/>
          </p:nvSpPr>
          <p:spPr>
            <a:xfrm>
              <a:off x="2024050" y="3843150"/>
              <a:ext cx="172250" cy="154700"/>
            </a:xfrm>
            <a:custGeom>
              <a:rect b="b" l="l" r="r" t="t"/>
              <a:pathLst>
                <a:path extrusionOk="0" h="6188" w="6890">
                  <a:moveTo>
                    <a:pt x="4915" y="395"/>
                  </a:moveTo>
                  <a:lnTo>
                    <a:pt x="5705" y="703"/>
                  </a:lnTo>
                  <a:lnTo>
                    <a:pt x="5924" y="966"/>
                  </a:lnTo>
                  <a:lnTo>
                    <a:pt x="6495" y="2589"/>
                  </a:lnTo>
                  <a:lnTo>
                    <a:pt x="6539" y="5793"/>
                  </a:lnTo>
                  <a:lnTo>
                    <a:pt x="6495" y="5837"/>
                  </a:lnTo>
                  <a:lnTo>
                    <a:pt x="6144" y="5837"/>
                  </a:lnTo>
                  <a:lnTo>
                    <a:pt x="4652" y="5486"/>
                  </a:lnTo>
                  <a:lnTo>
                    <a:pt x="2589" y="4783"/>
                  </a:lnTo>
                  <a:lnTo>
                    <a:pt x="878" y="3950"/>
                  </a:lnTo>
                  <a:lnTo>
                    <a:pt x="571" y="3599"/>
                  </a:lnTo>
                  <a:lnTo>
                    <a:pt x="352" y="2853"/>
                  </a:lnTo>
                  <a:lnTo>
                    <a:pt x="571" y="2414"/>
                  </a:lnTo>
                  <a:lnTo>
                    <a:pt x="966" y="1975"/>
                  </a:lnTo>
                  <a:lnTo>
                    <a:pt x="2677" y="1054"/>
                  </a:lnTo>
                  <a:lnTo>
                    <a:pt x="4125" y="395"/>
                  </a:lnTo>
                  <a:close/>
                  <a:moveTo>
                    <a:pt x="4915" y="0"/>
                  </a:moveTo>
                  <a:lnTo>
                    <a:pt x="4081" y="44"/>
                  </a:lnTo>
                  <a:lnTo>
                    <a:pt x="3994" y="44"/>
                  </a:lnTo>
                  <a:lnTo>
                    <a:pt x="2502" y="746"/>
                  </a:lnTo>
                  <a:lnTo>
                    <a:pt x="746" y="1712"/>
                  </a:lnTo>
                  <a:lnTo>
                    <a:pt x="703" y="1712"/>
                  </a:lnTo>
                  <a:lnTo>
                    <a:pt x="264" y="2194"/>
                  </a:lnTo>
                  <a:lnTo>
                    <a:pt x="264" y="2238"/>
                  </a:lnTo>
                  <a:lnTo>
                    <a:pt x="1" y="2765"/>
                  </a:lnTo>
                  <a:lnTo>
                    <a:pt x="1" y="2897"/>
                  </a:lnTo>
                  <a:lnTo>
                    <a:pt x="220" y="3730"/>
                  </a:lnTo>
                  <a:lnTo>
                    <a:pt x="264" y="3818"/>
                  </a:lnTo>
                  <a:lnTo>
                    <a:pt x="659" y="4213"/>
                  </a:lnTo>
                  <a:lnTo>
                    <a:pt x="703" y="4257"/>
                  </a:lnTo>
                  <a:lnTo>
                    <a:pt x="2458" y="5091"/>
                  </a:lnTo>
                  <a:lnTo>
                    <a:pt x="4564" y="5837"/>
                  </a:lnTo>
                  <a:lnTo>
                    <a:pt x="6100" y="6188"/>
                  </a:lnTo>
                  <a:lnTo>
                    <a:pt x="6626" y="6188"/>
                  </a:lnTo>
                  <a:lnTo>
                    <a:pt x="6802" y="6056"/>
                  </a:lnTo>
                  <a:lnTo>
                    <a:pt x="6890" y="6012"/>
                  </a:lnTo>
                  <a:lnTo>
                    <a:pt x="6890" y="5924"/>
                  </a:lnTo>
                  <a:lnTo>
                    <a:pt x="6846" y="2546"/>
                  </a:lnTo>
                  <a:lnTo>
                    <a:pt x="6802" y="2502"/>
                  </a:lnTo>
                  <a:lnTo>
                    <a:pt x="6232" y="834"/>
                  </a:lnTo>
                  <a:lnTo>
                    <a:pt x="6232" y="746"/>
                  </a:lnTo>
                  <a:lnTo>
                    <a:pt x="5968" y="483"/>
                  </a:lnTo>
                  <a:lnTo>
                    <a:pt x="5880" y="395"/>
                  </a:lnTo>
                  <a:lnTo>
                    <a:pt x="5003" y="44"/>
                  </a:lnTo>
                  <a:lnTo>
                    <a:pt x="491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1"/>
            <p:cNvSpPr/>
            <p:nvPr/>
          </p:nvSpPr>
          <p:spPr>
            <a:xfrm>
              <a:off x="1979075" y="3826700"/>
              <a:ext cx="240275" cy="215025"/>
            </a:xfrm>
            <a:custGeom>
              <a:rect b="b" l="l" r="r" t="t"/>
              <a:pathLst>
                <a:path extrusionOk="0" h="8601" w="9611">
                  <a:moveTo>
                    <a:pt x="6714" y="351"/>
                  </a:moveTo>
                  <a:lnTo>
                    <a:pt x="7855" y="702"/>
                  </a:lnTo>
                  <a:lnTo>
                    <a:pt x="8206" y="966"/>
                  </a:lnTo>
                  <a:lnTo>
                    <a:pt x="8864" y="3028"/>
                  </a:lnTo>
                  <a:lnTo>
                    <a:pt x="9259" y="6495"/>
                  </a:lnTo>
                  <a:lnTo>
                    <a:pt x="8952" y="7592"/>
                  </a:lnTo>
                  <a:lnTo>
                    <a:pt x="8645" y="8250"/>
                  </a:lnTo>
                  <a:lnTo>
                    <a:pt x="7987" y="8162"/>
                  </a:lnTo>
                  <a:lnTo>
                    <a:pt x="1054" y="6451"/>
                  </a:lnTo>
                  <a:lnTo>
                    <a:pt x="483" y="6144"/>
                  </a:lnTo>
                  <a:lnTo>
                    <a:pt x="395" y="5924"/>
                  </a:lnTo>
                  <a:lnTo>
                    <a:pt x="1931" y="2633"/>
                  </a:lnTo>
                  <a:lnTo>
                    <a:pt x="2545" y="2019"/>
                  </a:lnTo>
                  <a:lnTo>
                    <a:pt x="4432" y="1010"/>
                  </a:lnTo>
                  <a:lnTo>
                    <a:pt x="5837" y="395"/>
                  </a:lnTo>
                  <a:lnTo>
                    <a:pt x="6714" y="351"/>
                  </a:lnTo>
                  <a:close/>
                  <a:moveTo>
                    <a:pt x="6714" y="0"/>
                  </a:moveTo>
                  <a:lnTo>
                    <a:pt x="5793" y="44"/>
                  </a:lnTo>
                  <a:lnTo>
                    <a:pt x="5749" y="44"/>
                  </a:lnTo>
                  <a:lnTo>
                    <a:pt x="4301" y="658"/>
                  </a:lnTo>
                  <a:lnTo>
                    <a:pt x="2370" y="1712"/>
                  </a:lnTo>
                  <a:lnTo>
                    <a:pt x="2326" y="1755"/>
                  </a:lnTo>
                  <a:lnTo>
                    <a:pt x="1668" y="2414"/>
                  </a:lnTo>
                  <a:lnTo>
                    <a:pt x="1624" y="2458"/>
                  </a:lnTo>
                  <a:lnTo>
                    <a:pt x="44" y="5880"/>
                  </a:lnTo>
                  <a:lnTo>
                    <a:pt x="0" y="5924"/>
                  </a:lnTo>
                  <a:lnTo>
                    <a:pt x="44" y="6012"/>
                  </a:lnTo>
                  <a:lnTo>
                    <a:pt x="176" y="6319"/>
                  </a:lnTo>
                  <a:lnTo>
                    <a:pt x="264" y="6407"/>
                  </a:lnTo>
                  <a:lnTo>
                    <a:pt x="922" y="6758"/>
                  </a:lnTo>
                  <a:lnTo>
                    <a:pt x="966" y="6802"/>
                  </a:lnTo>
                  <a:lnTo>
                    <a:pt x="5793" y="7986"/>
                  </a:lnTo>
                  <a:lnTo>
                    <a:pt x="7899" y="8513"/>
                  </a:lnTo>
                  <a:lnTo>
                    <a:pt x="7943" y="8513"/>
                  </a:lnTo>
                  <a:lnTo>
                    <a:pt x="8733" y="8601"/>
                  </a:lnTo>
                  <a:lnTo>
                    <a:pt x="8864" y="8601"/>
                  </a:lnTo>
                  <a:lnTo>
                    <a:pt x="8908" y="8513"/>
                  </a:lnTo>
                  <a:lnTo>
                    <a:pt x="9303" y="7723"/>
                  </a:lnTo>
                  <a:lnTo>
                    <a:pt x="9610" y="6538"/>
                  </a:lnTo>
                  <a:lnTo>
                    <a:pt x="9610" y="6495"/>
                  </a:lnTo>
                  <a:lnTo>
                    <a:pt x="9215" y="2984"/>
                  </a:lnTo>
                  <a:lnTo>
                    <a:pt x="9215" y="2940"/>
                  </a:lnTo>
                  <a:lnTo>
                    <a:pt x="8513" y="834"/>
                  </a:lnTo>
                  <a:lnTo>
                    <a:pt x="8469" y="746"/>
                  </a:lnTo>
                  <a:lnTo>
                    <a:pt x="8031" y="395"/>
                  </a:lnTo>
                  <a:lnTo>
                    <a:pt x="7987" y="395"/>
                  </a:lnTo>
                  <a:lnTo>
                    <a:pt x="680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1"/>
            <p:cNvSpPr/>
            <p:nvPr/>
          </p:nvSpPr>
          <p:spPr>
            <a:xfrm>
              <a:off x="1923125" y="3808050"/>
              <a:ext cx="342300" cy="295125"/>
            </a:xfrm>
            <a:custGeom>
              <a:rect b="b" l="l" r="r" t="t"/>
              <a:pathLst>
                <a:path extrusionOk="0" h="11805" w="13692">
                  <a:moveTo>
                    <a:pt x="8952" y="351"/>
                  </a:moveTo>
                  <a:lnTo>
                    <a:pt x="10883" y="1097"/>
                  </a:lnTo>
                  <a:lnTo>
                    <a:pt x="11848" y="4213"/>
                  </a:lnTo>
                  <a:lnTo>
                    <a:pt x="12463" y="8162"/>
                  </a:lnTo>
                  <a:lnTo>
                    <a:pt x="12463" y="8206"/>
                  </a:lnTo>
                  <a:lnTo>
                    <a:pt x="13340" y="9478"/>
                  </a:lnTo>
                  <a:lnTo>
                    <a:pt x="13340" y="9917"/>
                  </a:lnTo>
                  <a:lnTo>
                    <a:pt x="12901" y="10400"/>
                  </a:lnTo>
                  <a:lnTo>
                    <a:pt x="11497" y="11146"/>
                  </a:lnTo>
                  <a:lnTo>
                    <a:pt x="10444" y="11453"/>
                  </a:lnTo>
                  <a:lnTo>
                    <a:pt x="8382" y="10663"/>
                  </a:lnTo>
                  <a:lnTo>
                    <a:pt x="8382" y="10619"/>
                  </a:lnTo>
                  <a:lnTo>
                    <a:pt x="5003" y="9829"/>
                  </a:lnTo>
                  <a:lnTo>
                    <a:pt x="1536" y="9303"/>
                  </a:lnTo>
                  <a:lnTo>
                    <a:pt x="352" y="8952"/>
                  </a:lnTo>
                  <a:lnTo>
                    <a:pt x="352" y="8689"/>
                  </a:lnTo>
                  <a:lnTo>
                    <a:pt x="571" y="8118"/>
                  </a:lnTo>
                  <a:lnTo>
                    <a:pt x="1668" y="6582"/>
                  </a:lnTo>
                  <a:lnTo>
                    <a:pt x="3028" y="4388"/>
                  </a:lnTo>
                  <a:lnTo>
                    <a:pt x="3994" y="2589"/>
                  </a:lnTo>
                  <a:lnTo>
                    <a:pt x="5310" y="1712"/>
                  </a:lnTo>
                  <a:lnTo>
                    <a:pt x="8162" y="351"/>
                  </a:lnTo>
                  <a:close/>
                  <a:moveTo>
                    <a:pt x="8075" y="0"/>
                  </a:moveTo>
                  <a:lnTo>
                    <a:pt x="5178" y="1404"/>
                  </a:lnTo>
                  <a:lnTo>
                    <a:pt x="5135" y="1404"/>
                  </a:lnTo>
                  <a:lnTo>
                    <a:pt x="3774" y="2326"/>
                  </a:lnTo>
                  <a:lnTo>
                    <a:pt x="3686" y="2370"/>
                  </a:lnTo>
                  <a:lnTo>
                    <a:pt x="2721" y="4213"/>
                  </a:lnTo>
                  <a:lnTo>
                    <a:pt x="1361" y="6407"/>
                  </a:lnTo>
                  <a:lnTo>
                    <a:pt x="264" y="7943"/>
                  </a:lnTo>
                  <a:lnTo>
                    <a:pt x="264" y="7987"/>
                  </a:lnTo>
                  <a:lnTo>
                    <a:pt x="44" y="8557"/>
                  </a:lnTo>
                  <a:lnTo>
                    <a:pt x="0" y="8601"/>
                  </a:lnTo>
                  <a:lnTo>
                    <a:pt x="0" y="9084"/>
                  </a:lnTo>
                  <a:lnTo>
                    <a:pt x="0" y="9171"/>
                  </a:lnTo>
                  <a:lnTo>
                    <a:pt x="88" y="9259"/>
                  </a:lnTo>
                  <a:lnTo>
                    <a:pt x="1449" y="9610"/>
                  </a:lnTo>
                  <a:lnTo>
                    <a:pt x="1492" y="9610"/>
                  </a:lnTo>
                  <a:lnTo>
                    <a:pt x="4959" y="10181"/>
                  </a:lnTo>
                  <a:lnTo>
                    <a:pt x="8294" y="10970"/>
                  </a:lnTo>
                  <a:lnTo>
                    <a:pt x="10400" y="11804"/>
                  </a:lnTo>
                  <a:lnTo>
                    <a:pt x="10488" y="11804"/>
                  </a:lnTo>
                  <a:lnTo>
                    <a:pt x="11585" y="11453"/>
                  </a:lnTo>
                  <a:lnTo>
                    <a:pt x="11629" y="11453"/>
                  </a:lnTo>
                  <a:lnTo>
                    <a:pt x="13121" y="10707"/>
                  </a:lnTo>
                  <a:lnTo>
                    <a:pt x="13165" y="10663"/>
                  </a:lnTo>
                  <a:lnTo>
                    <a:pt x="13647" y="10093"/>
                  </a:lnTo>
                  <a:lnTo>
                    <a:pt x="13691" y="10005"/>
                  </a:lnTo>
                  <a:lnTo>
                    <a:pt x="13691" y="9391"/>
                  </a:lnTo>
                  <a:lnTo>
                    <a:pt x="13647" y="9303"/>
                  </a:lnTo>
                  <a:lnTo>
                    <a:pt x="12770" y="8030"/>
                  </a:lnTo>
                  <a:lnTo>
                    <a:pt x="12155" y="4125"/>
                  </a:lnTo>
                  <a:lnTo>
                    <a:pt x="11190" y="922"/>
                  </a:lnTo>
                  <a:lnTo>
                    <a:pt x="11190" y="878"/>
                  </a:lnTo>
                  <a:lnTo>
                    <a:pt x="11102" y="834"/>
                  </a:lnTo>
                  <a:lnTo>
                    <a:pt x="904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1"/>
            <p:cNvSpPr/>
            <p:nvPr/>
          </p:nvSpPr>
          <p:spPr>
            <a:xfrm>
              <a:off x="1712500" y="4127275"/>
              <a:ext cx="79000" cy="51575"/>
            </a:xfrm>
            <a:custGeom>
              <a:rect b="b" l="l" r="r" t="t"/>
              <a:pathLst>
                <a:path extrusionOk="0" h="2063" w="3160">
                  <a:moveTo>
                    <a:pt x="1931" y="352"/>
                  </a:moveTo>
                  <a:lnTo>
                    <a:pt x="2502" y="527"/>
                  </a:lnTo>
                  <a:lnTo>
                    <a:pt x="2677" y="703"/>
                  </a:lnTo>
                  <a:lnTo>
                    <a:pt x="2546" y="790"/>
                  </a:lnTo>
                  <a:lnTo>
                    <a:pt x="1492" y="1317"/>
                  </a:lnTo>
                  <a:lnTo>
                    <a:pt x="351" y="1624"/>
                  </a:lnTo>
                  <a:lnTo>
                    <a:pt x="746" y="1010"/>
                  </a:lnTo>
                  <a:lnTo>
                    <a:pt x="1317" y="439"/>
                  </a:lnTo>
                  <a:lnTo>
                    <a:pt x="1931" y="352"/>
                  </a:lnTo>
                  <a:close/>
                  <a:moveTo>
                    <a:pt x="1931" y="0"/>
                  </a:moveTo>
                  <a:lnTo>
                    <a:pt x="1185" y="132"/>
                  </a:lnTo>
                  <a:lnTo>
                    <a:pt x="1097" y="176"/>
                  </a:lnTo>
                  <a:lnTo>
                    <a:pt x="483" y="790"/>
                  </a:lnTo>
                  <a:lnTo>
                    <a:pt x="44" y="1449"/>
                  </a:lnTo>
                  <a:lnTo>
                    <a:pt x="44" y="1536"/>
                  </a:lnTo>
                  <a:lnTo>
                    <a:pt x="0" y="1843"/>
                  </a:lnTo>
                  <a:lnTo>
                    <a:pt x="0" y="1931"/>
                  </a:lnTo>
                  <a:lnTo>
                    <a:pt x="44" y="2019"/>
                  </a:lnTo>
                  <a:lnTo>
                    <a:pt x="176" y="2063"/>
                  </a:lnTo>
                  <a:lnTo>
                    <a:pt x="220" y="2019"/>
                  </a:lnTo>
                  <a:lnTo>
                    <a:pt x="1580" y="1668"/>
                  </a:lnTo>
                  <a:lnTo>
                    <a:pt x="1624" y="1668"/>
                  </a:lnTo>
                  <a:lnTo>
                    <a:pt x="2677" y="1097"/>
                  </a:lnTo>
                  <a:lnTo>
                    <a:pt x="3072" y="878"/>
                  </a:lnTo>
                  <a:lnTo>
                    <a:pt x="3116" y="834"/>
                  </a:lnTo>
                  <a:lnTo>
                    <a:pt x="3160" y="746"/>
                  </a:lnTo>
                  <a:lnTo>
                    <a:pt x="3160" y="659"/>
                  </a:lnTo>
                  <a:lnTo>
                    <a:pt x="3116" y="615"/>
                  </a:lnTo>
                  <a:lnTo>
                    <a:pt x="2721" y="264"/>
                  </a:lnTo>
                  <a:lnTo>
                    <a:pt x="2633" y="220"/>
                  </a:lnTo>
                  <a:lnTo>
                    <a:pt x="201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1"/>
            <p:cNvSpPr/>
            <p:nvPr/>
          </p:nvSpPr>
          <p:spPr>
            <a:xfrm>
              <a:off x="2405800" y="1437400"/>
              <a:ext cx="928100" cy="1383375"/>
            </a:xfrm>
            <a:custGeom>
              <a:rect b="b" l="l" r="r" t="t"/>
              <a:pathLst>
                <a:path extrusionOk="0" h="55335" w="37124">
                  <a:moveTo>
                    <a:pt x="36773" y="1"/>
                  </a:moveTo>
                  <a:lnTo>
                    <a:pt x="36685" y="45"/>
                  </a:lnTo>
                  <a:lnTo>
                    <a:pt x="36641" y="89"/>
                  </a:lnTo>
                  <a:lnTo>
                    <a:pt x="36597" y="133"/>
                  </a:lnTo>
                  <a:lnTo>
                    <a:pt x="36597" y="220"/>
                  </a:lnTo>
                  <a:lnTo>
                    <a:pt x="36641" y="264"/>
                  </a:lnTo>
                  <a:lnTo>
                    <a:pt x="36685" y="396"/>
                  </a:lnTo>
                  <a:lnTo>
                    <a:pt x="36773" y="1361"/>
                  </a:lnTo>
                  <a:lnTo>
                    <a:pt x="36773" y="3204"/>
                  </a:lnTo>
                  <a:lnTo>
                    <a:pt x="36071" y="4916"/>
                  </a:lnTo>
                  <a:lnTo>
                    <a:pt x="36071" y="4959"/>
                  </a:lnTo>
                  <a:lnTo>
                    <a:pt x="35281" y="7856"/>
                  </a:lnTo>
                  <a:lnTo>
                    <a:pt x="34667" y="9962"/>
                  </a:lnTo>
                  <a:lnTo>
                    <a:pt x="34008" y="11980"/>
                  </a:lnTo>
                  <a:lnTo>
                    <a:pt x="32648" y="14745"/>
                  </a:lnTo>
                  <a:lnTo>
                    <a:pt x="31551" y="16851"/>
                  </a:lnTo>
                  <a:lnTo>
                    <a:pt x="30630" y="18957"/>
                  </a:lnTo>
                  <a:lnTo>
                    <a:pt x="29138" y="21634"/>
                  </a:lnTo>
                  <a:lnTo>
                    <a:pt x="27733" y="23872"/>
                  </a:lnTo>
                  <a:lnTo>
                    <a:pt x="26505" y="25803"/>
                  </a:lnTo>
                  <a:lnTo>
                    <a:pt x="25144" y="28216"/>
                  </a:lnTo>
                  <a:lnTo>
                    <a:pt x="25144" y="28260"/>
                  </a:lnTo>
                  <a:lnTo>
                    <a:pt x="24881" y="29094"/>
                  </a:lnTo>
                  <a:lnTo>
                    <a:pt x="24881" y="29137"/>
                  </a:lnTo>
                  <a:lnTo>
                    <a:pt x="24881" y="30059"/>
                  </a:lnTo>
                  <a:lnTo>
                    <a:pt x="25232" y="32736"/>
                  </a:lnTo>
                  <a:lnTo>
                    <a:pt x="25583" y="36290"/>
                  </a:lnTo>
                  <a:lnTo>
                    <a:pt x="25496" y="36422"/>
                  </a:lnTo>
                  <a:lnTo>
                    <a:pt x="23345" y="37694"/>
                  </a:lnTo>
                  <a:lnTo>
                    <a:pt x="21371" y="39098"/>
                  </a:lnTo>
                  <a:lnTo>
                    <a:pt x="21327" y="39098"/>
                  </a:lnTo>
                  <a:lnTo>
                    <a:pt x="19659" y="40590"/>
                  </a:lnTo>
                  <a:lnTo>
                    <a:pt x="16500" y="43048"/>
                  </a:lnTo>
                  <a:lnTo>
                    <a:pt x="16456" y="43091"/>
                  </a:lnTo>
                  <a:lnTo>
                    <a:pt x="14964" y="44583"/>
                  </a:lnTo>
                  <a:lnTo>
                    <a:pt x="12595" y="47085"/>
                  </a:lnTo>
                  <a:lnTo>
                    <a:pt x="10401" y="48313"/>
                  </a:lnTo>
                  <a:lnTo>
                    <a:pt x="8250" y="49147"/>
                  </a:lnTo>
                  <a:lnTo>
                    <a:pt x="8207" y="49147"/>
                  </a:lnTo>
                  <a:lnTo>
                    <a:pt x="6627" y="50156"/>
                  </a:lnTo>
                  <a:lnTo>
                    <a:pt x="89" y="55027"/>
                  </a:lnTo>
                  <a:lnTo>
                    <a:pt x="45" y="55071"/>
                  </a:lnTo>
                  <a:lnTo>
                    <a:pt x="1" y="55115"/>
                  </a:lnTo>
                  <a:lnTo>
                    <a:pt x="45" y="55202"/>
                  </a:lnTo>
                  <a:lnTo>
                    <a:pt x="45" y="55246"/>
                  </a:lnTo>
                  <a:lnTo>
                    <a:pt x="133" y="55334"/>
                  </a:lnTo>
                  <a:lnTo>
                    <a:pt x="176" y="55334"/>
                  </a:lnTo>
                  <a:lnTo>
                    <a:pt x="308" y="55290"/>
                  </a:lnTo>
                  <a:lnTo>
                    <a:pt x="6846" y="50463"/>
                  </a:lnTo>
                  <a:lnTo>
                    <a:pt x="8382" y="49454"/>
                  </a:lnTo>
                  <a:lnTo>
                    <a:pt x="10532" y="48620"/>
                  </a:lnTo>
                  <a:lnTo>
                    <a:pt x="10576" y="48620"/>
                  </a:lnTo>
                  <a:lnTo>
                    <a:pt x="12814" y="47348"/>
                  </a:lnTo>
                  <a:lnTo>
                    <a:pt x="12858" y="47348"/>
                  </a:lnTo>
                  <a:lnTo>
                    <a:pt x="15227" y="44803"/>
                  </a:lnTo>
                  <a:lnTo>
                    <a:pt x="16719" y="43355"/>
                  </a:lnTo>
                  <a:lnTo>
                    <a:pt x="19879" y="40854"/>
                  </a:lnTo>
                  <a:lnTo>
                    <a:pt x="21546" y="39362"/>
                  </a:lnTo>
                  <a:lnTo>
                    <a:pt x="23521" y="37957"/>
                  </a:lnTo>
                  <a:lnTo>
                    <a:pt x="25715" y="36729"/>
                  </a:lnTo>
                  <a:lnTo>
                    <a:pt x="25759" y="36641"/>
                  </a:lnTo>
                  <a:lnTo>
                    <a:pt x="25890" y="36422"/>
                  </a:lnTo>
                  <a:lnTo>
                    <a:pt x="25934" y="36334"/>
                  </a:lnTo>
                  <a:lnTo>
                    <a:pt x="25583" y="32692"/>
                  </a:lnTo>
                  <a:lnTo>
                    <a:pt x="25232" y="30015"/>
                  </a:lnTo>
                  <a:lnTo>
                    <a:pt x="25232" y="29181"/>
                  </a:lnTo>
                  <a:lnTo>
                    <a:pt x="25452" y="28391"/>
                  </a:lnTo>
                  <a:lnTo>
                    <a:pt x="26812" y="25978"/>
                  </a:lnTo>
                  <a:lnTo>
                    <a:pt x="29445" y="21809"/>
                  </a:lnTo>
                  <a:lnTo>
                    <a:pt x="30937" y="19133"/>
                  </a:lnTo>
                  <a:lnTo>
                    <a:pt x="30981" y="19133"/>
                  </a:lnTo>
                  <a:lnTo>
                    <a:pt x="31858" y="17026"/>
                  </a:lnTo>
                  <a:lnTo>
                    <a:pt x="32955" y="14920"/>
                  </a:lnTo>
                  <a:lnTo>
                    <a:pt x="34359" y="12112"/>
                  </a:lnTo>
                  <a:lnTo>
                    <a:pt x="35018" y="10050"/>
                  </a:lnTo>
                  <a:lnTo>
                    <a:pt x="35632" y="7943"/>
                  </a:lnTo>
                  <a:lnTo>
                    <a:pt x="36422" y="5047"/>
                  </a:lnTo>
                  <a:lnTo>
                    <a:pt x="37080" y="3292"/>
                  </a:lnTo>
                  <a:lnTo>
                    <a:pt x="37124" y="3248"/>
                  </a:lnTo>
                  <a:lnTo>
                    <a:pt x="37124" y="1361"/>
                  </a:lnTo>
                  <a:lnTo>
                    <a:pt x="37036" y="352"/>
                  </a:lnTo>
                  <a:lnTo>
                    <a:pt x="37036" y="264"/>
                  </a:lnTo>
                  <a:lnTo>
                    <a:pt x="36948" y="89"/>
                  </a:lnTo>
                  <a:lnTo>
                    <a:pt x="36904" y="45"/>
                  </a:lnTo>
                  <a:lnTo>
                    <a:pt x="3681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1"/>
            <p:cNvSpPr/>
            <p:nvPr/>
          </p:nvSpPr>
          <p:spPr>
            <a:xfrm>
              <a:off x="2378375" y="1436325"/>
              <a:ext cx="928100" cy="1359200"/>
            </a:xfrm>
            <a:custGeom>
              <a:rect b="b" l="l" r="r" t="t"/>
              <a:pathLst>
                <a:path extrusionOk="0" h="54368" w="37124">
                  <a:moveTo>
                    <a:pt x="36641" y="0"/>
                  </a:moveTo>
                  <a:lnTo>
                    <a:pt x="36553" y="44"/>
                  </a:lnTo>
                  <a:lnTo>
                    <a:pt x="36510" y="88"/>
                  </a:lnTo>
                  <a:lnTo>
                    <a:pt x="36510" y="132"/>
                  </a:lnTo>
                  <a:lnTo>
                    <a:pt x="36510" y="219"/>
                  </a:lnTo>
                  <a:lnTo>
                    <a:pt x="36685" y="878"/>
                  </a:lnTo>
                  <a:lnTo>
                    <a:pt x="36773" y="1316"/>
                  </a:lnTo>
                  <a:lnTo>
                    <a:pt x="36685" y="2194"/>
                  </a:lnTo>
                  <a:lnTo>
                    <a:pt x="36115" y="4169"/>
                  </a:lnTo>
                  <a:lnTo>
                    <a:pt x="35588" y="6275"/>
                  </a:lnTo>
                  <a:lnTo>
                    <a:pt x="34886" y="8776"/>
                  </a:lnTo>
                  <a:lnTo>
                    <a:pt x="34140" y="11102"/>
                  </a:lnTo>
                  <a:lnTo>
                    <a:pt x="32824" y="14042"/>
                  </a:lnTo>
                  <a:lnTo>
                    <a:pt x="31814" y="15929"/>
                  </a:lnTo>
                  <a:lnTo>
                    <a:pt x="30542" y="18693"/>
                  </a:lnTo>
                  <a:lnTo>
                    <a:pt x="29094" y="21194"/>
                  </a:lnTo>
                  <a:lnTo>
                    <a:pt x="27558" y="23652"/>
                  </a:lnTo>
                  <a:lnTo>
                    <a:pt x="26285" y="25758"/>
                  </a:lnTo>
                  <a:lnTo>
                    <a:pt x="24881" y="28171"/>
                  </a:lnTo>
                  <a:lnTo>
                    <a:pt x="22599" y="31682"/>
                  </a:lnTo>
                  <a:lnTo>
                    <a:pt x="22599" y="31769"/>
                  </a:lnTo>
                  <a:lnTo>
                    <a:pt x="22468" y="32866"/>
                  </a:lnTo>
                  <a:lnTo>
                    <a:pt x="22380" y="35631"/>
                  </a:lnTo>
                  <a:lnTo>
                    <a:pt x="22161" y="36508"/>
                  </a:lnTo>
                  <a:lnTo>
                    <a:pt x="21722" y="37254"/>
                  </a:lnTo>
                  <a:lnTo>
                    <a:pt x="20142" y="38790"/>
                  </a:lnTo>
                  <a:lnTo>
                    <a:pt x="17070" y="41335"/>
                  </a:lnTo>
                  <a:lnTo>
                    <a:pt x="17070" y="41379"/>
                  </a:lnTo>
                  <a:lnTo>
                    <a:pt x="15491" y="43047"/>
                  </a:lnTo>
                  <a:lnTo>
                    <a:pt x="13516" y="45285"/>
                  </a:lnTo>
                  <a:lnTo>
                    <a:pt x="12331" y="46294"/>
                  </a:lnTo>
                  <a:lnTo>
                    <a:pt x="11234" y="46820"/>
                  </a:lnTo>
                  <a:lnTo>
                    <a:pt x="8777" y="47742"/>
                  </a:lnTo>
                  <a:lnTo>
                    <a:pt x="8733" y="47786"/>
                  </a:lnTo>
                  <a:lnTo>
                    <a:pt x="6934" y="48927"/>
                  </a:lnTo>
                  <a:lnTo>
                    <a:pt x="2195" y="52481"/>
                  </a:lnTo>
                  <a:lnTo>
                    <a:pt x="45" y="54061"/>
                  </a:lnTo>
                  <a:lnTo>
                    <a:pt x="1" y="54104"/>
                  </a:lnTo>
                  <a:lnTo>
                    <a:pt x="1" y="54148"/>
                  </a:lnTo>
                  <a:lnTo>
                    <a:pt x="1" y="54236"/>
                  </a:lnTo>
                  <a:lnTo>
                    <a:pt x="1" y="54280"/>
                  </a:lnTo>
                  <a:lnTo>
                    <a:pt x="89" y="54324"/>
                  </a:lnTo>
                  <a:lnTo>
                    <a:pt x="176" y="54368"/>
                  </a:lnTo>
                  <a:lnTo>
                    <a:pt x="264" y="54324"/>
                  </a:lnTo>
                  <a:lnTo>
                    <a:pt x="2370" y="52788"/>
                  </a:lnTo>
                  <a:lnTo>
                    <a:pt x="5486" y="50462"/>
                  </a:lnTo>
                  <a:lnTo>
                    <a:pt x="7153" y="49190"/>
                  </a:lnTo>
                  <a:lnTo>
                    <a:pt x="8909" y="48093"/>
                  </a:lnTo>
                  <a:lnTo>
                    <a:pt x="11366" y="47128"/>
                  </a:lnTo>
                  <a:lnTo>
                    <a:pt x="12507" y="46601"/>
                  </a:lnTo>
                  <a:lnTo>
                    <a:pt x="12551" y="46601"/>
                  </a:lnTo>
                  <a:lnTo>
                    <a:pt x="13736" y="45548"/>
                  </a:lnTo>
                  <a:lnTo>
                    <a:pt x="13779" y="45548"/>
                  </a:lnTo>
                  <a:lnTo>
                    <a:pt x="15754" y="43310"/>
                  </a:lnTo>
                  <a:lnTo>
                    <a:pt x="17334" y="41599"/>
                  </a:lnTo>
                  <a:lnTo>
                    <a:pt x="20361" y="39054"/>
                  </a:lnTo>
                  <a:lnTo>
                    <a:pt x="21985" y="37474"/>
                  </a:lnTo>
                  <a:lnTo>
                    <a:pt x="22029" y="37474"/>
                  </a:lnTo>
                  <a:lnTo>
                    <a:pt x="22512" y="36640"/>
                  </a:lnTo>
                  <a:lnTo>
                    <a:pt x="22512" y="36596"/>
                  </a:lnTo>
                  <a:lnTo>
                    <a:pt x="22731" y="35675"/>
                  </a:lnTo>
                  <a:lnTo>
                    <a:pt x="22819" y="32910"/>
                  </a:lnTo>
                  <a:lnTo>
                    <a:pt x="22950" y="31813"/>
                  </a:lnTo>
                  <a:lnTo>
                    <a:pt x="25188" y="28347"/>
                  </a:lnTo>
                  <a:lnTo>
                    <a:pt x="26593" y="25933"/>
                  </a:lnTo>
                  <a:lnTo>
                    <a:pt x="27821" y="23827"/>
                  </a:lnTo>
                  <a:lnTo>
                    <a:pt x="29401" y="21370"/>
                  </a:lnTo>
                  <a:lnTo>
                    <a:pt x="30849" y="18869"/>
                  </a:lnTo>
                  <a:lnTo>
                    <a:pt x="32121" y="16104"/>
                  </a:lnTo>
                  <a:lnTo>
                    <a:pt x="33131" y="14173"/>
                  </a:lnTo>
                  <a:lnTo>
                    <a:pt x="34491" y="11233"/>
                  </a:lnTo>
                  <a:lnTo>
                    <a:pt x="35237" y="8864"/>
                  </a:lnTo>
                  <a:lnTo>
                    <a:pt x="35895" y="6363"/>
                  </a:lnTo>
                  <a:lnTo>
                    <a:pt x="36466" y="4256"/>
                  </a:lnTo>
                  <a:lnTo>
                    <a:pt x="36992" y="2282"/>
                  </a:lnTo>
                  <a:lnTo>
                    <a:pt x="37036" y="2238"/>
                  </a:lnTo>
                  <a:lnTo>
                    <a:pt x="37124" y="1316"/>
                  </a:lnTo>
                  <a:lnTo>
                    <a:pt x="37124" y="1273"/>
                  </a:lnTo>
                  <a:lnTo>
                    <a:pt x="37036" y="790"/>
                  </a:lnTo>
                  <a:lnTo>
                    <a:pt x="36861" y="132"/>
                  </a:lnTo>
                  <a:lnTo>
                    <a:pt x="36817" y="44"/>
                  </a:lnTo>
                  <a:lnTo>
                    <a:pt x="3677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1"/>
            <p:cNvSpPr/>
            <p:nvPr/>
          </p:nvSpPr>
          <p:spPr>
            <a:xfrm>
              <a:off x="2348775" y="1447275"/>
              <a:ext cx="932475" cy="1321925"/>
            </a:xfrm>
            <a:custGeom>
              <a:rect b="b" l="l" r="r" t="t"/>
              <a:pathLst>
                <a:path extrusionOk="0" h="52877" w="37299">
                  <a:moveTo>
                    <a:pt x="37079" y="1"/>
                  </a:moveTo>
                  <a:lnTo>
                    <a:pt x="36991" y="45"/>
                  </a:lnTo>
                  <a:lnTo>
                    <a:pt x="36948" y="89"/>
                  </a:lnTo>
                  <a:lnTo>
                    <a:pt x="36948" y="132"/>
                  </a:lnTo>
                  <a:lnTo>
                    <a:pt x="36860" y="703"/>
                  </a:lnTo>
                  <a:lnTo>
                    <a:pt x="35763" y="4828"/>
                  </a:lnTo>
                  <a:lnTo>
                    <a:pt x="35061" y="7504"/>
                  </a:lnTo>
                  <a:lnTo>
                    <a:pt x="34315" y="9918"/>
                  </a:lnTo>
                  <a:lnTo>
                    <a:pt x="32165" y="14525"/>
                  </a:lnTo>
                  <a:lnTo>
                    <a:pt x="31024" y="17026"/>
                  </a:lnTo>
                  <a:lnTo>
                    <a:pt x="29532" y="19615"/>
                  </a:lnTo>
                  <a:lnTo>
                    <a:pt x="26987" y="23696"/>
                  </a:lnTo>
                  <a:lnTo>
                    <a:pt x="24705" y="27645"/>
                  </a:lnTo>
                  <a:lnTo>
                    <a:pt x="23696" y="29094"/>
                  </a:lnTo>
                  <a:lnTo>
                    <a:pt x="21063" y="32648"/>
                  </a:lnTo>
                  <a:lnTo>
                    <a:pt x="21019" y="32692"/>
                  </a:lnTo>
                  <a:lnTo>
                    <a:pt x="20229" y="35017"/>
                  </a:lnTo>
                  <a:lnTo>
                    <a:pt x="18386" y="38528"/>
                  </a:lnTo>
                  <a:lnTo>
                    <a:pt x="17114" y="39888"/>
                  </a:lnTo>
                  <a:lnTo>
                    <a:pt x="14963" y="42389"/>
                  </a:lnTo>
                  <a:lnTo>
                    <a:pt x="12813" y="44627"/>
                  </a:lnTo>
                  <a:lnTo>
                    <a:pt x="9391" y="45900"/>
                  </a:lnTo>
                  <a:lnTo>
                    <a:pt x="9391" y="45944"/>
                  </a:lnTo>
                  <a:lnTo>
                    <a:pt x="7855" y="46821"/>
                  </a:lnTo>
                  <a:lnTo>
                    <a:pt x="7811" y="46865"/>
                  </a:lnTo>
                  <a:lnTo>
                    <a:pt x="6012" y="48225"/>
                  </a:lnTo>
                  <a:lnTo>
                    <a:pt x="44" y="52569"/>
                  </a:lnTo>
                  <a:lnTo>
                    <a:pt x="0" y="52613"/>
                  </a:lnTo>
                  <a:lnTo>
                    <a:pt x="0" y="52657"/>
                  </a:lnTo>
                  <a:lnTo>
                    <a:pt x="0" y="52745"/>
                  </a:lnTo>
                  <a:lnTo>
                    <a:pt x="0" y="52789"/>
                  </a:lnTo>
                  <a:lnTo>
                    <a:pt x="88" y="52833"/>
                  </a:lnTo>
                  <a:lnTo>
                    <a:pt x="176" y="52877"/>
                  </a:lnTo>
                  <a:lnTo>
                    <a:pt x="263" y="52833"/>
                  </a:lnTo>
                  <a:lnTo>
                    <a:pt x="6231" y="48489"/>
                  </a:lnTo>
                  <a:lnTo>
                    <a:pt x="8030" y="47128"/>
                  </a:lnTo>
                  <a:lnTo>
                    <a:pt x="9522" y="46251"/>
                  </a:lnTo>
                  <a:lnTo>
                    <a:pt x="12243" y="45241"/>
                  </a:lnTo>
                  <a:lnTo>
                    <a:pt x="12989" y="44934"/>
                  </a:lnTo>
                  <a:lnTo>
                    <a:pt x="13077" y="44890"/>
                  </a:lnTo>
                  <a:lnTo>
                    <a:pt x="15227" y="42653"/>
                  </a:lnTo>
                  <a:lnTo>
                    <a:pt x="17377" y="40107"/>
                  </a:lnTo>
                  <a:lnTo>
                    <a:pt x="18649" y="38747"/>
                  </a:lnTo>
                  <a:lnTo>
                    <a:pt x="18693" y="38703"/>
                  </a:lnTo>
                  <a:lnTo>
                    <a:pt x="20580" y="35193"/>
                  </a:lnTo>
                  <a:lnTo>
                    <a:pt x="20580" y="35149"/>
                  </a:lnTo>
                  <a:lnTo>
                    <a:pt x="21326" y="32823"/>
                  </a:lnTo>
                  <a:lnTo>
                    <a:pt x="23959" y="29313"/>
                  </a:lnTo>
                  <a:lnTo>
                    <a:pt x="25012" y="27821"/>
                  </a:lnTo>
                  <a:lnTo>
                    <a:pt x="27294" y="23872"/>
                  </a:lnTo>
                  <a:lnTo>
                    <a:pt x="29839" y="19791"/>
                  </a:lnTo>
                  <a:lnTo>
                    <a:pt x="31331" y="17158"/>
                  </a:lnTo>
                  <a:lnTo>
                    <a:pt x="32472" y="14701"/>
                  </a:lnTo>
                  <a:lnTo>
                    <a:pt x="34666" y="10049"/>
                  </a:lnTo>
                  <a:lnTo>
                    <a:pt x="35412" y="7592"/>
                  </a:lnTo>
                  <a:lnTo>
                    <a:pt x="36114" y="4915"/>
                  </a:lnTo>
                  <a:lnTo>
                    <a:pt x="37211" y="791"/>
                  </a:lnTo>
                  <a:lnTo>
                    <a:pt x="37211" y="747"/>
                  </a:lnTo>
                  <a:lnTo>
                    <a:pt x="37299" y="176"/>
                  </a:lnTo>
                  <a:lnTo>
                    <a:pt x="37255" y="132"/>
                  </a:lnTo>
                  <a:lnTo>
                    <a:pt x="37255" y="45"/>
                  </a:lnTo>
                  <a:lnTo>
                    <a:pt x="3721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1"/>
            <p:cNvSpPr/>
            <p:nvPr/>
          </p:nvSpPr>
          <p:spPr>
            <a:xfrm>
              <a:off x="2318050" y="1439600"/>
              <a:ext cx="942350" cy="1302175"/>
            </a:xfrm>
            <a:custGeom>
              <a:rect b="b" l="l" r="r" t="t"/>
              <a:pathLst>
                <a:path extrusionOk="0" h="52087" w="37694">
                  <a:moveTo>
                    <a:pt x="37431" y="1"/>
                  </a:moveTo>
                  <a:lnTo>
                    <a:pt x="37387" y="45"/>
                  </a:lnTo>
                  <a:lnTo>
                    <a:pt x="37343" y="132"/>
                  </a:lnTo>
                  <a:lnTo>
                    <a:pt x="37255" y="527"/>
                  </a:lnTo>
                  <a:lnTo>
                    <a:pt x="36377" y="3116"/>
                  </a:lnTo>
                  <a:lnTo>
                    <a:pt x="35763" y="5266"/>
                  </a:lnTo>
                  <a:lnTo>
                    <a:pt x="35149" y="7636"/>
                  </a:lnTo>
                  <a:lnTo>
                    <a:pt x="33876" y="11322"/>
                  </a:lnTo>
                  <a:lnTo>
                    <a:pt x="32560" y="13867"/>
                  </a:lnTo>
                  <a:lnTo>
                    <a:pt x="31551" y="16105"/>
                  </a:lnTo>
                  <a:lnTo>
                    <a:pt x="30629" y="17684"/>
                  </a:lnTo>
                  <a:lnTo>
                    <a:pt x="29708" y="19264"/>
                  </a:lnTo>
                  <a:lnTo>
                    <a:pt x="27821" y="22380"/>
                  </a:lnTo>
                  <a:lnTo>
                    <a:pt x="26504" y="24486"/>
                  </a:lnTo>
                  <a:lnTo>
                    <a:pt x="25232" y="26636"/>
                  </a:lnTo>
                  <a:lnTo>
                    <a:pt x="23959" y="28567"/>
                  </a:lnTo>
                  <a:lnTo>
                    <a:pt x="22687" y="30190"/>
                  </a:lnTo>
                  <a:lnTo>
                    <a:pt x="21283" y="31902"/>
                  </a:lnTo>
                  <a:lnTo>
                    <a:pt x="19791" y="33481"/>
                  </a:lnTo>
                  <a:lnTo>
                    <a:pt x="17684" y="35280"/>
                  </a:lnTo>
                  <a:lnTo>
                    <a:pt x="17684" y="35324"/>
                  </a:lnTo>
                  <a:lnTo>
                    <a:pt x="16763" y="36334"/>
                  </a:lnTo>
                  <a:lnTo>
                    <a:pt x="16719" y="36377"/>
                  </a:lnTo>
                  <a:lnTo>
                    <a:pt x="16149" y="37387"/>
                  </a:lnTo>
                  <a:lnTo>
                    <a:pt x="15359" y="39449"/>
                  </a:lnTo>
                  <a:lnTo>
                    <a:pt x="14437" y="41424"/>
                  </a:lnTo>
                  <a:lnTo>
                    <a:pt x="12901" y="43486"/>
                  </a:lnTo>
                  <a:lnTo>
                    <a:pt x="12331" y="43925"/>
                  </a:lnTo>
                  <a:lnTo>
                    <a:pt x="9917" y="44890"/>
                  </a:lnTo>
                  <a:lnTo>
                    <a:pt x="8338" y="45856"/>
                  </a:lnTo>
                  <a:lnTo>
                    <a:pt x="6144" y="47479"/>
                  </a:lnTo>
                  <a:lnTo>
                    <a:pt x="3599" y="49322"/>
                  </a:lnTo>
                  <a:lnTo>
                    <a:pt x="88" y="51779"/>
                  </a:lnTo>
                  <a:lnTo>
                    <a:pt x="44" y="51823"/>
                  </a:lnTo>
                  <a:lnTo>
                    <a:pt x="0" y="51867"/>
                  </a:lnTo>
                  <a:lnTo>
                    <a:pt x="0" y="51955"/>
                  </a:lnTo>
                  <a:lnTo>
                    <a:pt x="44" y="51999"/>
                  </a:lnTo>
                  <a:lnTo>
                    <a:pt x="88" y="52043"/>
                  </a:lnTo>
                  <a:lnTo>
                    <a:pt x="176" y="52087"/>
                  </a:lnTo>
                  <a:lnTo>
                    <a:pt x="308" y="52043"/>
                  </a:lnTo>
                  <a:lnTo>
                    <a:pt x="3818" y="49585"/>
                  </a:lnTo>
                  <a:lnTo>
                    <a:pt x="6319" y="47786"/>
                  </a:lnTo>
                  <a:lnTo>
                    <a:pt x="8513" y="46163"/>
                  </a:lnTo>
                  <a:lnTo>
                    <a:pt x="10049" y="45197"/>
                  </a:lnTo>
                  <a:lnTo>
                    <a:pt x="12506" y="44232"/>
                  </a:lnTo>
                  <a:lnTo>
                    <a:pt x="12506" y="44188"/>
                  </a:lnTo>
                  <a:lnTo>
                    <a:pt x="13121" y="43749"/>
                  </a:lnTo>
                  <a:lnTo>
                    <a:pt x="13165" y="43705"/>
                  </a:lnTo>
                  <a:lnTo>
                    <a:pt x="14744" y="41599"/>
                  </a:lnTo>
                  <a:lnTo>
                    <a:pt x="14744" y="41555"/>
                  </a:lnTo>
                  <a:lnTo>
                    <a:pt x="15666" y="39581"/>
                  </a:lnTo>
                  <a:lnTo>
                    <a:pt x="16456" y="37562"/>
                  </a:lnTo>
                  <a:lnTo>
                    <a:pt x="17026" y="36553"/>
                  </a:lnTo>
                  <a:lnTo>
                    <a:pt x="17948" y="35544"/>
                  </a:lnTo>
                  <a:lnTo>
                    <a:pt x="20054" y="33745"/>
                  </a:lnTo>
                  <a:lnTo>
                    <a:pt x="21546" y="32121"/>
                  </a:lnTo>
                  <a:lnTo>
                    <a:pt x="22950" y="30410"/>
                  </a:lnTo>
                  <a:lnTo>
                    <a:pt x="24223" y="28742"/>
                  </a:lnTo>
                  <a:lnTo>
                    <a:pt x="25539" y="26855"/>
                  </a:lnTo>
                  <a:lnTo>
                    <a:pt x="26811" y="24661"/>
                  </a:lnTo>
                  <a:lnTo>
                    <a:pt x="28128" y="22555"/>
                  </a:lnTo>
                  <a:lnTo>
                    <a:pt x="30015" y="19440"/>
                  </a:lnTo>
                  <a:lnTo>
                    <a:pt x="30936" y="17860"/>
                  </a:lnTo>
                  <a:lnTo>
                    <a:pt x="31858" y="16236"/>
                  </a:lnTo>
                  <a:lnTo>
                    <a:pt x="32911" y="14042"/>
                  </a:lnTo>
                  <a:lnTo>
                    <a:pt x="34183" y="11453"/>
                  </a:lnTo>
                  <a:lnTo>
                    <a:pt x="35456" y="7724"/>
                  </a:lnTo>
                  <a:lnTo>
                    <a:pt x="36114" y="5354"/>
                  </a:lnTo>
                  <a:lnTo>
                    <a:pt x="36685" y="3248"/>
                  </a:lnTo>
                  <a:lnTo>
                    <a:pt x="37606" y="615"/>
                  </a:lnTo>
                  <a:lnTo>
                    <a:pt x="37694" y="176"/>
                  </a:lnTo>
                  <a:lnTo>
                    <a:pt x="37694" y="132"/>
                  </a:lnTo>
                  <a:lnTo>
                    <a:pt x="37694" y="45"/>
                  </a:lnTo>
                  <a:lnTo>
                    <a:pt x="3765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1"/>
            <p:cNvSpPr/>
            <p:nvPr/>
          </p:nvSpPr>
          <p:spPr>
            <a:xfrm>
              <a:off x="2259900" y="1412175"/>
              <a:ext cx="956625" cy="1275850"/>
            </a:xfrm>
            <a:custGeom>
              <a:rect b="b" l="l" r="r" t="t"/>
              <a:pathLst>
                <a:path extrusionOk="0" h="51034" w="38265">
                  <a:moveTo>
                    <a:pt x="38001" y="1"/>
                  </a:moveTo>
                  <a:lnTo>
                    <a:pt x="37957" y="45"/>
                  </a:lnTo>
                  <a:lnTo>
                    <a:pt x="37914" y="88"/>
                  </a:lnTo>
                  <a:lnTo>
                    <a:pt x="37299" y="1888"/>
                  </a:lnTo>
                  <a:lnTo>
                    <a:pt x="36334" y="4082"/>
                  </a:lnTo>
                  <a:lnTo>
                    <a:pt x="36334" y="4125"/>
                  </a:lnTo>
                  <a:lnTo>
                    <a:pt x="35588" y="6714"/>
                  </a:lnTo>
                  <a:lnTo>
                    <a:pt x="34623" y="10049"/>
                  </a:lnTo>
                  <a:lnTo>
                    <a:pt x="32999" y="13604"/>
                  </a:lnTo>
                  <a:lnTo>
                    <a:pt x="32121" y="15315"/>
                  </a:lnTo>
                  <a:lnTo>
                    <a:pt x="29313" y="20142"/>
                  </a:lnTo>
                  <a:lnTo>
                    <a:pt x="27865" y="22467"/>
                  </a:lnTo>
                  <a:lnTo>
                    <a:pt x="26636" y="24530"/>
                  </a:lnTo>
                  <a:lnTo>
                    <a:pt x="24442" y="27909"/>
                  </a:lnTo>
                  <a:lnTo>
                    <a:pt x="22819" y="29927"/>
                  </a:lnTo>
                  <a:lnTo>
                    <a:pt x="21853" y="31112"/>
                  </a:lnTo>
                  <a:lnTo>
                    <a:pt x="20932" y="32077"/>
                  </a:lnTo>
                  <a:lnTo>
                    <a:pt x="20010" y="32955"/>
                  </a:lnTo>
                  <a:lnTo>
                    <a:pt x="19133" y="33701"/>
                  </a:lnTo>
                  <a:lnTo>
                    <a:pt x="18211" y="34403"/>
                  </a:lnTo>
                  <a:lnTo>
                    <a:pt x="17246" y="35017"/>
                  </a:lnTo>
                  <a:lnTo>
                    <a:pt x="15096" y="36377"/>
                  </a:lnTo>
                  <a:lnTo>
                    <a:pt x="13472" y="37343"/>
                  </a:lnTo>
                  <a:lnTo>
                    <a:pt x="11103" y="39010"/>
                  </a:lnTo>
                  <a:lnTo>
                    <a:pt x="11059" y="39010"/>
                  </a:lnTo>
                  <a:lnTo>
                    <a:pt x="9347" y="40590"/>
                  </a:lnTo>
                  <a:lnTo>
                    <a:pt x="9303" y="40634"/>
                  </a:lnTo>
                  <a:lnTo>
                    <a:pt x="8163" y="42652"/>
                  </a:lnTo>
                  <a:lnTo>
                    <a:pt x="5793" y="46645"/>
                  </a:lnTo>
                  <a:lnTo>
                    <a:pt x="4959" y="47304"/>
                  </a:lnTo>
                  <a:lnTo>
                    <a:pt x="2897" y="48708"/>
                  </a:lnTo>
                  <a:lnTo>
                    <a:pt x="45" y="50726"/>
                  </a:lnTo>
                  <a:lnTo>
                    <a:pt x="1" y="50770"/>
                  </a:lnTo>
                  <a:lnTo>
                    <a:pt x="1" y="50858"/>
                  </a:lnTo>
                  <a:lnTo>
                    <a:pt x="1" y="50902"/>
                  </a:lnTo>
                  <a:lnTo>
                    <a:pt x="1" y="50990"/>
                  </a:lnTo>
                  <a:lnTo>
                    <a:pt x="89" y="51033"/>
                  </a:lnTo>
                  <a:lnTo>
                    <a:pt x="264" y="51033"/>
                  </a:lnTo>
                  <a:lnTo>
                    <a:pt x="3116" y="48971"/>
                  </a:lnTo>
                  <a:lnTo>
                    <a:pt x="5179" y="47611"/>
                  </a:lnTo>
                  <a:lnTo>
                    <a:pt x="6056" y="46909"/>
                  </a:lnTo>
                  <a:lnTo>
                    <a:pt x="6100" y="46865"/>
                  </a:lnTo>
                  <a:lnTo>
                    <a:pt x="8470" y="42828"/>
                  </a:lnTo>
                  <a:lnTo>
                    <a:pt x="9611" y="40809"/>
                  </a:lnTo>
                  <a:lnTo>
                    <a:pt x="11278" y="39317"/>
                  </a:lnTo>
                  <a:lnTo>
                    <a:pt x="13692" y="37650"/>
                  </a:lnTo>
                  <a:lnTo>
                    <a:pt x="15271" y="36685"/>
                  </a:lnTo>
                  <a:lnTo>
                    <a:pt x="17421" y="35324"/>
                  </a:lnTo>
                  <a:lnTo>
                    <a:pt x="18431" y="34666"/>
                  </a:lnTo>
                  <a:lnTo>
                    <a:pt x="19352" y="33964"/>
                  </a:lnTo>
                  <a:lnTo>
                    <a:pt x="20230" y="33218"/>
                  </a:lnTo>
                  <a:lnTo>
                    <a:pt x="21151" y="32340"/>
                  </a:lnTo>
                  <a:lnTo>
                    <a:pt x="22117" y="31331"/>
                  </a:lnTo>
                  <a:lnTo>
                    <a:pt x="23126" y="30146"/>
                  </a:lnTo>
                  <a:lnTo>
                    <a:pt x="24706" y="28084"/>
                  </a:lnTo>
                  <a:lnTo>
                    <a:pt x="26943" y="24705"/>
                  </a:lnTo>
                  <a:lnTo>
                    <a:pt x="28172" y="22643"/>
                  </a:lnTo>
                  <a:lnTo>
                    <a:pt x="29620" y="20317"/>
                  </a:lnTo>
                  <a:lnTo>
                    <a:pt x="32429" y="15490"/>
                  </a:lnTo>
                  <a:lnTo>
                    <a:pt x="33306" y="13735"/>
                  </a:lnTo>
                  <a:lnTo>
                    <a:pt x="34974" y="10181"/>
                  </a:lnTo>
                  <a:lnTo>
                    <a:pt x="34974" y="10137"/>
                  </a:lnTo>
                  <a:lnTo>
                    <a:pt x="35895" y="6802"/>
                  </a:lnTo>
                  <a:lnTo>
                    <a:pt x="36685" y="4213"/>
                  </a:lnTo>
                  <a:lnTo>
                    <a:pt x="37606" y="2019"/>
                  </a:lnTo>
                  <a:lnTo>
                    <a:pt x="38221" y="220"/>
                  </a:lnTo>
                  <a:lnTo>
                    <a:pt x="38265" y="132"/>
                  </a:lnTo>
                  <a:lnTo>
                    <a:pt x="38221" y="88"/>
                  </a:lnTo>
                  <a:lnTo>
                    <a:pt x="38177" y="45"/>
                  </a:lnTo>
                  <a:lnTo>
                    <a:pt x="3813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1"/>
            <p:cNvSpPr/>
            <p:nvPr/>
          </p:nvSpPr>
          <p:spPr>
            <a:xfrm>
              <a:off x="2230300" y="1375975"/>
              <a:ext cx="970875" cy="1286825"/>
            </a:xfrm>
            <a:custGeom>
              <a:rect b="b" l="l" r="r" t="t"/>
              <a:pathLst>
                <a:path extrusionOk="0" h="51473" w="38835">
                  <a:moveTo>
                    <a:pt x="38659" y="1"/>
                  </a:moveTo>
                  <a:lnTo>
                    <a:pt x="38571" y="45"/>
                  </a:lnTo>
                  <a:lnTo>
                    <a:pt x="38527" y="88"/>
                  </a:lnTo>
                  <a:lnTo>
                    <a:pt x="38527" y="132"/>
                  </a:lnTo>
                  <a:lnTo>
                    <a:pt x="38220" y="1185"/>
                  </a:lnTo>
                  <a:lnTo>
                    <a:pt x="37255" y="3511"/>
                  </a:lnTo>
                  <a:lnTo>
                    <a:pt x="36158" y="6144"/>
                  </a:lnTo>
                  <a:lnTo>
                    <a:pt x="36114" y="6144"/>
                  </a:lnTo>
                  <a:lnTo>
                    <a:pt x="34710" y="11058"/>
                  </a:lnTo>
                  <a:lnTo>
                    <a:pt x="32954" y="14876"/>
                  </a:lnTo>
                  <a:lnTo>
                    <a:pt x="31111" y="18079"/>
                  </a:lnTo>
                  <a:lnTo>
                    <a:pt x="29049" y="21678"/>
                  </a:lnTo>
                  <a:lnTo>
                    <a:pt x="27996" y="23433"/>
                  </a:lnTo>
                  <a:lnTo>
                    <a:pt x="26943" y="25188"/>
                  </a:lnTo>
                  <a:lnTo>
                    <a:pt x="25802" y="26855"/>
                  </a:lnTo>
                  <a:lnTo>
                    <a:pt x="24661" y="28523"/>
                  </a:lnTo>
                  <a:lnTo>
                    <a:pt x="23476" y="30059"/>
                  </a:lnTo>
                  <a:lnTo>
                    <a:pt x="22862" y="30805"/>
                  </a:lnTo>
                  <a:lnTo>
                    <a:pt x="22204" y="31507"/>
                  </a:lnTo>
                  <a:lnTo>
                    <a:pt x="18869" y="34578"/>
                  </a:lnTo>
                  <a:lnTo>
                    <a:pt x="14919" y="37167"/>
                  </a:lnTo>
                  <a:lnTo>
                    <a:pt x="10882" y="39888"/>
                  </a:lnTo>
                  <a:lnTo>
                    <a:pt x="9083" y="41160"/>
                  </a:lnTo>
                  <a:lnTo>
                    <a:pt x="6714" y="42565"/>
                  </a:lnTo>
                  <a:lnTo>
                    <a:pt x="4169" y="43925"/>
                  </a:lnTo>
                  <a:lnTo>
                    <a:pt x="4125" y="43969"/>
                  </a:lnTo>
                  <a:lnTo>
                    <a:pt x="3774" y="44408"/>
                  </a:lnTo>
                  <a:lnTo>
                    <a:pt x="3774" y="44495"/>
                  </a:lnTo>
                  <a:lnTo>
                    <a:pt x="3247" y="45856"/>
                  </a:lnTo>
                  <a:lnTo>
                    <a:pt x="2370" y="48225"/>
                  </a:lnTo>
                  <a:lnTo>
                    <a:pt x="1316" y="50024"/>
                  </a:lnTo>
                  <a:lnTo>
                    <a:pt x="44" y="51165"/>
                  </a:lnTo>
                  <a:lnTo>
                    <a:pt x="44" y="51209"/>
                  </a:lnTo>
                  <a:lnTo>
                    <a:pt x="0" y="51297"/>
                  </a:lnTo>
                  <a:lnTo>
                    <a:pt x="0" y="51341"/>
                  </a:lnTo>
                  <a:lnTo>
                    <a:pt x="44" y="51428"/>
                  </a:lnTo>
                  <a:lnTo>
                    <a:pt x="132" y="51428"/>
                  </a:lnTo>
                  <a:lnTo>
                    <a:pt x="176" y="51472"/>
                  </a:lnTo>
                  <a:lnTo>
                    <a:pt x="307" y="51428"/>
                  </a:lnTo>
                  <a:lnTo>
                    <a:pt x="1580" y="50244"/>
                  </a:lnTo>
                  <a:lnTo>
                    <a:pt x="1624" y="50200"/>
                  </a:lnTo>
                  <a:lnTo>
                    <a:pt x="2677" y="48401"/>
                  </a:lnTo>
                  <a:lnTo>
                    <a:pt x="2721" y="48357"/>
                  </a:lnTo>
                  <a:lnTo>
                    <a:pt x="3598" y="45987"/>
                  </a:lnTo>
                  <a:lnTo>
                    <a:pt x="4081" y="44627"/>
                  </a:lnTo>
                  <a:lnTo>
                    <a:pt x="4388" y="44232"/>
                  </a:lnTo>
                  <a:lnTo>
                    <a:pt x="6889" y="42872"/>
                  </a:lnTo>
                  <a:lnTo>
                    <a:pt x="9303" y="41424"/>
                  </a:lnTo>
                  <a:lnTo>
                    <a:pt x="11102" y="40151"/>
                  </a:lnTo>
                  <a:lnTo>
                    <a:pt x="15139" y="37431"/>
                  </a:lnTo>
                  <a:lnTo>
                    <a:pt x="19088" y="34842"/>
                  </a:lnTo>
                  <a:lnTo>
                    <a:pt x="22467" y="31770"/>
                  </a:lnTo>
                  <a:lnTo>
                    <a:pt x="23081" y="31024"/>
                  </a:lnTo>
                  <a:lnTo>
                    <a:pt x="23739" y="30278"/>
                  </a:lnTo>
                  <a:lnTo>
                    <a:pt x="24924" y="28742"/>
                  </a:lnTo>
                  <a:lnTo>
                    <a:pt x="26109" y="27075"/>
                  </a:lnTo>
                  <a:lnTo>
                    <a:pt x="27206" y="25363"/>
                  </a:lnTo>
                  <a:lnTo>
                    <a:pt x="28303" y="23608"/>
                  </a:lnTo>
                  <a:lnTo>
                    <a:pt x="29356" y="21853"/>
                  </a:lnTo>
                  <a:lnTo>
                    <a:pt x="31419" y="18255"/>
                  </a:lnTo>
                  <a:lnTo>
                    <a:pt x="33261" y="15008"/>
                  </a:lnTo>
                  <a:lnTo>
                    <a:pt x="35061" y="11190"/>
                  </a:lnTo>
                  <a:lnTo>
                    <a:pt x="35061" y="11146"/>
                  </a:lnTo>
                  <a:lnTo>
                    <a:pt x="36465" y="6276"/>
                  </a:lnTo>
                  <a:lnTo>
                    <a:pt x="37606" y="3643"/>
                  </a:lnTo>
                  <a:lnTo>
                    <a:pt x="38571" y="1317"/>
                  </a:lnTo>
                  <a:lnTo>
                    <a:pt x="38571" y="1273"/>
                  </a:lnTo>
                  <a:lnTo>
                    <a:pt x="38834" y="220"/>
                  </a:lnTo>
                  <a:lnTo>
                    <a:pt x="38834" y="176"/>
                  </a:lnTo>
                  <a:lnTo>
                    <a:pt x="38834" y="88"/>
                  </a:lnTo>
                  <a:lnTo>
                    <a:pt x="38790" y="45"/>
                  </a:lnTo>
                  <a:lnTo>
                    <a:pt x="3870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1"/>
            <p:cNvSpPr/>
            <p:nvPr/>
          </p:nvSpPr>
          <p:spPr>
            <a:xfrm>
              <a:off x="2174350" y="1371600"/>
              <a:ext cx="1005975" cy="1239625"/>
            </a:xfrm>
            <a:custGeom>
              <a:rect b="b" l="l" r="r" t="t"/>
              <a:pathLst>
                <a:path extrusionOk="0" h="49585" w="40239">
                  <a:moveTo>
                    <a:pt x="40063" y="0"/>
                  </a:moveTo>
                  <a:lnTo>
                    <a:pt x="39975" y="44"/>
                  </a:lnTo>
                  <a:lnTo>
                    <a:pt x="39931" y="88"/>
                  </a:lnTo>
                  <a:lnTo>
                    <a:pt x="39888" y="132"/>
                  </a:lnTo>
                  <a:lnTo>
                    <a:pt x="39185" y="1799"/>
                  </a:lnTo>
                  <a:lnTo>
                    <a:pt x="36991" y="6933"/>
                  </a:lnTo>
                  <a:lnTo>
                    <a:pt x="36991" y="6977"/>
                  </a:lnTo>
                  <a:lnTo>
                    <a:pt x="36509" y="8645"/>
                  </a:lnTo>
                  <a:lnTo>
                    <a:pt x="35587" y="11541"/>
                  </a:lnTo>
                  <a:lnTo>
                    <a:pt x="33613" y="15358"/>
                  </a:lnTo>
                  <a:lnTo>
                    <a:pt x="32735" y="16894"/>
                  </a:lnTo>
                  <a:lnTo>
                    <a:pt x="31901" y="18430"/>
                  </a:lnTo>
                  <a:lnTo>
                    <a:pt x="30146" y="21370"/>
                  </a:lnTo>
                  <a:lnTo>
                    <a:pt x="28303" y="24310"/>
                  </a:lnTo>
                  <a:lnTo>
                    <a:pt x="26328" y="27338"/>
                  </a:lnTo>
                  <a:lnTo>
                    <a:pt x="23388" y="30936"/>
                  </a:lnTo>
                  <a:lnTo>
                    <a:pt x="20273" y="33700"/>
                  </a:lnTo>
                  <a:lnTo>
                    <a:pt x="16587" y="36157"/>
                  </a:lnTo>
                  <a:lnTo>
                    <a:pt x="14393" y="37562"/>
                  </a:lnTo>
                  <a:lnTo>
                    <a:pt x="12638" y="38746"/>
                  </a:lnTo>
                  <a:lnTo>
                    <a:pt x="10663" y="40194"/>
                  </a:lnTo>
                  <a:lnTo>
                    <a:pt x="8645" y="41379"/>
                  </a:lnTo>
                  <a:lnTo>
                    <a:pt x="6143" y="42652"/>
                  </a:lnTo>
                  <a:lnTo>
                    <a:pt x="6143" y="42696"/>
                  </a:lnTo>
                  <a:lnTo>
                    <a:pt x="5046" y="43398"/>
                  </a:lnTo>
                  <a:lnTo>
                    <a:pt x="5046" y="43442"/>
                  </a:lnTo>
                  <a:lnTo>
                    <a:pt x="1799" y="46118"/>
                  </a:lnTo>
                  <a:lnTo>
                    <a:pt x="1799" y="46162"/>
                  </a:lnTo>
                  <a:lnTo>
                    <a:pt x="1185" y="46864"/>
                  </a:lnTo>
                  <a:lnTo>
                    <a:pt x="1141" y="46908"/>
                  </a:lnTo>
                  <a:lnTo>
                    <a:pt x="0" y="49365"/>
                  </a:lnTo>
                  <a:lnTo>
                    <a:pt x="0" y="49409"/>
                  </a:lnTo>
                  <a:lnTo>
                    <a:pt x="0" y="49497"/>
                  </a:lnTo>
                  <a:lnTo>
                    <a:pt x="44" y="49541"/>
                  </a:lnTo>
                  <a:lnTo>
                    <a:pt x="88" y="49585"/>
                  </a:lnTo>
                  <a:lnTo>
                    <a:pt x="263" y="49585"/>
                  </a:lnTo>
                  <a:lnTo>
                    <a:pt x="307" y="49497"/>
                  </a:lnTo>
                  <a:lnTo>
                    <a:pt x="1448" y="47084"/>
                  </a:lnTo>
                  <a:lnTo>
                    <a:pt x="2019" y="46382"/>
                  </a:lnTo>
                  <a:lnTo>
                    <a:pt x="5266" y="43705"/>
                  </a:lnTo>
                  <a:lnTo>
                    <a:pt x="6319" y="42959"/>
                  </a:lnTo>
                  <a:lnTo>
                    <a:pt x="8820" y="41686"/>
                  </a:lnTo>
                  <a:lnTo>
                    <a:pt x="10839" y="40502"/>
                  </a:lnTo>
                  <a:lnTo>
                    <a:pt x="12813" y="39054"/>
                  </a:lnTo>
                  <a:lnTo>
                    <a:pt x="14612" y="37869"/>
                  </a:lnTo>
                  <a:lnTo>
                    <a:pt x="16806" y="36421"/>
                  </a:lnTo>
                  <a:lnTo>
                    <a:pt x="20448" y="34007"/>
                  </a:lnTo>
                  <a:lnTo>
                    <a:pt x="20492" y="33963"/>
                  </a:lnTo>
                  <a:lnTo>
                    <a:pt x="23608" y="31155"/>
                  </a:lnTo>
                  <a:lnTo>
                    <a:pt x="23652" y="31155"/>
                  </a:lnTo>
                  <a:lnTo>
                    <a:pt x="26592" y="27557"/>
                  </a:lnTo>
                  <a:lnTo>
                    <a:pt x="26636" y="27557"/>
                  </a:lnTo>
                  <a:lnTo>
                    <a:pt x="28610" y="24529"/>
                  </a:lnTo>
                  <a:lnTo>
                    <a:pt x="30453" y="21545"/>
                  </a:lnTo>
                  <a:lnTo>
                    <a:pt x="32208" y="18605"/>
                  </a:lnTo>
                  <a:lnTo>
                    <a:pt x="33042" y="17070"/>
                  </a:lnTo>
                  <a:lnTo>
                    <a:pt x="33920" y="15534"/>
                  </a:lnTo>
                  <a:lnTo>
                    <a:pt x="35894" y="11672"/>
                  </a:lnTo>
                  <a:lnTo>
                    <a:pt x="35938" y="11628"/>
                  </a:lnTo>
                  <a:lnTo>
                    <a:pt x="36816" y="8732"/>
                  </a:lnTo>
                  <a:lnTo>
                    <a:pt x="37342" y="7065"/>
                  </a:lnTo>
                  <a:lnTo>
                    <a:pt x="39536" y="1931"/>
                  </a:lnTo>
                  <a:lnTo>
                    <a:pt x="40195" y="263"/>
                  </a:lnTo>
                  <a:lnTo>
                    <a:pt x="40239" y="176"/>
                  </a:lnTo>
                  <a:lnTo>
                    <a:pt x="40195" y="132"/>
                  </a:lnTo>
                  <a:lnTo>
                    <a:pt x="40195" y="88"/>
                  </a:lnTo>
                  <a:lnTo>
                    <a:pt x="40107" y="44"/>
                  </a:lnTo>
                  <a:lnTo>
                    <a:pt x="4006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1"/>
            <p:cNvSpPr/>
            <p:nvPr/>
          </p:nvSpPr>
          <p:spPr>
            <a:xfrm>
              <a:off x="2110725" y="1407800"/>
              <a:ext cx="1024625" cy="1147475"/>
            </a:xfrm>
            <a:custGeom>
              <a:rect b="b" l="l" r="r" t="t"/>
              <a:pathLst>
                <a:path extrusionOk="0" h="45899" w="40985">
                  <a:moveTo>
                    <a:pt x="40809" y="0"/>
                  </a:moveTo>
                  <a:lnTo>
                    <a:pt x="40765" y="44"/>
                  </a:lnTo>
                  <a:lnTo>
                    <a:pt x="40677" y="88"/>
                  </a:lnTo>
                  <a:lnTo>
                    <a:pt x="40633" y="132"/>
                  </a:lnTo>
                  <a:lnTo>
                    <a:pt x="39887" y="2063"/>
                  </a:lnTo>
                  <a:lnTo>
                    <a:pt x="38966" y="4300"/>
                  </a:lnTo>
                  <a:lnTo>
                    <a:pt x="37957" y="6670"/>
                  </a:lnTo>
                  <a:lnTo>
                    <a:pt x="37342" y="8952"/>
                  </a:lnTo>
                  <a:lnTo>
                    <a:pt x="36465" y="10795"/>
                  </a:lnTo>
                  <a:lnTo>
                    <a:pt x="32559" y="17772"/>
                  </a:lnTo>
                  <a:lnTo>
                    <a:pt x="30936" y="20448"/>
                  </a:lnTo>
                  <a:lnTo>
                    <a:pt x="29488" y="22642"/>
                  </a:lnTo>
                  <a:lnTo>
                    <a:pt x="26899" y="26328"/>
                  </a:lnTo>
                  <a:lnTo>
                    <a:pt x="25363" y="28171"/>
                  </a:lnTo>
                  <a:lnTo>
                    <a:pt x="23608" y="29795"/>
                  </a:lnTo>
                  <a:lnTo>
                    <a:pt x="21545" y="31506"/>
                  </a:lnTo>
                  <a:lnTo>
                    <a:pt x="19571" y="32910"/>
                  </a:lnTo>
                  <a:lnTo>
                    <a:pt x="17421" y="34271"/>
                  </a:lnTo>
                  <a:lnTo>
                    <a:pt x="15270" y="35675"/>
                  </a:lnTo>
                  <a:lnTo>
                    <a:pt x="13384" y="36991"/>
                  </a:lnTo>
                  <a:lnTo>
                    <a:pt x="11453" y="38264"/>
                  </a:lnTo>
                  <a:lnTo>
                    <a:pt x="9083" y="39536"/>
                  </a:lnTo>
                  <a:lnTo>
                    <a:pt x="7109" y="40721"/>
                  </a:lnTo>
                  <a:lnTo>
                    <a:pt x="7065" y="40721"/>
                  </a:lnTo>
                  <a:lnTo>
                    <a:pt x="5046" y="42476"/>
                  </a:lnTo>
                  <a:lnTo>
                    <a:pt x="3159" y="43705"/>
                  </a:lnTo>
                  <a:lnTo>
                    <a:pt x="88" y="45592"/>
                  </a:lnTo>
                  <a:lnTo>
                    <a:pt x="44" y="45636"/>
                  </a:lnTo>
                  <a:lnTo>
                    <a:pt x="44" y="45680"/>
                  </a:lnTo>
                  <a:lnTo>
                    <a:pt x="0" y="45767"/>
                  </a:lnTo>
                  <a:lnTo>
                    <a:pt x="44" y="45811"/>
                  </a:lnTo>
                  <a:lnTo>
                    <a:pt x="132" y="45899"/>
                  </a:lnTo>
                  <a:lnTo>
                    <a:pt x="176" y="45899"/>
                  </a:lnTo>
                  <a:lnTo>
                    <a:pt x="307" y="45855"/>
                  </a:lnTo>
                  <a:lnTo>
                    <a:pt x="3335" y="43968"/>
                  </a:lnTo>
                  <a:lnTo>
                    <a:pt x="5266" y="42783"/>
                  </a:lnTo>
                  <a:lnTo>
                    <a:pt x="5266" y="42740"/>
                  </a:lnTo>
                  <a:lnTo>
                    <a:pt x="7284" y="41028"/>
                  </a:lnTo>
                  <a:lnTo>
                    <a:pt x="9259" y="39843"/>
                  </a:lnTo>
                  <a:lnTo>
                    <a:pt x="11628" y="38527"/>
                  </a:lnTo>
                  <a:lnTo>
                    <a:pt x="13603" y="37255"/>
                  </a:lnTo>
                  <a:lnTo>
                    <a:pt x="15490" y="35982"/>
                  </a:lnTo>
                  <a:lnTo>
                    <a:pt x="17640" y="34534"/>
                  </a:lnTo>
                  <a:lnTo>
                    <a:pt x="19790" y="33218"/>
                  </a:lnTo>
                  <a:lnTo>
                    <a:pt x="21765" y="31770"/>
                  </a:lnTo>
                  <a:lnTo>
                    <a:pt x="23827" y="30058"/>
                  </a:lnTo>
                  <a:lnTo>
                    <a:pt x="25582" y="28391"/>
                  </a:lnTo>
                  <a:lnTo>
                    <a:pt x="27206" y="26592"/>
                  </a:lnTo>
                  <a:lnTo>
                    <a:pt x="27206" y="26548"/>
                  </a:lnTo>
                  <a:lnTo>
                    <a:pt x="29795" y="22818"/>
                  </a:lnTo>
                  <a:lnTo>
                    <a:pt x="31243" y="20668"/>
                  </a:lnTo>
                  <a:lnTo>
                    <a:pt x="32867" y="17947"/>
                  </a:lnTo>
                  <a:lnTo>
                    <a:pt x="36772" y="10970"/>
                  </a:lnTo>
                  <a:lnTo>
                    <a:pt x="37650" y="9083"/>
                  </a:lnTo>
                  <a:lnTo>
                    <a:pt x="37693" y="9040"/>
                  </a:lnTo>
                  <a:lnTo>
                    <a:pt x="38308" y="6802"/>
                  </a:lnTo>
                  <a:lnTo>
                    <a:pt x="39273" y="4432"/>
                  </a:lnTo>
                  <a:lnTo>
                    <a:pt x="40195" y="2194"/>
                  </a:lnTo>
                  <a:lnTo>
                    <a:pt x="40984" y="263"/>
                  </a:lnTo>
                  <a:lnTo>
                    <a:pt x="40984" y="176"/>
                  </a:lnTo>
                  <a:lnTo>
                    <a:pt x="40984" y="132"/>
                  </a:lnTo>
                  <a:lnTo>
                    <a:pt x="40941" y="44"/>
                  </a:lnTo>
                  <a:lnTo>
                    <a:pt x="40897" y="44"/>
                  </a:lnTo>
                  <a:lnTo>
                    <a:pt x="40809"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1"/>
            <p:cNvSpPr/>
            <p:nvPr/>
          </p:nvSpPr>
          <p:spPr>
            <a:xfrm>
              <a:off x="2054775" y="1420950"/>
              <a:ext cx="1012550" cy="1083875"/>
            </a:xfrm>
            <a:custGeom>
              <a:rect b="b" l="l" r="r" t="t"/>
              <a:pathLst>
                <a:path extrusionOk="0" h="43355" w="40502">
                  <a:moveTo>
                    <a:pt x="40282" y="1"/>
                  </a:moveTo>
                  <a:lnTo>
                    <a:pt x="40239" y="45"/>
                  </a:lnTo>
                  <a:lnTo>
                    <a:pt x="40195" y="88"/>
                  </a:lnTo>
                  <a:lnTo>
                    <a:pt x="40151" y="132"/>
                  </a:lnTo>
                  <a:lnTo>
                    <a:pt x="38922" y="3467"/>
                  </a:lnTo>
                  <a:lnTo>
                    <a:pt x="37167" y="8075"/>
                  </a:lnTo>
                  <a:lnTo>
                    <a:pt x="36333" y="9567"/>
                  </a:lnTo>
                  <a:lnTo>
                    <a:pt x="35280" y="11453"/>
                  </a:lnTo>
                  <a:lnTo>
                    <a:pt x="34051" y="13648"/>
                  </a:lnTo>
                  <a:lnTo>
                    <a:pt x="31989" y="17246"/>
                  </a:lnTo>
                  <a:lnTo>
                    <a:pt x="30804" y="19176"/>
                  </a:lnTo>
                  <a:lnTo>
                    <a:pt x="29400" y="21107"/>
                  </a:lnTo>
                  <a:lnTo>
                    <a:pt x="27996" y="23213"/>
                  </a:lnTo>
                  <a:lnTo>
                    <a:pt x="26504" y="25013"/>
                  </a:lnTo>
                  <a:lnTo>
                    <a:pt x="25188" y="26197"/>
                  </a:lnTo>
                  <a:lnTo>
                    <a:pt x="23476" y="27821"/>
                  </a:lnTo>
                  <a:lnTo>
                    <a:pt x="21853" y="29181"/>
                  </a:lnTo>
                  <a:lnTo>
                    <a:pt x="20054" y="30454"/>
                  </a:lnTo>
                  <a:lnTo>
                    <a:pt x="12199" y="35500"/>
                  </a:lnTo>
                  <a:lnTo>
                    <a:pt x="10137" y="36641"/>
                  </a:lnTo>
                  <a:lnTo>
                    <a:pt x="7635" y="38220"/>
                  </a:lnTo>
                  <a:lnTo>
                    <a:pt x="5661" y="39669"/>
                  </a:lnTo>
                  <a:lnTo>
                    <a:pt x="3686" y="40897"/>
                  </a:lnTo>
                  <a:lnTo>
                    <a:pt x="88" y="43003"/>
                  </a:lnTo>
                  <a:lnTo>
                    <a:pt x="44" y="43047"/>
                  </a:lnTo>
                  <a:lnTo>
                    <a:pt x="0" y="43135"/>
                  </a:lnTo>
                  <a:lnTo>
                    <a:pt x="0" y="43179"/>
                  </a:lnTo>
                  <a:lnTo>
                    <a:pt x="0" y="43267"/>
                  </a:lnTo>
                  <a:lnTo>
                    <a:pt x="88" y="43311"/>
                  </a:lnTo>
                  <a:lnTo>
                    <a:pt x="176" y="43354"/>
                  </a:lnTo>
                  <a:lnTo>
                    <a:pt x="263" y="43311"/>
                  </a:lnTo>
                  <a:lnTo>
                    <a:pt x="3862" y="41204"/>
                  </a:lnTo>
                  <a:lnTo>
                    <a:pt x="5880" y="39976"/>
                  </a:lnTo>
                  <a:lnTo>
                    <a:pt x="7855" y="38528"/>
                  </a:lnTo>
                  <a:lnTo>
                    <a:pt x="10312" y="36948"/>
                  </a:lnTo>
                  <a:lnTo>
                    <a:pt x="12374" y="35807"/>
                  </a:lnTo>
                  <a:lnTo>
                    <a:pt x="20229" y="30717"/>
                  </a:lnTo>
                  <a:lnTo>
                    <a:pt x="22028" y="29444"/>
                  </a:lnTo>
                  <a:lnTo>
                    <a:pt x="23696" y="28084"/>
                  </a:lnTo>
                  <a:lnTo>
                    <a:pt x="25451" y="26461"/>
                  </a:lnTo>
                  <a:lnTo>
                    <a:pt x="26723" y="25232"/>
                  </a:lnTo>
                  <a:lnTo>
                    <a:pt x="26767" y="25232"/>
                  </a:lnTo>
                  <a:lnTo>
                    <a:pt x="28259" y="23433"/>
                  </a:lnTo>
                  <a:lnTo>
                    <a:pt x="28303" y="23433"/>
                  </a:lnTo>
                  <a:lnTo>
                    <a:pt x="29707" y="21283"/>
                  </a:lnTo>
                  <a:lnTo>
                    <a:pt x="31068" y="19352"/>
                  </a:lnTo>
                  <a:lnTo>
                    <a:pt x="32296" y="17421"/>
                  </a:lnTo>
                  <a:lnTo>
                    <a:pt x="34359" y="13823"/>
                  </a:lnTo>
                  <a:lnTo>
                    <a:pt x="35587" y="11585"/>
                  </a:lnTo>
                  <a:lnTo>
                    <a:pt x="36640" y="9742"/>
                  </a:lnTo>
                  <a:lnTo>
                    <a:pt x="37474" y="8206"/>
                  </a:lnTo>
                  <a:lnTo>
                    <a:pt x="37518" y="8206"/>
                  </a:lnTo>
                  <a:lnTo>
                    <a:pt x="39229" y="3555"/>
                  </a:lnTo>
                  <a:lnTo>
                    <a:pt x="40458" y="264"/>
                  </a:lnTo>
                  <a:lnTo>
                    <a:pt x="40502" y="176"/>
                  </a:lnTo>
                  <a:lnTo>
                    <a:pt x="40458" y="132"/>
                  </a:lnTo>
                  <a:lnTo>
                    <a:pt x="40414" y="88"/>
                  </a:lnTo>
                  <a:lnTo>
                    <a:pt x="40370" y="45"/>
                  </a:lnTo>
                  <a:lnTo>
                    <a:pt x="4028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1"/>
            <p:cNvSpPr/>
            <p:nvPr/>
          </p:nvSpPr>
          <p:spPr>
            <a:xfrm>
              <a:off x="2027350" y="1430825"/>
              <a:ext cx="1003775" cy="1048775"/>
            </a:xfrm>
            <a:custGeom>
              <a:rect b="b" l="l" r="r" t="t"/>
              <a:pathLst>
                <a:path extrusionOk="0" h="41951" w="40151">
                  <a:moveTo>
                    <a:pt x="39975" y="1"/>
                  </a:moveTo>
                  <a:lnTo>
                    <a:pt x="39931" y="45"/>
                  </a:lnTo>
                  <a:lnTo>
                    <a:pt x="39844" y="88"/>
                  </a:lnTo>
                  <a:lnTo>
                    <a:pt x="39800" y="132"/>
                  </a:lnTo>
                  <a:lnTo>
                    <a:pt x="38571" y="3511"/>
                  </a:lnTo>
                  <a:lnTo>
                    <a:pt x="37255" y="6978"/>
                  </a:lnTo>
                  <a:lnTo>
                    <a:pt x="35192" y="10664"/>
                  </a:lnTo>
                  <a:lnTo>
                    <a:pt x="33042" y="14569"/>
                  </a:lnTo>
                  <a:lnTo>
                    <a:pt x="32823" y="14920"/>
                  </a:lnTo>
                  <a:lnTo>
                    <a:pt x="30980" y="17860"/>
                  </a:lnTo>
                  <a:lnTo>
                    <a:pt x="30058" y="19308"/>
                  </a:lnTo>
                  <a:lnTo>
                    <a:pt x="29049" y="20712"/>
                  </a:lnTo>
                  <a:lnTo>
                    <a:pt x="28040" y="22029"/>
                  </a:lnTo>
                  <a:lnTo>
                    <a:pt x="26943" y="23345"/>
                  </a:lnTo>
                  <a:lnTo>
                    <a:pt x="26328" y="23959"/>
                  </a:lnTo>
                  <a:lnTo>
                    <a:pt x="25714" y="24574"/>
                  </a:lnTo>
                  <a:lnTo>
                    <a:pt x="25100" y="25188"/>
                  </a:lnTo>
                  <a:lnTo>
                    <a:pt x="24442" y="25758"/>
                  </a:lnTo>
                  <a:lnTo>
                    <a:pt x="22467" y="27470"/>
                  </a:lnTo>
                  <a:lnTo>
                    <a:pt x="20492" y="28874"/>
                  </a:lnTo>
                  <a:lnTo>
                    <a:pt x="13823" y="33306"/>
                  </a:lnTo>
                  <a:lnTo>
                    <a:pt x="12023" y="34271"/>
                  </a:lnTo>
                  <a:lnTo>
                    <a:pt x="10005" y="35456"/>
                  </a:lnTo>
                  <a:lnTo>
                    <a:pt x="6143" y="38045"/>
                  </a:lnTo>
                  <a:lnTo>
                    <a:pt x="3949" y="39405"/>
                  </a:lnTo>
                  <a:lnTo>
                    <a:pt x="88" y="41599"/>
                  </a:lnTo>
                  <a:lnTo>
                    <a:pt x="44" y="41643"/>
                  </a:lnTo>
                  <a:lnTo>
                    <a:pt x="0" y="41731"/>
                  </a:lnTo>
                  <a:lnTo>
                    <a:pt x="0" y="41775"/>
                  </a:lnTo>
                  <a:lnTo>
                    <a:pt x="0" y="41862"/>
                  </a:lnTo>
                  <a:lnTo>
                    <a:pt x="88" y="41906"/>
                  </a:lnTo>
                  <a:lnTo>
                    <a:pt x="176" y="41950"/>
                  </a:lnTo>
                  <a:lnTo>
                    <a:pt x="263" y="41906"/>
                  </a:lnTo>
                  <a:lnTo>
                    <a:pt x="4125" y="39712"/>
                  </a:lnTo>
                  <a:lnTo>
                    <a:pt x="6319" y="38352"/>
                  </a:lnTo>
                  <a:lnTo>
                    <a:pt x="10180" y="35763"/>
                  </a:lnTo>
                  <a:lnTo>
                    <a:pt x="12199" y="34578"/>
                  </a:lnTo>
                  <a:lnTo>
                    <a:pt x="13998" y="33569"/>
                  </a:lnTo>
                  <a:lnTo>
                    <a:pt x="20668" y="29181"/>
                  </a:lnTo>
                  <a:lnTo>
                    <a:pt x="22686" y="27733"/>
                  </a:lnTo>
                  <a:lnTo>
                    <a:pt x="24661" y="26022"/>
                  </a:lnTo>
                  <a:lnTo>
                    <a:pt x="25319" y="25451"/>
                  </a:lnTo>
                  <a:lnTo>
                    <a:pt x="25977" y="24837"/>
                  </a:lnTo>
                  <a:lnTo>
                    <a:pt x="26592" y="24223"/>
                  </a:lnTo>
                  <a:lnTo>
                    <a:pt x="27162" y="23564"/>
                  </a:lnTo>
                  <a:lnTo>
                    <a:pt x="28303" y="22292"/>
                  </a:lnTo>
                  <a:lnTo>
                    <a:pt x="29312" y="20932"/>
                  </a:lnTo>
                  <a:lnTo>
                    <a:pt x="30322" y="19527"/>
                  </a:lnTo>
                  <a:lnTo>
                    <a:pt x="31287" y="18079"/>
                  </a:lnTo>
                  <a:lnTo>
                    <a:pt x="33130" y="15095"/>
                  </a:lnTo>
                  <a:lnTo>
                    <a:pt x="33349" y="14744"/>
                  </a:lnTo>
                  <a:lnTo>
                    <a:pt x="35499" y="10795"/>
                  </a:lnTo>
                  <a:lnTo>
                    <a:pt x="37562" y="7153"/>
                  </a:lnTo>
                  <a:lnTo>
                    <a:pt x="37562" y="7109"/>
                  </a:lnTo>
                  <a:lnTo>
                    <a:pt x="38922" y="3643"/>
                  </a:lnTo>
                  <a:lnTo>
                    <a:pt x="40151" y="264"/>
                  </a:lnTo>
                  <a:lnTo>
                    <a:pt x="40151" y="176"/>
                  </a:lnTo>
                  <a:lnTo>
                    <a:pt x="40151" y="132"/>
                  </a:lnTo>
                  <a:lnTo>
                    <a:pt x="40107" y="45"/>
                  </a:lnTo>
                  <a:lnTo>
                    <a:pt x="40063" y="45"/>
                  </a:lnTo>
                  <a:lnTo>
                    <a:pt x="3997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1"/>
            <p:cNvSpPr/>
            <p:nvPr/>
          </p:nvSpPr>
          <p:spPr>
            <a:xfrm>
              <a:off x="1999925" y="1430825"/>
              <a:ext cx="998300" cy="1023525"/>
            </a:xfrm>
            <a:custGeom>
              <a:rect b="b" l="l" r="r" t="t"/>
              <a:pathLst>
                <a:path extrusionOk="0" h="40941" w="39932">
                  <a:moveTo>
                    <a:pt x="39756" y="1"/>
                  </a:moveTo>
                  <a:lnTo>
                    <a:pt x="39712" y="45"/>
                  </a:lnTo>
                  <a:lnTo>
                    <a:pt x="39624" y="88"/>
                  </a:lnTo>
                  <a:lnTo>
                    <a:pt x="39624" y="132"/>
                  </a:lnTo>
                  <a:lnTo>
                    <a:pt x="38703" y="2677"/>
                  </a:lnTo>
                  <a:lnTo>
                    <a:pt x="37606" y="5749"/>
                  </a:lnTo>
                  <a:lnTo>
                    <a:pt x="35938" y="8864"/>
                  </a:lnTo>
                  <a:lnTo>
                    <a:pt x="34578" y="11234"/>
                  </a:lnTo>
                  <a:lnTo>
                    <a:pt x="32954" y="14174"/>
                  </a:lnTo>
                  <a:lnTo>
                    <a:pt x="31638" y="16324"/>
                  </a:lnTo>
                  <a:lnTo>
                    <a:pt x="28435" y="20932"/>
                  </a:lnTo>
                  <a:lnTo>
                    <a:pt x="27338" y="22204"/>
                  </a:lnTo>
                  <a:lnTo>
                    <a:pt x="25582" y="23828"/>
                  </a:lnTo>
                  <a:lnTo>
                    <a:pt x="23564" y="25715"/>
                  </a:lnTo>
                  <a:lnTo>
                    <a:pt x="21677" y="27250"/>
                  </a:lnTo>
                  <a:lnTo>
                    <a:pt x="20317" y="28172"/>
                  </a:lnTo>
                  <a:lnTo>
                    <a:pt x="18957" y="29093"/>
                  </a:lnTo>
                  <a:lnTo>
                    <a:pt x="16236" y="30849"/>
                  </a:lnTo>
                  <a:lnTo>
                    <a:pt x="13471" y="32560"/>
                  </a:lnTo>
                  <a:lnTo>
                    <a:pt x="10707" y="34227"/>
                  </a:lnTo>
                  <a:lnTo>
                    <a:pt x="7504" y="36158"/>
                  </a:lnTo>
                  <a:lnTo>
                    <a:pt x="4300" y="38177"/>
                  </a:lnTo>
                  <a:lnTo>
                    <a:pt x="2414" y="39274"/>
                  </a:lnTo>
                  <a:lnTo>
                    <a:pt x="88" y="40634"/>
                  </a:lnTo>
                  <a:lnTo>
                    <a:pt x="44" y="40678"/>
                  </a:lnTo>
                  <a:lnTo>
                    <a:pt x="0" y="40722"/>
                  </a:lnTo>
                  <a:lnTo>
                    <a:pt x="0" y="40809"/>
                  </a:lnTo>
                  <a:lnTo>
                    <a:pt x="0" y="40853"/>
                  </a:lnTo>
                  <a:lnTo>
                    <a:pt x="88" y="40941"/>
                  </a:lnTo>
                  <a:lnTo>
                    <a:pt x="263" y="40941"/>
                  </a:lnTo>
                  <a:lnTo>
                    <a:pt x="2589" y="39581"/>
                  </a:lnTo>
                  <a:lnTo>
                    <a:pt x="4476" y="38440"/>
                  </a:lnTo>
                  <a:lnTo>
                    <a:pt x="7679" y="36465"/>
                  </a:lnTo>
                  <a:lnTo>
                    <a:pt x="10883" y="34534"/>
                  </a:lnTo>
                  <a:lnTo>
                    <a:pt x="13647" y="32867"/>
                  </a:lnTo>
                  <a:lnTo>
                    <a:pt x="16411" y="31156"/>
                  </a:lnTo>
                  <a:lnTo>
                    <a:pt x="19176" y="29357"/>
                  </a:lnTo>
                  <a:lnTo>
                    <a:pt x="20536" y="28479"/>
                  </a:lnTo>
                  <a:lnTo>
                    <a:pt x="21853" y="27514"/>
                  </a:lnTo>
                  <a:lnTo>
                    <a:pt x="23783" y="25978"/>
                  </a:lnTo>
                  <a:lnTo>
                    <a:pt x="25846" y="24091"/>
                  </a:lnTo>
                  <a:lnTo>
                    <a:pt x="27601" y="22423"/>
                  </a:lnTo>
                  <a:lnTo>
                    <a:pt x="28698" y="21151"/>
                  </a:lnTo>
                  <a:lnTo>
                    <a:pt x="31945" y="16544"/>
                  </a:lnTo>
                  <a:lnTo>
                    <a:pt x="33262" y="14350"/>
                  </a:lnTo>
                  <a:lnTo>
                    <a:pt x="34885" y="11410"/>
                  </a:lnTo>
                  <a:lnTo>
                    <a:pt x="36245" y="9040"/>
                  </a:lnTo>
                  <a:lnTo>
                    <a:pt x="37957" y="5924"/>
                  </a:lnTo>
                  <a:lnTo>
                    <a:pt x="37957" y="5881"/>
                  </a:lnTo>
                  <a:lnTo>
                    <a:pt x="39054" y="2809"/>
                  </a:lnTo>
                  <a:lnTo>
                    <a:pt x="39931" y="264"/>
                  </a:lnTo>
                  <a:lnTo>
                    <a:pt x="39931" y="176"/>
                  </a:lnTo>
                  <a:lnTo>
                    <a:pt x="39931" y="88"/>
                  </a:lnTo>
                  <a:lnTo>
                    <a:pt x="39888" y="45"/>
                  </a:lnTo>
                  <a:lnTo>
                    <a:pt x="3984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1"/>
            <p:cNvSpPr/>
            <p:nvPr/>
          </p:nvSpPr>
          <p:spPr>
            <a:xfrm>
              <a:off x="1972500" y="1430825"/>
              <a:ext cx="995000" cy="999400"/>
            </a:xfrm>
            <a:custGeom>
              <a:rect b="b" l="l" r="r" t="t"/>
              <a:pathLst>
                <a:path extrusionOk="0" h="39976" w="39800">
                  <a:moveTo>
                    <a:pt x="39536" y="1"/>
                  </a:moveTo>
                  <a:lnTo>
                    <a:pt x="39493" y="45"/>
                  </a:lnTo>
                  <a:lnTo>
                    <a:pt x="39449" y="132"/>
                  </a:lnTo>
                  <a:lnTo>
                    <a:pt x="38571" y="2677"/>
                  </a:lnTo>
                  <a:lnTo>
                    <a:pt x="37781" y="4959"/>
                  </a:lnTo>
                  <a:lnTo>
                    <a:pt x="36772" y="6890"/>
                  </a:lnTo>
                  <a:lnTo>
                    <a:pt x="34578" y="10795"/>
                  </a:lnTo>
                  <a:lnTo>
                    <a:pt x="33349" y="12945"/>
                  </a:lnTo>
                  <a:lnTo>
                    <a:pt x="31901" y="15359"/>
                  </a:lnTo>
                  <a:lnTo>
                    <a:pt x="30322" y="17641"/>
                  </a:lnTo>
                  <a:lnTo>
                    <a:pt x="27952" y="20800"/>
                  </a:lnTo>
                  <a:lnTo>
                    <a:pt x="26109" y="22555"/>
                  </a:lnTo>
                  <a:lnTo>
                    <a:pt x="23871" y="24661"/>
                  </a:lnTo>
                  <a:lnTo>
                    <a:pt x="21765" y="26373"/>
                  </a:lnTo>
                  <a:lnTo>
                    <a:pt x="19966" y="27645"/>
                  </a:lnTo>
                  <a:lnTo>
                    <a:pt x="17640" y="29137"/>
                  </a:lnTo>
                  <a:lnTo>
                    <a:pt x="13384" y="31770"/>
                  </a:lnTo>
                  <a:lnTo>
                    <a:pt x="11804" y="32648"/>
                  </a:lnTo>
                  <a:lnTo>
                    <a:pt x="7723" y="35149"/>
                  </a:lnTo>
                  <a:lnTo>
                    <a:pt x="3642" y="37562"/>
                  </a:lnTo>
                  <a:lnTo>
                    <a:pt x="88" y="39668"/>
                  </a:lnTo>
                  <a:lnTo>
                    <a:pt x="44" y="39712"/>
                  </a:lnTo>
                  <a:lnTo>
                    <a:pt x="0" y="39756"/>
                  </a:lnTo>
                  <a:lnTo>
                    <a:pt x="0" y="39844"/>
                  </a:lnTo>
                  <a:lnTo>
                    <a:pt x="0" y="39888"/>
                  </a:lnTo>
                  <a:lnTo>
                    <a:pt x="88" y="39976"/>
                  </a:lnTo>
                  <a:lnTo>
                    <a:pt x="263" y="39976"/>
                  </a:lnTo>
                  <a:lnTo>
                    <a:pt x="3818" y="37869"/>
                  </a:lnTo>
                  <a:lnTo>
                    <a:pt x="7899" y="35456"/>
                  </a:lnTo>
                  <a:lnTo>
                    <a:pt x="11980" y="32955"/>
                  </a:lnTo>
                  <a:lnTo>
                    <a:pt x="13559" y="32077"/>
                  </a:lnTo>
                  <a:lnTo>
                    <a:pt x="17816" y="29444"/>
                  </a:lnTo>
                  <a:lnTo>
                    <a:pt x="20141" y="27909"/>
                  </a:lnTo>
                  <a:lnTo>
                    <a:pt x="21984" y="26680"/>
                  </a:lnTo>
                  <a:lnTo>
                    <a:pt x="24091" y="24925"/>
                  </a:lnTo>
                  <a:lnTo>
                    <a:pt x="26328" y="22818"/>
                  </a:lnTo>
                  <a:lnTo>
                    <a:pt x="28171" y="21063"/>
                  </a:lnTo>
                  <a:lnTo>
                    <a:pt x="28215" y="21019"/>
                  </a:lnTo>
                  <a:lnTo>
                    <a:pt x="30585" y="17860"/>
                  </a:lnTo>
                  <a:lnTo>
                    <a:pt x="32208" y="15578"/>
                  </a:lnTo>
                  <a:lnTo>
                    <a:pt x="33656" y="13121"/>
                  </a:lnTo>
                  <a:lnTo>
                    <a:pt x="34885" y="10971"/>
                  </a:lnTo>
                  <a:lnTo>
                    <a:pt x="37079" y="7065"/>
                  </a:lnTo>
                  <a:lnTo>
                    <a:pt x="38088" y="5091"/>
                  </a:lnTo>
                  <a:lnTo>
                    <a:pt x="38878" y="2765"/>
                  </a:lnTo>
                  <a:lnTo>
                    <a:pt x="39756" y="220"/>
                  </a:lnTo>
                  <a:lnTo>
                    <a:pt x="39800" y="176"/>
                  </a:lnTo>
                  <a:lnTo>
                    <a:pt x="39756" y="88"/>
                  </a:lnTo>
                  <a:lnTo>
                    <a:pt x="39712" y="45"/>
                  </a:lnTo>
                  <a:lnTo>
                    <a:pt x="3966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1"/>
            <p:cNvSpPr/>
            <p:nvPr/>
          </p:nvSpPr>
          <p:spPr>
            <a:xfrm>
              <a:off x="1917650" y="1488975"/>
              <a:ext cx="967575" cy="891875"/>
            </a:xfrm>
            <a:custGeom>
              <a:rect b="b" l="l" r="r" t="t"/>
              <a:pathLst>
                <a:path extrusionOk="0" h="35675" w="38703">
                  <a:moveTo>
                    <a:pt x="38483" y="0"/>
                  </a:moveTo>
                  <a:lnTo>
                    <a:pt x="38396" y="44"/>
                  </a:lnTo>
                  <a:lnTo>
                    <a:pt x="38352" y="132"/>
                  </a:lnTo>
                  <a:lnTo>
                    <a:pt x="37562" y="2107"/>
                  </a:lnTo>
                  <a:lnTo>
                    <a:pt x="36333" y="4344"/>
                  </a:lnTo>
                  <a:lnTo>
                    <a:pt x="34929" y="6977"/>
                  </a:lnTo>
                  <a:lnTo>
                    <a:pt x="33788" y="8864"/>
                  </a:lnTo>
                  <a:lnTo>
                    <a:pt x="32647" y="10751"/>
                  </a:lnTo>
                  <a:lnTo>
                    <a:pt x="31243" y="12769"/>
                  </a:lnTo>
                  <a:lnTo>
                    <a:pt x="29707" y="14700"/>
                  </a:lnTo>
                  <a:lnTo>
                    <a:pt x="28171" y="16499"/>
                  </a:lnTo>
                  <a:lnTo>
                    <a:pt x="27206" y="17552"/>
                  </a:lnTo>
                  <a:lnTo>
                    <a:pt x="26197" y="18606"/>
                  </a:lnTo>
                  <a:lnTo>
                    <a:pt x="25188" y="19571"/>
                  </a:lnTo>
                  <a:lnTo>
                    <a:pt x="24134" y="20492"/>
                  </a:lnTo>
                  <a:lnTo>
                    <a:pt x="23037" y="21370"/>
                  </a:lnTo>
                  <a:lnTo>
                    <a:pt x="21940" y="22248"/>
                  </a:lnTo>
                  <a:lnTo>
                    <a:pt x="20799" y="23081"/>
                  </a:lnTo>
                  <a:lnTo>
                    <a:pt x="19659" y="23871"/>
                  </a:lnTo>
                  <a:lnTo>
                    <a:pt x="18474" y="24661"/>
                  </a:lnTo>
                  <a:lnTo>
                    <a:pt x="17289" y="25407"/>
                  </a:lnTo>
                  <a:lnTo>
                    <a:pt x="14876" y="26899"/>
                  </a:lnTo>
                  <a:lnTo>
                    <a:pt x="12462" y="28303"/>
                  </a:lnTo>
                  <a:lnTo>
                    <a:pt x="10005" y="29663"/>
                  </a:lnTo>
                  <a:lnTo>
                    <a:pt x="7679" y="30980"/>
                  </a:lnTo>
                  <a:lnTo>
                    <a:pt x="5354" y="32296"/>
                  </a:lnTo>
                  <a:lnTo>
                    <a:pt x="3028" y="33613"/>
                  </a:lnTo>
                  <a:lnTo>
                    <a:pt x="88" y="35368"/>
                  </a:lnTo>
                  <a:lnTo>
                    <a:pt x="44" y="35412"/>
                  </a:lnTo>
                  <a:lnTo>
                    <a:pt x="0" y="35456"/>
                  </a:lnTo>
                  <a:lnTo>
                    <a:pt x="0" y="35543"/>
                  </a:lnTo>
                  <a:lnTo>
                    <a:pt x="44" y="35587"/>
                  </a:lnTo>
                  <a:lnTo>
                    <a:pt x="88" y="35675"/>
                  </a:lnTo>
                  <a:lnTo>
                    <a:pt x="263" y="35675"/>
                  </a:lnTo>
                  <a:lnTo>
                    <a:pt x="3203" y="33920"/>
                  </a:lnTo>
                  <a:lnTo>
                    <a:pt x="5529" y="32603"/>
                  </a:lnTo>
                  <a:lnTo>
                    <a:pt x="7855" y="31287"/>
                  </a:lnTo>
                  <a:lnTo>
                    <a:pt x="10180" y="29971"/>
                  </a:lnTo>
                  <a:lnTo>
                    <a:pt x="12638" y="28566"/>
                  </a:lnTo>
                  <a:lnTo>
                    <a:pt x="15095" y="27162"/>
                  </a:lnTo>
                  <a:lnTo>
                    <a:pt x="17508" y="25714"/>
                  </a:lnTo>
                  <a:lnTo>
                    <a:pt x="18693" y="24968"/>
                  </a:lnTo>
                  <a:lnTo>
                    <a:pt x="19878" y="24178"/>
                  </a:lnTo>
                  <a:lnTo>
                    <a:pt x="21019" y="23345"/>
                  </a:lnTo>
                  <a:lnTo>
                    <a:pt x="22160" y="22511"/>
                  </a:lnTo>
                  <a:lnTo>
                    <a:pt x="23301" y="21633"/>
                  </a:lnTo>
                  <a:lnTo>
                    <a:pt x="24398" y="20756"/>
                  </a:lnTo>
                  <a:lnTo>
                    <a:pt x="25451" y="19790"/>
                  </a:lnTo>
                  <a:lnTo>
                    <a:pt x="26460" y="18825"/>
                  </a:lnTo>
                  <a:lnTo>
                    <a:pt x="27469" y="17816"/>
                  </a:lnTo>
                  <a:lnTo>
                    <a:pt x="28435" y="16763"/>
                  </a:lnTo>
                  <a:lnTo>
                    <a:pt x="29970" y="14920"/>
                  </a:lnTo>
                  <a:lnTo>
                    <a:pt x="31550" y="12989"/>
                  </a:lnTo>
                  <a:lnTo>
                    <a:pt x="32954" y="10927"/>
                  </a:lnTo>
                  <a:lnTo>
                    <a:pt x="34095" y="9040"/>
                  </a:lnTo>
                  <a:lnTo>
                    <a:pt x="35236" y="7153"/>
                  </a:lnTo>
                  <a:lnTo>
                    <a:pt x="36640" y="4520"/>
                  </a:lnTo>
                  <a:lnTo>
                    <a:pt x="37869" y="2282"/>
                  </a:lnTo>
                  <a:lnTo>
                    <a:pt x="38703" y="264"/>
                  </a:lnTo>
                  <a:lnTo>
                    <a:pt x="38703" y="176"/>
                  </a:lnTo>
                  <a:lnTo>
                    <a:pt x="38703" y="88"/>
                  </a:lnTo>
                  <a:lnTo>
                    <a:pt x="38659" y="44"/>
                  </a:lnTo>
                  <a:lnTo>
                    <a:pt x="3861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1"/>
            <p:cNvSpPr/>
            <p:nvPr/>
          </p:nvSpPr>
          <p:spPr>
            <a:xfrm>
              <a:off x="1893500" y="1524075"/>
              <a:ext cx="943450" cy="835950"/>
            </a:xfrm>
            <a:custGeom>
              <a:rect b="b" l="l" r="r" t="t"/>
              <a:pathLst>
                <a:path extrusionOk="0" h="33438" w="37738">
                  <a:moveTo>
                    <a:pt x="37519" y="0"/>
                  </a:moveTo>
                  <a:lnTo>
                    <a:pt x="37431" y="44"/>
                  </a:lnTo>
                  <a:lnTo>
                    <a:pt x="37387" y="88"/>
                  </a:lnTo>
                  <a:lnTo>
                    <a:pt x="36114" y="2502"/>
                  </a:lnTo>
                  <a:lnTo>
                    <a:pt x="34842" y="4915"/>
                  </a:lnTo>
                  <a:lnTo>
                    <a:pt x="33569" y="7065"/>
                  </a:lnTo>
                  <a:lnTo>
                    <a:pt x="32472" y="8864"/>
                  </a:lnTo>
                  <a:lnTo>
                    <a:pt x="31156" y="10751"/>
                  </a:lnTo>
                  <a:lnTo>
                    <a:pt x="29752" y="12550"/>
                  </a:lnTo>
                  <a:lnTo>
                    <a:pt x="27602" y="14920"/>
                  </a:lnTo>
                  <a:lnTo>
                    <a:pt x="26505" y="16061"/>
                  </a:lnTo>
                  <a:lnTo>
                    <a:pt x="25364" y="17158"/>
                  </a:lnTo>
                  <a:lnTo>
                    <a:pt x="24179" y="18211"/>
                  </a:lnTo>
                  <a:lnTo>
                    <a:pt x="22950" y="19264"/>
                  </a:lnTo>
                  <a:lnTo>
                    <a:pt x="21722" y="20229"/>
                  </a:lnTo>
                  <a:lnTo>
                    <a:pt x="20449" y="21151"/>
                  </a:lnTo>
                  <a:lnTo>
                    <a:pt x="19177" y="22072"/>
                  </a:lnTo>
                  <a:lnTo>
                    <a:pt x="17860" y="22950"/>
                  </a:lnTo>
                  <a:lnTo>
                    <a:pt x="16500" y="23827"/>
                  </a:lnTo>
                  <a:lnTo>
                    <a:pt x="15140" y="24617"/>
                  </a:lnTo>
                  <a:lnTo>
                    <a:pt x="12419" y="26241"/>
                  </a:lnTo>
                  <a:lnTo>
                    <a:pt x="9654" y="27777"/>
                  </a:lnTo>
                  <a:lnTo>
                    <a:pt x="6890" y="29313"/>
                  </a:lnTo>
                  <a:lnTo>
                    <a:pt x="5223" y="30234"/>
                  </a:lnTo>
                  <a:lnTo>
                    <a:pt x="2853" y="31463"/>
                  </a:lnTo>
                  <a:lnTo>
                    <a:pt x="88" y="33130"/>
                  </a:lnTo>
                  <a:lnTo>
                    <a:pt x="45" y="33174"/>
                  </a:lnTo>
                  <a:lnTo>
                    <a:pt x="1" y="33218"/>
                  </a:lnTo>
                  <a:lnTo>
                    <a:pt x="1" y="33306"/>
                  </a:lnTo>
                  <a:lnTo>
                    <a:pt x="45" y="33350"/>
                  </a:lnTo>
                  <a:lnTo>
                    <a:pt x="88" y="33437"/>
                  </a:lnTo>
                  <a:lnTo>
                    <a:pt x="176" y="33437"/>
                  </a:lnTo>
                  <a:lnTo>
                    <a:pt x="264" y="33393"/>
                  </a:lnTo>
                  <a:lnTo>
                    <a:pt x="3028" y="31726"/>
                  </a:lnTo>
                  <a:lnTo>
                    <a:pt x="5354" y="30541"/>
                  </a:lnTo>
                  <a:lnTo>
                    <a:pt x="7065" y="29620"/>
                  </a:lnTo>
                  <a:lnTo>
                    <a:pt x="9830" y="28084"/>
                  </a:lnTo>
                  <a:lnTo>
                    <a:pt x="12594" y="26548"/>
                  </a:lnTo>
                  <a:lnTo>
                    <a:pt x="15359" y="24924"/>
                  </a:lnTo>
                  <a:lnTo>
                    <a:pt x="16719" y="24091"/>
                  </a:lnTo>
                  <a:lnTo>
                    <a:pt x="18036" y="23257"/>
                  </a:lnTo>
                  <a:lnTo>
                    <a:pt x="19352" y="22336"/>
                  </a:lnTo>
                  <a:lnTo>
                    <a:pt x="20668" y="21458"/>
                  </a:lnTo>
                  <a:lnTo>
                    <a:pt x="21941" y="20493"/>
                  </a:lnTo>
                  <a:lnTo>
                    <a:pt x="23214" y="19527"/>
                  </a:lnTo>
                  <a:lnTo>
                    <a:pt x="24398" y="18474"/>
                  </a:lnTo>
                  <a:lnTo>
                    <a:pt x="25583" y="17421"/>
                  </a:lnTo>
                  <a:lnTo>
                    <a:pt x="26768" y="16324"/>
                  </a:lnTo>
                  <a:lnTo>
                    <a:pt x="27865" y="15183"/>
                  </a:lnTo>
                  <a:lnTo>
                    <a:pt x="30015" y="12770"/>
                  </a:lnTo>
                  <a:lnTo>
                    <a:pt x="31463" y="10971"/>
                  </a:lnTo>
                  <a:lnTo>
                    <a:pt x="32779" y="9084"/>
                  </a:lnTo>
                  <a:lnTo>
                    <a:pt x="33876" y="7241"/>
                  </a:lnTo>
                  <a:lnTo>
                    <a:pt x="35105" y="5047"/>
                  </a:lnTo>
                  <a:lnTo>
                    <a:pt x="36465" y="2633"/>
                  </a:lnTo>
                  <a:lnTo>
                    <a:pt x="37694" y="264"/>
                  </a:lnTo>
                  <a:lnTo>
                    <a:pt x="37738" y="176"/>
                  </a:lnTo>
                  <a:lnTo>
                    <a:pt x="37738" y="132"/>
                  </a:lnTo>
                  <a:lnTo>
                    <a:pt x="37694" y="44"/>
                  </a:lnTo>
                  <a:lnTo>
                    <a:pt x="3765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1"/>
            <p:cNvSpPr/>
            <p:nvPr/>
          </p:nvSpPr>
          <p:spPr>
            <a:xfrm>
              <a:off x="1870475" y="1528450"/>
              <a:ext cx="929200" cy="809625"/>
            </a:xfrm>
            <a:custGeom>
              <a:rect b="b" l="l" r="r" t="t"/>
              <a:pathLst>
                <a:path extrusionOk="0" h="32385" w="37168">
                  <a:moveTo>
                    <a:pt x="36948" y="1"/>
                  </a:moveTo>
                  <a:lnTo>
                    <a:pt x="36860" y="45"/>
                  </a:lnTo>
                  <a:lnTo>
                    <a:pt x="36816" y="89"/>
                  </a:lnTo>
                  <a:lnTo>
                    <a:pt x="36202" y="1274"/>
                  </a:lnTo>
                  <a:lnTo>
                    <a:pt x="35236" y="3029"/>
                  </a:lnTo>
                  <a:lnTo>
                    <a:pt x="34271" y="4784"/>
                  </a:lnTo>
                  <a:lnTo>
                    <a:pt x="33306" y="6495"/>
                  </a:lnTo>
                  <a:lnTo>
                    <a:pt x="32296" y="8119"/>
                  </a:lnTo>
                  <a:lnTo>
                    <a:pt x="31155" y="9742"/>
                  </a:lnTo>
                  <a:lnTo>
                    <a:pt x="30585" y="10532"/>
                  </a:lnTo>
                  <a:lnTo>
                    <a:pt x="29971" y="11322"/>
                  </a:lnTo>
                  <a:lnTo>
                    <a:pt x="29312" y="12112"/>
                  </a:lnTo>
                  <a:lnTo>
                    <a:pt x="28654" y="12902"/>
                  </a:lnTo>
                  <a:lnTo>
                    <a:pt x="27908" y="13692"/>
                  </a:lnTo>
                  <a:lnTo>
                    <a:pt x="27162" y="14482"/>
                  </a:lnTo>
                  <a:lnTo>
                    <a:pt x="25232" y="16324"/>
                  </a:lnTo>
                  <a:lnTo>
                    <a:pt x="23257" y="17948"/>
                  </a:lnTo>
                  <a:lnTo>
                    <a:pt x="21282" y="19396"/>
                  </a:lnTo>
                  <a:lnTo>
                    <a:pt x="19088" y="21195"/>
                  </a:lnTo>
                  <a:lnTo>
                    <a:pt x="16587" y="22907"/>
                  </a:lnTo>
                  <a:lnTo>
                    <a:pt x="12111" y="25539"/>
                  </a:lnTo>
                  <a:lnTo>
                    <a:pt x="9303" y="27075"/>
                  </a:lnTo>
                  <a:lnTo>
                    <a:pt x="7241" y="28172"/>
                  </a:lnTo>
                  <a:lnTo>
                    <a:pt x="3291" y="30147"/>
                  </a:lnTo>
                  <a:lnTo>
                    <a:pt x="88" y="32078"/>
                  </a:lnTo>
                  <a:lnTo>
                    <a:pt x="44" y="32121"/>
                  </a:lnTo>
                  <a:lnTo>
                    <a:pt x="0" y="32165"/>
                  </a:lnTo>
                  <a:lnTo>
                    <a:pt x="0" y="32253"/>
                  </a:lnTo>
                  <a:lnTo>
                    <a:pt x="0" y="32297"/>
                  </a:lnTo>
                  <a:lnTo>
                    <a:pt x="88" y="32385"/>
                  </a:lnTo>
                  <a:lnTo>
                    <a:pt x="264" y="32385"/>
                  </a:lnTo>
                  <a:lnTo>
                    <a:pt x="3467" y="30454"/>
                  </a:lnTo>
                  <a:lnTo>
                    <a:pt x="7416" y="28479"/>
                  </a:lnTo>
                  <a:lnTo>
                    <a:pt x="9478" y="27382"/>
                  </a:lnTo>
                  <a:lnTo>
                    <a:pt x="12287" y="25847"/>
                  </a:lnTo>
                  <a:lnTo>
                    <a:pt x="16763" y="23214"/>
                  </a:lnTo>
                  <a:lnTo>
                    <a:pt x="19308" y="21502"/>
                  </a:lnTo>
                  <a:lnTo>
                    <a:pt x="21502" y="19703"/>
                  </a:lnTo>
                  <a:lnTo>
                    <a:pt x="23476" y="18211"/>
                  </a:lnTo>
                  <a:lnTo>
                    <a:pt x="25451" y="16588"/>
                  </a:lnTo>
                  <a:lnTo>
                    <a:pt x="27382" y="14745"/>
                  </a:lnTo>
                  <a:lnTo>
                    <a:pt x="28172" y="13955"/>
                  </a:lnTo>
                  <a:lnTo>
                    <a:pt x="28917" y="13165"/>
                  </a:lnTo>
                  <a:lnTo>
                    <a:pt x="29576" y="12375"/>
                  </a:lnTo>
                  <a:lnTo>
                    <a:pt x="30234" y="11542"/>
                  </a:lnTo>
                  <a:lnTo>
                    <a:pt x="30848" y="10752"/>
                  </a:lnTo>
                  <a:lnTo>
                    <a:pt x="31463" y="9962"/>
                  </a:lnTo>
                  <a:lnTo>
                    <a:pt x="32560" y="8338"/>
                  </a:lnTo>
                  <a:lnTo>
                    <a:pt x="33613" y="6671"/>
                  </a:lnTo>
                  <a:lnTo>
                    <a:pt x="34578" y="4959"/>
                  </a:lnTo>
                  <a:lnTo>
                    <a:pt x="35543" y="3204"/>
                  </a:lnTo>
                  <a:lnTo>
                    <a:pt x="36509" y="1405"/>
                  </a:lnTo>
                  <a:lnTo>
                    <a:pt x="37123" y="264"/>
                  </a:lnTo>
                  <a:lnTo>
                    <a:pt x="37167" y="177"/>
                  </a:lnTo>
                  <a:lnTo>
                    <a:pt x="37167" y="133"/>
                  </a:lnTo>
                  <a:lnTo>
                    <a:pt x="37123" y="89"/>
                  </a:lnTo>
                  <a:lnTo>
                    <a:pt x="37079" y="45"/>
                  </a:lnTo>
                  <a:lnTo>
                    <a:pt x="3699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1"/>
            <p:cNvSpPr/>
            <p:nvPr/>
          </p:nvSpPr>
          <p:spPr>
            <a:xfrm>
              <a:off x="1846325" y="1555900"/>
              <a:ext cx="900675" cy="760250"/>
            </a:xfrm>
            <a:custGeom>
              <a:rect b="b" l="l" r="r" t="t"/>
              <a:pathLst>
                <a:path extrusionOk="0" h="30410" w="36027">
                  <a:moveTo>
                    <a:pt x="35895" y="0"/>
                  </a:moveTo>
                  <a:lnTo>
                    <a:pt x="35807" y="44"/>
                  </a:lnTo>
                  <a:lnTo>
                    <a:pt x="35763" y="44"/>
                  </a:lnTo>
                  <a:lnTo>
                    <a:pt x="35720" y="132"/>
                  </a:lnTo>
                  <a:lnTo>
                    <a:pt x="34315" y="2677"/>
                  </a:lnTo>
                  <a:lnTo>
                    <a:pt x="33350" y="4520"/>
                  </a:lnTo>
                  <a:lnTo>
                    <a:pt x="32341" y="6231"/>
                  </a:lnTo>
                  <a:lnTo>
                    <a:pt x="31814" y="7065"/>
                  </a:lnTo>
                  <a:lnTo>
                    <a:pt x="31244" y="7855"/>
                  </a:lnTo>
                  <a:lnTo>
                    <a:pt x="30673" y="8644"/>
                  </a:lnTo>
                  <a:lnTo>
                    <a:pt x="30059" y="9434"/>
                  </a:lnTo>
                  <a:lnTo>
                    <a:pt x="29401" y="10180"/>
                  </a:lnTo>
                  <a:lnTo>
                    <a:pt x="28786" y="10926"/>
                  </a:lnTo>
                  <a:lnTo>
                    <a:pt x="28084" y="11672"/>
                  </a:lnTo>
                  <a:lnTo>
                    <a:pt x="27382" y="12418"/>
                  </a:lnTo>
                  <a:lnTo>
                    <a:pt x="25890" y="13822"/>
                  </a:lnTo>
                  <a:lnTo>
                    <a:pt x="24311" y="15226"/>
                  </a:lnTo>
                  <a:lnTo>
                    <a:pt x="22643" y="16455"/>
                  </a:lnTo>
                  <a:lnTo>
                    <a:pt x="20976" y="17815"/>
                  </a:lnTo>
                  <a:lnTo>
                    <a:pt x="20361" y="18386"/>
                  </a:lnTo>
                  <a:lnTo>
                    <a:pt x="19703" y="18912"/>
                  </a:lnTo>
                  <a:lnTo>
                    <a:pt x="19045" y="19483"/>
                  </a:lnTo>
                  <a:lnTo>
                    <a:pt x="18343" y="20009"/>
                  </a:lnTo>
                  <a:lnTo>
                    <a:pt x="16851" y="21019"/>
                  </a:lnTo>
                  <a:lnTo>
                    <a:pt x="15271" y="21984"/>
                  </a:lnTo>
                  <a:lnTo>
                    <a:pt x="13648" y="22906"/>
                  </a:lnTo>
                  <a:lnTo>
                    <a:pt x="12024" y="23827"/>
                  </a:lnTo>
                  <a:lnTo>
                    <a:pt x="8821" y="25494"/>
                  </a:lnTo>
                  <a:lnTo>
                    <a:pt x="7241" y="26328"/>
                  </a:lnTo>
                  <a:lnTo>
                    <a:pt x="3380" y="28215"/>
                  </a:lnTo>
                  <a:lnTo>
                    <a:pt x="89" y="30102"/>
                  </a:lnTo>
                  <a:lnTo>
                    <a:pt x="45" y="30146"/>
                  </a:lnTo>
                  <a:lnTo>
                    <a:pt x="1" y="30190"/>
                  </a:lnTo>
                  <a:lnTo>
                    <a:pt x="1" y="30277"/>
                  </a:lnTo>
                  <a:lnTo>
                    <a:pt x="45" y="30321"/>
                  </a:lnTo>
                  <a:lnTo>
                    <a:pt x="89" y="30409"/>
                  </a:lnTo>
                  <a:lnTo>
                    <a:pt x="264" y="30409"/>
                  </a:lnTo>
                  <a:lnTo>
                    <a:pt x="3555" y="28522"/>
                  </a:lnTo>
                  <a:lnTo>
                    <a:pt x="7373" y="26635"/>
                  </a:lnTo>
                  <a:lnTo>
                    <a:pt x="8952" y="25846"/>
                  </a:lnTo>
                  <a:lnTo>
                    <a:pt x="12200" y="24134"/>
                  </a:lnTo>
                  <a:lnTo>
                    <a:pt x="13867" y="23213"/>
                  </a:lnTo>
                  <a:lnTo>
                    <a:pt x="15491" y="22291"/>
                  </a:lnTo>
                  <a:lnTo>
                    <a:pt x="17027" y="21282"/>
                  </a:lnTo>
                  <a:lnTo>
                    <a:pt x="18518" y="20273"/>
                  </a:lnTo>
                  <a:lnTo>
                    <a:pt x="19264" y="19746"/>
                  </a:lnTo>
                  <a:lnTo>
                    <a:pt x="19923" y="19176"/>
                  </a:lnTo>
                  <a:lnTo>
                    <a:pt x="20581" y="18649"/>
                  </a:lnTo>
                  <a:lnTo>
                    <a:pt x="21239" y="18079"/>
                  </a:lnTo>
                  <a:lnTo>
                    <a:pt x="22863" y="16718"/>
                  </a:lnTo>
                  <a:lnTo>
                    <a:pt x="24530" y="15490"/>
                  </a:lnTo>
                  <a:lnTo>
                    <a:pt x="26154" y="14086"/>
                  </a:lnTo>
                  <a:lnTo>
                    <a:pt x="27646" y="12638"/>
                  </a:lnTo>
                  <a:lnTo>
                    <a:pt x="28348" y="11935"/>
                  </a:lnTo>
                  <a:lnTo>
                    <a:pt x="29050" y="11189"/>
                  </a:lnTo>
                  <a:lnTo>
                    <a:pt x="29708" y="10444"/>
                  </a:lnTo>
                  <a:lnTo>
                    <a:pt x="30322" y="9654"/>
                  </a:lnTo>
                  <a:lnTo>
                    <a:pt x="30937" y="8864"/>
                  </a:lnTo>
                  <a:lnTo>
                    <a:pt x="31507" y="8074"/>
                  </a:lnTo>
                  <a:lnTo>
                    <a:pt x="32078" y="7240"/>
                  </a:lnTo>
                  <a:lnTo>
                    <a:pt x="32648" y="6407"/>
                  </a:lnTo>
                  <a:lnTo>
                    <a:pt x="33175" y="5573"/>
                  </a:lnTo>
                  <a:lnTo>
                    <a:pt x="33657" y="4695"/>
                  </a:lnTo>
                  <a:lnTo>
                    <a:pt x="34666" y="2852"/>
                  </a:lnTo>
                  <a:lnTo>
                    <a:pt x="36027" y="263"/>
                  </a:lnTo>
                  <a:lnTo>
                    <a:pt x="36027" y="219"/>
                  </a:lnTo>
                  <a:lnTo>
                    <a:pt x="36027" y="132"/>
                  </a:lnTo>
                  <a:lnTo>
                    <a:pt x="35983" y="88"/>
                  </a:lnTo>
                  <a:lnTo>
                    <a:pt x="35939" y="44"/>
                  </a:lnTo>
                  <a:lnTo>
                    <a:pt x="3589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1"/>
            <p:cNvSpPr/>
            <p:nvPr/>
          </p:nvSpPr>
          <p:spPr>
            <a:xfrm>
              <a:off x="1799150" y="1626100"/>
              <a:ext cx="840350" cy="647250"/>
            </a:xfrm>
            <a:custGeom>
              <a:rect b="b" l="l" r="r" t="t"/>
              <a:pathLst>
                <a:path extrusionOk="0" h="25890" w="33614">
                  <a:moveTo>
                    <a:pt x="33394" y="0"/>
                  </a:moveTo>
                  <a:lnTo>
                    <a:pt x="33350" y="44"/>
                  </a:lnTo>
                  <a:lnTo>
                    <a:pt x="33306" y="88"/>
                  </a:lnTo>
                  <a:lnTo>
                    <a:pt x="31639" y="2896"/>
                  </a:lnTo>
                  <a:lnTo>
                    <a:pt x="30322" y="4783"/>
                  </a:lnTo>
                  <a:lnTo>
                    <a:pt x="28874" y="6495"/>
                  </a:lnTo>
                  <a:lnTo>
                    <a:pt x="26944" y="8425"/>
                  </a:lnTo>
                  <a:lnTo>
                    <a:pt x="25057" y="10049"/>
                  </a:lnTo>
                  <a:lnTo>
                    <a:pt x="22994" y="11673"/>
                  </a:lnTo>
                  <a:lnTo>
                    <a:pt x="20362" y="14042"/>
                  </a:lnTo>
                  <a:lnTo>
                    <a:pt x="18124" y="15973"/>
                  </a:lnTo>
                  <a:lnTo>
                    <a:pt x="16105" y="17289"/>
                  </a:lnTo>
                  <a:lnTo>
                    <a:pt x="14174" y="18430"/>
                  </a:lnTo>
                  <a:lnTo>
                    <a:pt x="12112" y="19571"/>
                  </a:lnTo>
                  <a:lnTo>
                    <a:pt x="7812" y="21721"/>
                  </a:lnTo>
                  <a:lnTo>
                    <a:pt x="5662" y="22555"/>
                  </a:lnTo>
                  <a:lnTo>
                    <a:pt x="3511" y="23608"/>
                  </a:lnTo>
                  <a:lnTo>
                    <a:pt x="89" y="25583"/>
                  </a:lnTo>
                  <a:lnTo>
                    <a:pt x="1" y="25626"/>
                  </a:lnTo>
                  <a:lnTo>
                    <a:pt x="1" y="25670"/>
                  </a:lnTo>
                  <a:lnTo>
                    <a:pt x="1" y="25758"/>
                  </a:lnTo>
                  <a:lnTo>
                    <a:pt x="1" y="25802"/>
                  </a:lnTo>
                  <a:lnTo>
                    <a:pt x="89" y="25890"/>
                  </a:lnTo>
                  <a:lnTo>
                    <a:pt x="264" y="25890"/>
                  </a:lnTo>
                  <a:lnTo>
                    <a:pt x="3687" y="23915"/>
                  </a:lnTo>
                  <a:lnTo>
                    <a:pt x="5793" y="22862"/>
                  </a:lnTo>
                  <a:lnTo>
                    <a:pt x="7943" y="22028"/>
                  </a:lnTo>
                  <a:lnTo>
                    <a:pt x="12288" y="19878"/>
                  </a:lnTo>
                  <a:lnTo>
                    <a:pt x="14350" y="18737"/>
                  </a:lnTo>
                  <a:lnTo>
                    <a:pt x="16281" y="17596"/>
                  </a:lnTo>
                  <a:lnTo>
                    <a:pt x="18299" y="16236"/>
                  </a:lnTo>
                  <a:lnTo>
                    <a:pt x="18343" y="16236"/>
                  </a:lnTo>
                  <a:lnTo>
                    <a:pt x="20581" y="14305"/>
                  </a:lnTo>
                  <a:lnTo>
                    <a:pt x="23214" y="11936"/>
                  </a:lnTo>
                  <a:lnTo>
                    <a:pt x="25276" y="10356"/>
                  </a:lnTo>
                  <a:lnTo>
                    <a:pt x="27207" y="8689"/>
                  </a:lnTo>
                  <a:lnTo>
                    <a:pt x="29138" y="6758"/>
                  </a:lnTo>
                  <a:lnTo>
                    <a:pt x="30586" y="5003"/>
                  </a:lnTo>
                  <a:lnTo>
                    <a:pt x="31946" y="3116"/>
                  </a:lnTo>
                  <a:lnTo>
                    <a:pt x="33570" y="264"/>
                  </a:lnTo>
                  <a:lnTo>
                    <a:pt x="33613" y="220"/>
                  </a:lnTo>
                  <a:lnTo>
                    <a:pt x="33613" y="132"/>
                  </a:lnTo>
                  <a:lnTo>
                    <a:pt x="33570" y="88"/>
                  </a:lnTo>
                  <a:lnTo>
                    <a:pt x="33526" y="44"/>
                  </a:lnTo>
                  <a:lnTo>
                    <a:pt x="3343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1"/>
            <p:cNvSpPr/>
            <p:nvPr/>
          </p:nvSpPr>
          <p:spPr>
            <a:xfrm>
              <a:off x="1775025" y="2163625"/>
              <a:ext cx="160200" cy="88875"/>
            </a:xfrm>
            <a:custGeom>
              <a:rect b="b" l="l" r="r" t="t"/>
              <a:pathLst>
                <a:path extrusionOk="0" h="3555" w="6408">
                  <a:moveTo>
                    <a:pt x="6144" y="1"/>
                  </a:moveTo>
                  <a:lnTo>
                    <a:pt x="3555" y="1229"/>
                  </a:lnTo>
                  <a:lnTo>
                    <a:pt x="88" y="3204"/>
                  </a:lnTo>
                  <a:lnTo>
                    <a:pt x="45" y="3248"/>
                  </a:lnTo>
                  <a:lnTo>
                    <a:pt x="1" y="3336"/>
                  </a:lnTo>
                  <a:lnTo>
                    <a:pt x="1" y="3379"/>
                  </a:lnTo>
                  <a:lnTo>
                    <a:pt x="45" y="3467"/>
                  </a:lnTo>
                  <a:lnTo>
                    <a:pt x="88" y="3511"/>
                  </a:lnTo>
                  <a:lnTo>
                    <a:pt x="176" y="3555"/>
                  </a:lnTo>
                  <a:lnTo>
                    <a:pt x="264" y="3511"/>
                  </a:lnTo>
                  <a:lnTo>
                    <a:pt x="3730" y="1537"/>
                  </a:lnTo>
                  <a:lnTo>
                    <a:pt x="6319" y="352"/>
                  </a:lnTo>
                  <a:lnTo>
                    <a:pt x="6363" y="308"/>
                  </a:lnTo>
                  <a:lnTo>
                    <a:pt x="6407" y="220"/>
                  </a:lnTo>
                  <a:lnTo>
                    <a:pt x="6407" y="176"/>
                  </a:lnTo>
                  <a:lnTo>
                    <a:pt x="6363" y="88"/>
                  </a:lnTo>
                  <a:lnTo>
                    <a:pt x="6319" y="45"/>
                  </a:lnTo>
                  <a:lnTo>
                    <a:pt x="627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1"/>
            <p:cNvSpPr/>
            <p:nvPr/>
          </p:nvSpPr>
          <p:spPr>
            <a:xfrm>
              <a:off x="2327925" y="1808200"/>
              <a:ext cx="137150" cy="118500"/>
            </a:xfrm>
            <a:custGeom>
              <a:rect b="b" l="l" r="r" t="t"/>
              <a:pathLst>
                <a:path extrusionOk="0" h="4740" w="5486">
                  <a:moveTo>
                    <a:pt x="5266" y="0"/>
                  </a:moveTo>
                  <a:lnTo>
                    <a:pt x="5222" y="44"/>
                  </a:lnTo>
                  <a:lnTo>
                    <a:pt x="3555" y="1492"/>
                  </a:lnTo>
                  <a:lnTo>
                    <a:pt x="88" y="4432"/>
                  </a:lnTo>
                  <a:lnTo>
                    <a:pt x="44" y="4476"/>
                  </a:lnTo>
                  <a:lnTo>
                    <a:pt x="0" y="4520"/>
                  </a:lnTo>
                  <a:lnTo>
                    <a:pt x="0" y="4608"/>
                  </a:lnTo>
                  <a:lnTo>
                    <a:pt x="44" y="4652"/>
                  </a:lnTo>
                  <a:lnTo>
                    <a:pt x="88" y="4696"/>
                  </a:lnTo>
                  <a:lnTo>
                    <a:pt x="176" y="4740"/>
                  </a:lnTo>
                  <a:lnTo>
                    <a:pt x="308" y="4696"/>
                  </a:lnTo>
                  <a:lnTo>
                    <a:pt x="3774" y="1756"/>
                  </a:lnTo>
                  <a:lnTo>
                    <a:pt x="5442" y="308"/>
                  </a:lnTo>
                  <a:lnTo>
                    <a:pt x="5485" y="264"/>
                  </a:lnTo>
                  <a:lnTo>
                    <a:pt x="5485" y="176"/>
                  </a:lnTo>
                  <a:lnTo>
                    <a:pt x="5485" y="132"/>
                  </a:lnTo>
                  <a:lnTo>
                    <a:pt x="5442" y="44"/>
                  </a:lnTo>
                  <a:lnTo>
                    <a:pt x="539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1"/>
            <p:cNvSpPr/>
            <p:nvPr/>
          </p:nvSpPr>
          <p:spPr>
            <a:xfrm>
              <a:off x="2313650" y="1698500"/>
              <a:ext cx="210675" cy="199675"/>
            </a:xfrm>
            <a:custGeom>
              <a:rect b="b" l="l" r="r" t="t"/>
              <a:pathLst>
                <a:path extrusionOk="0" h="7987" w="8427">
                  <a:moveTo>
                    <a:pt x="8251" y="0"/>
                  </a:moveTo>
                  <a:lnTo>
                    <a:pt x="8163" y="44"/>
                  </a:lnTo>
                  <a:lnTo>
                    <a:pt x="8119" y="88"/>
                  </a:lnTo>
                  <a:lnTo>
                    <a:pt x="6671" y="1800"/>
                  </a:lnTo>
                  <a:lnTo>
                    <a:pt x="4872" y="3599"/>
                  </a:lnTo>
                  <a:lnTo>
                    <a:pt x="3380" y="4827"/>
                  </a:lnTo>
                  <a:lnTo>
                    <a:pt x="1712" y="6231"/>
                  </a:lnTo>
                  <a:lnTo>
                    <a:pt x="45" y="7680"/>
                  </a:lnTo>
                  <a:lnTo>
                    <a:pt x="1" y="7767"/>
                  </a:lnTo>
                  <a:lnTo>
                    <a:pt x="1" y="7811"/>
                  </a:lnTo>
                  <a:lnTo>
                    <a:pt x="1" y="7899"/>
                  </a:lnTo>
                  <a:lnTo>
                    <a:pt x="45" y="7943"/>
                  </a:lnTo>
                  <a:lnTo>
                    <a:pt x="89" y="7987"/>
                  </a:lnTo>
                  <a:lnTo>
                    <a:pt x="176" y="7987"/>
                  </a:lnTo>
                  <a:lnTo>
                    <a:pt x="308" y="7943"/>
                  </a:lnTo>
                  <a:lnTo>
                    <a:pt x="1932" y="6495"/>
                  </a:lnTo>
                  <a:lnTo>
                    <a:pt x="3599" y="5091"/>
                  </a:lnTo>
                  <a:lnTo>
                    <a:pt x="5091" y="3862"/>
                  </a:lnTo>
                  <a:lnTo>
                    <a:pt x="6934" y="2063"/>
                  </a:lnTo>
                  <a:lnTo>
                    <a:pt x="8382" y="308"/>
                  </a:lnTo>
                  <a:lnTo>
                    <a:pt x="8426" y="220"/>
                  </a:lnTo>
                  <a:lnTo>
                    <a:pt x="8426" y="176"/>
                  </a:lnTo>
                  <a:lnTo>
                    <a:pt x="8426" y="88"/>
                  </a:lnTo>
                  <a:lnTo>
                    <a:pt x="8382" y="44"/>
                  </a:lnTo>
                  <a:lnTo>
                    <a:pt x="829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1"/>
            <p:cNvSpPr/>
            <p:nvPr/>
          </p:nvSpPr>
          <p:spPr>
            <a:xfrm>
              <a:off x="1726750" y="2143875"/>
              <a:ext cx="109725" cy="64750"/>
            </a:xfrm>
            <a:custGeom>
              <a:rect b="b" l="l" r="r" t="t"/>
              <a:pathLst>
                <a:path extrusionOk="0" h="2590" w="4389">
                  <a:moveTo>
                    <a:pt x="4126" y="1"/>
                  </a:moveTo>
                  <a:lnTo>
                    <a:pt x="89" y="2283"/>
                  </a:lnTo>
                  <a:lnTo>
                    <a:pt x="45" y="2327"/>
                  </a:lnTo>
                  <a:lnTo>
                    <a:pt x="1" y="2370"/>
                  </a:lnTo>
                  <a:lnTo>
                    <a:pt x="1" y="2458"/>
                  </a:lnTo>
                  <a:lnTo>
                    <a:pt x="1" y="2502"/>
                  </a:lnTo>
                  <a:lnTo>
                    <a:pt x="89" y="2590"/>
                  </a:lnTo>
                  <a:lnTo>
                    <a:pt x="264" y="2590"/>
                  </a:lnTo>
                  <a:lnTo>
                    <a:pt x="4301" y="308"/>
                  </a:lnTo>
                  <a:lnTo>
                    <a:pt x="4389" y="264"/>
                  </a:lnTo>
                  <a:lnTo>
                    <a:pt x="4389" y="220"/>
                  </a:lnTo>
                  <a:lnTo>
                    <a:pt x="4389" y="176"/>
                  </a:lnTo>
                  <a:lnTo>
                    <a:pt x="4389" y="89"/>
                  </a:lnTo>
                  <a:lnTo>
                    <a:pt x="4345" y="45"/>
                  </a:lnTo>
                  <a:lnTo>
                    <a:pt x="430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1"/>
            <p:cNvSpPr/>
            <p:nvPr/>
          </p:nvSpPr>
          <p:spPr>
            <a:xfrm>
              <a:off x="2462850" y="1368300"/>
              <a:ext cx="930300" cy="1502925"/>
            </a:xfrm>
            <a:custGeom>
              <a:rect b="b" l="l" r="r" t="t"/>
              <a:pathLst>
                <a:path extrusionOk="0" h="60117" w="37212">
                  <a:moveTo>
                    <a:pt x="35105" y="0"/>
                  </a:moveTo>
                  <a:lnTo>
                    <a:pt x="35017" y="44"/>
                  </a:lnTo>
                  <a:lnTo>
                    <a:pt x="34974" y="88"/>
                  </a:lnTo>
                  <a:lnTo>
                    <a:pt x="34974" y="176"/>
                  </a:lnTo>
                  <a:lnTo>
                    <a:pt x="34974" y="220"/>
                  </a:lnTo>
                  <a:lnTo>
                    <a:pt x="35017" y="308"/>
                  </a:lnTo>
                  <a:lnTo>
                    <a:pt x="36334" y="1712"/>
                  </a:lnTo>
                  <a:lnTo>
                    <a:pt x="36509" y="2151"/>
                  </a:lnTo>
                  <a:lnTo>
                    <a:pt x="36773" y="4388"/>
                  </a:lnTo>
                  <a:lnTo>
                    <a:pt x="36860" y="7328"/>
                  </a:lnTo>
                  <a:lnTo>
                    <a:pt x="36729" y="8513"/>
                  </a:lnTo>
                  <a:lnTo>
                    <a:pt x="35939" y="10400"/>
                  </a:lnTo>
                  <a:lnTo>
                    <a:pt x="34974" y="12726"/>
                  </a:lnTo>
                  <a:lnTo>
                    <a:pt x="33657" y="16587"/>
                  </a:lnTo>
                  <a:lnTo>
                    <a:pt x="32253" y="19088"/>
                  </a:lnTo>
                  <a:lnTo>
                    <a:pt x="30936" y="21590"/>
                  </a:lnTo>
                  <a:lnTo>
                    <a:pt x="29883" y="24047"/>
                  </a:lnTo>
                  <a:lnTo>
                    <a:pt x="27251" y="28742"/>
                  </a:lnTo>
                  <a:lnTo>
                    <a:pt x="27251" y="28830"/>
                  </a:lnTo>
                  <a:lnTo>
                    <a:pt x="27207" y="30541"/>
                  </a:lnTo>
                  <a:lnTo>
                    <a:pt x="27207" y="30585"/>
                  </a:lnTo>
                  <a:lnTo>
                    <a:pt x="27338" y="32209"/>
                  </a:lnTo>
                  <a:lnTo>
                    <a:pt x="28435" y="40239"/>
                  </a:lnTo>
                  <a:lnTo>
                    <a:pt x="28216" y="40546"/>
                  </a:lnTo>
                  <a:lnTo>
                    <a:pt x="27426" y="41204"/>
                  </a:lnTo>
                  <a:lnTo>
                    <a:pt x="25144" y="42564"/>
                  </a:lnTo>
                  <a:lnTo>
                    <a:pt x="22731" y="44232"/>
                  </a:lnTo>
                  <a:lnTo>
                    <a:pt x="20054" y="45855"/>
                  </a:lnTo>
                  <a:lnTo>
                    <a:pt x="16500" y="48664"/>
                  </a:lnTo>
                  <a:lnTo>
                    <a:pt x="14569" y="49761"/>
                  </a:lnTo>
                  <a:lnTo>
                    <a:pt x="14569" y="49805"/>
                  </a:lnTo>
                  <a:lnTo>
                    <a:pt x="12419" y="51867"/>
                  </a:lnTo>
                  <a:lnTo>
                    <a:pt x="11410" y="52525"/>
                  </a:lnTo>
                  <a:lnTo>
                    <a:pt x="8119" y="54280"/>
                  </a:lnTo>
                  <a:lnTo>
                    <a:pt x="6627" y="54939"/>
                  </a:lnTo>
                  <a:lnTo>
                    <a:pt x="5135" y="55992"/>
                  </a:lnTo>
                  <a:lnTo>
                    <a:pt x="3160" y="57484"/>
                  </a:lnTo>
                  <a:lnTo>
                    <a:pt x="88" y="59809"/>
                  </a:lnTo>
                  <a:lnTo>
                    <a:pt x="1" y="59853"/>
                  </a:lnTo>
                  <a:lnTo>
                    <a:pt x="1" y="59941"/>
                  </a:lnTo>
                  <a:lnTo>
                    <a:pt x="1" y="59985"/>
                  </a:lnTo>
                  <a:lnTo>
                    <a:pt x="45" y="60073"/>
                  </a:lnTo>
                  <a:lnTo>
                    <a:pt x="88" y="60117"/>
                  </a:lnTo>
                  <a:lnTo>
                    <a:pt x="176" y="60117"/>
                  </a:lnTo>
                  <a:lnTo>
                    <a:pt x="264" y="60073"/>
                  </a:lnTo>
                  <a:lnTo>
                    <a:pt x="3336" y="57747"/>
                  </a:lnTo>
                  <a:lnTo>
                    <a:pt x="5354" y="56299"/>
                  </a:lnTo>
                  <a:lnTo>
                    <a:pt x="6802" y="55246"/>
                  </a:lnTo>
                  <a:lnTo>
                    <a:pt x="8250" y="54588"/>
                  </a:lnTo>
                  <a:lnTo>
                    <a:pt x="11585" y="52832"/>
                  </a:lnTo>
                  <a:lnTo>
                    <a:pt x="12638" y="52130"/>
                  </a:lnTo>
                  <a:lnTo>
                    <a:pt x="14788" y="50068"/>
                  </a:lnTo>
                  <a:lnTo>
                    <a:pt x="16675" y="48971"/>
                  </a:lnTo>
                  <a:lnTo>
                    <a:pt x="16719" y="48971"/>
                  </a:lnTo>
                  <a:lnTo>
                    <a:pt x="20230" y="46163"/>
                  </a:lnTo>
                  <a:lnTo>
                    <a:pt x="22906" y="44539"/>
                  </a:lnTo>
                  <a:lnTo>
                    <a:pt x="25320" y="42828"/>
                  </a:lnTo>
                  <a:lnTo>
                    <a:pt x="27645" y="41467"/>
                  </a:lnTo>
                  <a:lnTo>
                    <a:pt x="28435" y="40809"/>
                  </a:lnTo>
                  <a:lnTo>
                    <a:pt x="28479" y="40809"/>
                  </a:lnTo>
                  <a:lnTo>
                    <a:pt x="28786" y="40370"/>
                  </a:lnTo>
                  <a:lnTo>
                    <a:pt x="28786" y="40239"/>
                  </a:lnTo>
                  <a:lnTo>
                    <a:pt x="27689" y="32165"/>
                  </a:lnTo>
                  <a:lnTo>
                    <a:pt x="27558" y="30541"/>
                  </a:lnTo>
                  <a:lnTo>
                    <a:pt x="27602" y="28874"/>
                  </a:lnTo>
                  <a:lnTo>
                    <a:pt x="30191" y="24222"/>
                  </a:lnTo>
                  <a:lnTo>
                    <a:pt x="31244" y="21721"/>
                  </a:lnTo>
                  <a:lnTo>
                    <a:pt x="32560" y="19264"/>
                  </a:lnTo>
                  <a:lnTo>
                    <a:pt x="33964" y="16719"/>
                  </a:lnTo>
                  <a:lnTo>
                    <a:pt x="33964" y="16675"/>
                  </a:lnTo>
                  <a:lnTo>
                    <a:pt x="35281" y="12857"/>
                  </a:lnTo>
                  <a:lnTo>
                    <a:pt x="36246" y="10532"/>
                  </a:lnTo>
                  <a:lnTo>
                    <a:pt x="37080" y="8645"/>
                  </a:lnTo>
                  <a:lnTo>
                    <a:pt x="37080" y="8601"/>
                  </a:lnTo>
                  <a:lnTo>
                    <a:pt x="37211" y="7328"/>
                  </a:lnTo>
                  <a:lnTo>
                    <a:pt x="37124" y="4388"/>
                  </a:lnTo>
                  <a:lnTo>
                    <a:pt x="36860" y="2107"/>
                  </a:lnTo>
                  <a:lnTo>
                    <a:pt x="36860" y="2063"/>
                  </a:lnTo>
                  <a:lnTo>
                    <a:pt x="36641" y="1536"/>
                  </a:lnTo>
                  <a:lnTo>
                    <a:pt x="36597" y="1492"/>
                  </a:lnTo>
                  <a:lnTo>
                    <a:pt x="35281" y="44"/>
                  </a:lnTo>
                  <a:lnTo>
                    <a:pt x="3523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1"/>
            <p:cNvSpPr/>
            <p:nvPr/>
          </p:nvSpPr>
          <p:spPr>
            <a:xfrm>
              <a:off x="2491375" y="1390250"/>
              <a:ext cx="930300" cy="1507300"/>
            </a:xfrm>
            <a:custGeom>
              <a:rect b="b" l="l" r="r" t="t"/>
              <a:pathLst>
                <a:path extrusionOk="0" h="60292" w="37212">
                  <a:moveTo>
                    <a:pt x="35895" y="0"/>
                  </a:moveTo>
                  <a:lnTo>
                    <a:pt x="35851" y="44"/>
                  </a:lnTo>
                  <a:lnTo>
                    <a:pt x="35807" y="88"/>
                  </a:lnTo>
                  <a:lnTo>
                    <a:pt x="35807" y="176"/>
                  </a:lnTo>
                  <a:lnTo>
                    <a:pt x="35851" y="219"/>
                  </a:lnTo>
                  <a:lnTo>
                    <a:pt x="35851" y="307"/>
                  </a:lnTo>
                  <a:lnTo>
                    <a:pt x="36772" y="1141"/>
                  </a:lnTo>
                  <a:lnTo>
                    <a:pt x="36772" y="2370"/>
                  </a:lnTo>
                  <a:lnTo>
                    <a:pt x="36860" y="5310"/>
                  </a:lnTo>
                  <a:lnTo>
                    <a:pt x="36860" y="7240"/>
                  </a:lnTo>
                  <a:lnTo>
                    <a:pt x="36860" y="7899"/>
                  </a:lnTo>
                  <a:lnTo>
                    <a:pt x="36772" y="8513"/>
                  </a:lnTo>
                  <a:lnTo>
                    <a:pt x="36597" y="9127"/>
                  </a:lnTo>
                  <a:lnTo>
                    <a:pt x="36378" y="9785"/>
                  </a:lnTo>
                  <a:lnTo>
                    <a:pt x="35588" y="11584"/>
                  </a:lnTo>
                  <a:lnTo>
                    <a:pt x="34578" y="13822"/>
                  </a:lnTo>
                  <a:lnTo>
                    <a:pt x="33481" y="16587"/>
                  </a:lnTo>
                  <a:lnTo>
                    <a:pt x="32033" y="18956"/>
                  </a:lnTo>
                  <a:lnTo>
                    <a:pt x="30717" y="21370"/>
                  </a:lnTo>
                  <a:lnTo>
                    <a:pt x="30717" y="21414"/>
                  </a:lnTo>
                  <a:lnTo>
                    <a:pt x="29927" y="23652"/>
                  </a:lnTo>
                  <a:lnTo>
                    <a:pt x="29927" y="23739"/>
                  </a:lnTo>
                  <a:lnTo>
                    <a:pt x="30190" y="24880"/>
                  </a:lnTo>
                  <a:lnTo>
                    <a:pt x="30410" y="29488"/>
                  </a:lnTo>
                  <a:lnTo>
                    <a:pt x="30454" y="32428"/>
                  </a:lnTo>
                  <a:lnTo>
                    <a:pt x="30454" y="35543"/>
                  </a:lnTo>
                  <a:lnTo>
                    <a:pt x="30410" y="40151"/>
                  </a:lnTo>
                  <a:lnTo>
                    <a:pt x="30234" y="40370"/>
                  </a:lnTo>
                  <a:lnTo>
                    <a:pt x="29225" y="40940"/>
                  </a:lnTo>
                  <a:lnTo>
                    <a:pt x="29181" y="40940"/>
                  </a:lnTo>
                  <a:lnTo>
                    <a:pt x="28172" y="41906"/>
                  </a:lnTo>
                  <a:lnTo>
                    <a:pt x="26153" y="43047"/>
                  </a:lnTo>
                  <a:lnTo>
                    <a:pt x="23257" y="44626"/>
                  </a:lnTo>
                  <a:lnTo>
                    <a:pt x="20800" y="46162"/>
                  </a:lnTo>
                  <a:lnTo>
                    <a:pt x="18825" y="47391"/>
                  </a:lnTo>
                  <a:lnTo>
                    <a:pt x="16017" y="49541"/>
                  </a:lnTo>
                  <a:lnTo>
                    <a:pt x="13911" y="50550"/>
                  </a:lnTo>
                  <a:lnTo>
                    <a:pt x="13867" y="50594"/>
                  </a:lnTo>
                  <a:lnTo>
                    <a:pt x="12024" y="52218"/>
                  </a:lnTo>
                  <a:lnTo>
                    <a:pt x="11015" y="52876"/>
                  </a:lnTo>
                  <a:lnTo>
                    <a:pt x="7329" y="54850"/>
                  </a:lnTo>
                  <a:lnTo>
                    <a:pt x="5881" y="55596"/>
                  </a:lnTo>
                  <a:lnTo>
                    <a:pt x="4213" y="56869"/>
                  </a:lnTo>
                  <a:lnTo>
                    <a:pt x="2151" y="58361"/>
                  </a:lnTo>
                  <a:lnTo>
                    <a:pt x="88" y="59984"/>
                  </a:lnTo>
                  <a:lnTo>
                    <a:pt x="44" y="60028"/>
                  </a:lnTo>
                  <a:lnTo>
                    <a:pt x="1" y="60072"/>
                  </a:lnTo>
                  <a:lnTo>
                    <a:pt x="1" y="60160"/>
                  </a:lnTo>
                  <a:lnTo>
                    <a:pt x="44" y="60204"/>
                  </a:lnTo>
                  <a:lnTo>
                    <a:pt x="132" y="60248"/>
                  </a:lnTo>
                  <a:lnTo>
                    <a:pt x="176" y="60292"/>
                  </a:lnTo>
                  <a:lnTo>
                    <a:pt x="308" y="60248"/>
                  </a:lnTo>
                  <a:lnTo>
                    <a:pt x="2370" y="58624"/>
                  </a:lnTo>
                  <a:lnTo>
                    <a:pt x="4389" y="57132"/>
                  </a:lnTo>
                  <a:lnTo>
                    <a:pt x="6056" y="55904"/>
                  </a:lnTo>
                  <a:lnTo>
                    <a:pt x="7504" y="55202"/>
                  </a:lnTo>
                  <a:lnTo>
                    <a:pt x="11190" y="53183"/>
                  </a:lnTo>
                  <a:lnTo>
                    <a:pt x="12243" y="52525"/>
                  </a:lnTo>
                  <a:lnTo>
                    <a:pt x="12243" y="52481"/>
                  </a:lnTo>
                  <a:lnTo>
                    <a:pt x="14086" y="50857"/>
                  </a:lnTo>
                  <a:lnTo>
                    <a:pt x="16193" y="49848"/>
                  </a:lnTo>
                  <a:lnTo>
                    <a:pt x="19045" y="47698"/>
                  </a:lnTo>
                  <a:lnTo>
                    <a:pt x="21019" y="46469"/>
                  </a:lnTo>
                  <a:lnTo>
                    <a:pt x="23433" y="44934"/>
                  </a:lnTo>
                  <a:lnTo>
                    <a:pt x="26329" y="43354"/>
                  </a:lnTo>
                  <a:lnTo>
                    <a:pt x="28347" y="42213"/>
                  </a:lnTo>
                  <a:lnTo>
                    <a:pt x="28391" y="42169"/>
                  </a:lnTo>
                  <a:lnTo>
                    <a:pt x="29401" y="41248"/>
                  </a:lnTo>
                  <a:lnTo>
                    <a:pt x="30454" y="40633"/>
                  </a:lnTo>
                  <a:lnTo>
                    <a:pt x="30498" y="40589"/>
                  </a:lnTo>
                  <a:lnTo>
                    <a:pt x="30717" y="40326"/>
                  </a:lnTo>
                  <a:lnTo>
                    <a:pt x="30761" y="40238"/>
                  </a:lnTo>
                  <a:lnTo>
                    <a:pt x="30805" y="35543"/>
                  </a:lnTo>
                  <a:lnTo>
                    <a:pt x="30805" y="32428"/>
                  </a:lnTo>
                  <a:lnTo>
                    <a:pt x="30761" y="29488"/>
                  </a:lnTo>
                  <a:lnTo>
                    <a:pt x="30541" y="24836"/>
                  </a:lnTo>
                  <a:lnTo>
                    <a:pt x="30278" y="23695"/>
                  </a:lnTo>
                  <a:lnTo>
                    <a:pt x="31024" y="21545"/>
                  </a:lnTo>
                  <a:lnTo>
                    <a:pt x="32341" y="19132"/>
                  </a:lnTo>
                  <a:lnTo>
                    <a:pt x="33789" y="16762"/>
                  </a:lnTo>
                  <a:lnTo>
                    <a:pt x="33789" y="16718"/>
                  </a:lnTo>
                  <a:lnTo>
                    <a:pt x="34930" y="13954"/>
                  </a:lnTo>
                  <a:lnTo>
                    <a:pt x="35895" y="11716"/>
                  </a:lnTo>
                  <a:lnTo>
                    <a:pt x="36685" y="9873"/>
                  </a:lnTo>
                  <a:lnTo>
                    <a:pt x="36948" y="9215"/>
                  </a:lnTo>
                  <a:lnTo>
                    <a:pt x="37124" y="8601"/>
                  </a:lnTo>
                  <a:lnTo>
                    <a:pt x="37211" y="7986"/>
                  </a:lnTo>
                  <a:lnTo>
                    <a:pt x="37211" y="7240"/>
                  </a:lnTo>
                  <a:lnTo>
                    <a:pt x="37211" y="5266"/>
                  </a:lnTo>
                  <a:lnTo>
                    <a:pt x="37124" y="2370"/>
                  </a:lnTo>
                  <a:lnTo>
                    <a:pt x="37124" y="1053"/>
                  </a:lnTo>
                  <a:lnTo>
                    <a:pt x="37124" y="965"/>
                  </a:lnTo>
                  <a:lnTo>
                    <a:pt x="37080" y="922"/>
                  </a:lnTo>
                  <a:lnTo>
                    <a:pt x="36114" y="44"/>
                  </a:lnTo>
                  <a:lnTo>
                    <a:pt x="3602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1"/>
            <p:cNvSpPr/>
            <p:nvPr/>
          </p:nvSpPr>
          <p:spPr>
            <a:xfrm>
              <a:off x="3740875" y="4014275"/>
              <a:ext cx="64750" cy="40625"/>
            </a:xfrm>
            <a:custGeom>
              <a:rect b="b" l="l" r="r" t="t"/>
              <a:pathLst>
                <a:path extrusionOk="0" h="1625" w="2590">
                  <a:moveTo>
                    <a:pt x="132" y="1"/>
                  </a:moveTo>
                  <a:lnTo>
                    <a:pt x="88" y="45"/>
                  </a:lnTo>
                  <a:lnTo>
                    <a:pt x="44" y="89"/>
                  </a:lnTo>
                  <a:lnTo>
                    <a:pt x="1" y="132"/>
                  </a:lnTo>
                  <a:lnTo>
                    <a:pt x="1" y="220"/>
                  </a:lnTo>
                  <a:lnTo>
                    <a:pt x="44" y="264"/>
                  </a:lnTo>
                  <a:lnTo>
                    <a:pt x="88" y="308"/>
                  </a:lnTo>
                  <a:lnTo>
                    <a:pt x="2326" y="1624"/>
                  </a:lnTo>
                  <a:lnTo>
                    <a:pt x="2502" y="1624"/>
                  </a:lnTo>
                  <a:lnTo>
                    <a:pt x="2589" y="1537"/>
                  </a:lnTo>
                  <a:lnTo>
                    <a:pt x="2589" y="1493"/>
                  </a:lnTo>
                  <a:lnTo>
                    <a:pt x="2589" y="1405"/>
                  </a:lnTo>
                  <a:lnTo>
                    <a:pt x="2546" y="1361"/>
                  </a:lnTo>
                  <a:lnTo>
                    <a:pt x="2502" y="1317"/>
                  </a:lnTo>
                  <a:lnTo>
                    <a:pt x="2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1"/>
            <p:cNvSpPr/>
            <p:nvPr/>
          </p:nvSpPr>
          <p:spPr>
            <a:xfrm>
              <a:off x="3707975" y="3983575"/>
              <a:ext cx="41700" cy="39500"/>
            </a:xfrm>
            <a:custGeom>
              <a:rect b="b" l="l" r="r" t="t"/>
              <a:pathLst>
                <a:path extrusionOk="0" h="1580" w="1668">
                  <a:moveTo>
                    <a:pt x="132" y="0"/>
                  </a:moveTo>
                  <a:lnTo>
                    <a:pt x="88" y="44"/>
                  </a:lnTo>
                  <a:lnTo>
                    <a:pt x="44" y="88"/>
                  </a:lnTo>
                  <a:lnTo>
                    <a:pt x="0" y="132"/>
                  </a:lnTo>
                  <a:lnTo>
                    <a:pt x="0" y="220"/>
                  </a:lnTo>
                  <a:lnTo>
                    <a:pt x="44" y="263"/>
                  </a:lnTo>
                  <a:lnTo>
                    <a:pt x="483" y="966"/>
                  </a:lnTo>
                  <a:lnTo>
                    <a:pt x="571" y="1053"/>
                  </a:lnTo>
                  <a:lnTo>
                    <a:pt x="1404" y="1536"/>
                  </a:lnTo>
                  <a:lnTo>
                    <a:pt x="1492" y="1580"/>
                  </a:lnTo>
                  <a:lnTo>
                    <a:pt x="1580" y="1536"/>
                  </a:lnTo>
                  <a:lnTo>
                    <a:pt x="1668" y="1492"/>
                  </a:lnTo>
                  <a:lnTo>
                    <a:pt x="1668" y="1404"/>
                  </a:lnTo>
                  <a:lnTo>
                    <a:pt x="1668" y="1360"/>
                  </a:lnTo>
                  <a:lnTo>
                    <a:pt x="1624" y="1273"/>
                  </a:lnTo>
                  <a:lnTo>
                    <a:pt x="1580" y="1229"/>
                  </a:lnTo>
                  <a:lnTo>
                    <a:pt x="746" y="746"/>
                  </a:lnTo>
                  <a:lnTo>
                    <a:pt x="307" y="88"/>
                  </a:lnTo>
                  <a:lnTo>
                    <a:pt x="263"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1"/>
            <p:cNvSpPr/>
            <p:nvPr/>
          </p:nvSpPr>
          <p:spPr>
            <a:xfrm>
              <a:off x="3532450" y="3825600"/>
              <a:ext cx="231500" cy="292925"/>
            </a:xfrm>
            <a:custGeom>
              <a:rect b="b" l="l" r="r" t="t"/>
              <a:pathLst>
                <a:path extrusionOk="0" h="11717" w="9260">
                  <a:moveTo>
                    <a:pt x="176" y="0"/>
                  </a:moveTo>
                  <a:lnTo>
                    <a:pt x="88" y="44"/>
                  </a:lnTo>
                  <a:lnTo>
                    <a:pt x="44" y="44"/>
                  </a:lnTo>
                  <a:lnTo>
                    <a:pt x="0" y="132"/>
                  </a:lnTo>
                  <a:lnTo>
                    <a:pt x="0" y="176"/>
                  </a:lnTo>
                  <a:lnTo>
                    <a:pt x="0" y="264"/>
                  </a:lnTo>
                  <a:lnTo>
                    <a:pt x="1624" y="3686"/>
                  </a:lnTo>
                  <a:lnTo>
                    <a:pt x="2984" y="6451"/>
                  </a:lnTo>
                  <a:lnTo>
                    <a:pt x="3774" y="8513"/>
                  </a:lnTo>
                  <a:lnTo>
                    <a:pt x="3774" y="8557"/>
                  </a:lnTo>
                  <a:lnTo>
                    <a:pt x="4213" y="9391"/>
                  </a:lnTo>
                  <a:lnTo>
                    <a:pt x="4301" y="9479"/>
                  </a:lnTo>
                  <a:lnTo>
                    <a:pt x="7372" y="10883"/>
                  </a:lnTo>
                  <a:lnTo>
                    <a:pt x="8996" y="11716"/>
                  </a:lnTo>
                  <a:lnTo>
                    <a:pt x="9171" y="11716"/>
                  </a:lnTo>
                  <a:lnTo>
                    <a:pt x="9259" y="11629"/>
                  </a:lnTo>
                  <a:lnTo>
                    <a:pt x="9259" y="11585"/>
                  </a:lnTo>
                  <a:lnTo>
                    <a:pt x="9259" y="11497"/>
                  </a:lnTo>
                  <a:lnTo>
                    <a:pt x="9215" y="11453"/>
                  </a:lnTo>
                  <a:lnTo>
                    <a:pt x="9171" y="11409"/>
                  </a:lnTo>
                  <a:lnTo>
                    <a:pt x="7548" y="10576"/>
                  </a:lnTo>
                  <a:lnTo>
                    <a:pt x="4520" y="9171"/>
                  </a:lnTo>
                  <a:lnTo>
                    <a:pt x="4081" y="8382"/>
                  </a:lnTo>
                  <a:lnTo>
                    <a:pt x="3335" y="6319"/>
                  </a:lnTo>
                  <a:lnTo>
                    <a:pt x="3291" y="6319"/>
                  </a:lnTo>
                  <a:lnTo>
                    <a:pt x="1931" y="3555"/>
                  </a:lnTo>
                  <a:lnTo>
                    <a:pt x="307" y="88"/>
                  </a:lnTo>
                  <a:lnTo>
                    <a:pt x="264" y="44"/>
                  </a:lnTo>
                  <a:lnTo>
                    <a:pt x="22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1"/>
            <p:cNvSpPr/>
            <p:nvPr/>
          </p:nvSpPr>
          <p:spPr>
            <a:xfrm>
              <a:off x="3401900" y="3726875"/>
              <a:ext cx="378500" cy="413600"/>
            </a:xfrm>
            <a:custGeom>
              <a:rect b="b" l="l" r="r" t="t"/>
              <a:pathLst>
                <a:path extrusionOk="0" h="16544" w="15140">
                  <a:moveTo>
                    <a:pt x="966" y="0"/>
                  </a:moveTo>
                  <a:lnTo>
                    <a:pt x="922" y="44"/>
                  </a:lnTo>
                  <a:lnTo>
                    <a:pt x="834" y="88"/>
                  </a:lnTo>
                  <a:lnTo>
                    <a:pt x="834" y="132"/>
                  </a:lnTo>
                  <a:lnTo>
                    <a:pt x="220" y="2370"/>
                  </a:lnTo>
                  <a:lnTo>
                    <a:pt x="0" y="3203"/>
                  </a:lnTo>
                  <a:lnTo>
                    <a:pt x="0" y="3335"/>
                  </a:lnTo>
                  <a:lnTo>
                    <a:pt x="790" y="5222"/>
                  </a:lnTo>
                  <a:lnTo>
                    <a:pt x="2282" y="8030"/>
                  </a:lnTo>
                  <a:lnTo>
                    <a:pt x="4257" y="11277"/>
                  </a:lnTo>
                  <a:lnTo>
                    <a:pt x="4257" y="11321"/>
                  </a:lnTo>
                  <a:lnTo>
                    <a:pt x="5222" y="12594"/>
                  </a:lnTo>
                  <a:lnTo>
                    <a:pt x="6056" y="13428"/>
                  </a:lnTo>
                  <a:lnTo>
                    <a:pt x="6100" y="13471"/>
                  </a:lnTo>
                  <a:lnTo>
                    <a:pt x="8733" y="14788"/>
                  </a:lnTo>
                  <a:lnTo>
                    <a:pt x="8777" y="14788"/>
                  </a:lnTo>
                  <a:lnTo>
                    <a:pt x="11541" y="15665"/>
                  </a:lnTo>
                  <a:lnTo>
                    <a:pt x="13779" y="16543"/>
                  </a:lnTo>
                  <a:lnTo>
                    <a:pt x="13867" y="16543"/>
                  </a:lnTo>
                  <a:lnTo>
                    <a:pt x="14964" y="16499"/>
                  </a:lnTo>
                  <a:lnTo>
                    <a:pt x="15051" y="16455"/>
                  </a:lnTo>
                  <a:lnTo>
                    <a:pt x="15095" y="16411"/>
                  </a:lnTo>
                  <a:lnTo>
                    <a:pt x="15139" y="16368"/>
                  </a:lnTo>
                  <a:lnTo>
                    <a:pt x="15139" y="16280"/>
                  </a:lnTo>
                  <a:lnTo>
                    <a:pt x="15095" y="16236"/>
                  </a:lnTo>
                  <a:lnTo>
                    <a:pt x="15051" y="16192"/>
                  </a:lnTo>
                  <a:lnTo>
                    <a:pt x="14964" y="16148"/>
                  </a:lnTo>
                  <a:lnTo>
                    <a:pt x="13867" y="16192"/>
                  </a:lnTo>
                  <a:lnTo>
                    <a:pt x="11673" y="15358"/>
                  </a:lnTo>
                  <a:lnTo>
                    <a:pt x="8908" y="14481"/>
                  </a:lnTo>
                  <a:lnTo>
                    <a:pt x="6275" y="13164"/>
                  </a:lnTo>
                  <a:lnTo>
                    <a:pt x="5486" y="12374"/>
                  </a:lnTo>
                  <a:lnTo>
                    <a:pt x="4520" y="11102"/>
                  </a:lnTo>
                  <a:lnTo>
                    <a:pt x="2589" y="7855"/>
                  </a:lnTo>
                  <a:lnTo>
                    <a:pt x="1097" y="5046"/>
                  </a:lnTo>
                  <a:lnTo>
                    <a:pt x="351" y="3247"/>
                  </a:lnTo>
                  <a:lnTo>
                    <a:pt x="571" y="2457"/>
                  </a:lnTo>
                  <a:lnTo>
                    <a:pt x="1141" y="220"/>
                  </a:lnTo>
                  <a:lnTo>
                    <a:pt x="1185" y="132"/>
                  </a:lnTo>
                  <a:lnTo>
                    <a:pt x="1141" y="88"/>
                  </a:lnTo>
                  <a:lnTo>
                    <a:pt x="1097" y="44"/>
                  </a:lnTo>
                  <a:lnTo>
                    <a:pt x="105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1"/>
            <p:cNvSpPr/>
            <p:nvPr/>
          </p:nvSpPr>
          <p:spPr>
            <a:xfrm>
              <a:off x="3290000" y="3667625"/>
              <a:ext cx="453100" cy="490400"/>
            </a:xfrm>
            <a:custGeom>
              <a:rect b="b" l="l" r="r" t="t"/>
              <a:pathLst>
                <a:path extrusionOk="0" h="19616" w="18124">
                  <a:moveTo>
                    <a:pt x="2809" y="1"/>
                  </a:moveTo>
                  <a:lnTo>
                    <a:pt x="2765" y="45"/>
                  </a:lnTo>
                  <a:lnTo>
                    <a:pt x="2721" y="88"/>
                  </a:lnTo>
                  <a:lnTo>
                    <a:pt x="966" y="2546"/>
                  </a:lnTo>
                  <a:lnTo>
                    <a:pt x="966" y="2590"/>
                  </a:lnTo>
                  <a:lnTo>
                    <a:pt x="176" y="4784"/>
                  </a:lnTo>
                  <a:lnTo>
                    <a:pt x="1" y="5442"/>
                  </a:lnTo>
                  <a:lnTo>
                    <a:pt x="1" y="5486"/>
                  </a:lnTo>
                  <a:lnTo>
                    <a:pt x="1" y="7197"/>
                  </a:lnTo>
                  <a:lnTo>
                    <a:pt x="45" y="7285"/>
                  </a:lnTo>
                  <a:lnTo>
                    <a:pt x="264" y="7548"/>
                  </a:lnTo>
                  <a:lnTo>
                    <a:pt x="308" y="7592"/>
                  </a:lnTo>
                  <a:lnTo>
                    <a:pt x="352" y="7592"/>
                  </a:lnTo>
                  <a:lnTo>
                    <a:pt x="1931" y="7680"/>
                  </a:lnTo>
                  <a:lnTo>
                    <a:pt x="3028" y="9259"/>
                  </a:lnTo>
                  <a:lnTo>
                    <a:pt x="4433" y="11848"/>
                  </a:lnTo>
                  <a:lnTo>
                    <a:pt x="5749" y="14613"/>
                  </a:lnTo>
                  <a:lnTo>
                    <a:pt x="6407" y="15666"/>
                  </a:lnTo>
                  <a:lnTo>
                    <a:pt x="6451" y="15710"/>
                  </a:lnTo>
                  <a:lnTo>
                    <a:pt x="7153" y="16280"/>
                  </a:lnTo>
                  <a:lnTo>
                    <a:pt x="7197" y="16324"/>
                  </a:lnTo>
                  <a:lnTo>
                    <a:pt x="7855" y="16587"/>
                  </a:lnTo>
                  <a:lnTo>
                    <a:pt x="8382" y="16675"/>
                  </a:lnTo>
                  <a:lnTo>
                    <a:pt x="12287" y="18035"/>
                  </a:lnTo>
                  <a:lnTo>
                    <a:pt x="14744" y="18781"/>
                  </a:lnTo>
                  <a:lnTo>
                    <a:pt x="17465" y="19615"/>
                  </a:lnTo>
                  <a:lnTo>
                    <a:pt x="17553" y="19615"/>
                  </a:lnTo>
                  <a:lnTo>
                    <a:pt x="17992" y="19527"/>
                  </a:lnTo>
                  <a:lnTo>
                    <a:pt x="18036" y="19483"/>
                  </a:lnTo>
                  <a:lnTo>
                    <a:pt x="18123" y="19440"/>
                  </a:lnTo>
                  <a:lnTo>
                    <a:pt x="18123" y="19396"/>
                  </a:lnTo>
                  <a:lnTo>
                    <a:pt x="18123" y="19308"/>
                  </a:lnTo>
                  <a:lnTo>
                    <a:pt x="18079" y="19264"/>
                  </a:lnTo>
                  <a:lnTo>
                    <a:pt x="18036" y="19220"/>
                  </a:lnTo>
                  <a:lnTo>
                    <a:pt x="17992" y="19176"/>
                  </a:lnTo>
                  <a:lnTo>
                    <a:pt x="17904" y="19176"/>
                  </a:lnTo>
                  <a:lnTo>
                    <a:pt x="17509" y="19264"/>
                  </a:lnTo>
                  <a:lnTo>
                    <a:pt x="14876" y="18430"/>
                  </a:lnTo>
                  <a:lnTo>
                    <a:pt x="12419" y="17728"/>
                  </a:lnTo>
                  <a:lnTo>
                    <a:pt x="8470" y="16324"/>
                  </a:lnTo>
                  <a:lnTo>
                    <a:pt x="7943" y="16280"/>
                  </a:lnTo>
                  <a:lnTo>
                    <a:pt x="7329" y="16017"/>
                  </a:lnTo>
                  <a:lnTo>
                    <a:pt x="6714" y="15446"/>
                  </a:lnTo>
                  <a:lnTo>
                    <a:pt x="6056" y="14437"/>
                  </a:lnTo>
                  <a:lnTo>
                    <a:pt x="4784" y="11717"/>
                  </a:lnTo>
                  <a:lnTo>
                    <a:pt x="3336" y="9084"/>
                  </a:lnTo>
                  <a:lnTo>
                    <a:pt x="2151" y="7416"/>
                  </a:lnTo>
                  <a:lnTo>
                    <a:pt x="2107" y="7373"/>
                  </a:lnTo>
                  <a:lnTo>
                    <a:pt x="2019" y="7329"/>
                  </a:lnTo>
                  <a:lnTo>
                    <a:pt x="483" y="7241"/>
                  </a:lnTo>
                  <a:lnTo>
                    <a:pt x="352" y="7109"/>
                  </a:lnTo>
                  <a:lnTo>
                    <a:pt x="352" y="5530"/>
                  </a:lnTo>
                  <a:lnTo>
                    <a:pt x="527" y="4871"/>
                  </a:lnTo>
                  <a:lnTo>
                    <a:pt x="1273" y="2765"/>
                  </a:lnTo>
                  <a:lnTo>
                    <a:pt x="2985" y="308"/>
                  </a:lnTo>
                  <a:lnTo>
                    <a:pt x="3028" y="220"/>
                  </a:lnTo>
                  <a:lnTo>
                    <a:pt x="3028" y="176"/>
                  </a:lnTo>
                  <a:lnTo>
                    <a:pt x="2985" y="88"/>
                  </a:lnTo>
                  <a:lnTo>
                    <a:pt x="2941" y="45"/>
                  </a:lnTo>
                  <a:lnTo>
                    <a:pt x="289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1"/>
            <p:cNvSpPr/>
            <p:nvPr/>
          </p:nvSpPr>
          <p:spPr>
            <a:xfrm>
              <a:off x="3240650" y="3634725"/>
              <a:ext cx="515600" cy="540850"/>
            </a:xfrm>
            <a:custGeom>
              <a:rect b="b" l="l" r="r" t="t"/>
              <a:pathLst>
                <a:path extrusionOk="0" h="21634" w="20624">
                  <a:moveTo>
                    <a:pt x="3291" y="0"/>
                  </a:moveTo>
                  <a:lnTo>
                    <a:pt x="3247" y="44"/>
                  </a:lnTo>
                  <a:lnTo>
                    <a:pt x="3203" y="88"/>
                  </a:lnTo>
                  <a:lnTo>
                    <a:pt x="1624" y="3203"/>
                  </a:lnTo>
                  <a:lnTo>
                    <a:pt x="922" y="4344"/>
                  </a:lnTo>
                  <a:lnTo>
                    <a:pt x="922" y="4388"/>
                  </a:lnTo>
                  <a:lnTo>
                    <a:pt x="439" y="5529"/>
                  </a:lnTo>
                  <a:lnTo>
                    <a:pt x="439" y="5573"/>
                  </a:lnTo>
                  <a:lnTo>
                    <a:pt x="132" y="6538"/>
                  </a:lnTo>
                  <a:lnTo>
                    <a:pt x="132" y="6582"/>
                  </a:lnTo>
                  <a:lnTo>
                    <a:pt x="0" y="7986"/>
                  </a:lnTo>
                  <a:lnTo>
                    <a:pt x="88" y="9171"/>
                  </a:lnTo>
                  <a:lnTo>
                    <a:pt x="88" y="9259"/>
                  </a:lnTo>
                  <a:lnTo>
                    <a:pt x="351" y="9654"/>
                  </a:lnTo>
                  <a:lnTo>
                    <a:pt x="351" y="9698"/>
                  </a:lnTo>
                  <a:lnTo>
                    <a:pt x="2282" y="11541"/>
                  </a:lnTo>
                  <a:lnTo>
                    <a:pt x="2984" y="12550"/>
                  </a:lnTo>
                  <a:lnTo>
                    <a:pt x="4125" y="16806"/>
                  </a:lnTo>
                  <a:lnTo>
                    <a:pt x="4388" y="17552"/>
                  </a:lnTo>
                  <a:lnTo>
                    <a:pt x="4432" y="17640"/>
                  </a:lnTo>
                  <a:lnTo>
                    <a:pt x="4476" y="17684"/>
                  </a:lnTo>
                  <a:lnTo>
                    <a:pt x="6099" y="18430"/>
                  </a:lnTo>
                  <a:lnTo>
                    <a:pt x="6143" y="18474"/>
                  </a:lnTo>
                  <a:lnTo>
                    <a:pt x="8601" y="18957"/>
                  </a:lnTo>
                  <a:lnTo>
                    <a:pt x="10663" y="19220"/>
                  </a:lnTo>
                  <a:lnTo>
                    <a:pt x="15095" y="20668"/>
                  </a:lnTo>
                  <a:lnTo>
                    <a:pt x="17640" y="21414"/>
                  </a:lnTo>
                  <a:lnTo>
                    <a:pt x="18649" y="21633"/>
                  </a:lnTo>
                  <a:lnTo>
                    <a:pt x="18737" y="21633"/>
                  </a:lnTo>
                  <a:lnTo>
                    <a:pt x="20492" y="21194"/>
                  </a:lnTo>
                  <a:lnTo>
                    <a:pt x="20580" y="21151"/>
                  </a:lnTo>
                  <a:lnTo>
                    <a:pt x="20624" y="21107"/>
                  </a:lnTo>
                  <a:lnTo>
                    <a:pt x="20624" y="21019"/>
                  </a:lnTo>
                  <a:lnTo>
                    <a:pt x="20624" y="20975"/>
                  </a:lnTo>
                  <a:lnTo>
                    <a:pt x="20580" y="20887"/>
                  </a:lnTo>
                  <a:lnTo>
                    <a:pt x="20536" y="20843"/>
                  </a:lnTo>
                  <a:lnTo>
                    <a:pt x="20404" y="20843"/>
                  </a:lnTo>
                  <a:lnTo>
                    <a:pt x="18693" y="21282"/>
                  </a:lnTo>
                  <a:lnTo>
                    <a:pt x="17728" y="21107"/>
                  </a:lnTo>
                  <a:lnTo>
                    <a:pt x="15183" y="20317"/>
                  </a:lnTo>
                  <a:lnTo>
                    <a:pt x="10751" y="18869"/>
                  </a:lnTo>
                  <a:lnTo>
                    <a:pt x="10707" y="18869"/>
                  </a:lnTo>
                  <a:lnTo>
                    <a:pt x="8644" y="18605"/>
                  </a:lnTo>
                  <a:lnTo>
                    <a:pt x="6231" y="18123"/>
                  </a:lnTo>
                  <a:lnTo>
                    <a:pt x="4695" y="17377"/>
                  </a:lnTo>
                  <a:lnTo>
                    <a:pt x="4476" y="16719"/>
                  </a:lnTo>
                  <a:lnTo>
                    <a:pt x="3291" y="12418"/>
                  </a:lnTo>
                  <a:lnTo>
                    <a:pt x="3291" y="12374"/>
                  </a:lnTo>
                  <a:lnTo>
                    <a:pt x="2545" y="11321"/>
                  </a:lnTo>
                  <a:lnTo>
                    <a:pt x="614" y="9434"/>
                  </a:lnTo>
                  <a:lnTo>
                    <a:pt x="439" y="9083"/>
                  </a:lnTo>
                  <a:lnTo>
                    <a:pt x="351" y="7986"/>
                  </a:lnTo>
                  <a:lnTo>
                    <a:pt x="483" y="6626"/>
                  </a:lnTo>
                  <a:lnTo>
                    <a:pt x="746" y="5661"/>
                  </a:lnTo>
                  <a:lnTo>
                    <a:pt x="1229" y="4520"/>
                  </a:lnTo>
                  <a:lnTo>
                    <a:pt x="1931" y="3379"/>
                  </a:lnTo>
                  <a:lnTo>
                    <a:pt x="3510" y="263"/>
                  </a:lnTo>
                  <a:lnTo>
                    <a:pt x="3510" y="176"/>
                  </a:lnTo>
                  <a:lnTo>
                    <a:pt x="3510" y="132"/>
                  </a:lnTo>
                  <a:lnTo>
                    <a:pt x="3467" y="44"/>
                  </a:lnTo>
                  <a:lnTo>
                    <a:pt x="342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1"/>
            <p:cNvSpPr/>
            <p:nvPr/>
          </p:nvSpPr>
          <p:spPr>
            <a:xfrm>
              <a:off x="3616925" y="3530500"/>
              <a:ext cx="99850" cy="461875"/>
            </a:xfrm>
            <a:custGeom>
              <a:rect b="b" l="l" r="r" t="t"/>
              <a:pathLst>
                <a:path extrusionOk="0" h="18475" w="3994">
                  <a:moveTo>
                    <a:pt x="132" y="1"/>
                  </a:moveTo>
                  <a:lnTo>
                    <a:pt x="88" y="44"/>
                  </a:lnTo>
                  <a:lnTo>
                    <a:pt x="44" y="132"/>
                  </a:lnTo>
                  <a:lnTo>
                    <a:pt x="0" y="176"/>
                  </a:lnTo>
                  <a:lnTo>
                    <a:pt x="0" y="659"/>
                  </a:lnTo>
                  <a:lnTo>
                    <a:pt x="0" y="703"/>
                  </a:lnTo>
                  <a:lnTo>
                    <a:pt x="132" y="1931"/>
                  </a:lnTo>
                  <a:lnTo>
                    <a:pt x="176" y="1975"/>
                  </a:lnTo>
                  <a:lnTo>
                    <a:pt x="702" y="3818"/>
                  </a:lnTo>
                  <a:lnTo>
                    <a:pt x="834" y="4915"/>
                  </a:lnTo>
                  <a:lnTo>
                    <a:pt x="219" y="7767"/>
                  </a:lnTo>
                  <a:lnTo>
                    <a:pt x="219" y="7811"/>
                  </a:lnTo>
                  <a:lnTo>
                    <a:pt x="219" y="8689"/>
                  </a:lnTo>
                  <a:lnTo>
                    <a:pt x="219" y="8733"/>
                  </a:lnTo>
                  <a:lnTo>
                    <a:pt x="395" y="9698"/>
                  </a:lnTo>
                  <a:lnTo>
                    <a:pt x="395" y="9742"/>
                  </a:lnTo>
                  <a:lnTo>
                    <a:pt x="1887" y="13603"/>
                  </a:lnTo>
                  <a:lnTo>
                    <a:pt x="2589" y="16017"/>
                  </a:lnTo>
                  <a:lnTo>
                    <a:pt x="3247" y="17860"/>
                  </a:lnTo>
                  <a:lnTo>
                    <a:pt x="3247" y="17904"/>
                  </a:lnTo>
                  <a:lnTo>
                    <a:pt x="3686" y="18430"/>
                  </a:lnTo>
                  <a:lnTo>
                    <a:pt x="3730" y="18474"/>
                  </a:lnTo>
                  <a:lnTo>
                    <a:pt x="3818" y="18474"/>
                  </a:lnTo>
                  <a:lnTo>
                    <a:pt x="3905" y="18430"/>
                  </a:lnTo>
                  <a:lnTo>
                    <a:pt x="3949" y="18386"/>
                  </a:lnTo>
                  <a:lnTo>
                    <a:pt x="3993" y="18343"/>
                  </a:lnTo>
                  <a:lnTo>
                    <a:pt x="3993" y="18255"/>
                  </a:lnTo>
                  <a:lnTo>
                    <a:pt x="3949" y="18211"/>
                  </a:lnTo>
                  <a:lnTo>
                    <a:pt x="3554" y="17684"/>
                  </a:lnTo>
                  <a:lnTo>
                    <a:pt x="2896" y="15929"/>
                  </a:lnTo>
                  <a:lnTo>
                    <a:pt x="2238" y="13472"/>
                  </a:lnTo>
                  <a:lnTo>
                    <a:pt x="746" y="9654"/>
                  </a:lnTo>
                  <a:lnTo>
                    <a:pt x="570" y="8689"/>
                  </a:lnTo>
                  <a:lnTo>
                    <a:pt x="570" y="7855"/>
                  </a:lnTo>
                  <a:lnTo>
                    <a:pt x="1185" y="4959"/>
                  </a:lnTo>
                  <a:lnTo>
                    <a:pt x="1185" y="4871"/>
                  </a:lnTo>
                  <a:lnTo>
                    <a:pt x="1053" y="3774"/>
                  </a:lnTo>
                  <a:lnTo>
                    <a:pt x="1053" y="3730"/>
                  </a:lnTo>
                  <a:lnTo>
                    <a:pt x="483" y="1887"/>
                  </a:lnTo>
                  <a:lnTo>
                    <a:pt x="351" y="659"/>
                  </a:lnTo>
                  <a:lnTo>
                    <a:pt x="351" y="176"/>
                  </a:lnTo>
                  <a:lnTo>
                    <a:pt x="351" y="132"/>
                  </a:lnTo>
                  <a:lnTo>
                    <a:pt x="307" y="88"/>
                  </a:lnTo>
                  <a:lnTo>
                    <a:pt x="263" y="44"/>
                  </a:lnTo>
                  <a:lnTo>
                    <a:pt x="21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1"/>
            <p:cNvSpPr/>
            <p:nvPr/>
          </p:nvSpPr>
          <p:spPr>
            <a:xfrm>
              <a:off x="3513800" y="3504175"/>
              <a:ext cx="102050" cy="330225"/>
            </a:xfrm>
            <a:custGeom>
              <a:rect b="b" l="l" r="r" t="t"/>
              <a:pathLst>
                <a:path extrusionOk="0" h="13209" w="4082">
                  <a:moveTo>
                    <a:pt x="3906" y="0"/>
                  </a:moveTo>
                  <a:lnTo>
                    <a:pt x="3818" y="44"/>
                  </a:lnTo>
                  <a:lnTo>
                    <a:pt x="3774" y="44"/>
                  </a:lnTo>
                  <a:lnTo>
                    <a:pt x="3730" y="132"/>
                  </a:lnTo>
                  <a:lnTo>
                    <a:pt x="3511" y="703"/>
                  </a:lnTo>
                  <a:lnTo>
                    <a:pt x="3204" y="2677"/>
                  </a:lnTo>
                  <a:lnTo>
                    <a:pt x="1536" y="5705"/>
                  </a:lnTo>
                  <a:lnTo>
                    <a:pt x="790" y="7855"/>
                  </a:lnTo>
                  <a:lnTo>
                    <a:pt x="0" y="10444"/>
                  </a:lnTo>
                  <a:lnTo>
                    <a:pt x="0" y="10488"/>
                  </a:lnTo>
                  <a:lnTo>
                    <a:pt x="88" y="11322"/>
                  </a:lnTo>
                  <a:lnTo>
                    <a:pt x="88" y="11365"/>
                  </a:lnTo>
                  <a:lnTo>
                    <a:pt x="746" y="13121"/>
                  </a:lnTo>
                  <a:lnTo>
                    <a:pt x="790" y="13165"/>
                  </a:lnTo>
                  <a:lnTo>
                    <a:pt x="922" y="13208"/>
                  </a:lnTo>
                  <a:lnTo>
                    <a:pt x="966" y="13208"/>
                  </a:lnTo>
                  <a:lnTo>
                    <a:pt x="1010" y="13165"/>
                  </a:lnTo>
                  <a:lnTo>
                    <a:pt x="1053" y="13121"/>
                  </a:lnTo>
                  <a:lnTo>
                    <a:pt x="1097" y="13033"/>
                  </a:lnTo>
                  <a:lnTo>
                    <a:pt x="1053" y="12989"/>
                  </a:lnTo>
                  <a:lnTo>
                    <a:pt x="439" y="11278"/>
                  </a:lnTo>
                  <a:lnTo>
                    <a:pt x="351" y="10488"/>
                  </a:lnTo>
                  <a:lnTo>
                    <a:pt x="1097" y="7943"/>
                  </a:lnTo>
                  <a:lnTo>
                    <a:pt x="1887" y="5837"/>
                  </a:lnTo>
                  <a:lnTo>
                    <a:pt x="3511" y="2809"/>
                  </a:lnTo>
                  <a:lnTo>
                    <a:pt x="3555" y="2765"/>
                  </a:lnTo>
                  <a:lnTo>
                    <a:pt x="3862" y="790"/>
                  </a:lnTo>
                  <a:lnTo>
                    <a:pt x="4081" y="264"/>
                  </a:lnTo>
                  <a:lnTo>
                    <a:pt x="4081" y="176"/>
                  </a:lnTo>
                  <a:lnTo>
                    <a:pt x="4081" y="132"/>
                  </a:lnTo>
                  <a:lnTo>
                    <a:pt x="4037" y="44"/>
                  </a:lnTo>
                  <a:lnTo>
                    <a:pt x="395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1"/>
            <p:cNvSpPr/>
            <p:nvPr/>
          </p:nvSpPr>
          <p:spPr>
            <a:xfrm>
              <a:off x="3422750" y="3478950"/>
              <a:ext cx="183225" cy="256725"/>
            </a:xfrm>
            <a:custGeom>
              <a:rect b="b" l="l" r="r" t="t"/>
              <a:pathLst>
                <a:path extrusionOk="0" h="10269" w="7329">
                  <a:moveTo>
                    <a:pt x="7109" y="0"/>
                  </a:moveTo>
                  <a:lnTo>
                    <a:pt x="7065" y="44"/>
                  </a:lnTo>
                  <a:lnTo>
                    <a:pt x="7021" y="88"/>
                  </a:lnTo>
                  <a:lnTo>
                    <a:pt x="6977" y="132"/>
                  </a:lnTo>
                  <a:lnTo>
                    <a:pt x="6933" y="351"/>
                  </a:lnTo>
                  <a:lnTo>
                    <a:pt x="5046" y="1624"/>
                  </a:lnTo>
                  <a:lnTo>
                    <a:pt x="5003" y="1668"/>
                  </a:lnTo>
                  <a:lnTo>
                    <a:pt x="4213" y="2721"/>
                  </a:lnTo>
                  <a:lnTo>
                    <a:pt x="2545" y="5046"/>
                  </a:lnTo>
                  <a:lnTo>
                    <a:pt x="746" y="7855"/>
                  </a:lnTo>
                  <a:lnTo>
                    <a:pt x="702" y="7899"/>
                  </a:lnTo>
                  <a:lnTo>
                    <a:pt x="0" y="10049"/>
                  </a:lnTo>
                  <a:lnTo>
                    <a:pt x="0" y="10093"/>
                  </a:lnTo>
                  <a:lnTo>
                    <a:pt x="0" y="10180"/>
                  </a:lnTo>
                  <a:lnTo>
                    <a:pt x="44" y="10224"/>
                  </a:lnTo>
                  <a:lnTo>
                    <a:pt x="88" y="10268"/>
                  </a:lnTo>
                  <a:lnTo>
                    <a:pt x="176" y="10268"/>
                  </a:lnTo>
                  <a:lnTo>
                    <a:pt x="263" y="10224"/>
                  </a:lnTo>
                  <a:lnTo>
                    <a:pt x="307" y="10137"/>
                  </a:lnTo>
                  <a:lnTo>
                    <a:pt x="1053" y="8030"/>
                  </a:lnTo>
                  <a:lnTo>
                    <a:pt x="2809" y="5222"/>
                  </a:lnTo>
                  <a:lnTo>
                    <a:pt x="4520" y="2896"/>
                  </a:lnTo>
                  <a:lnTo>
                    <a:pt x="5266" y="1931"/>
                  </a:lnTo>
                  <a:lnTo>
                    <a:pt x="7153" y="571"/>
                  </a:lnTo>
                  <a:lnTo>
                    <a:pt x="7240" y="483"/>
                  </a:lnTo>
                  <a:lnTo>
                    <a:pt x="7328" y="220"/>
                  </a:lnTo>
                  <a:lnTo>
                    <a:pt x="7328" y="176"/>
                  </a:lnTo>
                  <a:lnTo>
                    <a:pt x="7284" y="88"/>
                  </a:lnTo>
                  <a:lnTo>
                    <a:pt x="7240" y="44"/>
                  </a:lnTo>
                  <a:lnTo>
                    <a:pt x="719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1"/>
            <p:cNvSpPr/>
            <p:nvPr/>
          </p:nvSpPr>
          <p:spPr>
            <a:xfrm>
              <a:off x="3356925" y="3428475"/>
              <a:ext cx="228200" cy="247950"/>
            </a:xfrm>
            <a:custGeom>
              <a:rect b="b" l="l" r="r" t="t"/>
              <a:pathLst>
                <a:path extrusionOk="0" h="9918" w="9128">
                  <a:moveTo>
                    <a:pt x="8952" y="1"/>
                  </a:moveTo>
                  <a:lnTo>
                    <a:pt x="8908" y="45"/>
                  </a:lnTo>
                  <a:lnTo>
                    <a:pt x="7548" y="791"/>
                  </a:lnTo>
                  <a:lnTo>
                    <a:pt x="5090" y="2502"/>
                  </a:lnTo>
                  <a:lnTo>
                    <a:pt x="5047" y="2546"/>
                  </a:lnTo>
                  <a:lnTo>
                    <a:pt x="2502" y="6144"/>
                  </a:lnTo>
                  <a:lnTo>
                    <a:pt x="44" y="9654"/>
                  </a:lnTo>
                  <a:lnTo>
                    <a:pt x="0" y="9742"/>
                  </a:lnTo>
                  <a:lnTo>
                    <a:pt x="0" y="9786"/>
                  </a:lnTo>
                  <a:lnTo>
                    <a:pt x="44" y="9874"/>
                  </a:lnTo>
                  <a:lnTo>
                    <a:pt x="88" y="9918"/>
                  </a:lnTo>
                  <a:lnTo>
                    <a:pt x="264" y="9918"/>
                  </a:lnTo>
                  <a:lnTo>
                    <a:pt x="308" y="9874"/>
                  </a:lnTo>
                  <a:lnTo>
                    <a:pt x="2809" y="6363"/>
                  </a:lnTo>
                  <a:lnTo>
                    <a:pt x="5310" y="2765"/>
                  </a:lnTo>
                  <a:lnTo>
                    <a:pt x="7723" y="1098"/>
                  </a:lnTo>
                  <a:lnTo>
                    <a:pt x="9040" y="352"/>
                  </a:lnTo>
                  <a:lnTo>
                    <a:pt x="9127" y="308"/>
                  </a:lnTo>
                  <a:lnTo>
                    <a:pt x="9127" y="220"/>
                  </a:lnTo>
                  <a:lnTo>
                    <a:pt x="9127" y="176"/>
                  </a:lnTo>
                  <a:lnTo>
                    <a:pt x="9127" y="88"/>
                  </a:lnTo>
                  <a:lnTo>
                    <a:pt x="9084" y="45"/>
                  </a:lnTo>
                  <a:lnTo>
                    <a:pt x="904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1"/>
            <p:cNvSpPr/>
            <p:nvPr/>
          </p:nvSpPr>
          <p:spPr>
            <a:xfrm>
              <a:off x="906200" y="2307350"/>
              <a:ext cx="948925" cy="1026800"/>
            </a:xfrm>
            <a:custGeom>
              <a:rect b="b" l="l" r="r" t="t"/>
              <a:pathLst>
                <a:path extrusionOk="0" h="41072" w="37957">
                  <a:moveTo>
                    <a:pt x="37781" y="0"/>
                  </a:moveTo>
                  <a:lnTo>
                    <a:pt x="37694" y="44"/>
                  </a:lnTo>
                  <a:lnTo>
                    <a:pt x="34929" y="1711"/>
                  </a:lnTo>
                  <a:lnTo>
                    <a:pt x="30453" y="3730"/>
                  </a:lnTo>
                  <a:lnTo>
                    <a:pt x="27338" y="5046"/>
                  </a:lnTo>
                  <a:lnTo>
                    <a:pt x="24222" y="6450"/>
                  </a:lnTo>
                  <a:lnTo>
                    <a:pt x="21282" y="7811"/>
                  </a:lnTo>
                  <a:lnTo>
                    <a:pt x="19571" y="8644"/>
                  </a:lnTo>
                  <a:lnTo>
                    <a:pt x="16587" y="10356"/>
                  </a:lnTo>
                  <a:lnTo>
                    <a:pt x="15007" y="11321"/>
                  </a:lnTo>
                  <a:lnTo>
                    <a:pt x="13252" y="12638"/>
                  </a:lnTo>
                  <a:lnTo>
                    <a:pt x="8996" y="16104"/>
                  </a:lnTo>
                  <a:lnTo>
                    <a:pt x="6889" y="17859"/>
                  </a:lnTo>
                  <a:lnTo>
                    <a:pt x="5661" y="18737"/>
                  </a:lnTo>
                  <a:lnTo>
                    <a:pt x="1712" y="20141"/>
                  </a:lnTo>
                  <a:lnTo>
                    <a:pt x="1712" y="20185"/>
                  </a:lnTo>
                  <a:lnTo>
                    <a:pt x="922" y="20536"/>
                  </a:lnTo>
                  <a:lnTo>
                    <a:pt x="878" y="20624"/>
                  </a:lnTo>
                  <a:lnTo>
                    <a:pt x="834" y="20668"/>
                  </a:lnTo>
                  <a:lnTo>
                    <a:pt x="44" y="24485"/>
                  </a:lnTo>
                  <a:lnTo>
                    <a:pt x="0" y="25626"/>
                  </a:lnTo>
                  <a:lnTo>
                    <a:pt x="0" y="25714"/>
                  </a:lnTo>
                  <a:lnTo>
                    <a:pt x="220" y="26153"/>
                  </a:lnTo>
                  <a:lnTo>
                    <a:pt x="220" y="26240"/>
                  </a:lnTo>
                  <a:lnTo>
                    <a:pt x="2458" y="28698"/>
                  </a:lnTo>
                  <a:lnTo>
                    <a:pt x="4739" y="31155"/>
                  </a:lnTo>
                  <a:lnTo>
                    <a:pt x="6626" y="33744"/>
                  </a:lnTo>
                  <a:lnTo>
                    <a:pt x="8908" y="35806"/>
                  </a:lnTo>
                  <a:lnTo>
                    <a:pt x="10356" y="37211"/>
                  </a:lnTo>
                  <a:lnTo>
                    <a:pt x="10751" y="37649"/>
                  </a:lnTo>
                  <a:lnTo>
                    <a:pt x="10181" y="39624"/>
                  </a:lnTo>
                  <a:lnTo>
                    <a:pt x="10181" y="39668"/>
                  </a:lnTo>
                  <a:lnTo>
                    <a:pt x="10049" y="40896"/>
                  </a:lnTo>
                  <a:lnTo>
                    <a:pt x="10049" y="40984"/>
                  </a:lnTo>
                  <a:lnTo>
                    <a:pt x="10093" y="41028"/>
                  </a:lnTo>
                  <a:lnTo>
                    <a:pt x="10137" y="41072"/>
                  </a:lnTo>
                  <a:lnTo>
                    <a:pt x="10224" y="41072"/>
                  </a:lnTo>
                  <a:lnTo>
                    <a:pt x="10356" y="41028"/>
                  </a:lnTo>
                  <a:lnTo>
                    <a:pt x="10400" y="40940"/>
                  </a:lnTo>
                  <a:lnTo>
                    <a:pt x="10532" y="39712"/>
                  </a:lnTo>
                  <a:lnTo>
                    <a:pt x="11102" y="37649"/>
                  </a:lnTo>
                  <a:lnTo>
                    <a:pt x="11102" y="37562"/>
                  </a:lnTo>
                  <a:lnTo>
                    <a:pt x="11102" y="37518"/>
                  </a:lnTo>
                  <a:lnTo>
                    <a:pt x="10619" y="36947"/>
                  </a:lnTo>
                  <a:lnTo>
                    <a:pt x="9127" y="35543"/>
                  </a:lnTo>
                  <a:lnTo>
                    <a:pt x="6889" y="33525"/>
                  </a:lnTo>
                  <a:lnTo>
                    <a:pt x="5003" y="30936"/>
                  </a:lnTo>
                  <a:lnTo>
                    <a:pt x="2721" y="28478"/>
                  </a:lnTo>
                  <a:lnTo>
                    <a:pt x="527" y="26021"/>
                  </a:lnTo>
                  <a:lnTo>
                    <a:pt x="351" y="25626"/>
                  </a:lnTo>
                  <a:lnTo>
                    <a:pt x="395" y="24529"/>
                  </a:lnTo>
                  <a:lnTo>
                    <a:pt x="1185" y="20843"/>
                  </a:lnTo>
                  <a:lnTo>
                    <a:pt x="1843" y="20492"/>
                  </a:lnTo>
                  <a:lnTo>
                    <a:pt x="5792" y="19044"/>
                  </a:lnTo>
                  <a:lnTo>
                    <a:pt x="5836" y="19044"/>
                  </a:lnTo>
                  <a:lnTo>
                    <a:pt x="7109" y="18123"/>
                  </a:lnTo>
                  <a:lnTo>
                    <a:pt x="9215" y="16367"/>
                  </a:lnTo>
                  <a:lnTo>
                    <a:pt x="13472" y="12901"/>
                  </a:lnTo>
                  <a:lnTo>
                    <a:pt x="15183" y="11584"/>
                  </a:lnTo>
                  <a:lnTo>
                    <a:pt x="16763" y="10663"/>
                  </a:lnTo>
                  <a:lnTo>
                    <a:pt x="19746" y="8952"/>
                  </a:lnTo>
                  <a:lnTo>
                    <a:pt x="21414" y="8118"/>
                  </a:lnTo>
                  <a:lnTo>
                    <a:pt x="24354" y="6758"/>
                  </a:lnTo>
                  <a:lnTo>
                    <a:pt x="27469" y="5353"/>
                  </a:lnTo>
                  <a:lnTo>
                    <a:pt x="30585" y="4037"/>
                  </a:lnTo>
                  <a:lnTo>
                    <a:pt x="35061" y="2019"/>
                  </a:lnTo>
                  <a:lnTo>
                    <a:pt x="35105" y="2019"/>
                  </a:lnTo>
                  <a:lnTo>
                    <a:pt x="37869" y="351"/>
                  </a:lnTo>
                  <a:lnTo>
                    <a:pt x="37913" y="307"/>
                  </a:lnTo>
                  <a:lnTo>
                    <a:pt x="37957" y="219"/>
                  </a:lnTo>
                  <a:lnTo>
                    <a:pt x="37957" y="176"/>
                  </a:lnTo>
                  <a:lnTo>
                    <a:pt x="37957" y="88"/>
                  </a:lnTo>
                  <a:lnTo>
                    <a:pt x="37913" y="44"/>
                  </a:lnTo>
                  <a:lnTo>
                    <a:pt x="37825" y="44"/>
                  </a:lnTo>
                  <a:lnTo>
                    <a:pt x="37781"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1"/>
            <p:cNvSpPr/>
            <p:nvPr/>
          </p:nvSpPr>
          <p:spPr>
            <a:xfrm>
              <a:off x="970925" y="2329275"/>
              <a:ext cx="908350" cy="911650"/>
            </a:xfrm>
            <a:custGeom>
              <a:rect b="b" l="l" r="r" t="t"/>
              <a:pathLst>
                <a:path extrusionOk="0" h="36466" w="36334">
                  <a:moveTo>
                    <a:pt x="36114" y="1"/>
                  </a:moveTo>
                  <a:lnTo>
                    <a:pt x="36070" y="45"/>
                  </a:lnTo>
                  <a:lnTo>
                    <a:pt x="33569" y="1536"/>
                  </a:lnTo>
                  <a:lnTo>
                    <a:pt x="31287" y="2765"/>
                  </a:lnTo>
                  <a:lnTo>
                    <a:pt x="29093" y="3687"/>
                  </a:lnTo>
                  <a:lnTo>
                    <a:pt x="26592" y="4784"/>
                  </a:lnTo>
                  <a:lnTo>
                    <a:pt x="23696" y="6056"/>
                  </a:lnTo>
                  <a:lnTo>
                    <a:pt x="20887" y="7329"/>
                  </a:lnTo>
                  <a:lnTo>
                    <a:pt x="18957" y="8250"/>
                  </a:lnTo>
                  <a:lnTo>
                    <a:pt x="14700" y="10664"/>
                  </a:lnTo>
                  <a:lnTo>
                    <a:pt x="13252" y="11497"/>
                  </a:lnTo>
                  <a:lnTo>
                    <a:pt x="13252" y="11541"/>
                  </a:lnTo>
                  <a:lnTo>
                    <a:pt x="10488" y="13735"/>
                  </a:lnTo>
                  <a:lnTo>
                    <a:pt x="7899" y="15841"/>
                  </a:lnTo>
                  <a:lnTo>
                    <a:pt x="4520" y="18781"/>
                  </a:lnTo>
                  <a:lnTo>
                    <a:pt x="3598" y="19264"/>
                  </a:lnTo>
                  <a:lnTo>
                    <a:pt x="1053" y="20229"/>
                  </a:lnTo>
                  <a:lnTo>
                    <a:pt x="263" y="20537"/>
                  </a:lnTo>
                  <a:lnTo>
                    <a:pt x="220" y="20580"/>
                  </a:lnTo>
                  <a:lnTo>
                    <a:pt x="176" y="20668"/>
                  </a:lnTo>
                  <a:lnTo>
                    <a:pt x="0" y="21195"/>
                  </a:lnTo>
                  <a:lnTo>
                    <a:pt x="0" y="21239"/>
                  </a:lnTo>
                  <a:lnTo>
                    <a:pt x="88" y="22116"/>
                  </a:lnTo>
                  <a:lnTo>
                    <a:pt x="88" y="22204"/>
                  </a:lnTo>
                  <a:lnTo>
                    <a:pt x="1536" y="24398"/>
                  </a:lnTo>
                  <a:lnTo>
                    <a:pt x="4213" y="27909"/>
                  </a:lnTo>
                  <a:lnTo>
                    <a:pt x="5880" y="29839"/>
                  </a:lnTo>
                  <a:lnTo>
                    <a:pt x="7504" y="31594"/>
                  </a:lnTo>
                  <a:lnTo>
                    <a:pt x="8732" y="32999"/>
                  </a:lnTo>
                  <a:lnTo>
                    <a:pt x="9391" y="33876"/>
                  </a:lnTo>
                  <a:lnTo>
                    <a:pt x="9522" y="34271"/>
                  </a:lnTo>
                  <a:lnTo>
                    <a:pt x="8996" y="35807"/>
                  </a:lnTo>
                  <a:lnTo>
                    <a:pt x="8864" y="36246"/>
                  </a:lnTo>
                  <a:lnTo>
                    <a:pt x="8864" y="36290"/>
                  </a:lnTo>
                  <a:lnTo>
                    <a:pt x="8908" y="36377"/>
                  </a:lnTo>
                  <a:lnTo>
                    <a:pt x="8952" y="36421"/>
                  </a:lnTo>
                  <a:lnTo>
                    <a:pt x="8996" y="36465"/>
                  </a:lnTo>
                  <a:lnTo>
                    <a:pt x="9040" y="36465"/>
                  </a:lnTo>
                  <a:lnTo>
                    <a:pt x="9127" y="36421"/>
                  </a:lnTo>
                  <a:lnTo>
                    <a:pt x="9215" y="36334"/>
                  </a:lnTo>
                  <a:lnTo>
                    <a:pt x="9873" y="34359"/>
                  </a:lnTo>
                  <a:lnTo>
                    <a:pt x="9873" y="34227"/>
                  </a:lnTo>
                  <a:lnTo>
                    <a:pt x="9698" y="33745"/>
                  </a:lnTo>
                  <a:lnTo>
                    <a:pt x="9698" y="33657"/>
                  </a:lnTo>
                  <a:lnTo>
                    <a:pt x="8996" y="32779"/>
                  </a:lnTo>
                  <a:lnTo>
                    <a:pt x="7767" y="31375"/>
                  </a:lnTo>
                  <a:lnTo>
                    <a:pt x="6143" y="29620"/>
                  </a:lnTo>
                  <a:lnTo>
                    <a:pt x="4476" y="27689"/>
                  </a:lnTo>
                  <a:lnTo>
                    <a:pt x="1843" y="24223"/>
                  </a:lnTo>
                  <a:lnTo>
                    <a:pt x="439" y="22029"/>
                  </a:lnTo>
                  <a:lnTo>
                    <a:pt x="351" y="21239"/>
                  </a:lnTo>
                  <a:lnTo>
                    <a:pt x="483" y="20844"/>
                  </a:lnTo>
                  <a:lnTo>
                    <a:pt x="3730" y="19615"/>
                  </a:lnTo>
                  <a:lnTo>
                    <a:pt x="3774" y="19615"/>
                  </a:lnTo>
                  <a:lnTo>
                    <a:pt x="4695" y="19045"/>
                  </a:lnTo>
                  <a:lnTo>
                    <a:pt x="8162" y="16105"/>
                  </a:lnTo>
                  <a:lnTo>
                    <a:pt x="10707" y="13998"/>
                  </a:lnTo>
                  <a:lnTo>
                    <a:pt x="13472" y="11804"/>
                  </a:lnTo>
                  <a:lnTo>
                    <a:pt x="14876" y="10971"/>
                  </a:lnTo>
                  <a:lnTo>
                    <a:pt x="19088" y="8557"/>
                  </a:lnTo>
                  <a:lnTo>
                    <a:pt x="21019" y="7636"/>
                  </a:lnTo>
                  <a:lnTo>
                    <a:pt x="23827" y="6363"/>
                  </a:lnTo>
                  <a:lnTo>
                    <a:pt x="26723" y="5135"/>
                  </a:lnTo>
                  <a:lnTo>
                    <a:pt x="29225" y="4038"/>
                  </a:lnTo>
                  <a:lnTo>
                    <a:pt x="31463" y="3072"/>
                  </a:lnTo>
                  <a:lnTo>
                    <a:pt x="33744" y="1844"/>
                  </a:lnTo>
                  <a:lnTo>
                    <a:pt x="36246" y="352"/>
                  </a:lnTo>
                  <a:lnTo>
                    <a:pt x="36289" y="308"/>
                  </a:lnTo>
                  <a:lnTo>
                    <a:pt x="36333" y="220"/>
                  </a:lnTo>
                  <a:lnTo>
                    <a:pt x="36333" y="176"/>
                  </a:lnTo>
                  <a:lnTo>
                    <a:pt x="36289" y="88"/>
                  </a:lnTo>
                  <a:lnTo>
                    <a:pt x="36246" y="45"/>
                  </a:lnTo>
                  <a:lnTo>
                    <a:pt x="36202"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1"/>
            <p:cNvSpPr/>
            <p:nvPr/>
          </p:nvSpPr>
          <p:spPr>
            <a:xfrm>
              <a:off x="1070750" y="2351225"/>
              <a:ext cx="831550" cy="835950"/>
            </a:xfrm>
            <a:custGeom>
              <a:rect b="b" l="l" r="r" t="t"/>
              <a:pathLst>
                <a:path extrusionOk="0" h="33438" w="33262">
                  <a:moveTo>
                    <a:pt x="33086" y="0"/>
                  </a:moveTo>
                  <a:lnTo>
                    <a:pt x="32998" y="44"/>
                  </a:lnTo>
                  <a:lnTo>
                    <a:pt x="29313" y="2194"/>
                  </a:lnTo>
                  <a:lnTo>
                    <a:pt x="26680" y="3511"/>
                  </a:lnTo>
                  <a:lnTo>
                    <a:pt x="23959" y="4695"/>
                  </a:lnTo>
                  <a:lnTo>
                    <a:pt x="21546" y="5749"/>
                  </a:lnTo>
                  <a:lnTo>
                    <a:pt x="18781" y="7021"/>
                  </a:lnTo>
                  <a:lnTo>
                    <a:pt x="16412" y="8162"/>
                  </a:lnTo>
                  <a:lnTo>
                    <a:pt x="14393" y="9215"/>
                  </a:lnTo>
                  <a:lnTo>
                    <a:pt x="12111" y="10532"/>
                  </a:lnTo>
                  <a:lnTo>
                    <a:pt x="10093" y="11760"/>
                  </a:lnTo>
                  <a:lnTo>
                    <a:pt x="7372" y="13954"/>
                  </a:lnTo>
                  <a:lnTo>
                    <a:pt x="4696" y="16192"/>
                  </a:lnTo>
                  <a:lnTo>
                    <a:pt x="1361" y="19132"/>
                  </a:lnTo>
                  <a:lnTo>
                    <a:pt x="307" y="19790"/>
                  </a:lnTo>
                  <a:lnTo>
                    <a:pt x="264" y="19878"/>
                  </a:lnTo>
                  <a:lnTo>
                    <a:pt x="44" y="20185"/>
                  </a:lnTo>
                  <a:lnTo>
                    <a:pt x="0" y="20273"/>
                  </a:lnTo>
                  <a:lnTo>
                    <a:pt x="44" y="20361"/>
                  </a:lnTo>
                  <a:lnTo>
                    <a:pt x="220" y="20975"/>
                  </a:lnTo>
                  <a:lnTo>
                    <a:pt x="264" y="21063"/>
                  </a:lnTo>
                  <a:lnTo>
                    <a:pt x="3467" y="25056"/>
                  </a:lnTo>
                  <a:lnTo>
                    <a:pt x="5924" y="28171"/>
                  </a:lnTo>
                  <a:lnTo>
                    <a:pt x="6714" y="29400"/>
                  </a:lnTo>
                  <a:lnTo>
                    <a:pt x="6977" y="30278"/>
                  </a:lnTo>
                  <a:lnTo>
                    <a:pt x="6977" y="30848"/>
                  </a:lnTo>
                  <a:lnTo>
                    <a:pt x="6187" y="33174"/>
                  </a:lnTo>
                  <a:lnTo>
                    <a:pt x="6144" y="33262"/>
                  </a:lnTo>
                  <a:lnTo>
                    <a:pt x="6187" y="33305"/>
                  </a:lnTo>
                  <a:lnTo>
                    <a:pt x="6231" y="33393"/>
                  </a:lnTo>
                  <a:lnTo>
                    <a:pt x="6275" y="33437"/>
                  </a:lnTo>
                  <a:lnTo>
                    <a:pt x="6319" y="33437"/>
                  </a:lnTo>
                  <a:lnTo>
                    <a:pt x="6451" y="33393"/>
                  </a:lnTo>
                  <a:lnTo>
                    <a:pt x="6495" y="33305"/>
                  </a:lnTo>
                  <a:lnTo>
                    <a:pt x="7328" y="30936"/>
                  </a:lnTo>
                  <a:lnTo>
                    <a:pt x="7328" y="30892"/>
                  </a:lnTo>
                  <a:lnTo>
                    <a:pt x="7328" y="30278"/>
                  </a:lnTo>
                  <a:lnTo>
                    <a:pt x="7328" y="30190"/>
                  </a:lnTo>
                  <a:lnTo>
                    <a:pt x="7021" y="29268"/>
                  </a:lnTo>
                  <a:lnTo>
                    <a:pt x="7021" y="29225"/>
                  </a:lnTo>
                  <a:lnTo>
                    <a:pt x="6187" y="27952"/>
                  </a:lnTo>
                  <a:lnTo>
                    <a:pt x="3730" y="24836"/>
                  </a:lnTo>
                  <a:lnTo>
                    <a:pt x="527" y="20843"/>
                  </a:lnTo>
                  <a:lnTo>
                    <a:pt x="395" y="20317"/>
                  </a:lnTo>
                  <a:lnTo>
                    <a:pt x="527" y="20097"/>
                  </a:lnTo>
                  <a:lnTo>
                    <a:pt x="1580" y="19439"/>
                  </a:lnTo>
                  <a:lnTo>
                    <a:pt x="1580" y="19395"/>
                  </a:lnTo>
                  <a:lnTo>
                    <a:pt x="4915" y="16455"/>
                  </a:lnTo>
                  <a:lnTo>
                    <a:pt x="7592" y="14217"/>
                  </a:lnTo>
                  <a:lnTo>
                    <a:pt x="10268" y="12023"/>
                  </a:lnTo>
                  <a:lnTo>
                    <a:pt x="12287" y="10839"/>
                  </a:lnTo>
                  <a:lnTo>
                    <a:pt x="14569" y="9522"/>
                  </a:lnTo>
                  <a:lnTo>
                    <a:pt x="16587" y="8469"/>
                  </a:lnTo>
                  <a:lnTo>
                    <a:pt x="18957" y="7328"/>
                  </a:lnTo>
                  <a:lnTo>
                    <a:pt x="21677" y="6100"/>
                  </a:lnTo>
                  <a:lnTo>
                    <a:pt x="24091" y="5003"/>
                  </a:lnTo>
                  <a:lnTo>
                    <a:pt x="26811" y="3862"/>
                  </a:lnTo>
                  <a:lnTo>
                    <a:pt x="29488" y="2501"/>
                  </a:lnTo>
                  <a:lnTo>
                    <a:pt x="33174" y="351"/>
                  </a:lnTo>
                  <a:lnTo>
                    <a:pt x="33262" y="264"/>
                  </a:lnTo>
                  <a:lnTo>
                    <a:pt x="33262" y="220"/>
                  </a:lnTo>
                  <a:lnTo>
                    <a:pt x="33262" y="176"/>
                  </a:lnTo>
                  <a:lnTo>
                    <a:pt x="33262" y="88"/>
                  </a:lnTo>
                  <a:lnTo>
                    <a:pt x="33218" y="44"/>
                  </a:lnTo>
                  <a:lnTo>
                    <a:pt x="33130"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1"/>
            <p:cNvSpPr/>
            <p:nvPr/>
          </p:nvSpPr>
          <p:spPr>
            <a:xfrm>
              <a:off x="1213350" y="2372050"/>
              <a:ext cx="713100" cy="742700"/>
            </a:xfrm>
            <a:custGeom>
              <a:rect b="b" l="l" r="r" t="t"/>
              <a:pathLst>
                <a:path extrusionOk="0" h="29708" w="28524">
                  <a:moveTo>
                    <a:pt x="28348" y="1"/>
                  </a:moveTo>
                  <a:lnTo>
                    <a:pt x="28260" y="45"/>
                  </a:lnTo>
                  <a:lnTo>
                    <a:pt x="25100" y="1932"/>
                  </a:lnTo>
                  <a:lnTo>
                    <a:pt x="23214" y="2941"/>
                  </a:lnTo>
                  <a:lnTo>
                    <a:pt x="21239" y="3906"/>
                  </a:lnTo>
                  <a:lnTo>
                    <a:pt x="19308" y="4784"/>
                  </a:lnTo>
                  <a:lnTo>
                    <a:pt x="17334" y="5662"/>
                  </a:lnTo>
                  <a:lnTo>
                    <a:pt x="15052" y="6715"/>
                  </a:lnTo>
                  <a:lnTo>
                    <a:pt x="12726" y="7812"/>
                  </a:lnTo>
                  <a:lnTo>
                    <a:pt x="10400" y="8953"/>
                  </a:lnTo>
                  <a:lnTo>
                    <a:pt x="9303" y="9567"/>
                  </a:lnTo>
                  <a:lnTo>
                    <a:pt x="8163" y="10225"/>
                  </a:lnTo>
                  <a:lnTo>
                    <a:pt x="5925" y="11541"/>
                  </a:lnTo>
                  <a:lnTo>
                    <a:pt x="5925" y="11585"/>
                  </a:lnTo>
                  <a:lnTo>
                    <a:pt x="2195" y="14569"/>
                  </a:lnTo>
                  <a:lnTo>
                    <a:pt x="703" y="16017"/>
                  </a:lnTo>
                  <a:lnTo>
                    <a:pt x="132" y="16719"/>
                  </a:lnTo>
                  <a:lnTo>
                    <a:pt x="89" y="16807"/>
                  </a:lnTo>
                  <a:lnTo>
                    <a:pt x="1" y="17158"/>
                  </a:lnTo>
                  <a:lnTo>
                    <a:pt x="1" y="17246"/>
                  </a:lnTo>
                  <a:lnTo>
                    <a:pt x="132" y="17685"/>
                  </a:lnTo>
                  <a:lnTo>
                    <a:pt x="132" y="17772"/>
                  </a:lnTo>
                  <a:lnTo>
                    <a:pt x="3292" y="22643"/>
                  </a:lnTo>
                  <a:lnTo>
                    <a:pt x="4038" y="24135"/>
                  </a:lnTo>
                  <a:lnTo>
                    <a:pt x="4213" y="25144"/>
                  </a:lnTo>
                  <a:lnTo>
                    <a:pt x="4082" y="25715"/>
                  </a:lnTo>
                  <a:lnTo>
                    <a:pt x="3511" y="26417"/>
                  </a:lnTo>
                  <a:lnTo>
                    <a:pt x="3511" y="26461"/>
                  </a:lnTo>
                  <a:lnTo>
                    <a:pt x="2151" y="29489"/>
                  </a:lnTo>
                  <a:lnTo>
                    <a:pt x="2107" y="29532"/>
                  </a:lnTo>
                  <a:lnTo>
                    <a:pt x="2151" y="29620"/>
                  </a:lnTo>
                  <a:lnTo>
                    <a:pt x="2151" y="29664"/>
                  </a:lnTo>
                  <a:lnTo>
                    <a:pt x="2239" y="29708"/>
                  </a:lnTo>
                  <a:lnTo>
                    <a:pt x="2370" y="29708"/>
                  </a:lnTo>
                  <a:lnTo>
                    <a:pt x="2458" y="29620"/>
                  </a:lnTo>
                  <a:lnTo>
                    <a:pt x="3818" y="26592"/>
                  </a:lnTo>
                  <a:lnTo>
                    <a:pt x="4389" y="25934"/>
                  </a:lnTo>
                  <a:lnTo>
                    <a:pt x="4389" y="25846"/>
                  </a:lnTo>
                  <a:lnTo>
                    <a:pt x="4564" y="25188"/>
                  </a:lnTo>
                  <a:lnTo>
                    <a:pt x="4564" y="25101"/>
                  </a:lnTo>
                  <a:lnTo>
                    <a:pt x="4389" y="24047"/>
                  </a:lnTo>
                  <a:lnTo>
                    <a:pt x="4345" y="23960"/>
                  </a:lnTo>
                  <a:lnTo>
                    <a:pt x="3599" y="22468"/>
                  </a:lnTo>
                  <a:lnTo>
                    <a:pt x="3599" y="22424"/>
                  </a:lnTo>
                  <a:lnTo>
                    <a:pt x="440" y="17597"/>
                  </a:lnTo>
                  <a:lnTo>
                    <a:pt x="352" y="17202"/>
                  </a:lnTo>
                  <a:lnTo>
                    <a:pt x="440" y="16939"/>
                  </a:lnTo>
                  <a:lnTo>
                    <a:pt x="966" y="16281"/>
                  </a:lnTo>
                  <a:lnTo>
                    <a:pt x="2414" y="14833"/>
                  </a:lnTo>
                  <a:lnTo>
                    <a:pt x="6100" y="11849"/>
                  </a:lnTo>
                  <a:lnTo>
                    <a:pt x="8338" y="10532"/>
                  </a:lnTo>
                  <a:lnTo>
                    <a:pt x="9479" y="9874"/>
                  </a:lnTo>
                  <a:lnTo>
                    <a:pt x="10576" y="9260"/>
                  </a:lnTo>
                  <a:lnTo>
                    <a:pt x="12858" y="8119"/>
                  </a:lnTo>
                  <a:lnTo>
                    <a:pt x="15183" y="7022"/>
                  </a:lnTo>
                  <a:lnTo>
                    <a:pt x="17465" y="6013"/>
                  </a:lnTo>
                  <a:lnTo>
                    <a:pt x="19440" y="5135"/>
                  </a:lnTo>
                  <a:lnTo>
                    <a:pt x="21414" y="4213"/>
                  </a:lnTo>
                  <a:lnTo>
                    <a:pt x="23345" y="3248"/>
                  </a:lnTo>
                  <a:lnTo>
                    <a:pt x="25276" y="2239"/>
                  </a:lnTo>
                  <a:lnTo>
                    <a:pt x="28435" y="352"/>
                  </a:lnTo>
                  <a:lnTo>
                    <a:pt x="28523" y="308"/>
                  </a:lnTo>
                  <a:lnTo>
                    <a:pt x="28523" y="220"/>
                  </a:lnTo>
                  <a:lnTo>
                    <a:pt x="28523" y="176"/>
                  </a:lnTo>
                  <a:lnTo>
                    <a:pt x="28523" y="89"/>
                  </a:lnTo>
                  <a:lnTo>
                    <a:pt x="28479" y="45"/>
                  </a:lnTo>
                  <a:lnTo>
                    <a:pt x="2839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1"/>
            <p:cNvSpPr/>
            <p:nvPr/>
          </p:nvSpPr>
          <p:spPr>
            <a:xfrm>
              <a:off x="1438250" y="2649600"/>
              <a:ext cx="150300" cy="318150"/>
            </a:xfrm>
            <a:custGeom>
              <a:rect b="b" l="l" r="r" t="t"/>
              <a:pathLst>
                <a:path extrusionOk="0" h="12726" w="6012">
                  <a:moveTo>
                    <a:pt x="5836" y="1"/>
                  </a:moveTo>
                  <a:lnTo>
                    <a:pt x="5749" y="45"/>
                  </a:lnTo>
                  <a:lnTo>
                    <a:pt x="2677" y="2239"/>
                  </a:lnTo>
                  <a:lnTo>
                    <a:pt x="1799" y="3028"/>
                  </a:lnTo>
                  <a:lnTo>
                    <a:pt x="1756" y="3072"/>
                  </a:lnTo>
                  <a:lnTo>
                    <a:pt x="1712" y="3160"/>
                  </a:lnTo>
                  <a:lnTo>
                    <a:pt x="1931" y="4476"/>
                  </a:lnTo>
                  <a:lnTo>
                    <a:pt x="2809" y="7767"/>
                  </a:lnTo>
                  <a:lnTo>
                    <a:pt x="3072" y="9303"/>
                  </a:lnTo>
                  <a:lnTo>
                    <a:pt x="3028" y="10269"/>
                  </a:lnTo>
                  <a:lnTo>
                    <a:pt x="2809" y="10664"/>
                  </a:lnTo>
                  <a:lnTo>
                    <a:pt x="702" y="11936"/>
                  </a:lnTo>
                  <a:lnTo>
                    <a:pt x="88" y="12419"/>
                  </a:lnTo>
                  <a:lnTo>
                    <a:pt x="44" y="12463"/>
                  </a:lnTo>
                  <a:lnTo>
                    <a:pt x="0" y="12550"/>
                  </a:lnTo>
                  <a:lnTo>
                    <a:pt x="0" y="12594"/>
                  </a:lnTo>
                  <a:lnTo>
                    <a:pt x="44" y="12682"/>
                  </a:lnTo>
                  <a:lnTo>
                    <a:pt x="88" y="12726"/>
                  </a:lnTo>
                  <a:lnTo>
                    <a:pt x="176" y="12726"/>
                  </a:lnTo>
                  <a:lnTo>
                    <a:pt x="264" y="12682"/>
                  </a:lnTo>
                  <a:lnTo>
                    <a:pt x="922" y="12243"/>
                  </a:lnTo>
                  <a:lnTo>
                    <a:pt x="3028" y="10971"/>
                  </a:lnTo>
                  <a:lnTo>
                    <a:pt x="3116" y="10883"/>
                  </a:lnTo>
                  <a:lnTo>
                    <a:pt x="3379" y="10400"/>
                  </a:lnTo>
                  <a:lnTo>
                    <a:pt x="3379" y="10313"/>
                  </a:lnTo>
                  <a:lnTo>
                    <a:pt x="3423" y="9303"/>
                  </a:lnTo>
                  <a:lnTo>
                    <a:pt x="3423" y="9259"/>
                  </a:lnTo>
                  <a:lnTo>
                    <a:pt x="3160" y="7724"/>
                  </a:lnTo>
                  <a:lnTo>
                    <a:pt x="2282" y="4433"/>
                  </a:lnTo>
                  <a:lnTo>
                    <a:pt x="2107" y="3204"/>
                  </a:lnTo>
                  <a:lnTo>
                    <a:pt x="2896" y="2502"/>
                  </a:lnTo>
                  <a:lnTo>
                    <a:pt x="5968" y="308"/>
                  </a:lnTo>
                  <a:lnTo>
                    <a:pt x="6012" y="264"/>
                  </a:lnTo>
                  <a:lnTo>
                    <a:pt x="6012" y="220"/>
                  </a:lnTo>
                  <a:lnTo>
                    <a:pt x="6012" y="132"/>
                  </a:lnTo>
                  <a:lnTo>
                    <a:pt x="6012" y="88"/>
                  </a:lnTo>
                  <a:lnTo>
                    <a:pt x="5968" y="45"/>
                  </a:lnTo>
                  <a:lnTo>
                    <a:pt x="588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1"/>
            <p:cNvSpPr/>
            <p:nvPr/>
          </p:nvSpPr>
          <p:spPr>
            <a:xfrm>
              <a:off x="812950" y="2979800"/>
              <a:ext cx="295125" cy="758050"/>
            </a:xfrm>
            <a:custGeom>
              <a:rect b="b" l="l" r="r" t="t"/>
              <a:pathLst>
                <a:path extrusionOk="0" h="30322" w="11805">
                  <a:moveTo>
                    <a:pt x="88" y="1"/>
                  </a:moveTo>
                  <a:lnTo>
                    <a:pt x="44" y="88"/>
                  </a:lnTo>
                  <a:lnTo>
                    <a:pt x="0" y="132"/>
                  </a:lnTo>
                  <a:lnTo>
                    <a:pt x="0" y="220"/>
                  </a:lnTo>
                  <a:lnTo>
                    <a:pt x="395" y="1580"/>
                  </a:lnTo>
                  <a:lnTo>
                    <a:pt x="790" y="3906"/>
                  </a:lnTo>
                  <a:lnTo>
                    <a:pt x="1010" y="6495"/>
                  </a:lnTo>
                  <a:lnTo>
                    <a:pt x="1054" y="6539"/>
                  </a:lnTo>
                  <a:lnTo>
                    <a:pt x="1317" y="7373"/>
                  </a:lnTo>
                  <a:lnTo>
                    <a:pt x="1361" y="7460"/>
                  </a:lnTo>
                  <a:lnTo>
                    <a:pt x="4739" y="10707"/>
                  </a:lnTo>
                  <a:lnTo>
                    <a:pt x="7855" y="13735"/>
                  </a:lnTo>
                  <a:lnTo>
                    <a:pt x="8469" y="14481"/>
                  </a:lnTo>
                  <a:lnTo>
                    <a:pt x="9435" y="18255"/>
                  </a:lnTo>
                  <a:lnTo>
                    <a:pt x="9435" y="18299"/>
                  </a:lnTo>
                  <a:lnTo>
                    <a:pt x="10093" y="19747"/>
                  </a:lnTo>
                  <a:lnTo>
                    <a:pt x="9917" y="23257"/>
                  </a:lnTo>
                  <a:lnTo>
                    <a:pt x="9917" y="23345"/>
                  </a:lnTo>
                  <a:lnTo>
                    <a:pt x="11102" y="26153"/>
                  </a:lnTo>
                  <a:lnTo>
                    <a:pt x="11453" y="30190"/>
                  </a:lnTo>
                  <a:lnTo>
                    <a:pt x="11497" y="30278"/>
                  </a:lnTo>
                  <a:lnTo>
                    <a:pt x="11629" y="30322"/>
                  </a:lnTo>
                  <a:lnTo>
                    <a:pt x="11716" y="30322"/>
                  </a:lnTo>
                  <a:lnTo>
                    <a:pt x="11760" y="30278"/>
                  </a:lnTo>
                  <a:lnTo>
                    <a:pt x="11804" y="30190"/>
                  </a:lnTo>
                  <a:lnTo>
                    <a:pt x="11804" y="30146"/>
                  </a:lnTo>
                  <a:lnTo>
                    <a:pt x="11453" y="26109"/>
                  </a:lnTo>
                  <a:lnTo>
                    <a:pt x="11453" y="26022"/>
                  </a:lnTo>
                  <a:lnTo>
                    <a:pt x="10268" y="23257"/>
                  </a:lnTo>
                  <a:lnTo>
                    <a:pt x="10444" y="19703"/>
                  </a:lnTo>
                  <a:lnTo>
                    <a:pt x="10444" y="19615"/>
                  </a:lnTo>
                  <a:lnTo>
                    <a:pt x="9742" y="18123"/>
                  </a:lnTo>
                  <a:lnTo>
                    <a:pt x="8777" y="14350"/>
                  </a:lnTo>
                  <a:lnTo>
                    <a:pt x="8733" y="14306"/>
                  </a:lnTo>
                  <a:lnTo>
                    <a:pt x="8118" y="13516"/>
                  </a:lnTo>
                  <a:lnTo>
                    <a:pt x="8118" y="13472"/>
                  </a:lnTo>
                  <a:lnTo>
                    <a:pt x="4959" y="10444"/>
                  </a:lnTo>
                  <a:lnTo>
                    <a:pt x="1624" y="7241"/>
                  </a:lnTo>
                  <a:lnTo>
                    <a:pt x="1361" y="6451"/>
                  </a:lnTo>
                  <a:lnTo>
                    <a:pt x="1097" y="3862"/>
                  </a:lnTo>
                  <a:lnTo>
                    <a:pt x="746" y="1493"/>
                  </a:lnTo>
                  <a:lnTo>
                    <a:pt x="351" y="132"/>
                  </a:lnTo>
                  <a:lnTo>
                    <a:pt x="308" y="45"/>
                  </a:lnTo>
                  <a:lnTo>
                    <a:pt x="264"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1"/>
            <p:cNvSpPr/>
            <p:nvPr/>
          </p:nvSpPr>
          <p:spPr>
            <a:xfrm>
              <a:off x="752600" y="2734075"/>
              <a:ext cx="357675" cy="1117875"/>
            </a:xfrm>
            <a:custGeom>
              <a:rect b="b" l="l" r="r" t="t"/>
              <a:pathLst>
                <a:path extrusionOk="0" h="44715" w="14307">
                  <a:moveTo>
                    <a:pt x="2590" y="0"/>
                  </a:moveTo>
                  <a:lnTo>
                    <a:pt x="1274" y="395"/>
                  </a:lnTo>
                  <a:lnTo>
                    <a:pt x="1142" y="483"/>
                  </a:lnTo>
                  <a:lnTo>
                    <a:pt x="133" y="2151"/>
                  </a:lnTo>
                  <a:lnTo>
                    <a:pt x="133" y="2238"/>
                  </a:lnTo>
                  <a:lnTo>
                    <a:pt x="1" y="4257"/>
                  </a:lnTo>
                  <a:lnTo>
                    <a:pt x="1" y="4301"/>
                  </a:lnTo>
                  <a:lnTo>
                    <a:pt x="133" y="6846"/>
                  </a:lnTo>
                  <a:lnTo>
                    <a:pt x="133" y="6890"/>
                  </a:lnTo>
                  <a:lnTo>
                    <a:pt x="1054" y="9874"/>
                  </a:lnTo>
                  <a:lnTo>
                    <a:pt x="1800" y="12989"/>
                  </a:lnTo>
                  <a:lnTo>
                    <a:pt x="2195" y="15227"/>
                  </a:lnTo>
                  <a:lnTo>
                    <a:pt x="2458" y="17245"/>
                  </a:lnTo>
                  <a:lnTo>
                    <a:pt x="3029" y="19878"/>
                  </a:lnTo>
                  <a:lnTo>
                    <a:pt x="3424" y="21151"/>
                  </a:lnTo>
                  <a:lnTo>
                    <a:pt x="3424" y="21239"/>
                  </a:lnTo>
                  <a:lnTo>
                    <a:pt x="4257" y="22379"/>
                  </a:lnTo>
                  <a:lnTo>
                    <a:pt x="4257" y="22423"/>
                  </a:lnTo>
                  <a:lnTo>
                    <a:pt x="5486" y="23740"/>
                  </a:lnTo>
                  <a:lnTo>
                    <a:pt x="6144" y="25407"/>
                  </a:lnTo>
                  <a:lnTo>
                    <a:pt x="6188" y="25407"/>
                  </a:lnTo>
                  <a:lnTo>
                    <a:pt x="7680" y="27557"/>
                  </a:lnTo>
                  <a:lnTo>
                    <a:pt x="8689" y="29181"/>
                  </a:lnTo>
                  <a:lnTo>
                    <a:pt x="9084" y="30190"/>
                  </a:lnTo>
                  <a:lnTo>
                    <a:pt x="9084" y="32121"/>
                  </a:lnTo>
                  <a:lnTo>
                    <a:pt x="9084" y="32165"/>
                  </a:lnTo>
                  <a:lnTo>
                    <a:pt x="9304" y="32998"/>
                  </a:lnTo>
                  <a:lnTo>
                    <a:pt x="9304" y="33042"/>
                  </a:lnTo>
                  <a:lnTo>
                    <a:pt x="10488" y="35368"/>
                  </a:lnTo>
                  <a:lnTo>
                    <a:pt x="10532" y="35368"/>
                  </a:lnTo>
                  <a:lnTo>
                    <a:pt x="11585" y="36992"/>
                  </a:lnTo>
                  <a:lnTo>
                    <a:pt x="12551" y="39317"/>
                  </a:lnTo>
                  <a:lnTo>
                    <a:pt x="13560" y="41555"/>
                  </a:lnTo>
                  <a:lnTo>
                    <a:pt x="13955" y="43179"/>
                  </a:lnTo>
                  <a:lnTo>
                    <a:pt x="13955" y="44276"/>
                  </a:lnTo>
                  <a:lnTo>
                    <a:pt x="13955" y="44495"/>
                  </a:lnTo>
                  <a:lnTo>
                    <a:pt x="13955" y="44583"/>
                  </a:lnTo>
                  <a:lnTo>
                    <a:pt x="13955" y="44627"/>
                  </a:lnTo>
                  <a:lnTo>
                    <a:pt x="14043" y="44671"/>
                  </a:lnTo>
                  <a:lnTo>
                    <a:pt x="14087" y="44715"/>
                  </a:lnTo>
                  <a:lnTo>
                    <a:pt x="14130" y="44715"/>
                  </a:lnTo>
                  <a:lnTo>
                    <a:pt x="14218" y="44671"/>
                  </a:lnTo>
                  <a:lnTo>
                    <a:pt x="14306" y="44539"/>
                  </a:lnTo>
                  <a:lnTo>
                    <a:pt x="14306" y="44320"/>
                  </a:lnTo>
                  <a:lnTo>
                    <a:pt x="14306" y="44276"/>
                  </a:lnTo>
                  <a:lnTo>
                    <a:pt x="14306" y="43135"/>
                  </a:lnTo>
                  <a:lnTo>
                    <a:pt x="14306" y="43091"/>
                  </a:lnTo>
                  <a:lnTo>
                    <a:pt x="13911" y="41467"/>
                  </a:lnTo>
                  <a:lnTo>
                    <a:pt x="13867" y="41423"/>
                  </a:lnTo>
                  <a:lnTo>
                    <a:pt x="12858" y="39186"/>
                  </a:lnTo>
                  <a:lnTo>
                    <a:pt x="11893" y="36860"/>
                  </a:lnTo>
                  <a:lnTo>
                    <a:pt x="11893" y="36816"/>
                  </a:lnTo>
                  <a:lnTo>
                    <a:pt x="10796" y="35192"/>
                  </a:lnTo>
                  <a:lnTo>
                    <a:pt x="9611" y="32911"/>
                  </a:lnTo>
                  <a:lnTo>
                    <a:pt x="9435" y="32077"/>
                  </a:lnTo>
                  <a:lnTo>
                    <a:pt x="9435" y="30146"/>
                  </a:lnTo>
                  <a:lnTo>
                    <a:pt x="9435" y="30058"/>
                  </a:lnTo>
                  <a:lnTo>
                    <a:pt x="9040" y="29049"/>
                  </a:lnTo>
                  <a:lnTo>
                    <a:pt x="8996" y="29005"/>
                  </a:lnTo>
                  <a:lnTo>
                    <a:pt x="7987" y="27338"/>
                  </a:lnTo>
                  <a:lnTo>
                    <a:pt x="6495" y="25232"/>
                  </a:lnTo>
                  <a:lnTo>
                    <a:pt x="5793" y="23564"/>
                  </a:lnTo>
                  <a:lnTo>
                    <a:pt x="5749" y="23520"/>
                  </a:lnTo>
                  <a:lnTo>
                    <a:pt x="4521" y="22160"/>
                  </a:lnTo>
                  <a:lnTo>
                    <a:pt x="3731" y="21063"/>
                  </a:lnTo>
                  <a:lnTo>
                    <a:pt x="3380" y="19790"/>
                  </a:lnTo>
                  <a:lnTo>
                    <a:pt x="2809" y="17202"/>
                  </a:lnTo>
                  <a:lnTo>
                    <a:pt x="2546" y="15183"/>
                  </a:lnTo>
                  <a:lnTo>
                    <a:pt x="2107" y="12901"/>
                  </a:lnTo>
                  <a:lnTo>
                    <a:pt x="1405" y="9786"/>
                  </a:lnTo>
                  <a:lnTo>
                    <a:pt x="484" y="6802"/>
                  </a:lnTo>
                  <a:lnTo>
                    <a:pt x="352" y="4257"/>
                  </a:lnTo>
                  <a:lnTo>
                    <a:pt x="484" y="2282"/>
                  </a:lnTo>
                  <a:lnTo>
                    <a:pt x="1405" y="703"/>
                  </a:lnTo>
                  <a:lnTo>
                    <a:pt x="2678" y="352"/>
                  </a:lnTo>
                  <a:lnTo>
                    <a:pt x="2722" y="308"/>
                  </a:lnTo>
                  <a:lnTo>
                    <a:pt x="2765" y="264"/>
                  </a:lnTo>
                  <a:lnTo>
                    <a:pt x="2809" y="220"/>
                  </a:lnTo>
                  <a:lnTo>
                    <a:pt x="2809" y="132"/>
                  </a:lnTo>
                  <a:lnTo>
                    <a:pt x="2765" y="88"/>
                  </a:lnTo>
                  <a:lnTo>
                    <a:pt x="2722" y="44"/>
                  </a:lnTo>
                  <a:lnTo>
                    <a:pt x="2634"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1"/>
            <p:cNvSpPr/>
            <p:nvPr/>
          </p:nvSpPr>
          <p:spPr>
            <a:xfrm>
              <a:off x="699950" y="2628750"/>
              <a:ext cx="400450" cy="1287925"/>
            </a:xfrm>
            <a:custGeom>
              <a:rect b="b" l="l" r="r" t="t"/>
              <a:pathLst>
                <a:path extrusionOk="0" h="51517" w="16018">
                  <a:moveTo>
                    <a:pt x="11848" y="1"/>
                  </a:moveTo>
                  <a:lnTo>
                    <a:pt x="9918" y="1010"/>
                  </a:lnTo>
                  <a:lnTo>
                    <a:pt x="7636" y="1844"/>
                  </a:lnTo>
                  <a:lnTo>
                    <a:pt x="5574" y="2546"/>
                  </a:lnTo>
                  <a:lnTo>
                    <a:pt x="2765" y="3204"/>
                  </a:lnTo>
                  <a:lnTo>
                    <a:pt x="352" y="3994"/>
                  </a:lnTo>
                  <a:lnTo>
                    <a:pt x="264" y="4082"/>
                  </a:lnTo>
                  <a:lnTo>
                    <a:pt x="220" y="4126"/>
                  </a:lnTo>
                  <a:lnTo>
                    <a:pt x="1" y="5003"/>
                  </a:lnTo>
                  <a:lnTo>
                    <a:pt x="1" y="5047"/>
                  </a:lnTo>
                  <a:lnTo>
                    <a:pt x="88" y="7461"/>
                  </a:lnTo>
                  <a:lnTo>
                    <a:pt x="220" y="9655"/>
                  </a:lnTo>
                  <a:lnTo>
                    <a:pt x="220" y="9699"/>
                  </a:lnTo>
                  <a:lnTo>
                    <a:pt x="1098" y="11849"/>
                  </a:lnTo>
                  <a:lnTo>
                    <a:pt x="1493" y="12990"/>
                  </a:lnTo>
                  <a:lnTo>
                    <a:pt x="1800" y="14174"/>
                  </a:lnTo>
                  <a:lnTo>
                    <a:pt x="2370" y="16544"/>
                  </a:lnTo>
                  <a:lnTo>
                    <a:pt x="2897" y="18957"/>
                  </a:lnTo>
                  <a:lnTo>
                    <a:pt x="3380" y="21371"/>
                  </a:lnTo>
                  <a:lnTo>
                    <a:pt x="3774" y="23477"/>
                  </a:lnTo>
                  <a:lnTo>
                    <a:pt x="4213" y="25539"/>
                  </a:lnTo>
                  <a:lnTo>
                    <a:pt x="4959" y="29576"/>
                  </a:lnTo>
                  <a:lnTo>
                    <a:pt x="5003" y="29664"/>
                  </a:lnTo>
                  <a:lnTo>
                    <a:pt x="6978" y="32911"/>
                  </a:lnTo>
                  <a:lnTo>
                    <a:pt x="7680" y="34315"/>
                  </a:lnTo>
                  <a:lnTo>
                    <a:pt x="7943" y="35851"/>
                  </a:lnTo>
                  <a:lnTo>
                    <a:pt x="7987" y="35895"/>
                  </a:lnTo>
                  <a:lnTo>
                    <a:pt x="8514" y="37211"/>
                  </a:lnTo>
                  <a:lnTo>
                    <a:pt x="8557" y="37255"/>
                  </a:lnTo>
                  <a:lnTo>
                    <a:pt x="9654" y="39230"/>
                  </a:lnTo>
                  <a:lnTo>
                    <a:pt x="11059" y="41292"/>
                  </a:lnTo>
                  <a:lnTo>
                    <a:pt x="11936" y="42697"/>
                  </a:lnTo>
                  <a:lnTo>
                    <a:pt x="12989" y="45022"/>
                  </a:lnTo>
                  <a:lnTo>
                    <a:pt x="13033" y="45022"/>
                  </a:lnTo>
                  <a:lnTo>
                    <a:pt x="15403" y="48620"/>
                  </a:lnTo>
                  <a:lnTo>
                    <a:pt x="15666" y="49279"/>
                  </a:lnTo>
                  <a:lnTo>
                    <a:pt x="15534" y="50814"/>
                  </a:lnTo>
                  <a:lnTo>
                    <a:pt x="15403" y="51297"/>
                  </a:lnTo>
                  <a:lnTo>
                    <a:pt x="15403" y="51385"/>
                  </a:lnTo>
                  <a:lnTo>
                    <a:pt x="15403" y="51429"/>
                  </a:lnTo>
                  <a:lnTo>
                    <a:pt x="15447" y="51473"/>
                  </a:lnTo>
                  <a:lnTo>
                    <a:pt x="15491" y="51516"/>
                  </a:lnTo>
                  <a:lnTo>
                    <a:pt x="15666" y="51516"/>
                  </a:lnTo>
                  <a:lnTo>
                    <a:pt x="15710" y="51429"/>
                  </a:lnTo>
                  <a:lnTo>
                    <a:pt x="15885" y="50902"/>
                  </a:lnTo>
                  <a:lnTo>
                    <a:pt x="15885" y="50858"/>
                  </a:lnTo>
                  <a:lnTo>
                    <a:pt x="16017" y="49235"/>
                  </a:lnTo>
                  <a:lnTo>
                    <a:pt x="16017" y="49147"/>
                  </a:lnTo>
                  <a:lnTo>
                    <a:pt x="15710" y="48445"/>
                  </a:lnTo>
                  <a:lnTo>
                    <a:pt x="15666" y="48445"/>
                  </a:lnTo>
                  <a:lnTo>
                    <a:pt x="13340" y="44847"/>
                  </a:lnTo>
                  <a:lnTo>
                    <a:pt x="12243" y="42521"/>
                  </a:lnTo>
                  <a:lnTo>
                    <a:pt x="11322" y="41073"/>
                  </a:lnTo>
                  <a:lnTo>
                    <a:pt x="9962" y="39054"/>
                  </a:lnTo>
                  <a:lnTo>
                    <a:pt x="8865" y="37080"/>
                  </a:lnTo>
                  <a:lnTo>
                    <a:pt x="8294" y="35763"/>
                  </a:lnTo>
                  <a:lnTo>
                    <a:pt x="8031" y="34228"/>
                  </a:lnTo>
                  <a:lnTo>
                    <a:pt x="8031" y="34184"/>
                  </a:lnTo>
                  <a:lnTo>
                    <a:pt x="7285" y="32736"/>
                  </a:lnTo>
                  <a:lnTo>
                    <a:pt x="5310" y="29489"/>
                  </a:lnTo>
                  <a:lnTo>
                    <a:pt x="4564" y="25495"/>
                  </a:lnTo>
                  <a:lnTo>
                    <a:pt x="4125" y="23389"/>
                  </a:lnTo>
                  <a:lnTo>
                    <a:pt x="3731" y="21327"/>
                  </a:lnTo>
                  <a:lnTo>
                    <a:pt x="3248" y="18913"/>
                  </a:lnTo>
                  <a:lnTo>
                    <a:pt x="2721" y="16456"/>
                  </a:lnTo>
                  <a:lnTo>
                    <a:pt x="2151" y="14087"/>
                  </a:lnTo>
                  <a:lnTo>
                    <a:pt x="1800" y="12902"/>
                  </a:lnTo>
                  <a:lnTo>
                    <a:pt x="1449" y="11717"/>
                  </a:lnTo>
                  <a:lnTo>
                    <a:pt x="571" y="9611"/>
                  </a:lnTo>
                  <a:lnTo>
                    <a:pt x="440" y="7417"/>
                  </a:lnTo>
                  <a:lnTo>
                    <a:pt x="352" y="5091"/>
                  </a:lnTo>
                  <a:lnTo>
                    <a:pt x="571" y="4301"/>
                  </a:lnTo>
                  <a:lnTo>
                    <a:pt x="2853" y="3555"/>
                  </a:lnTo>
                  <a:lnTo>
                    <a:pt x="5705" y="2853"/>
                  </a:lnTo>
                  <a:lnTo>
                    <a:pt x="7768" y="2195"/>
                  </a:lnTo>
                  <a:lnTo>
                    <a:pt x="10049" y="1317"/>
                  </a:lnTo>
                  <a:lnTo>
                    <a:pt x="12024" y="308"/>
                  </a:lnTo>
                  <a:lnTo>
                    <a:pt x="12068" y="264"/>
                  </a:lnTo>
                  <a:lnTo>
                    <a:pt x="12112" y="220"/>
                  </a:lnTo>
                  <a:lnTo>
                    <a:pt x="12112" y="133"/>
                  </a:lnTo>
                  <a:lnTo>
                    <a:pt x="12112" y="89"/>
                  </a:lnTo>
                  <a:lnTo>
                    <a:pt x="12068" y="45"/>
                  </a:lnTo>
                  <a:lnTo>
                    <a:pt x="11980"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1"/>
            <p:cNvSpPr/>
            <p:nvPr/>
          </p:nvSpPr>
          <p:spPr>
            <a:xfrm>
              <a:off x="651675" y="2566225"/>
              <a:ext cx="432250" cy="1407500"/>
            </a:xfrm>
            <a:custGeom>
              <a:rect b="b" l="l" r="r" t="t"/>
              <a:pathLst>
                <a:path extrusionOk="0" h="56300" w="17290">
                  <a:moveTo>
                    <a:pt x="14745" y="1"/>
                  </a:moveTo>
                  <a:lnTo>
                    <a:pt x="14657" y="45"/>
                  </a:lnTo>
                  <a:lnTo>
                    <a:pt x="12112" y="1756"/>
                  </a:lnTo>
                  <a:lnTo>
                    <a:pt x="9479" y="2809"/>
                  </a:lnTo>
                  <a:lnTo>
                    <a:pt x="7548" y="3511"/>
                  </a:lnTo>
                  <a:lnTo>
                    <a:pt x="4345" y="4301"/>
                  </a:lnTo>
                  <a:lnTo>
                    <a:pt x="4301" y="4301"/>
                  </a:lnTo>
                  <a:lnTo>
                    <a:pt x="2765" y="5179"/>
                  </a:lnTo>
                  <a:lnTo>
                    <a:pt x="2722" y="5179"/>
                  </a:lnTo>
                  <a:lnTo>
                    <a:pt x="879" y="6539"/>
                  </a:lnTo>
                  <a:lnTo>
                    <a:pt x="879" y="6583"/>
                  </a:lnTo>
                  <a:lnTo>
                    <a:pt x="264" y="7153"/>
                  </a:lnTo>
                  <a:lnTo>
                    <a:pt x="220" y="7241"/>
                  </a:lnTo>
                  <a:lnTo>
                    <a:pt x="1" y="7987"/>
                  </a:lnTo>
                  <a:lnTo>
                    <a:pt x="1" y="8031"/>
                  </a:lnTo>
                  <a:lnTo>
                    <a:pt x="133" y="10093"/>
                  </a:lnTo>
                  <a:lnTo>
                    <a:pt x="133" y="10181"/>
                  </a:lnTo>
                  <a:lnTo>
                    <a:pt x="1317" y="12902"/>
                  </a:lnTo>
                  <a:lnTo>
                    <a:pt x="2327" y="16193"/>
                  </a:lnTo>
                  <a:lnTo>
                    <a:pt x="3160" y="20010"/>
                  </a:lnTo>
                  <a:lnTo>
                    <a:pt x="3599" y="22511"/>
                  </a:lnTo>
                  <a:lnTo>
                    <a:pt x="4740" y="27119"/>
                  </a:lnTo>
                  <a:lnTo>
                    <a:pt x="5398" y="30278"/>
                  </a:lnTo>
                  <a:lnTo>
                    <a:pt x="5705" y="32297"/>
                  </a:lnTo>
                  <a:lnTo>
                    <a:pt x="5662" y="34710"/>
                  </a:lnTo>
                  <a:lnTo>
                    <a:pt x="5749" y="35719"/>
                  </a:lnTo>
                  <a:lnTo>
                    <a:pt x="5749" y="35763"/>
                  </a:lnTo>
                  <a:lnTo>
                    <a:pt x="6671" y="37913"/>
                  </a:lnTo>
                  <a:lnTo>
                    <a:pt x="7768" y="40020"/>
                  </a:lnTo>
                  <a:lnTo>
                    <a:pt x="9172" y="42082"/>
                  </a:lnTo>
                  <a:lnTo>
                    <a:pt x="10445" y="44013"/>
                  </a:lnTo>
                  <a:lnTo>
                    <a:pt x="11761" y="45900"/>
                  </a:lnTo>
                  <a:lnTo>
                    <a:pt x="12726" y="47830"/>
                  </a:lnTo>
                  <a:lnTo>
                    <a:pt x="12726" y="47874"/>
                  </a:lnTo>
                  <a:lnTo>
                    <a:pt x="13999" y="49849"/>
                  </a:lnTo>
                  <a:lnTo>
                    <a:pt x="15315" y="51736"/>
                  </a:lnTo>
                  <a:lnTo>
                    <a:pt x="16632" y="53535"/>
                  </a:lnTo>
                  <a:lnTo>
                    <a:pt x="16939" y="54105"/>
                  </a:lnTo>
                  <a:lnTo>
                    <a:pt x="16939" y="54544"/>
                  </a:lnTo>
                  <a:lnTo>
                    <a:pt x="16325" y="55948"/>
                  </a:lnTo>
                  <a:lnTo>
                    <a:pt x="16325" y="55992"/>
                  </a:lnTo>
                  <a:lnTo>
                    <a:pt x="16281" y="56080"/>
                  </a:lnTo>
                  <a:lnTo>
                    <a:pt x="16281" y="56168"/>
                  </a:lnTo>
                  <a:lnTo>
                    <a:pt x="16325" y="56211"/>
                  </a:lnTo>
                  <a:lnTo>
                    <a:pt x="16368" y="56255"/>
                  </a:lnTo>
                  <a:lnTo>
                    <a:pt x="16412" y="56299"/>
                  </a:lnTo>
                  <a:lnTo>
                    <a:pt x="16456" y="56299"/>
                  </a:lnTo>
                  <a:lnTo>
                    <a:pt x="16544" y="56255"/>
                  </a:lnTo>
                  <a:lnTo>
                    <a:pt x="16632" y="56168"/>
                  </a:lnTo>
                  <a:lnTo>
                    <a:pt x="16632" y="56080"/>
                  </a:lnTo>
                  <a:lnTo>
                    <a:pt x="17246" y="54676"/>
                  </a:lnTo>
                  <a:lnTo>
                    <a:pt x="17290" y="54588"/>
                  </a:lnTo>
                  <a:lnTo>
                    <a:pt x="17290" y="54061"/>
                  </a:lnTo>
                  <a:lnTo>
                    <a:pt x="17290" y="53974"/>
                  </a:lnTo>
                  <a:lnTo>
                    <a:pt x="16895" y="53359"/>
                  </a:lnTo>
                  <a:lnTo>
                    <a:pt x="15579" y="51560"/>
                  </a:lnTo>
                  <a:lnTo>
                    <a:pt x="14306" y="49673"/>
                  </a:lnTo>
                  <a:lnTo>
                    <a:pt x="13033" y="47699"/>
                  </a:lnTo>
                  <a:lnTo>
                    <a:pt x="12068" y="45724"/>
                  </a:lnTo>
                  <a:lnTo>
                    <a:pt x="10752" y="43837"/>
                  </a:lnTo>
                  <a:lnTo>
                    <a:pt x="9435" y="41906"/>
                  </a:lnTo>
                  <a:lnTo>
                    <a:pt x="8075" y="39844"/>
                  </a:lnTo>
                  <a:lnTo>
                    <a:pt x="6978" y="37782"/>
                  </a:lnTo>
                  <a:lnTo>
                    <a:pt x="6100" y="35632"/>
                  </a:lnTo>
                  <a:lnTo>
                    <a:pt x="6013" y="34710"/>
                  </a:lnTo>
                  <a:lnTo>
                    <a:pt x="6056" y="32253"/>
                  </a:lnTo>
                  <a:lnTo>
                    <a:pt x="5749" y="30234"/>
                  </a:lnTo>
                  <a:lnTo>
                    <a:pt x="5091" y="27031"/>
                  </a:lnTo>
                  <a:lnTo>
                    <a:pt x="3950" y="22468"/>
                  </a:lnTo>
                  <a:lnTo>
                    <a:pt x="3468" y="19922"/>
                  </a:lnTo>
                  <a:lnTo>
                    <a:pt x="2678" y="16105"/>
                  </a:lnTo>
                  <a:lnTo>
                    <a:pt x="1668" y="12770"/>
                  </a:lnTo>
                  <a:lnTo>
                    <a:pt x="484" y="10049"/>
                  </a:lnTo>
                  <a:lnTo>
                    <a:pt x="352" y="8031"/>
                  </a:lnTo>
                  <a:lnTo>
                    <a:pt x="571" y="7373"/>
                  </a:lnTo>
                  <a:lnTo>
                    <a:pt x="1098" y="6802"/>
                  </a:lnTo>
                  <a:lnTo>
                    <a:pt x="2941" y="5486"/>
                  </a:lnTo>
                  <a:lnTo>
                    <a:pt x="4433" y="4652"/>
                  </a:lnTo>
                  <a:lnTo>
                    <a:pt x="7636" y="3818"/>
                  </a:lnTo>
                  <a:lnTo>
                    <a:pt x="9611" y="3160"/>
                  </a:lnTo>
                  <a:lnTo>
                    <a:pt x="12244" y="2063"/>
                  </a:lnTo>
                  <a:lnTo>
                    <a:pt x="12288" y="2019"/>
                  </a:lnTo>
                  <a:lnTo>
                    <a:pt x="14876" y="352"/>
                  </a:lnTo>
                  <a:lnTo>
                    <a:pt x="14920" y="308"/>
                  </a:lnTo>
                  <a:lnTo>
                    <a:pt x="14920" y="220"/>
                  </a:lnTo>
                  <a:lnTo>
                    <a:pt x="14920" y="176"/>
                  </a:lnTo>
                  <a:lnTo>
                    <a:pt x="14920" y="89"/>
                  </a:lnTo>
                  <a:lnTo>
                    <a:pt x="14876" y="45"/>
                  </a:lnTo>
                  <a:lnTo>
                    <a:pt x="1478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1"/>
            <p:cNvSpPr/>
            <p:nvPr/>
          </p:nvSpPr>
          <p:spPr>
            <a:xfrm>
              <a:off x="591350" y="2376450"/>
              <a:ext cx="593500" cy="1676250"/>
            </a:xfrm>
            <a:custGeom>
              <a:rect b="b" l="l" r="r" t="t"/>
              <a:pathLst>
                <a:path extrusionOk="0" h="67050" w="23740">
                  <a:moveTo>
                    <a:pt x="23477" y="0"/>
                  </a:moveTo>
                  <a:lnTo>
                    <a:pt x="19571" y="2370"/>
                  </a:lnTo>
                  <a:lnTo>
                    <a:pt x="17641" y="3730"/>
                  </a:lnTo>
                  <a:lnTo>
                    <a:pt x="15490" y="5222"/>
                  </a:lnTo>
                  <a:lnTo>
                    <a:pt x="13779" y="6363"/>
                  </a:lnTo>
                  <a:lnTo>
                    <a:pt x="11629" y="7285"/>
                  </a:lnTo>
                  <a:lnTo>
                    <a:pt x="8821" y="8338"/>
                  </a:lnTo>
                  <a:lnTo>
                    <a:pt x="7724" y="8777"/>
                  </a:lnTo>
                  <a:lnTo>
                    <a:pt x="6978" y="8908"/>
                  </a:lnTo>
                  <a:lnTo>
                    <a:pt x="6890" y="8952"/>
                  </a:lnTo>
                  <a:lnTo>
                    <a:pt x="3818" y="11541"/>
                  </a:lnTo>
                  <a:lnTo>
                    <a:pt x="2019" y="13121"/>
                  </a:lnTo>
                  <a:lnTo>
                    <a:pt x="2019" y="13165"/>
                  </a:lnTo>
                  <a:lnTo>
                    <a:pt x="703" y="14657"/>
                  </a:lnTo>
                  <a:lnTo>
                    <a:pt x="659" y="14700"/>
                  </a:lnTo>
                  <a:lnTo>
                    <a:pt x="88" y="15754"/>
                  </a:lnTo>
                  <a:lnTo>
                    <a:pt x="44" y="15797"/>
                  </a:lnTo>
                  <a:lnTo>
                    <a:pt x="1" y="16324"/>
                  </a:lnTo>
                  <a:lnTo>
                    <a:pt x="1" y="16412"/>
                  </a:lnTo>
                  <a:lnTo>
                    <a:pt x="1054" y="19176"/>
                  </a:lnTo>
                  <a:lnTo>
                    <a:pt x="1580" y="21282"/>
                  </a:lnTo>
                  <a:lnTo>
                    <a:pt x="2238" y="25100"/>
                  </a:lnTo>
                  <a:lnTo>
                    <a:pt x="2677" y="27513"/>
                  </a:lnTo>
                  <a:lnTo>
                    <a:pt x="3116" y="29795"/>
                  </a:lnTo>
                  <a:lnTo>
                    <a:pt x="3116" y="29839"/>
                  </a:lnTo>
                  <a:lnTo>
                    <a:pt x="4169" y="33174"/>
                  </a:lnTo>
                  <a:lnTo>
                    <a:pt x="5091" y="36114"/>
                  </a:lnTo>
                  <a:lnTo>
                    <a:pt x="5661" y="38878"/>
                  </a:lnTo>
                  <a:lnTo>
                    <a:pt x="5968" y="41029"/>
                  </a:lnTo>
                  <a:lnTo>
                    <a:pt x="5793" y="43837"/>
                  </a:lnTo>
                  <a:lnTo>
                    <a:pt x="5793" y="45899"/>
                  </a:lnTo>
                  <a:lnTo>
                    <a:pt x="5837" y="45899"/>
                  </a:lnTo>
                  <a:lnTo>
                    <a:pt x="6100" y="47918"/>
                  </a:lnTo>
                  <a:lnTo>
                    <a:pt x="6495" y="49761"/>
                  </a:lnTo>
                  <a:lnTo>
                    <a:pt x="6539" y="49805"/>
                  </a:lnTo>
                  <a:lnTo>
                    <a:pt x="7065" y="50902"/>
                  </a:lnTo>
                  <a:lnTo>
                    <a:pt x="7065" y="50946"/>
                  </a:lnTo>
                  <a:lnTo>
                    <a:pt x="8689" y="53271"/>
                  </a:lnTo>
                  <a:lnTo>
                    <a:pt x="9918" y="54939"/>
                  </a:lnTo>
                  <a:lnTo>
                    <a:pt x="12024" y="58230"/>
                  </a:lnTo>
                  <a:lnTo>
                    <a:pt x="13603" y="60292"/>
                  </a:lnTo>
                  <a:lnTo>
                    <a:pt x="15403" y="62837"/>
                  </a:lnTo>
                  <a:lnTo>
                    <a:pt x="16543" y="64768"/>
                  </a:lnTo>
                  <a:lnTo>
                    <a:pt x="16675" y="65426"/>
                  </a:lnTo>
                  <a:lnTo>
                    <a:pt x="16149" y="66786"/>
                  </a:lnTo>
                  <a:lnTo>
                    <a:pt x="16149" y="66874"/>
                  </a:lnTo>
                  <a:lnTo>
                    <a:pt x="16149" y="66918"/>
                  </a:lnTo>
                  <a:lnTo>
                    <a:pt x="16192" y="67006"/>
                  </a:lnTo>
                  <a:lnTo>
                    <a:pt x="16236" y="67050"/>
                  </a:lnTo>
                  <a:lnTo>
                    <a:pt x="16324" y="67050"/>
                  </a:lnTo>
                  <a:lnTo>
                    <a:pt x="16412" y="67006"/>
                  </a:lnTo>
                  <a:lnTo>
                    <a:pt x="16456" y="66918"/>
                  </a:lnTo>
                  <a:lnTo>
                    <a:pt x="17026" y="65470"/>
                  </a:lnTo>
                  <a:lnTo>
                    <a:pt x="17026" y="65382"/>
                  </a:lnTo>
                  <a:lnTo>
                    <a:pt x="16851" y="64680"/>
                  </a:lnTo>
                  <a:lnTo>
                    <a:pt x="16851" y="64636"/>
                  </a:lnTo>
                  <a:lnTo>
                    <a:pt x="15710" y="62662"/>
                  </a:lnTo>
                  <a:lnTo>
                    <a:pt x="15710" y="62618"/>
                  </a:lnTo>
                  <a:lnTo>
                    <a:pt x="13867" y="60073"/>
                  </a:lnTo>
                  <a:lnTo>
                    <a:pt x="12331" y="58010"/>
                  </a:lnTo>
                  <a:lnTo>
                    <a:pt x="10225" y="54719"/>
                  </a:lnTo>
                  <a:lnTo>
                    <a:pt x="8996" y="53052"/>
                  </a:lnTo>
                  <a:lnTo>
                    <a:pt x="7372" y="50770"/>
                  </a:lnTo>
                  <a:lnTo>
                    <a:pt x="6846" y="49673"/>
                  </a:lnTo>
                  <a:lnTo>
                    <a:pt x="6451" y="47830"/>
                  </a:lnTo>
                  <a:lnTo>
                    <a:pt x="6144" y="45855"/>
                  </a:lnTo>
                  <a:lnTo>
                    <a:pt x="6144" y="43837"/>
                  </a:lnTo>
                  <a:lnTo>
                    <a:pt x="6319" y="41029"/>
                  </a:lnTo>
                  <a:lnTo>
                    <a:pt x="6012" y="38835"/>
                  </a:lnTo>
                  <a:lnTo>
                    <a:pt x="5398" y="36026"/>
                  </a:lnTo>
                  <a:lnTo>
                    <a:pt x="4520" y="33086"/>
                  </a:lnTo>
                  <a:lnTo>
                    <a:pt x="3467" y="29751"/>
                  </a:lnTo>
                  <a:lnTo>
                    <a:pt x="3028" y="27470"/>
                  </a:lnTo>
                  <a:lnTo>
                    <a:pt x="2589" y="25056"/>
                  </a:lnTo>
                  <a:lnTo>
                    <a:pt x="1931" y="21195"/>
                  </a:lnTo>
                  <a:lnTo>
                    <a:pt x="1405" y="19088"/>
                  </a:lnTo>
                  <a:lnTo>
                    <a:pt x="1405" y="19045"/>
                  </a:lnTo>
                  <a:lnTo>
                    <a:pt x="352" y="16324"/>
                  </a:lnTo>
                  <a:lnTo>
                    <a:pt x="395" y="15885"/>
                  </a:lnTo>
                  <a:lnTo>
                    <a:pt x="966" y="14876"/>
                  </a:lnTo>
                  <a:lnTo>
                    <a:pt x="2282" y="13384"/>
                  </a:lnTo>
                  <a:lnTo>
                    <a:pt x="4038" y="11804"/>
                  </a:lnTo>
                  <a:lnTo>
                    <a:pt x="7109" y="9259"/>
                  </a:lnTo>
                  <a:lnTo>
                    <a:pt x="7811" y="9128"/>
                  </a:lnTo>
                  <a:lnTo>
                    <a:pt x="7855" y="9128"/>
                  </a:lnTo>
                  <a:lnTo>
                    <a:pt x="8952" y="8645"/>
                  </a:lnTo>
                  <a:lnTo>
                    <a:pt x="11761" y="7592"/>
                  </a:lnTo>
                  <a:lnTo>
                    <a:pt x="13911" y="6670"/>
                  </a:lnTo>
                  <a:lnTo>
                    <a:pt x="13955" y="6670"/>
                  </a:lnTo>
                  <a:lnTo>
                    <a:pt x="15666" y="5529"/>
                  </a:lnTo>
                  <a:lnTo>
                    <a:pt x="17816" y="3994"/>
                  </a:lnTo>
                  <a:lnTo>
                    <a:pt x="19747" y="2677"/>
                  </a:lnTo>
                  <a:lnTo>
                    <a:pt x="23652" y="308"/>
                  </a:lnTo>
                  <a:lnTo>
                    <a:pt x="23696" y="264"/>
                  </a:lnTo>
                  <a:lnTo>
                    <a:pt x="23696" y="220"/>
                  </a:lnTo>
                  <a:lnTo>
                    <a:pt x="23740" y="132"/>
                  </a:lnTo>
                  <a:lnTo>
                    <a:pt x="23696" y="88"/>
                  </a:lnTo>
                  <a:lnTo>
                    <a:pt x="23652"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1"/>
            <p:cNvSpPr/>
            <p:nvPr/>
          </p:nvSpPr>
          <p:spPr>
            <a:xfrm>
              <a:off x="576000" y="2354500"/>
              <a:ext cx="578150" cy="1726725"/>
            </a:xfrm>
            <a:custGeom>
              <a:rect b="b" l="l" r="r" t="t"/>
              <a:pathLst>
                <a:path extrusionOk="0" h="69069" w="23126">
                  <a:moveTo>
                    <a:pt x="22862" y="1"/>
                  </a:moveTo>
                  <a:lnTo>
                    <a:pt x="19176" y="2239"/>
                  </a:lnTo>
                  <a:lnTo>
                    <a:pt x="17421" y="3467"/>
                  </a:lnTo>
                  <a:lnTo>
                    <a:pt x="15271" y="4872"/>
                  </a:lnTo>
                  <a:lnTo>
                    <a:pt x="13691" y="5925"/>
                  </a:lnTo>
                  <a:lnTo>
                    <a:pt x="10970" y="7066"/>
                  </a:lnTo>
                  <a:lnTo>
                    <a:pt x="7328" y="8777"/>
                  </a:lnTo>
                  <a:lnTo>
                    <a:pt x="6056" y="9655"/>
                  </a:lnTo>
                  <a:lnTo>
                    <a:pt x="6012" y="9655"/>
                  </a:lnTo>
                  <a:lnTo>
                    <a:pt x="3642" y="11980"/>
                  </a:lnTo>
                  <a:lnTo>
                    <a:pt x="1755" y="13823"/>
                  </a:lnTo>
                  <a:lnTo>
                    <a:pt x="922" y="14789"/>
                  </a:lnTo>
                  <a:lnTo>
                    <a:pt x="922" y="14832"/>
                  </a:lnTo>
                  <a:lnTo>
                    <a:pt x="307" y="16280"/>
                  </a:lnTo>
                  <a:lnTo>
                    <a:pt x="0" y="17772"/>
                  </a:lnTo>
                  <a:lnTo>
                    <a:pt x="0" y="17860"/>
                  </a:lnTo>
                  <a:lnTo>
                    <a:pt x="395" y="19923"/>
                  </a:lnTo>
                  <a:lnTo>
                    <a:pt x="1053" y="24003"/>
                  </a:lnTo>
                  <a:lnTo>
                    <a:pt x="1580" y="27119"/>
                  </a:lnTo>
                  <a:lnTo>
                    <a:pt x="2238" y="30147"/>
                  </a:lnTo>
                  <a:lnTo>
                    <a:pt x="2896" y="32560"/>
                  </a:lnTo>
                  <a:lnTo>
                    <a:pt x="4213" y="36158"/>
                  </a:lnTo>
                  <a:lnTo>
                    <a:pt x="4959" y="39098"/>
                  </a:lnTo>
                  <a:lnTo>
                    <a:pt x="5441" y="41775"/>
                  </a:lnTo>
                  <a:lnTo>
                    <a:pt x="5310" y="45987"/>
                  </a:lnTo>
                  <a:lnTo>
                    <a:pt x="5485" y="47787"/>
                  </a:lnTo>
                  <a:lnTo>
                    <a:pt x="6012" y="50332"/>
                  </a:lnTo>
                  <a:lnTo>
                    <a:pt x="6538" y="53315"/>
                  </a:lnTo>
                  <a:lnTo>
                    <a:pt x="6889" y="54632"/>
                  </a:lnTo>
                  <a:lnTo>
                    <a:pt x="6933" y="54676"/>
                  </a:lnTo>
                  <a:lnTo>
                    <a:pt x="8513" y="56650"/>
                  </a:lnTo>
                  <a:lnTo>
                    <a:pt x="14261" y="64637"/>
                  </a:lnTo>
                  <a:lnTo>
                    <a:pt x="15753" y="66962"/>
                  </a:lnTo>
                  <a:lnTo>
                    <a:pt x="16017" y="67577"/>
                  </a:lnTo>
                  <a:lnTo>
                    <a:pt x="15753" y="68849"/>
                  </a:lnTo>
                  <a:lnTo>
                    <a:pt x="15753" y="68937"/>
                  </a:lnTo>
                  <a:lnTo>
                    <a:pt x="15797" y="68981"/>
                  </a:lnTo>
                  <a:lnTo>
                    <a:pt x="15841" y="69025"/>
                  </a:lnTo>
                  <a:lnTo>
                    <a:pt x="15885" y="69069"/>
                  </a:lnTo>
                  <a:lnTo>
                    <a:pt x="15929" y="69069"/>
                  </a:lnTo>
                  <a:lnTo>
                    <a:pt x="16060" y="69025"/>
                  </a:lnTo>
                  <a:lnTo>
                    <a:pt x="16104" y="68937"/>
                  </a:lnTo>
                  <a:lnTo>
                    <a:pt x="16368" y="67577"/>
                  </a:lnTo>
                  <a:lnTo>
                    <a:pt x="16368" y="67489"/>
                  </a:lnTo>
                  <a:lnTo>
                    <a:pt x="16060" y="66787"/>
                  </a:lnTo>
                  <a:lnTo>
                    <a:pt x="14525" y="64461"/>
                  </a:lnTo>
                  <a:lnTo>
                    <a:pt x="8820" y="56431"/>
                  </a:lnTo>
                  <a:lnTo>
                    <a:pt x="7197" y="54500"/>
                  </a:lnTo>
                  <a:lnTo>
                    <a:pt x="6889" y="53228"/>
                  </a:lnTo>
                  <a:lnTo>
                    <a:pt x="6363" y="50244"/>
                  </a:lnTo>
                  <a:lnTo>
                    <a:pt x="5836" y="47743"/>
                  </a:lnTo>
                  <a:lnTo>
                    <a:pt x="5661" y="45987"/>
                  </a:lnTo>
                  <a:lnTo>
                    <a:pt x="5792" y="41775"/>
                  </a:lnTo>
                  <a:lnTo>
                    <a:pt x="5792" y="41731"/>
                  </a:lnTo>
                  <a:lnTo>
                    <a:pt x="5310" y="39054"/>
                  </a:lnTo>
                  <a:lnTo>
                    <a:pt x="4520" y="36071"/>
                  </a:lnTo>
                  <a:lnTo>
                    <a:pt x="3247" y="32472"/>
                  </a:lnTo>
                  <a:lnTo>
                    <a:pt x="2545" y="30059"/>
                  </a:lnTo>
                  <a:lnTo>
                    <a:pt x="1931" y="27031"/>
                  </a:lnTo>
                  <a:lnTo>
                    <a:pt x="1404" y="23960"/>
                  </a:lnTo>
                  <a:lnTo>
                    <a:pt x="746" y="19879"/>
                  </a:lnTo>
                  <a:lnTo>
                    <a:pt x="351" y="17816"/>
                  </a:lnTo>
                  <a:lnTo>
                    <a:pt x="615" y="16368"/>
                  </a:lnTo>
                  <a:lnTo>
                    <a:pt x="1229" y="15008"/>
                  </a:lnTo>
                  <a:lnTo>
                    <a:pt x="2019" y="14043"/>
                  </a:lnTo>
                  <a:lnTo>
                    <a:pt x="3906" y="12243"/>
                  </a:lnTo>
                  <a:lnTo>
                    <a:pt x="6275" y="9918"/>
                  </a:lnTo>
                  <a:lnTo>
                    <a:pt x="7504" y="9084"/>
                  </a:lnTo>
                  <a:lnTo>
                    <a:pt x="11146" y="7373"/>
                  </a:lnTo>
                  <a:lnTo>
                    <a:pt x="13823" y="6232"/>
                  </a:lnTo>
                  <a:lnTo>
                    <a:pt x="13866" y="6232"/>
                  </a:lnTo>
                  <a:lnTo>
                    <a:pt x="17596" y="3731"/>
                  </a:lnTo>
                  <a:lnTo>
                    <a:pt x="19395" y="2546"/>
                  </a:lnTo>
                  <a:lnTo>
                    <a:pt x="23037" y="308"/>
                  </a:lnTo>
                  <a:lnTo>
                    <a:pt x="23081" y="264"/>
                  </a:lnTo>
                  <a:lnTo>
                    <a:pt x="23125" y="220"/>
                  </a:lnTo>
                  <a:lnTo>
                    <a:pt x="23125" y="133"/>
                  </a:lnTo>
                  <a:lnTo>
                    <a:pt x="23081" y="89"/>
                  </a:lnTo>
                  <a:lnTo>
                    <a:pt x="23037"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1"/>
            <p:cNvSpPr/>
            <p:nvPr/>
          </p:nvSpPr>
          <p:spPr>
            <a:xfrm>
              <a:off x="549675" y="2291975"/>
              <a:ext cx="648350" cy="1851775"/>
            </a:xfrm>
            <a:custGeom>
              <a:rect b="b" l="l" r="r" t="t"/>
              <a:pathLst>
                <a:path extrusionOk="0" h="74071" w="25934">
                  <a:moveTo>
                    <a:pt x="25758" y="1"/>
                  </a:moveTo>
                  <a:lnTo>
                    <a:pt x="25714" y="45"/>
                  </a:lnTo>
                  <a:lnTo>
                    <a:pt x="23608" y="1185"/>
                  </a:lnTo>
                  <a:lnTo>
                    <a:pt x="19922" y="3336"/>
                  </a:lnTo>
                  <a:lnTo>
                    <a:pt x="18079" y="4476"/>
                  </a:lnTo>
                  <a:lnTo>
                    <a:pt x="15534" y="6188"/>
                  </a:lnTo>
                  <a:lnTo>
                    <a:pt x="14042" y="7153"/>
                  </a:lnTo>
                  <a:lnTo>
                    <a:pt x="11585" y="8250"/>
                  </a:lnTo>
                  <a:lnTo>
                    <a:pt x="10268" y="9084"/>
                  </a:lnTo>
                  <a:lnTo>
                    <a:pt x="6845" y="11190"/>
                  </a:lnTo>
                  <a:lnTo>
                    <a:pt x="6802" y="11190"/>
                  </a:lnTo>
                  <a:lnTo>
                    <a:pt x="4213" y="13823"/>
                  </a:lnTo>
                  <a:lnTo>
                    <a:pt x="2326" y="15622"/>
                  </a:lnTo>
                  <a:lnTo>
                    <a:pt x="2326" y="15666"/>
                  </a:lnTo>
                  <a:lnTo>
                    <a:pt x="1624" y="16500"/>
                  </a:lnTo>
                  <a:lnTo>
                    <a:pt x="1580" y="16544"/>
                  </a:lnTo>
                  <a:lnTo>
                    <a:pt x="702" y="19220"/>
                  </a:lnTo>
                  <a:lnTo>
                    <a:pt x="88" y="20975"/>
                  </a:lnTo>
                  <a:lnTo>
                    <a:pt x="88" y="21019"/>
                  </a:lnTo>
                  <a:lnTo>
                    <a:pt x="0" y="22336"/>
                  </a:lnTo>
                  <a:lnTo>
                    <a:pt x="44" y="22380"/>
                  </a:lnTo>
                  <a:lnTo>
                    <a:pt x="614" y="26417"/>
                  </a:lnTo>
                  <a:lnTo>
                    <a:pt x="878" y="28128"/>
                  </a:lnTo>
                  <a:lnTo>
                    <a:pt x="1185" y="29708"/>
                  </a:lnTo>
                  <a:lnTo>
                    <a:pt x="1492" y="31287"/>
                  </a:lnTo>
                  <a:lnTo>
                    <a:pt x="1931" y="32823"/>
                  </a:lnTo>
                  <a:lnTo>
                    <a:pt x="2370" y="34359"/>
                  </a:lnTo>
                  <a:lnTo>
                    <a:pt x="2896" y="35983"/>
                  </a:lnTo>
                  <a:lnTo>
                    <a:pt x="3467" y="37606"/>
                  </a:lnTo>
                  <a:lnTo>
                    <a:pt x="4125" y="39361"/>
                  </a:lnTo>
                  <a:lnTo>
                    <a:pt x="5002" y="42257"/>
                  </a:lnTo>
                  <a:lnTo>
                    <a:pt x="5310" y="44100"/>
                  </a:lnTo>
                  <a:lnTo>
                    <a:pt x="5397" y="45329"/>
                  </a:lnTo>
                  <a:lnTo>
                    <a:pt x="5310" y="47830"/>
                  </a:lnTo>
                  <a:lnTo>
                    <a:pt x="5353" y="49366"/>
                  </a:lnTo>
                  <a:lnTo>
                    <a:pt x="5924" y="52218"/>
                  </a:lnTo>
                  <a:lnTo>
                    <a:pt x="6407" y="54939"/>
                  </a:lnTo>
                  <a:lnTo>
                    <a:pt x="6451" y="57528"/>
                  </a:lnTo>
                  <a:lnTo>
                    <a:pt x="6319" y="59853"/>
                  </a:lnTo>
                  <a:lnTo>
                    <a:pt x="6319" y="59897"/>
                  </a:lnTo>
                  <a:lnTo>
                    <a:pt x="6451" y="60731"/>
                  </a:lnTo>
                  <a:lnTo>
                    <a:pt x="6494" y="60819"/>
                  </a:lnTo>
                  <a:lnTo>
                    <a:pt x="7942" y="62399"/>
                  </a:lnTo>
                  <a:lnTo>
                    <a:pt x="10224" y="65295"/>
                  </a:lnTo>
                  <a:lnTo>
                    <a:pt x="12111" y="67796"/>
                  </a:lnTo>
                  <a:lnTo>
                    <a:pt x="13076" y="69024"/>
                  </a:lnTo>
                  <a:lnTo>
                    <a:pt x="13120" y="69024"/>
                  </a:lnTo>
                  <a:lnTo>
                    <a:pt x="15841" y="71657"/>
                  </a:lnTo>
                  <a:lnTo>
                    <a:pt x="16060" y="71964"/>
                  </a:lnTo>
                  <a:lnTo>
                    <a:pt x="15973" y="73895"/>
                  </a:lnTo>
                  <a:lnTo>
                    <a:pt x="15973" y="73983"/>
                  </a:lnTo>
                  <a:lnTo>
                    <a:pt x="16016" y="74027"/>
                  </a:lnTo>
                  <a:lnTo>
                    <a:pt x="16060" y="74071"/>
                  </a:lnTo>
                  <a:lnTo>
                    <a:pt x="16236" y="74071"/>
                  </a:lnTo>
                  <a:lnTo>
                    <a:pt x="16280" y="74027"/>
                  </a:lnTo>
                  <a:lnTo>
                    <a:pt x="16324" y="73983"/>
                  </a:lnTo>
                  <a:lnTo>
                    <a:pt x="16324" y="73895"/>
                  </a:lnTo>
                  <a:lnTo>
                    <a:pt x="16411" y="71921"/>
                  </a:lnTo>
                  <a:lnTo>
                    <a:pt x="16368" y="71789"/>
                  </a:lnTo>
                  <a:lnTo>
                    <a:pt x="16148" y="71438"/>
                  </a:lnTo>
                  <a:lnTo>
                    <a:pt x="16104" y="71394"/>
                  </a:lnTo>
                  <a:lnTo>
                    <a:pt x="13340" y="68761"/>
                  </a:lnTo>
                  <a:lnTo>
                    <a:pt x="12374" y="67576"/>
                  </a:lnTo>
                  <a:lnTo>
                    <a:pt x="10488" y="65075"/>
                  </a:lnTo>
                  <a:lnTo>
                    <a:pt x="8206" y="62179"/>
                  </a:lnTo>
                  <a:lnTo>
                    <a:pt x="6802" y="60643"/>
                  </a:lnTo>
                  <a:lnTo>
                    <a:pt x="6670" y="59853"/>
                  </a:lnTo>
                  <a:lnTo>
                    <a:pt x="6802" y="57528"/>
                  </a:lnTo>
                  <a:lnTo>
                    <a:pt x="6758" y="54939"/>
                  </a:lnTo>
                  <a:lnTo>
                    <a:pt x="6758" y="54895"/>
                  </a:lnTo>
                  <a:lnTo>
                    <a:pt x="6275" y="52131"/>
                  </a:lnTo>
                  <a:lnTo>
                    <a:pt x="5705" y="49322"/>
                  </a:lnTo>
                  <a:lnTo>
                    <a:pt x="5661" y="47830"/>
                  </a:lnTo>
                  <a:lnTo>
                    <a:pt x="5748" y="45373"/>
                  </a:lnTo>
                  <a:lnTo>
                    <a:pt x="5748" y="45329"/>
                  </a:lnTo>
                  <a:lnTo>
                    <a:pt x="5661" y="44057"/>
                  </a:lnTo>
                  <a:lnTo>
                    <a:pt x="5661" y="44013"/>
                  </a:lnTo>
                  <a:lnTo>
                    <a:pt x="5310" y="42214"/>
                  </a:lnTo>
                  <a:lnTo>
                    <a:pt x="4476" y="39230"/>
                  </a:lnTo>
                  <a:lnTo>
                    <a:pt x="3818" y="37518"/>
                  </a:lnTo>
                  <a:lnTo>
                    <a:pt x="3203" y="35851"/>
                  </a:lnTo>
                  <a:lnTo>
                    <a:pt x="2721" y="34271"/>
                  </a:lnTo>
                  <a:lnTo>
                    <a:pt x="2238" y="32735"/>
                  </a:lnTo>
                  <a:lnTo>
                    <a:pt x="1843" y="31200"/>
                  </a:lnTo>
                  <a:lnTo>
                    <a:pt x="1492" y="29664"/>
                  </a:lnTo>
                  <a:lnTo>
                    <a:pt x="1229" y="28040"/>
                  </a:lnTo>
                  <a:lnTo>
                    <a:pt x="922" y="26373"/>
                  </a:lnTo>
                  <a:lnTo>
                    <a:pt x="351" y="22336"/>
                  </a:lnTo>
                  <a:lnTo>
                    <a:pt x="439" y="21063"/>
                  </a:lnTo>
                  <a:lnTo>
                    <a:pt x="1053" y="19308"/>
                  </a:lnTo>
                  <a:lnTo>
                    <a:pt x="1887" y="16719"/>
                  </a:lnTo>
                  <a:lnTo>
                    <a:pt x="2589" y="15885"/>
                  </a:lnTo>
                  <a:lnTo>
                    <a:pt x="4476" y="14086"/>
                  </a:lnTo>
                  <a:lnTo>
                    <a:pt x="7021" y="11453"/>
                  </a:lnTo>
                  <a:lnTo>
                    <a:pt x="10488" y="9347"/>
                  </a:lnTo>
                  <a:lnTo>
                    <a:pt x="11760" y="8557"/>
                  </a:lnTo>
                  <a:lnTo>
                    <a:pt x="14217" y="7460"/>
                  </a:lnTo>
                  <a:lnTo>
                    <a:pt x="14217" y="7416"/>
                  </a:lnTo>
                  <a:lnTo>
                    <a:pt x="15709" y="6451"/>
                  </a:lnTo>
                  <a:lnTo>
                    <a:pt x="18254" y="4784"/>
                  </a:lnTo>
                  <a:lnTo>
                    <a:pt x="20097" y="3599"/>
                  </a:lnTo>
                  <a:lnTo>
                    <a:pt x="23783" y="1493"/>
                  </a:lnTo>
                  <a:lnTo>
                    <a:pt x="25846" y="352"/>
                  </a:lnTo>
                  <a:lnTo>
                    <a:pt x="25933" y="308"/>
                  </a:lnTo>
                  <a:lnTo>
                    <a:pt x="25933" y="220"/>
                  </a:lnTo>
                  <a:lnTo>
                    <a:pt x="25933" y="176"/>
                  </a:lnTo>
                  <a:lnTo>
                    <a:pt x="25933" y="88"/>
                  </a:lnTo>
                  <a:lnTo>
                    <a:pt x="25890" y="45"/>
                  </a:lnTo>
                  <a:lnTo>
                    <a:pt x="2584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1"/>
            <p:cNvSpPr/>
            <p:nvPr/>
          </p:nvSpPr>
          <p:spPr>
            <a:xfrm>
              <a:off x="520050" y="2414850"/>
              <a:ext cx="434425" cy="1781550"/>
            </a:xfrm>
            <a:custGeom>
              <a:rect b="b" l="l" r="r" t="t"/>
              <a:pathLst>
                <a:path extrusionOk="0" h="71262" w="17377">
                  <a:moveTo>
                    <a:pt x="15973" y="0"/>
                  </a:moveTo>
                  <a:lnTo>
                    <a:pt x="15885" y="44"/>
                  </a:lnTo>
                  <a:lnTo>
                    <a:pt x="14174" y="1097"/>
                  </a:lnTo>
                  <a:lnTo>
                    <a:pt x="10970" y="3028"/>
                  </a:lnTo>
                  <a:lnTo>
                    <a:pt x="8952" y="4344"/>
                  </a:lnTo>
                  <a:lnTo>
                    <a:pt x="6890" y="5880"/>
                  </a:lnTo>
                  <a:lnTo>
                    <a:pt x="6846" y="5924"/>
                  </a:lnTo>
                  <a:lnTo>
                    <a:pt x="5705" y="7328"/>
                  </a:lnTo>
                  <a:lnTo>
                    <a:pt x="3028" y="10093"/>
                  </a:lnTo>
                  <a:lnTo>
                    <a:pt x="2501" y="10707"/>
                  </a:lnTo>
                  <a:lnTo>
                    <a:pt x="2458" y="10751"/>
                  </a:lnTo>
                  <a:lnTo>
                    <a:pt x="1229" y="13691"/>
                  </a:lnTo>
                  <a:lnTo>
                    <a:pt x="264" y="16324"/>
                  </a:lnTo>
                  <a:lnTo>
                    <a:pt x="0" y="17552"/>
                  </a:lnTo>
                  <a:lnTo>
                    <a:pt x="0" y="17596"/>
                  </a:lnTo>
                  <a:lnTo>
                    <a:pt x="0" y="18825"/>
                  </a:lnTo>
                  <a:lnTo>
                    <a:pt x="0" y="18869"/>
                  </a:lnTo>
                  <a:lnTo>
                    <a:pt x="483" y="22686"/>
                  </a:lnTo>
                  <a:lnTo>
                    <a:pt x="966" y="25319"/>
                  </a:lnTo>
                  <a:lnTo>
                    <a:pt x="1624" y="28040"/>
                  </a:lnTo>
                  <a:lnTo>
                    <a:pt x="2545" y="30673"/>
                  </a:lnTo>
                  <a:lnTo>
                    <a:pt x="4257" y="35105"/>
                  </a:lnTo>
                  <a:lnTo>
                    <a:pt x="4827" y="36772"/>
                  </a:lnTo>
                  <a:lnTo>
                    <a:pt x="5310" y="38922"/>
                  </a:lnTo>
                  <a:lnTo>
                    <a:pt x="5529" y="40370"/>
                  </a:lnTo>
                  <a:lnTo>
                    <a:pt x="5398" y="42827"/>
                  </a:lnTo>
                  <a:lnTo>
                    <a:pt x="5441" y="44188"/>
                  </a:lnTo>
                  <a:lnTo>
                    <a:pt x="5441" y="44232"/>
                  </a:lnTo>
                  <a:lnTo>
                    <a:pt x="5924" y="46689"/>
                  </a:lnTo>
                  <a:lnTo>
                    <a:pt x="6319" y="49058"/>
                  </a:lnTo>
                  <a:lnTo>
                    <a:pt x="6407" y="51340"/>
                  </a:lnTo>
                  <a:lnTo>
                    <a:pt x="6231" y="54544"/>
                  </a:lnTo>
                  <a:lnTo>
                    <a:pt x="6144" y="56825"/>
                  </a:lnTo>
                  <a:lnTo>
                    <a:pt x="6144" y="58405"/>
                  </a:lnTo>
                  <a:lnTo>
                    <a:pt x="6144" y="58449"/>
                  </a:lnTo>
                  <a:lnTo>
                    <a:pt x="6407" y="59283"/>
                  </a:lnTo>
                  <a:lnTo>
                    <a:pt x="6451" y="59326"/>
                  </a:lnTo>
                  <a:lnTo>
                    <a:pt x="7899" y="61257"/>
                  </a:lnTo>
                  <a:lnTo>
                    <a:pt x="10005" y="63583"/>
                  </a:lnTo>
                  <a:lnTo>
                    <a:pt x="10005" y="63627"/>
                  </a:lnTo>
                  <a:lnTo>
                    <a:pt x="13603" y="66655"/>
                  </a:lnTo>
                  <a:lnTo>
                    <a:pt x="15490" y="68234"/>
                  </a:lnTo>
                  <a:lnTo>
                    <a:pt x="16412" y="69112"/>
                  </a:lnTo>
                  <a:lnTo>
                    <a:pt x="16631" y="69463"/>
                  </a:lnTo>
                  <a:lnTo>
                    <a:pt x="16675" y="70121"/>
                  </a:lnTo>
                  <a:lnTo>
                    <a:pt x="16675" y="70165"/>
                  </a:lnTo>
                  <a:lnTo>
                    <a:pt x="17026" y="71174"/>
                  </a:lnTo>
                  <a:lnTo>
                    <a:pt x="17114" y="71262"/>
                  </a:lnTo>
                  <a:lnTo>
                    <a:pt x="17245" y="71262"/>
                  </a:lnTo>
                  <a:lnTo>
                    <a:pt x="17333" y="71218"/>
                  </a:lnTo>
                  <a:lnTo>
                    <a:pt x="17377" y="71174"/>
                  </a:lnTo>
                  <a:lnTo>
                    <a:pt x="17377" y="71130"/>
                  </a:lnTo>
                  <a:lnTo>
                    <a:pt x="17377" y="71043"/>
                  </a:lnTo>
                  <a:lnTo>
                    <a:pt x="17026" y="70077"/>
                  </a:lnTo>
                  <a:lnTo>
                    <a:pt x="16982" y="69375"/>
                  </a:lnTo>
                  <a:lnTo>
                    <a:pt x="16938" y="69287"/>
                  </a:lnTo>
                  <a:lnTo>
                    <a:pt x="16719" y="68892"/>
                  </a:lnTo>
                  <a:lnTo>
                    <a:pt x="16675" y="68849"/>
                  </a:lnTo>
                  <a:lnTo>
                    <a:pt x="15753" y="67971"/>
                  </a:lnTo>
                  <a:lnTo>
                    <a:pt x="13823" y="66391"/>
                  </a:lnTo>
                  <a:lnTo>
                    <a:pt x="10268" y="63363"/>
                  </a:lnTo>
                  <a:lnTo>
                    <a:pt x="8162" y="61038"/>
                  </a:lnTo>
                  <a:lnTo>
                    <a:pt x="6714" y="59151"/>
                  </a:lnTo>
                  <a:lnTo>
                    <a:pt x="6495" y="58405"/>
                  </a:lnTo>
                  <a:lnTo>
                    <a:pt x="6495" y="56825"/>
                  </a:lnTo>
                  <a:lnTo>
                    <a:pt x="6582" y="54587"/>
                  </a:lnTo>
                  <a:lnTo>
                    <a:pt x="6758" y="51340"/>
                  </a:lnTo>
                  <a:lnTo>
                    <a:pt x="6670" y="49058"/>
                  </a:lnTo>
                  <a:lnTo>
                    <a:pt x="6670" y="49015"/>
                  </a:lnTo>
                  <a:lnTo>
                    <a:pt x="6275" y="46601"/>
                  </a:lnTo>
                  <a:lnTo>
                    <a:pt x="5793" y="44144"/>
                  </a:lnTo>
                  <a:lnTo>
                    <a:pt x="5749" y="42827"/>
                  </a:lnTo>
                  <a:lnTo>
                    <a:pt x="5880" y="40370"/>
                  </a:lnTo>
                  <a:lnTo>
                    <a:pt x="5880" y="40326"/>
                  </a:lnTo>
                  <a:lnTo>
                    <a:pt x="5661" y="38878"/>
                  </a:lnTo>
                  <a:lnTo>
                    <a:pt x="5134" y="36684"/>
                  </a:lnTo>
                  <a:lnTo>
                    <a:pt x="5134" y="36640"/>
                  </a:lnTo>
                  <a:lnTo>
                    <a:pt x="4564" y="35017"/>
                  </a:lnTo>
                  <a:lnTo>
                    <a:pt x="2853" y="30541"/>
                  </a:lnTo>
                  <a:lnTo>
                    <a:pt x="1931" y="27952"/>
                  </a:lnTo>
                  <a:lnTo>
                    <a:pt x="1317" y="25231"/>
                  </a:lnTo>
                  <a:lnTo>
                    <a:pt x="790" y="22643"/>
                  </a:lnTo>
                  <a:lnTo>
                    <a:pt x="351" y="18825"/>
                  </a:lnTo>
                  <a:lnTo>
                    <a:pt x="351" y="17596"/>
                  </a:lnTo>
                  <a:lnTo>
                    <a:pt x="615" y="16412"/>
                  </a:lnTo>
                  <a:lnTo>
                    <a:pt x="1580" y="13823"/>
                  </a:lnTo>
                  <a:lnTo>
                    <a:pt x="2765" y="10926"/>
                  </a:lnTo>
                  <a:lnTo>
                    <a:pt x="3291" y="10312"/>
                  </a:lnTo>
                  <a:lnTo>
                    <a:pt x="5968" y="7548"/>
                  </a:lnTo>
                  <a:lnTo>
                    <a:pt x="7109" y="6144"/>
                  </a:lnTo>
                  <a:lnTo>
                    <a:pt x="9171" y="4608"/>
                  </a:lnTo>
                  <a:lnTo>
                    <a:pt x="11146" y="3335"/>
                  </a:lnTo>
                  <a:lnTo>
                    <a:pt x="14349" y="1404"/>
                  </a:lnTo>
                  <a:lnTo>
                    <a:pt x="16104" y="351"/>
                  </a:lnTo>
                  <a:lnTo>
                    <a:pt x="16148" y="307"/>
                  </a:lnTo>
                  <a:lnTo>
                    <a:pt x="16148" y="220"/>
                  </a:lnTo>
                  <a:lnTo>
                    <a:pt x="16148" y="176"/>
                  </a:lnTo>
                  <a:lnTo>
                    <a:pt x="16148" y="88"/>
                  </a:lnTo>
                  <a:lnTo>
                    <a:pt x="16104" y="44"/>
                  </a:lnTo>
                  <a:lnTo>
                    <a:pt x="16017" y="44"/>
                  </a:lnTo>
                  <a:lnTo>
                    <a:pt x="1597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1"/>
            <p:cNvSpPr/>
            <p:nvPr/>
          </p:nvSpPr>
          <p:spPr>
            <a:xfrm>
              <a:off x="1580850" y="2421425"/>
              <a:ext cx="400450" cy="236975"/>
            </a:xfrm>
            <a:custGeom>
              <a:rect b="b" l="l" r="r" t="t"/>
              <a:pathLst>
                <a:path extrusionOk="0" h="9479" w="16018">
                  <a:moveTo>
                    <a:pt x="15798" y="1"/>
                  </a:moveTo>
                  <a:lnTo>
                    <a:pt x="15754" y="44"/>
                  </a:lnTo>
                  <a:lnTo>
                    <a:pt x="9567" y="3818"/>
                  </a:lnTo>
                  <a:lnTo>
                    <a:pt x="7329" y="5222"/>
                  </a:lnTo>
                  <a:lnTo>
                    <a:pt x="5486" y="6100"/>
                  </a:lnTo>
                  <a:lnTo>
                    <a:pt x="3818" y="7065"/>
                  </a:lnTo>
                  <a:lnTo>
                    <a:pt x="89" y="9172"/>
                  </a:lnTo>
                  <a:lnTo>
                    <a:pt x="1" y="9215"/>
                  </a:lnTo>
                  <a:lnTo>
                    <a:pt x="1" y="9259"/>
                  </a:lnTo>
                  <a:lnTo>
                    <a:pt x="1" y="9303"/>
                  </a:lnTo>
                  <a:lnTo>
                    <a:pt x="1" y="9391"/>
                  </a:lnTo>
                  <a:lnTo>
                    <a:pt x="89" y="9435"/>
                  </a:lnTo>
                  <a:lnTo>
                    <a:pt x="176" y="9479"/>
                  </a:lnTo>
                  <a:lnTo>
                    <a:pt x="220" y="9479"/>
                  </a:lnTo>
                  <a:lnTo>
                    <a:pt x="3994" y="7372"/>
                  </a:lnTo>
                  <a:lnTo>
                    <a:pt x="5617" y="6407"/>
                  </a:lnTo>
                  <a:lnTo>
                    <a:pt x="7504" y="5529"/>
                  </a:lnTo>
                  <a:lnTo>
                    <a:pt x="9742" y="4081"/>
                  </a:lnTo>
                  <a:lnTo>
                    <a:pt x="15929" y="352"/>
                  </a:lnTo>
                  <a:lnTo>
                    <a:pt x="15973" y="308"/>
                  </a:lnTo>
                  <a:lnTo>
                    <a:pt x="16017" y="220"/>
                  </a:lnTo>
                  <a:lnTo>
                    <a:pt x="16017" y="176"/>
                  </a:lnTo>
                  <a:lnTo>
                    <a:pt x="15973" y="88"/>
                  </a:lnTo>
                  <a:lnTo>
                    <a:pt x="15929" y="44"/>
                  </a:lnTo>
                  <a:lnTo>
                    <a:pt x="15886" y="44"/>
                  </a:lnTo>
                  <a:lnTo>
                    <a:pt x="1579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1"/>
            <p:cNvSpPr/>
            <p:nvPr/>
          </p:nvSpPr>
          <p:spPr>
            <a:xfrm>
              <a:off x="1302225" y="2397300"/>
              <a:ext cx="651650" cy="660425"/>
            </a:xfrm>
            <a:custGeom>
              <a:rect b="b" l="l" r="r" t="t"/>
              <a:pathLst>
                <a:path extrusionOk="0" h="26417" w="26066">
                  <a:moveTo>
                    <a:pt x="25802" y="0"/>
                  </a:moveTo>
                  <a:lnTo>
                    <a:pt x="21063" y="2852"/>
                  </a:lnTo>
                  <a:lnTo>
                    <a:pt x="18211" y="4520"/>
                  </a:lnTo>
                  <a:lnTo>
                    <a:pt x="16060" y="5354"/>
                  </a:lnTo>
                  <a:lnTo>
                    <a:pt x="13822" y="6538"/>
                  </a:lnTo>
                  <a:lnTo>
                    <a:pt x="9610" y="8689"/>
                  </a:lnTo>
                  <a:lnTo>
                    <a:pt x="6319" y="10839"/>
                  </a:lnTo>
                  <a:lnTo>
                    <a:pt x="3511" y="12857"/>
                  </a:lnTo>
                  <a:lnTo>
                    <a:pt x="3467" y="12901"/>
                  </a:lnTo>
                  <a:lnTo>
                    <a:pt x="3028" y="13296"/>
                  </a:lnTo>
                  <a:lnTo>
                    <a:pt x="2984" y="13340"/>
                  </a:lnTo>
                  <a:lnTo>
                    <a:pt x="2589" y="14217"/>
                  </a:lnTo>
                  <a:lnTo>
                    <a:pt x="2589" y="14305"/>
                  </a:lnTo>
                  <a:lnTo>
                    <a:pt x="2545" y="15051"/>
                  </a:lnTo>
                  <a:lnTo>
                    <a:pt x="2545" y="15095"/>
                  </a:lnTo>
                  <a:lnTo>
                    <a:pt x="2808" y="16060"/>
                  </a:lnTo>
                  <a:lnTo>
                    <a:pt x="2808" y="16104"/>
                  </a:lnTo>
                  <a:lnTo>
                    <a:pt x="3818" y="18430"/>
                  </a:lnTo>
                  <a:lnTo>
                    <a:pt x="4739" y="20536"/>
                  </a:lnTo>
                  <a:lnTo>
                    <a:pt x="4827" y="21326"/>
                  </a:lnTo>
                  <a:lnTo>
                    <a:pt x="4695" y="21853"/>
                  </a:lnTo>
                  <a:lnTo>
                    <a:pt x="2721" y="23564"/>
                  </a:lnTo>
                  <a:lnTo>
                    <a:pt x="834" y="25451"/>
                  </a:lnTo>
                  <a:lnTo>
                    <a:pt x="88" y="26109"/>
                  </a:lnTo>
                  <a:lnTo>
                    <a:pt x="44" y="26153"/>
                  </a:lnTo>
                  <a:lnTo>
                    <a:pt x="0" y="26241"/>
                  </a:lnTo>
                  <a:lnTo>
                    <a:pt x="0" y="26285"/>
                  </a:lnTo>
                  <a:lnTo>
                    <a:pt x="44" y="26372"/>
                  </a:lnTo>
                  <a:lnTo>
                    <a:pt x="88" y="26416"/>
                  </a:lnTo>
                  <a:lnTo>
                    <a:pt x="176" y="26416"/>
                  </a:lnTo>
                  <a:lnTo>
                    <a:pt x="307" y="26372"/>
                  </a:lnTo>
                  <a:lnTo>
                    <a:pt x="1097" y="25714"/>
                  </a:lnTo>
                  <a:lnTo>
                    <a:pt x="2940" y="23827"/>
                  </a:lnTo>
                  <a:lnTo>
                    <a:pt x="4959" y="22116"/>
                  </a:lnTo>
                  <a:lnTo>
                    <a:pt x="5046" y="22028"/>
                  </a:lnTo>
                  <a:lnTo>
                    <a:pt x="5178" y="21370"/>
                  </a:lnTo>
                  <a:lnTo>
                    <a:pt x="5178" y="21282"/>
                  </a:lnTo>
                  <a:lnTo>
                    <a:pt x="5090" y="20448"/>
                  </a:lnTo>
                  <a:lnTo>
                    <a:pt x="5046" y="20405"/>
                  </a:lnTo>
                  <a:lnTo>
                    <a:pt x="4125" y="18298"/>
                  </a:lnTo>
                  <a:lnTo>
                    <a:pt x="3116" y="15973"/>
                  </a:lnTo>
                  <a:lnTo>
                    <a:pt x="2896" y="15007"/>
                  </a:lnTo>
                  <a:lnTo>
                    <a:pt x="2940" y="14349"/>
                  </a:lnTo>
                  <a:lnTo>
                    <a:pt x="3291" y="13515"/>
                  </a:lnTo>
                  <a:lnTo>
                    <a:pt x="3686" y="13164"/>
                  </a:lnTo>
                  <a:lnTo>
                    <a:pt x="6494" y="11146"/>
                  </a:lnTo>
                  <a:lnTo>
                    <a:pt x="9785" y="8996"/>
                  </a:lnTo>
                  <a:lnTo>
                    <a:pt x="13954" y="6846"/>
                  </a:lnTo>
                  <a:lnTo>
                    <a:pt x="16236" y="5705"/>
                  </a:lnTo>
                  <a:lnTo>
                    <a:pt x="18342" y="4827"/>
                  </a:lnTo>
                  <a:lnTo>
                    <a:pt x="18386" y="4827"/>
                  </a:lnTo>
                  <a:lnTo>
                    <a:pt x="21238" y="3160"/>
                  </a:lnTo>
                  <a:lnTo>
                    <a:pt x="25977" y="307"/>
                  </a:lnTo>
                  <a:lnTo>
                    <a:pt x="26021" y="263"/>
                  </a:lnTo>
                  <a:lnTo>
                    <a:pt x="26065" y="220"/>
                  </a:lnTo>
                  <a:lnTo>
                    <a:pt x="26065" y="132"/>
                  </a:lnTo>
                  <a:lnTo>
                    <a:pt x="26021" y="88"/>
                  </a:lnTo>
                  <a:lnTo>
                    <a:pt x="2597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1"/>
            <p:cNvSpPr/>
            <p:nvPr/>
          </p:nvSpPr>
          <p:spPr>
            <a:xfrm>
              <a:off x="853525" y="2286500"/>
              <a:ext cx="977475" cy="1079475"/>
            </a:xfrm>
            <a:custGeom>
              <a:rect b="b" l="l" r="r" t="t"/>
              <a:pathLst>
                <a:path extrusionOk="0" h="43179" w="39099">
                  <a:moveTo>
                    <a:pt x="38923" y="0"/>
                  </a:moveTo>
                  <a:lnTo>
                    <a:pt x="38835" y="44"/>
                  </a:lnTo>
                  <a:lnTo>
                    <a:pt x="36553" y="1404"/>
                  </a:lnTo>
                  <a:lnTo>
                    <a:pt x="32122" y="3379"/>
                  </a:lnTo>
                  <a:lnTo>
                    <a:pt x="31156" y="3774"/>
                  </a:lnTo>
                  <a:lnTo>
                    <a:pt x="26812" y="5617"/>
                  </a:lnTo>
                  <a:lnTo>
                    <a:pt x="24618" y="6582"/>
                  </a:lnTo>
                  <a:lnTo>
                    <a:pt x="22468" y="7635"/>
                  </a:lnTo>
                  <a:lnTo>
                    <a:pt x="20362" y="8689"/>
                  </a:lnTo>
                  <a:lnTo>
                    <a:pt x="18299" y="9873"/>
                  </a:lnTo>
                  <a:lnTo>
                    <a:pt x="17290" y="10488"/>
                  </a:lnTo>
                  <a:lnTo>
                    <a:pt x="16281" y="11102"/>
                  </a:lnTo>
                  <a:lnTo>
                    <a:pt x="15315" y="11760"/>
                  </a:lnTo>
                  <a:lnTo>
                    <a:pt x="14350" y="12462"/>
                  </a:lnTo>
                  <a:lnTo>
                    <a:pt x="12156" y="14261"/>
                  </a:lnTo>
                  <a:lnTo>
                    <a:pt x="10313" y="15709"/>
                  </a:lnTo>
                  <a:lnTo>
                    <a:pt x="8163" y="17465"/>
                  </a:lnTo>
                  <a:lnTo>
                    <a:pt x="6759" y="18342"/>
                  </a:lnTo>
                  <a:lnTo>
                    <a:pt x="4565" y="19220"/>
                  </a:lnTo>
                  <a:lnTo>
                    <a:pt x="2414" y="19878"/>
                  </a:lnTo>
                  <a:lnTo>
                    <a:pt x="1274" y="20273"/>
                  </a:lnTo>
                  <a:lnTo>
                    <a:pt x="1186" y="20317"/>
                  </a:lnTo>
                  <a:lnTo>
                    <a:pt x="922" y="20580"/>
                  </a:lnTo>
                  <a:lnTo>
                    <a:pt x="879" y="20668"/>
                  </a:lnTo>
                  <a:lnTo>
                    <a:pt x="440" y="22818"/>
                  </a:lnTo>
                  <a:lnTo>
                    <a:pt x="1" y="24749"/>
                  </a:lnTo>
                  <a:lnTo>
                    <a:pt x="1" y="24793"/>
                  </a:lnTo>
                  <a:lnTo>
                    <a:pt x="177" y="27425"/>
                  </a:lnTo>
                  <a:lnTo>
                    <a:pt x="133" y="29751"/>
                  </a:lnTo>
                  <a:lnTo>
                    <a:pt x="89" y="31024"/>
                  </a:lnTo>
                  <a:lnTo>
                    <a:pt x="133" y="31111"/>
                  </a:lnTo>
                  <a:lnTo>
                    <a:pt x="177" y="31155"/>
                  </a:lnTo>
                  <a:lnTo>
                    <a:pt x="1756" y="32691"/>
                  </a:lnTo>
                  <a:lnTo>
                    <a:pt x="3906" y="34710"/>
                  </a:lnTo>
                  <a:lnTo>
                    <a:pt x="7636" y="38045"/>
                  </a:lnTo>
                  <a:lnTo>
                    <a:pt x="9435" y="39756"/>
                  </a:lnTo>
                  <a:lnTo>
                    <a:pt x="11015" y="41336"/>
                  </a:lnTo>
                  <a:lnTo>
                    <a:pt x="11410" y="41950"/>
                  </a:lnTo>
                  <a:lnTo>
                    <a:pt x="11278" y="43003"/>
                  </a:lnTo>
                  <a:lnTo>
                    <a:pt x="11322" y="43047"/>
                  </a:lnTo>
                  <a:lnTo>
                    <a:pt x="11322" y="43135"/>
                  </a:lnTo>
                  <a:lnTo>
                    <a:pt x="11366" y="43179"/>
                  </a:lnTo>
                  <a:lnTo>
                    <a:pt x="11454" y="43179"/>
                  </a:lnTo>
                  <a:lnTo>
                    <a:pt x="11585" y="43135"/>
                  </a:lnTo>
                  <a:lnTo>
                    <a:pt x="11629" y="43047"/>
                  </a:lnTo>
                  <a:lnTo>
                    <a:pt x="11761" y="41950"/>
                  </a:lnTo>
                  <a:lnTo>
                    <a:pt x="11717" y="41818"/>
                  </a:lnTo>
                  <a:lnTo>
                    <a:pt x="11278" y="41116"/>
                  </a:lnTo>
                  <a:lnTo>
                    <a:pt x="9699" y="39536"/>
                  </a:lnTo>
                  <a:lnTo>
                    <a:pt x="7856" y="37781"/>
                  </a:lnTo>
                  <a:lnTo>
                    <a:pt x="4170" y="34446"/>
                  </a:lnTo>
                  <a:lnTo>
                    <a:pt x="1976" y="32472"/>
                  </a:lnTo>
                  <a:lnTo>
                    <a:pt x="440" y="30936"/>
                  </a:lnTo>
                  <a:lnTo>
                    <a:pt x="484" y="29751"/>
                  </a:lnTo>
                  <a:lnTo>
                    <a:pt x="528" y="27425"/>
                  </a:lnTo>
                  <a:lnTo>
                    <a:pt x="352" y="24793"/>
                  </a:lnTo>
                  <a:lnTo>
                    <a:pt x="791" y="22862"/>
                  </a:lnTo>
                  <a:lnTo>
                    <a:pt x="1230" y="20800"/>
                  </a:lnTo>
                  <a:lnTo>
                    <a:pt x="1405" y="20580"/>
                  </a:lnTo>
                  <a:lnTo>
                    <a:pt x="2546" y="20229"/>
                  </a:lnTo>
                  <a:lnTo>
                    <a:pt x="4652" y="19527"/>
                  </a:lnTo>
                  <a:lnTo>
                    <a:pt x="6890" y="18649"/>
                  </a:lnTo>
                  <a:lnTo>
                    <a:pt x="6934" y="18649"/>
                  </a:lnTo>
                  <a:lnTo>
                    <a:pt x="8382" y="17728"/>
                  </a:lnTo>
                  <a:lnTo>
                    <a:pt x="10532" y="15973"/>
                  </a:lnTo>
                  <a:lnTo>
                    <a:pt x="12375" y="14525"/>
                  </a:lnTo>
                  <a:lnTo>
                    <a:pt x="14569" y="12726"/>
                  </a:lnTo>
                  <a:lnTo>
                    <a:pt x="15535" y="12067"/>
                  </a:lnTo>
                  <a:lnTo>
                    <a:pt x="16500" y="11409"/>
                  </a:lnTo>
                  <a:lnTo>
                    <a:pt x="17465" y="10751"/>
                  </a:lnTo>
                  <a:lnTo>
                    <a:pt x="18475" y="10181"/>
                  </a:lnTo>
                  <a:lnTo>
                    <a:pt x="20537" y="8996"/>
                  </a:lnTo>
                  <a:lnTo>
                    <a:pt x="22643" y="7943"/>
                  </a:lnTo>
                  <a:lnTo>
                    <a:pt x="24793" y="6933"/>
                  </a:lnTo>
                  <a:lnTo>
                    <a:pt x="26944" y="5924"/>
                  </a:lnTo>
                  <a:lnTo>
                    <a:pt x="31288" y="4081"/>
                  </a:lnTo>
                  <a:lnTo>
                    <a:pt x="32253" y="3686"/>
                  </a:lnTo>
                  <a:lnTo>
                    <a:pt x="36685" y="1712"/>
                  </a:lnTo>
                  <a:lnTo>
                    <a:pt x="36729" y="1712"/>
                  </a:lnTo>
                  <a:lnTo>
                    <a:pt x="39011" y="351"/>
                  </a:lnTo>
                  <a:lnTo>
                    <a:pt x="39055" y="307"/>
                  </a:lnTo>
                  <a:lnTo>
                    <a:pt x="39099" y="220"/>
                  </a:lnTo>
                  <a:lnTo>
                    <a:pt x="39099" y="176"/>
                  </a:lnTo>
                  <a:lnTo>
                    <a:pt x="39099" y="88"/>
                  </a:lnTo>
                  <a:lnTo>
                    <a:pt x="39055" y="44"/>
                  </a:lnTo>
                  <a:lnTo>
                    <a:pt x="3896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1"/>
            <p:cNvSpPr/>
            <p:nvPr/>
          </p:nvSpPr>
          <p:spPr>
            <a:xfrm>
              <a:off x="805275" y="2264550"/>
              <a:ext cx="1002700" cy="724050"/>
            </a:xfrm>
            <a:custGeom>
              <a:rect b="b" l="l" r="r" t="t"/>
              <a:pathLst>
                <a:path extrusionOk="0" h="28962" w="40108">
                  <a:moveTo>
                    <a:pt x="39888" y="1"/>
                  </a:moveTo>
                  <a:lnTo>
                    <a:pt x="39844" y="45"/>
                  </a:lnTo>
                  <a:lnTo>
                    <a:pt x="36992" y="1624"/>
                  </a:lnTo>
                  <a:lnTo>
                    <a:pt x="34403" y="2721"/>
                  </a:lnTo>
                  <a:lnTo>
                    <a:pt x="31375" y="3950"/>
                  </a:lnTo>
                  <a:lnTo>
                    <a:pt x="27864" y="5442"/>
                  </a:lnTo>
                  <a:lnTo>
                    <a:pt x="25232" y="6670"/>
                  </a:lnTo>
                  <a:lnTo>
                    <a:pt x="21940" y="8206"/>
                  </a:lnTo>
                  <a:lnTo>
                    <a:pt x="19483" y="9610"/>
                  </a:lnTo>
                  <a:lnTo>
                    <a:pt x="15315" y="12331"/>
                  </a:lnTo>
                  <a:lnTo>
                    <a:pt x="15271" y="12331"/>
                  </a:lnTo>
                  <a:lnTo>
                    <a:pt x="13208" y="13999"/>
                  </a:lnTo>
                  <a:lnTo>
                    <a:pt x="11497" y="15359"/>
                  </a:lnTo>
                  <a:lnTo>
                    <a:pt x="8513" y="17553"/>
                  </a:lnTo>
                  <a:lnTo>
                    <a:pt x="6758" y="18387"/>
                  </a:lnTo>
                  <a:lnTo>
                    <a:pt x="4520" y="19176"/>
                  </a:lnTo>
                  <a:lnTo>
                    <a:pt x="2063" y="19878"/>
                  </a:lnTo>
                  <a:lnTo>
                    <a:pt x="1053" y="20317"/>
                  </a:lnTo>
                  <a:lnTo>
                    <a:pt x="966" y="20361"/>
                  </a:lnTo>
                  <a:lnTo>
                    <a:pt x="922" y="20405"/>
                  </a:lnTo>
                  <a:lnTo>
                    <a:pt x="483" y="22072"/>
                  </a:lnTo>
                  <a:lnTo>
                    <a:pt x="44" y="23126"/>
                  </a:lnTo>
                  <a:lnTo>
                    <a:pt x="44" y="23169"/>
                  </a:lnTo>
                  <a:lnTo>
                    <a:pt x="0" y="25627"/>
                  </a:lnTo>
                  <a:lnTo>
                    <a:pt x="44" y="27909"/>
                  </a:lnTo>
                  <a:lnTo>
                    <a:pt x="44" y="27952"/>
                  </a:lnTo>
                  <a:lnTo>
                    <a:pt x="307" y="28830"/>
                  </a:lnTo>
                  <a:lnTo>
                    <a:pt x="395" y="28918"/>
                  </a:lnTo>
                  <a:lnTo>
                    <a:pt x="483" y="28962"/>
                  </a:lnTo>
                  <a:lnTo>
                    <a:pt x="527" y="28918"/>
                  </a:lnTo>
                  <a:lnTo>
                    <a:pt x="615" y="28918"/>
                  </a:lnTo>
                  <a:lnTo>
                    <a:pt x="658" y="28830"/>
                  </a:lnTo>
                  <a:lnTo>
                    <a:pt x="658" y="28786"/>
                  </a:lnTo>
                  <a:lnTo>
                    <a:pt x="658" y="28698"/>
                  </a:lnTo>
                  <a:lnTo>
                    <a:pt x="395" y="27909"/>
                  </a:lnTo>
                  <a:lnTo>
                    <a:pt x="351" y="25627"/>
                  </a:lnTo>
                  <a:lnTo>
                    <a:pt x="395" y="23213"/>
                  </a:lnTo>
                  <a:lnTo>
                    <a:pt x="834" y="22204"/>
                  </a:lnTo>
                  <a:lnTo>
                    <a:pt x="834" y="22160"/>
                  </a:lnTo>
                  <a:lnTo>
                    <a:pt x="1229" y="20581"/>
                  </a:lnTo>
                  <a:lnTo>
                    <a:pt x="2194" y="20186"/>
                  </a:lnTo>
                  <a:lnTo>
                    <a:pt x="4608" y="19527"/>
                  </a:lnTo>
                  <a:lnTo>
                    <a:pt x="6889" y="18694"/>
                  </a:lnTo>
                  <a:lnTo>
                    <a:pt x="8689" y="17860"/>
                  </a:lnTo>
                  <a:lnTo>
                    <a:pt x="8732" y="17860"/>
                  </a:lnTo>
                  <a:lnTo>
                    <a:pt x="11716" y="15622"/>
                  </a:lnTo>
                  <a:lnTo>
                    <a:pt x="13428" y="14262"/>
                  </a:lnTo>
                  <a:lnTo>
                    <a:pt x="15490" y="12594"/>
                  </a:lnTo>
                  <a:lnTo>
                    <a:pt x="19659" y="9918"/>
                  </a:lnTo>
                  <a:lnTo>
                    <a:pt x="22072" y="8513"/>
                  </a:lnTo>
                  <a:lnTo>
                    <a:pt x="25407" y="6978"/>
                  </a:lnTo>
                  <a:lnTo>
                    <a:pt x="28040" y="5793"/>
                  </a:lnTo>
                  <a:lnTo>
                    <a:pt x="31506" y="4257"/>
                  </a:lnTo>
                  <a:lnTo>
                    <a:pt x="34534" y="3028"/>
                  </a:lnTo>
                  <a:lnTo>
                    <a:pt x="37167" y="1931"/>
                  </a:lnTo>
                  <a:lnTo>
                    <a:pt x="40019" y="352"/>
                  </a:lnTo>
                  <a:lnTo>
                    <a:pt x="40063" y="308"/>
                  </a:lnTo>
                  <a:lnTo>
                    <a:pt x="40063" y="264"/>
                  </a:lnTo>
                  <a:lnTo>
                    <a:pt x="40107" y="176"/>
                  </a:lnTo>
                  <a:lnTo>
                    <a:pt x="40063" y="88"/>
                  </a:lnTo>
                  <a:lnTo>
                    <a:pt x="40019" y="45"/>
                  </a:lnTo>
                  <a:lnTo>
                    <a:pt x="39975" y="45"/>
                  </a:lnTo>
                  <a:lnTo>
                    <a:pt x="39888"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1"/>
            <p:cNvSpPr/>
            <p:nvPr/>
          </p:nvSpPr>
          <p:spPr>
            <a:xfrm>
              <a:off x="814050" y="2243700"/>
              <a:ext cx="969775" cy="499175"/>
            </a:xfrm>
            <a:custGeom>
              <a:rect b="b" l="l" r="r" t="t"/>
              <a:pathLst>
                <a:path extrusionOk="0" h="19967" w="38791">
                  <a:moveTo>
                    <a:pt x="38527" y="1"/>
                  </a:moveTo>
                  <a:lnTo>
                    <a:pt x="37562" y="571"/>
                  </a:lnTo>
                  <a:lnTo>
                    <a:pt x="32911" y="2590"/>
                  </a:lnTo>
                  <a:lnTo>
                    <a:pt x="29049" y="4170"/>
                  </a:lnTo>
                  <a:lnTo>
                    <a:pt x="23432" y="6715"/>
                  </a:lnTo>
                  <a:lnTo>
                    <a:pt x="21063" y="7812"/>
                  </a:lnTo>
                  <a:lnTo>
                    <a:pt x="18781" y="9084"/>
                  </a:lnTo>
                  <a:lnTo>
                    <a:pt x="16368" y="10532"/>
                  </a:lnTo>
                  <a:lnTo>
                    <a:pt x="14656" y="11629"/>
                  </a:lnTo>
                  <a:lnTo>
                    <a:pt x="12067" y="13692"/>
                  </a:lnTo>
                  <a:lnTo>
                    <a:pt x="10400" y="14964"/>
                  </a:lnTo>
                  <a:lnTo>
                    <a:pt x="7328" y="17114"/>
                  </a:lnTo>
                  <a:lnTo>
                    <a:pt x="5310" y="18036"/>
                  </a:lnTo>
                  <a:lnTo>
                    <a:pt x="2896" y="18913"/>
                  </a:lnTo>
                  <a:lnTo>
                    <a:pt x="132" y="19615"/>
                  </a:lnTo>
                  <a:lnTo>
                    <a:pt x="44" y="19659"/>
                  </a:lnTo>
                  <a:lnTo>
                    <a:pt x="0" y="19703"/>
                  </a:lnTo>
                  <a:lnTo>
                    <a:pt x="0" y="19791"/>
                  </a:lnTo>
                  <a:lnTo>
                    <a:pt x="0" y="19835"/>
                  </a:lnTo>
                  <a:lnTo>
                    <a:pt x="88" y="19923"/>
                  </a:lnTo>
                  <a:lnTo>
                    <a:pt x="176" y="19967"/>
                  </a:lnTo>
                  <a:lnTo>
                    <a:pt x="220" y="19967"/>
                  </a:lnTo>
                  <a:lnTo>
                    <a:pt x="3028" y="19221"/>
                  </a:lnTo>
                  <a:lnTo>
                    <a:pt x="5441" y="18387"/>
                  </a:lnTo>
                  <a:lnTo>
                    <a:pt x="7460" y="17421"/>
                  </a:lnTo>
                  <a:lnTo>
                    <a:pt x="7504" y="17421"/>
                  </a:lnTo>
                  <a:lnTo>
                    <a:pt x="10619" y="15227"/>
                  </a:lnTo>
                  <a:lnTo>
                    <a:pt x="14832" y="11936"/>
                  </a:lnTo>
                  <a:lnTo>
                    <a:pt x="16543" y="10796"/>
                  </a:lnTo>
                  <a:lnTo>
                    <a:pt x="18957" y="9391"/>
                  </a:lnTo>
                  <a:lnTo>
                    <a:pt x="21238" y="8163"/>
                  </a:lnTo>
                  <a:lnTo>
                    <a:pt x="23564" y="7022"/>
                  </a:lnTo>
                  <a:lnTo>
                    <a:pt x="29181" y="4521"/>
                  </a:lnTo>
                  <a:lnTo>
                    <a:pt x="33042" y="2897"/>
                  </a:lnTo>
                  <a:lnTo>
                    <a:pt x="37738" y="922"/>
                  </a:lnTo>
                  <a:lnTo>
                    <a:pt x="37738" y="879"/>
                  </a:lnTo>
                  <a:lnTo>
                    <a:pt x="38703" y="308"/>
                  </a:lnTo>
                  <a:lnTo>
                    <a:pt x="38747" y="264"/>
                  </a:lnTo>
                  <a:lnTo>
                    <a:pt x="38791" y="220"/>
                  </a:lnTo>
                  <a:lnTo>
                    <a:pt x="38791" y="133"/>
                  </a:lnTo>
                  <a:lnTo>
                    <a:pt x="38747" y="89"/>
                  </a:lnTo>
                  <a:lnTo>
                    <a:pt x="3870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1"/>
            <p:cNvSpPr/>
            <p:nvPr/>
          </p:nvSpPr>
          <p:spPr>
            <a:xfrm>
              <a:off x="993950" y="2188850"/>
              <a:ext cx="823875" cy="448700"/>
            </a:xfrm>
            <a:custGeom>
              <a:rect b="b" l="l" r="r" t="t"/>
              <a:pathLst>
                <a:path extrusionOk="0" h="17948" w="32955">
                  <a:moveTo>
                    <a:pt x="32736" y="1"/>
                  </a:moveTo>
                  <a:lnTo>
                    <a:pt x="32692" y="45"/>
                  </a:lnTo>
                  <a:lnTo>
                    <a:pt x="30366" y="1361"/>
                  </a:lnTo>
                  <a:lnTo>
                    <a:pt x="27689" y="2590"/>
                  </a:lnTo>
                  <a:lnTo>
                    <a:pt x="23828" y="4170"/>
                  </a:lnTo>
                  <a:lnTo>
                    <a:pt x="21722" y="5003"/>
                  </a:lnTo>
                  <a:lnTo>
                    <a:pt x="18650" y="6364"/>
                  </a:lnTo>
                  <a:lnTo>
                    <a:pt x="16763" y="7241"/>
                  </a:lnTo>
                  <a:lnTo>
                    <a:pt x="12551" y="9216"/>
                  </a:lnTo>
                  <a:lnTo>
                    <a:pt x="10356" y="10444"/>
                  </a:lnTo>
                  <a:lnTo>
                    <a:pt x="8206" y="11717"/>
                  </a:lnTo>
                  <a:lnTo>
                    <a:pt x="6451" y="12858"/>
                  </a:lnTo>
                  <a:lnTo>
                    <a:pt x="4038" y="14701"/>
                  </a:lnTo>
                  <a:lnTo>
                    <a:pt x="88" y="17641"/>
                  </a:lnTo>
                  <a:lnTo>
                    <a:pt x="45" y="17685"/>
                  </a:lnTo>
                  <a:lnTo>
                    <a:pt x="1" y="17729"/>
                  </a:lnTo>
                  <a:lnTo>
                    <a:pt x="1" y="17816"/>
                  </a:lnTo>
                  <a:lnTo>
                    <a:pt x="45" y="17860"/>
                  </a:lnTo>
                  <a:lnTo>
                    <a:pt x="88" y="17904"/>
                  </a:lnTo>
                  <a:lnTo>
                    <a:pt x="176" y="17948"/>
                  </a:lnTo>
                  <a:lnTo>
                    <a:pt x="308" y="17904"/>
                  </a:lnTo>
                  <a:lnTo>
                    <a:pt x="4257" y="14964"/>
                  </a:lnTo>
                  <a:lnTo>
                    <a:pt x="6671" y="13121"/>
                  </a:lnTo>
                  <a:lnTo>
                    <a:pt x="8382" y="12024"/>
                  </a:lnTo>
                  <a:lnTo>
                    <a:pt x="10532" y="10752"/>
                  </a:lnTo>
                  <a:lnTo>
                    <a:pt x="12682" y="9523"/>
                  </a:lnTo>
                  <a:lnTo>
                    <a:pt x="16939" y="7548"/>
                  </a:lnTo>
                  <a:lnTo>
                    <a:pt x="18782" y="6671"/>
                  </a:lnTo>
                  <a:lnTo>
                    <a:pt x="21853" y="5354"/>
                  </a:lnTo>
                  <a:lnTo>
                    <a:pt x="27821" y="2897"/>
                  </a:lnTo>
                  <a:lnTo>
                    <a:pt x="30542" y="1668"/>
                  </a:lnTo>
                  <a:lnTo>
                    <a:pt x="32867" y="352"/>
                  </a:lnTo>
                  <a:lnTo>
                    <a:pt x="32911" y="308"/>
                  </a:lnTo>
                  <a:lnTo>
                    <a:pt x="32955" y="220"/>
                  </a:lnTo>
                  <a:lnTo>
                    <a:pt x="32955" y="176"/>
                  </a:lnTo>
                  <a:lnTo>
                    <a:pt x="32911" y="89"/>
                  </a:lnTo>
                  <a:lnTo>
                    <a:pt x="32867" y="45"/>
                  </a:lnTo>
                  <a:lnTo>
                    <a:pt x="32823"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1"/>
            <p:cNvSpPr/>
            <p:nvPr/>
          </p:nvSpPr>
          <p:spPr>
            <a:xfrm>
              <a:off x="1017000" y="2199825"/>
              <a:ext cx="718550" cy="375200"/>
            </a:xfrm>
            <a:custGeom>
              <a:rect b="b" l="l" r="r" t="t"/>
              <a:pathLst>
                <a:path extrusionOk="0" h="15008" w="28742">
                  <a:moveTo>
                    <a:pt x="28566" y="1"/>
                  </a:moveTo>
                  <a:lnTo>
                    <a:pt x="28479" y="45"/>
                  </a:lnTo>
                  <a:lnTo>
                    <a:pt x="26065" y="1054"/>
                  </a:lnTo>
                  <a:lnTo>
                    <a:pt x="24266" y="1756"/>
                  </a:lnTo>
                  <a:lnTo>
                    <a:pt x="21414" y="2941"/>
                  </a:lnTo>
                  <a:lnTo>
                    <a:pt x="18562" y="4126"/>
                  </a:lnTo>
                  <a:lnTo>
                    <a:pt x="15709" y="5354"/>
                  </a:lnTo>
                  <a:lnTo>
                    <a:pt x="12901" y="6671"/>
                  </a:lnTo>
                  <a:lnTo>
                    <a:pt x="11497" y="7373"/>
                  </a:lnTo>
                  <a:lnTo>
                    <a:pt x="10093" y="8075"/>
                  </a:lnTo>
                  <a:lnTo>
                    <a:pt x="8732" y="8821"/>
                  </a:lnTo>
                  <a:lnTo>
                    <a:pt x="7416" y="9611"/>
                  </a:lnTo>
                  <a:lnTo>
                    <a:pt x="6100" y="10444"/>
                  </a:lnTo>
                  <a:lnTo>
                    <a:pt x="4783" y="11278"/>
                  </a:lnTo>
                  <a:lnTo>
                    <a:pt x="3511" y="12156"/>
                  </a:lnTo>
                  <a:lnTo>
                    <a:pt x="2282" y="13077"/>
                  </a:lnTo>
                  <a:lnTo>
                    <a:pt x="44" y="14701"/>
                  </a:lnTo>
                  <a:lnTo>
                    <a:pt x="0" y="14745"/>
                  </a:lnTo>
                  <a:lnTo>
                    <a:pt x="0" y="14832"/>
                  </a:lnTo>
                  <a:lnTo>
                    <a:pt x="0" y="14876"/>
                  </a:lnTo>
                  <a:lnTo>
                    <a:pt x="0" y="14964"/>
                  </a:lnTo>
                  <a:lnTo>
                    <a:pt x="88" y="15008"/>
                  </a:lnTo>
                  <a:lnTo>
                    <a:pt x="263" y="15008"/>
                  </a:lnTo>
                  <a:lnTo>
                    <a:pt x="2501" y="13384"/>
                  </a:lnTo>
                  <a:lnTo>
                    <a:pt x="3730" y="12463"/>
                  </a:lnTo>
                  <a:lnTo>
                    <a:pt x="5003" y="11585"/>
                  </a:lnTo>
                  <a:lnTo>
                    <a:pt x="6275" y="10708"/>
                  </a:lnTo>
                  <a:lnTo>
                    <a:pt x="7592" y="9918"/>
                  </a:lnTo>
                  <a:lnTo>
                    <a:pt x="8952" y="9128"/>
                  </a:lnTo>
                  <a:lnTo>
                    <a:pt x="10268" y="8382"/>
                  </a:lnTo>
                  <a:lnTo>
                    <a:pt x="11672" y="7680"/>
                  </a:lnTo>
                  <a:lnTo>
                    <a:pt x="13033" y="6978"/>
                  </a:lnTo>
                  <a:lnTo>
                    <a:pt x="15885" y="5661"/>
                  </a:lnTo>
                  <a:lnTo>
                    <a:pt x="18693" y="4433"/>
                  </a:lnTo>
                  <a:lnTo>
                    <a:pt x="21546" y="3248"/>
                  </a:lnTo>
                  <a:lnTo>
                    <a:pt x="24398" y="2107"/>
                  </a:lnTo>
                  <a:lnTo>
                    <a:pt x="26197" y="1361"/>
                  </a:lnTo>
                  <a:lnTo>
                    <a:pt x="28610" y="352"/>
                  </a:lnTo>
                  <a:lnTo>
                    <a:pt x="28698" y="308"/>
                  </a:lnTo>
                  <a:lnTo>
                    <a:pt x="28698" y="264"/>
                  </a:lnTo>
                  <a:lnTo>
                    <a:pt x="28742" y="176"/>
                  </a:lnTo>
                  <a:lnTo>
                    <a:pt x="28698" y="132"/>
                  </a:lnTo>
                  <a:lnTo>
                    <a:pt x="28698" y="45"/>
                  </a:lnTo>
                  <a:lnTo>
                    <a:pt x="28610" y="45"/>
                  </a:lnTo>
                  <a:lnTo>
                    <a:pt x="28566"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1"/>
            <p:cNvSpPr/>
            <p:nvPr/>
          </p:nvSpPr>
          <p:spPr>
            <a:xfrm>
              <a:off x="1051000" y="2176800"/>
              <a:ext cx="657125" cy="330225"/>
            </a:xfrm>
            <a:custGeom>
              <a:rect b="b" l="l" r="r" t="t"/>
              <a:pathLst>
                <a:path extrusionOk="0" h="13209" w="26285">
                  <a:moveTo>
                    <a:pt x="26022" y="0"/>
                  </a:moveTo>
                  <a:lnTo>
                    <a:pt x="21721" y="1712"/>
                  </a:lnTo>
                  <a:lnTo>
                    <a:pt x="19176" y="2765"/>
                  </a:lnTo>
                  <a:lnTo>
                    <a:pt x="16631" y="3862"/>
                  </a:lnTo>
                  <a:lnTo>
                    <a:pt x="14130" y="4959"/>
                  </a:lnTo>
                  <a:lnTo>
                    <a:pt x="11673" y="6100"/>
                  </a:lnTo>
                  <a:lnTo>
                    <a:pt x="9215" y="7284"/>
                  </a:lnTo>
                  <a:lnTo>
                    <a:pt x="6846" y="8557"/>
                  </a:lnTo>
                  <a:lnTo>
                    <a:pt x="4476" y="9917"/>
                  </a:lnTo>
                  <a:lnTo>
                    <a:pt x="3292" y="10619"/>
                  </a:lnTo>
                  <a:lnTo>
                    <a:pt x="2151" y="11321"/>
                  </a:lnTo>
                  <a:lnTo>
                    <a:pt x="88" y="12857"/>
                  </a:lnTo>
                  <a:lnTo>
                    <a:pt x="44" y="12945"/>
                  </a:lnTo>
                  <a:lnTo>
                    <a:pt x="0" y="12989"/>
                  </a:lnTo>
                  <a:lnTo>
                    <a:pt x="44" y="13077"/>
                  </a:lnTo>
                  <a:lnTo>
                    <a:pt x="44" y="13120"/>
                  </a:lnTo>
                  <a:lnTo>
                    <a:pt x="132" y="13164"/>
                  </a:lnTo>
                  <a:lnTo>
                    <a:pt x="176" y="13208"/>
                  </a:lnTo>
                  <a:lnTo>
                    <a:pt x="308" y="13164"/>
                  </a:lnTo>
                  <a:lnTo>
                    <a:pt x="2370" y="11629"/>
                  </a:lnTo>
                  <a:lnTo>
                    <a:pt x="3511" y="10883"/>
                  </a:lnTo>
                  <a:lnTo>
                    <a:pt x="4652" y="10180"/>
                  </a:lnTo>
                  <a:lnTo>
                    <a:pt x="7021" y="8864"/>
                  </a:lnTo>
                  <a:lnTo>
                    <a:pt x="9391" y="7592"/>
                  </a:lnTo>
                  <a:lnTo>
                    <a:pt x="11848" y="6407"/>
                  </a:lnTo>
                  <a:lnTo>
                    <a:pt x="14306" y="5266"/>
                  </a:lnTo>
                  <a:lnTo>
                    <a:pt x="16807" y="4169"/>
                  </a:lnTo>
                  <a:lnTo>
                    <a:pt x="19308" y="3116"/>
                  </a:lnTo>
                  <a:lnTo>
                    <a:pt x="21853" y="2063"/>
                  </a:lnTo>
                  <a:lnTo>
                    <a:pt x="26153" y="307"/>
                  </a:lnTo>
                  <a:lnTo>
                    <a:pt x="26241" y="264"/>
                  </a:lnTo>
                  <a:lnTo>
                    <a:pt x="26285" y="220"/>
                  </a:lnTo>
                  <a:lnTo>
                    <a:pt x="26285" y="176"/>
                  </a:lnTo>
                  <a:lnTo>
                    <a:pt x="26285" y="88"/>
                  </a:lnTo>
                  <a:lnTo>
                    <a:pt x="26241" y="44"/>
                  </a:lnTo>
                  <a:lnTo>
                    <a:pt x="26153"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1"/>
            <p:cNvSpPr/>
            <p:nvPr/>
          </p:nvSpPr>
          <p:spPr>
            <a:xfrm>
              <a:off x="1176050" y="2151575"/>
              <a:ext cx="504650" cy="233675"/>
            </a:xfrm>
            <a:custGeom>
              <a:rect b="b" l="l" r="r" t="t"/>
              <a:pathLst>
                <a:path extrusionOk="0" h="9347" w="20186">
                  <a:moveTo>
                    <a:pt x="19966" y="0"/>
                  </a:moveTo>
                  <a:lnTo>
                    <a:pt x="15447" y="1843"/>
                  </a:lnTo>
                  <a:lnTo>
                    <a:pt x="12814" y="2896"/>
                  </a:lnTo>
                  <a:lnTo>
                    <a:pt x="8382" y="4915"/>
                  </a:lnTo>
                  <a:lnTo>
                    <a:pt x="6364" y="5836"/>
                  </a:lnTo>
                  <a:lnTo>
                    <a:pt x="4345" y="6758"/>
                  </a:lnTo>
                  <a:lnTo>
                    <a:pt x="89" y="8995"/>
                  </a:lnTo>
                  <a:lnTo>
                    <a:pt x="45" y="9039"/>
                  </a:lnTo>
                  <a:lnTo>
                    <a:pt x="1" y="9083"/>
                  </a:lnTo>
                  <a:lnTo>
                    <a:pt x="1" y="9171"/>
                  </a:lnTo>
                  <a:lnTo>
                    <a:pt x="1" y="9215"/>
                  </a:lnTo>
                  <a:lnTo>
                    <a:pt x="89" y="9303"/>
                  </a:lnTo>
                  <a:lnTo>
                    <a:pt x="176" y="9347"/>
                  </a:lnTo>
                  <a:lnTo>
                    <a:pt x="220" y="9303"/>
                  </a:lnTo>
                  <a:lnTo>
                    <a:pt x="4521" y="7065"/>
                  </a:lnTo>
                  <a:lnTo>
                    <a:pt x="6495" y="6143"/>
                  </a:lnTo>
                  <a:lnTo>
                    <a:pt x="8514" y="5222"/>
                  </a:lnTo>
                  <a:lnTo>
                    <a:pt x="12946" y="3247"/>
                  </a:lnTo>
                  <a:lnTo>
                    <a:pt x="15578" y="2194"/>
                  </a:lnTo>
                  <a:lnTo>
                    <a:pt x="20098" y="351"/>
                  </a:lnTo>
                  <a:lnTo>
                    <a:pt x="20142" y="307"/>
                  </a:lnTo>
                  <a:lnTo>
                    <a:pt x="20186" y="263"/>
                  </a:lnTo>
                  <a:lnTo>
                    <a:pt x="20186" y="176"/>
                  </a:lnTo>
                  <a:lnTo>
                    <a:pt x="20186" y="132"/>
                  </a:lnTo>
                  <a:lnTo>
                    <a:pt x="20142" y="44"/>
                  </a:lnTo>
                  <a:lnTo>
                    <a:pt x="2009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1"/>
            <p:cNvSpPr/>
            <p:nvPr/>
          </p:nvSpPr>
          <p:spPr>
            <a:xfrm>
              <a:off x="1145350" y="2127425"/>
              <a:ext cx="509025" cy="235875"/>
            </a:xfrm>
            <a:custGeom>
              <a:rect b="b" l="l" r="r" t="t"/>
              <a:pathLst>
                <a:path extrusionOk="0" h="9435" w="20361">
                  <a:moveTo>
                    <a:pt x="20097" y="1"/>
                  </a:moveTo>
                  <a:lnTo>
                    <a:pt x="18035" y="878"/>
                  </a:lnTo>
                  <a:lnTo>
                    <a:pt x="16192" y="1624"/>
                  </a:lnTo>
                  <a:lnTo>
                    <a:pt x="14261" y="2370"/>
                  </a:lnTo>
                  <a:lnTo>
                    <a:pt x="12287" y="3204"/>
                  </a:lnTo>
                  <a:lnTo>
                    <a:pt x="10312" y="4082"/>
                  </a:lnTo>
                  <a:lnTo>
                    <a:pt x="8250" y="5003"/>
                  </a:lnTo>
                  <a:lnTo>
                    <a:pt x="6143" y="6012"/>
                  </a:lnTo>
                  <a:lnTo>
                    <a:pt x="3993" y="7065"/>
                  </a:lnTo>
                  <a:lnTo>
                    <a:pt x="1799" y="8162"/>
                  </a:lnTo>
                  <a:lnTo>
                    <a:pt x="88" y="9084"/>
                  </a:lnTo>
                  <a:lnTo>
                    <a:pt x="44" y="9128"/>
                  </a:lnTo>
                  <a:lnTo>
                    <a:pt x="0" y="9216"/>
                  </a:lnTo>
                  <a:lnTo>
                    <a:pt x="0" y="9259"/>
                  </a:lnTo>
                  <a:lnTo>
                    <a:pt x="0" y="9347"/>
                  </a:lnTo>
                  <a:lnTo>
                    <a:pt x="88" y="9391"/>
                  </a:lnTo>
                  <a:lnTo>
                    <a:pt x="176" y="9435"/>
                  </a:lnTo>
                  <a:lnTo>
                    <a:pt x="263" y="9391"/>
                  </a:lnTo>
                  <a:lnTo>
                    <a:pt x="1975" y="8470"/>
                  </a:lnTo>
                  <a:lnTo>
                    <a:pt x="4125" y="7373"/>
                  </a:lnTo>
                  <a:lnTo>
                    <a:pt x="6275" y="6319"/>
                  </a:lnTo>
                  <a:lnTo>
                    <a:pt x="8381" y="5354"/>
                  </a:lnTo>
                  <a:lnTo>
                    <a:pt x="10444" y="4389"/>
                  </a:lnTo>
                  <a:lnTo>
                    <a:pt x="12462" y="3511"/>
                  </a:lnTo>
                  <a:lnTo>
                    <a:pt x="14393" y="2677"/>
                  </a:lnTo>
                  <a:lnTo>
                    <a:pt x="16324" y="1931"/>
                  </a:lnTo>
                  <a:lnTo>
                    <a:pt x="18167" y="1229"/>
                  </a:lnTo>
                  <a:lnTo>
                    <a:pt x="20273" y="308"/>
                  </a:lnTo>
                  <a:lnTo>
                    <a:pt x="20317" y="264"/>
                  </a:lnTo>
                  <a:lnTo>
                    <a:pt x="20361" y="220"/>
                  </a:lnTo>
                  <a:lnTo>
                    <a:pt x="20361" y="176"/>
                  </a:lnTo>
                  <a:lnTo>
                    <a:pt x="20361" y="88"/>
                  </a:lnTo>
                  <a:lnTo>
                    <a:pt x="20317" y="45"/>
                  </a:lnTo>
                  <a:lnTo>
                    <a:pt x="20229"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1"/>
            <p:cNvSpPr/>
            <p:nvPr/>
          </p:nvSpPr>
          <p:spPr>
            <a:xfrm>
              <a:off x="1190325" y="2262350"/>
              <a:ext cx="66950" cy="38425"/>
            </a:xfrm>
            <a:custGeom>
              <a:rect b="b" l="l" r="r" t="t"/>
              <a:pathLst>
                <a:path extrusionOk="0" h="1537" w="2678">
                  <a:moveTo>
                    <a:pt x="2414" y="1"/>
                  </a:moveTo>
                  <a:lnTo>
                    <a:pt x="88" y="1186"/>
                  </a:lnTo>
                  <a:lnTo>
                    <a:pt x="0" y="1230"/>
                  </a:lnTo>
                  <a:lnTo>
                    <a:pt x="0" y="1317"/>
                  </a:lnTo>
                  <a:lnTo>
                    <a:pt x="0" y="1361"/>
                  </a:lnTo>
                  <a:lnTo>
                    <a:pt x="0" y="1449"/>
                  </a:lnTo>
                  <a:lnTo>
                    <a:pt x="44" y="1493"/>
                  </a:lnTo>
                  <a:lnTo>
                    <a:pt x="176" y="1537"/>
                  </a:lnTo>
                  <a:lnTo>
                    <a:pt x="220" y="1537"/>
                  </a:lnTo>
                  <a:lnTo>
                    <a:pt x="2589" y="352"/>
                  </a:lnTo>
                  <a:lnTo>
                    <a:pt x="2633" y="308"/>
                  </a:lnTo>
                  <a:lnTo>
                    <a:pt x="2677" y="220"/>
                  </a:lnTo>
                  <a:lnTo>
                    <a:pt x="2677" y="176"/>
                  </a:lnTo>
                  <a:lnTo>
                    <a:pt x="2677" y="89"/>
                  </a:lnTo>
                  <a:lnTo>
                    <a:pt x="2633" y="45"/>
                  </a:lnTo>
                  <a:lnTo>
                    <a:pt x="2545"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1"/>
            <p:cNvSpPr/>
            <p:nvPr/>
          </p:nvSpPr>
          <p:spPr>
            <a:xfrm>
              <a:off x="916075" y="2376450"/>
              <a:ext cx="69125" cy="47200"/>
            </a:xfrm>
            <a:custGeom>
              <a:rect b="b" l="l" r="r" t="t"/>
              <a:pathLst>
                <a:path extrusionOk="0" h="1888" w="2765">
                  <a:moveTo>
                    <a:pt x="2501" y="0"/>
                  </a:moveTo>
                  <a:lnTo>
                    <a:pt x="44" y="1580"/>
                  </a:lnTo>
                  <a:lnTo>
                    <a:pt x="0" y="1624"/>
                  </a:lnTo>
                  <a:lnTo>
                    <a:pt x="0" y="1712"/>
                  </a:lnTo>
                  <a:lnTo>
                    <a:pt x="0" y="1756"/>
                  </a:lnTo>
                  <a:lnTo>
                    <a:pt x="0" y="1843"/>
                  </a:lnTo>
                  <a:lnTo>
                    <a:pt x="88" y="1887"/>
                  </a:lnTo>
                  <a:lnTo>
                    <a:pt x="263" y="1887"/>
                  </a:lnTo>
                  <a:lnTo>
                    <a:pt x="2677" y="308"/>
                  </a:lnTo>
                  <a:lnTo>
                    <a:pt x="2721" y="264"/>
                  </a:lnTo>
                  <a:lnTo>
                    <a:pt x="2765" y="220"/>
                  </a:lnTo>
                  <a:lnTo>
                    <a:pt x="2765" y="132"/>
                  </a:lnTo>
                  <a:lnTo>
                    <a:pt x="2721" y="88"/>
                  </a:lnTo>
                  <a:lnTo>
                    <a:pt x="2677"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1"/>
            <p:cNvSpPr/>
            <p:nvPr/>
          </p:nvSpPr>
          <p:spPr>
            <a:xfrm>
              <a:off x="1008225" y="2288700"/>
              <a:ext cx="72425" cy="46100"/>
            </a:xfrm>
            <a:custGeom>
              <a:rect b="b" l="l" r="r" t="t"/>
              <a:pathLst>
                <a:path extrusionOk="0" h="1844" w="2897">
                  <a:moveTo>
                    <a:pt x="2633" y="0"/>
                  </a:moveTo>
                  <a:lnTo>
                    <a:pt x="88" y="1492"/>
                  </a:lnTo>
                  <a:lnTo>
                    <a:pt x="44" y="1536"/>
                  </a:lnTo>
                  <a:lnTo>
                    <a:pt x="0" y="1624"/>
                  </a:lnTo>
                  <a:lnTo>
                    <a:pt x="0" y="1668"/>
                  </a:lnTo>
                  <a:lnTo>
                    <a:pt x="0" y="1755"/>
                  </a:lnTo>
                  <a:lnTo>
                    <a:pt x="88" y="1799"/>
                  </a:lnTo>
                  <a:lnTo>
                    <a:pt x="176" y="1843"/>
                  </a:lnTo>
                  <a:lnTo>
                    <a:pt x="263" y="1799"/>
                  </a:lnTo>
                  <a:lnTo>
                    <a:pt x="2808" y="307"/>
                  </a:lnTo>
                  <a:lnTo>
                    <a:pt x="2852" y="263"/>
                  </a:lnTo>
                  <a:lnTo>
                    <a:pt x="2896" y="219"/>
                  </a:lnTo>
                  <a:lnTo>
                    <a:pt x="2896" y="132"/>
                  </a:lnTo>
                  <a:lnTo>
                    <a:pt x="2852" y="88"/>
                  </a:lnTo>
                  <a:lnTo>
                    <a:pt x="2808" y="44"/>
                  </a:lnTo>
                  <a:lnTo>
                    <a:pt x="2765"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1"/>
            <p:cNvSpPr/>
            <p:nvPr/>
          </p:nvSpPr>
          <p:spPr>
            <a:xfrm>
              <a:off x="1671900" y="2078075"/>
              <a:ext cx="158000" cy="82300"/>
            </a:xfrm>
            <a:custGeom>
              <a:rect b="b" l="l" r="r" t="t"/>
              <a:pathLst>
                <a:path extrusionOk="0" h="3292" w="6320">
                  <a:moveTo>
                    <a:pt x="6056" y="0"/>
                  </a:moveTo>
                  <a:lnTo>
                    <a:pt x="3336" y="1448"/>
                  </a:lnTo>
                  <a:lnTo>
                    <a:pt x="132" y="2940"/>
                  </a:lnTo>
                  <a:lnTo>
                    <a:pt x="45" y="2984"/>
                  </a:lnTo>
                  <a:lnTo>
                    <a:pt x="45" y="3072"/>
                  </a:lnTo>
                  <a:lnTo>
                    <a:pt x="1" y="3116"/>
                  </a:lnTo>
                  <a:lnTo>
                    <a:pt x="45" y="3203"/>
                  </a:lnTo>
                  <a:lnTo>
                    <a:pt x="89" y="3247"/>
                  </a:lnTo>
                  <a:lnTo>
                    <a:pt x="176" y="3291"/>
                  </a:lnTo>
                  <a:lnTo>
                    <a:pt x="264" y="3291"/>
                  </a:lnTo>
                  <a:lnTo>
                    <a:pt x="3467" y="1799"/>
                  </a:lnTo>
                  <a:lnTo>
                    <a:pt x="6232" y="351"/>
                  </a:lnTo>
                  <a:lnTo>
                    <a:pt x="6276" y="263"/>
                  </a:lnTo>
                  <a:lnTo>
                    <a:pt x="6320" y="219"/>
                  </a:lnTo>
                  <a:lnTo>
                    <a:pt x="6320" y="176"/>
                  </a:lnTo>
                  <a:lnTo>
                    <a:pt x="6276" y="88"/>
                  </a:lnTo>
                  <a:lnTo>
                    <a:pt x="6232" y="44"/>
                  </a:lnTo>
                  <a:lnTo>
                    <a:pt x="6188" y="0"/>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1"/>
            <p:cNvSpPr/>
            <p:nvPr/>
          </p:nvSpPr>
          <p:spPr>
            <a:xfrm>
              <a:off x="1645575" y="2080250"/>
              <a:ext cx="110825" cy="55975"/>
            </a:xfrm>
            <a:custGeom>
              <a:rect b="b" l="l" r="r" t="t"/>
              <a:pathLst>
                <a:path extrusionOk="0" h="2239" w="4433">
                  <a:moveTo>
                    <a:pt x="4169" y="1"/>
                  </a:moveTo>
                  <a:lnTo>
                    <a:pt x="2107" y="1010"/>
                  </a:lnTo>
                  <a:lnTo>
                    <a:pt x="88" y="1888"/>
                  </a:lnTo>
                  <a:lnTo>
                    <a:pt x="45" y="1932"/>
                  </a:lnTo>
                  <a:lnTo>
                    <a:pt x="1" y="1975"/>
                  </a:lnTo>
                  <a:lnTo>
                    <a:pt x="1" y="2063"/>
                  </a:lnTo>
                  <a:lnTo>
                    <a:pt x="1" y="2107"/>
                  </a:lnTo>
                  <a:lnTo>
                    <a:pt x="88" y="2195"/>
                  </a:lnTo>
                  <a:lnTo>
                    <a:pt x="176" y="2239"/>
                  </a:lnTo>
                  <a:lnTo>
                    <a:pt x="264" y="2195"/>
                  </a:lnTo>
                  <a:lnTo>
                    <a:pt x="2239" y="1317"/>
                  </a:lnTo>
                  <a:lnTo>
                    <a:pt x="4345" y="308"/>
                  </a:lnTo>
                  <a:lnTo>
                    <a:pt x="4389" y="264"/>
                  </a:lnTo>
                  <a:lnTo>
                    <a:pt x="4433" y="220"/>
                  </a:lnTo>
                  <a:lnTo>
                    <a:pt x="4433" y="132"/>
                  </a:lnTo>
                  <a:lnTo>
                    <a:pt x="4433" y="89"/>
                  </a:lnTo>
                  <a:lnTo>
                    <a:pt x="4389" y="45"/>
                  </a:lnTo>
                  <a:lnTo>
                    <a:pt x="4301" y="1"/>
                  </a:lnTo>
                  <a:close/>
                </a:path>
              </a:pathLst>
            </a:custGeom>
            <a:solidFill>
              <a:srgbClr val="D0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6" name="Google Shape;2066;p41"/>
          <p:cNvSpPr txBox="1"/>
          <p:nvPr>
            <p:ph idx="1" type="body"/>
          </p:nvPr>
        </p:nvSpPr>
        <p:spPr>
          <a:xfrm>
            <a:off x="6305375" y="884250"/>
            <a:ext cx="2500200" cy="3990900"/>
          </a:xfrm>
          <a:prstGeom prst="rect">
            <a:avLst/>
          </a:prstGeom>
          <a:solidFill>
            <a:schemeClr val="dk1"/>
          </a:solidFill>
        </p:spPr>
        <p:txBody>
          <a:bodyPr anchorCtr="0" anchor="t" bIns="91425" lIns="182875" spcFirstLastPara="1" rIns="91425" wrap="square" tIns="91425">
            <a:noAutofit/>
          </a:bodyPr>
          <a:lstStyle>
            <a:lvl1pPr indent="-355600" lvl="0" marL="457200" rtl="0">
              <a:spcBef>
                <a:spcPts val="0"/>
              </a:spcBef>
              <a:spcAft>
                <a:spcPts val="0"/>
              </a:spcAft>
              <a:buSzPts val="2000"/>
              <a:buChar char="●"/>
              <a:defRPr>
                <a:solidFill>
                  <a:schemeClr val="lt1"/>
                </a:solidFill>
              </a:defRPr>
            </a:lvl1pPr>
            <a:lvl2pPr indent="-355600" lvl="1" marL="914400" rtl="0">
              <a:spcBef>
                <a:spcPts val="400"/>
              </a:spcBef>
              <a:spcAft>
                <a:spcPts val="0"/>
              </a:spcAft>
              <a:buSzPts val="2000"/>
              <a:buChar char="○"/>
              <a:defRPr>
                <a:solidFill>
                  <a:schemeClr val="lt1"/>
                </a:solidFill>
              </a:defRPr>
            </a:lvl2pPr>
            <a:lvl3pPr indent="-355600" lvl="2" marL="1371600" rtl="0">
              <a:spcBef>
                <a:spcPts val="400"/>
              </a:spcBef>
              <a:spcAft>
                <a:spcPts val="0"/>
              </a:spcAft>
              <a:buSzPts val="2000"/>
              <a:buChar char="■"/>
              <a:defRPr>
                <a:solidFill>
                  <a:schemeClr val="lt1"/>
                </a:solidFill>
              </a:defRPr>
            </a:lvl3pPr>
            <a:lvl4pPr indent="-355600" lvl="3" marL="1828800" rtl="0">
              <a:spcBef>
                <a:spcPts val="400"/>
              </a:spcBef>
              <a:spcAft>
                <a:spcPts val="0"/>
              </a:spcAft>
              <a:buSzPts val="2000"/>
              <a:buChar char="●"/>
              <a:defRPr>
                <a:solidFill>
                  <a:schemeClr val="lt1"/>
                </a:solidFill>
              </a:defRPr>
            </a:lvl4pPr>
            <a:lvl5pPr indent="-355600" lvl="4" marL="2286000" rtl="0">
              <a:spcBef>
                <a:spcPts val="400"/>
              </a:spcBef>
              <a:spcAft>
                <a:spcPts val="0"/>
              </a:spcAft>
              <a:buSzPts val="2000"/>
              <a:buChar char="○"/>
              <a:defRPr>
                <a:solidFill>
                  <a:schemeClr val="lt1"/>
                </a:solidFill>
              </a:defRPr>
            </a:lvl5pPr>
            <a:lvl6pPr indent="-355600" lvl="5" marL="2743200" rtl="0">
              <a:spcBef>
                <a:spcPts val="400"/>
              </a:spcBef>
              <a:spcAft>
                <a:spcPts val="0"/>
              </a:spcAft>
              <a:buSzPts val="2000"/>
              <a:buChar char="■"/>
              <a:defRPr>
                <a:solidFill>
                  <a:schemeClr val="lt1"/>
                </a:solidFill>
              </a:defRPr>
            </a:lvl6pPr>
            <a:lvl7pPr indent="-355600" lvl="6" marL="3200400" rtl="0">
              <a:spcBef>
                <a:spcPts val="400"/>
              </a:spcBef>
              <a:spcAft>
                <a:spcPts val="0"/>
              </a:spcAft>
              <a:buSzPts val="2000"/>
              <a:buChar char="●"/>
              <a:defRPr>
                <a:solidFill>
                  <a:schemeClr val="lt1"/>
                </a:solidFill>
              </a:defRPr>
            </a:lvl7pPr>
            <a:lvl8pPr indent="-355600" lvl="7" marL="3657600" rtl="0">
              <a:spcBef>
                <a:spcPts val="400"/>
              </a:spcBef>
              <a:spcAft>
                <a:spcPts val="0"/>
              </a:spcAft>
              <a:buSzPts val="2000"/>
              <a:buChar char="○"/>
              <a:defRPr>
                <a:solidFill>
                  <a:schemeClr val="lt1"/>
                </a:solidFill>
              </a:defRPr>
            </a:lvl8pPr>
            <a:lvl9pPr indent="-355600" lvl="8" marL="4114800" rtl="0">
              <a:spcBef>
                <a:spcPts val="400"/>
              </a:spcBef>
              <a:spcAft>
                <a:spcPts val="400"/>
              </a:spcAft>
              <a:buSzPts val="2000"/>
              <a:buChar char="■"/>
              <a:defRPr>
                <a:solidFill>
                  <a:schemeClr val="lt1"/>
                </a:solidFill>
              </a:defRPr>
            </a:lvl9pPr>
          </a:lstStyle>
          <a:p/>
        </p:txBody>
      </p:sp>
      <p:sp>
        <p:nvSpPr>
          <p:cNvPr id="2067" name="Google Shape;2067;p41"/>
          <p:cNvSpPr txBox="1"/>
          <p:nvPr>
            <p:ph idx="2" type="body"/>
          </p:nvPr>
        </p:nvSpPr>
        <p:spPr>
          <a:xfrm>
            <a:off x="3367550" y="882800"/>
            <a:ext cx="2829300" cy="4017600"/>
          </a:xfrm>
          <a:prstGeom prst="rect">
            <a:avLst/>
          </a:prstGeom>
          <a:solidFill>
            <a:schemeClr val="dk1"/>
          </a:solidFill>
        </p:spPr>
        <p:txBody>
          <a:bodyPr anchorCtr="0" anchor="t" bIns="91425" lIns="182875" spcFirstLastPara="1" rIns="91425" wrap="square" tIns="91425">
            <a:noAutofit/>
          </a:bodyPr>
          <a:lstStyle>
            <a:lvl1pPr indent="-355600" lvl="0" marL="457200" rtl="0">
              <a:spcBef>
                <a:spcPts val="0"/>
              </a:spcBef>
              <a:spcAft>
                <a:spcPts val="0"/>
              </a:spcAft>
              <a:buSzPts val="2000"/>
              <a:buChar char="●"/>
              <a:defRPr>
                <a:solidFill>
                  <a:schemeClr val="lt1"/>
                </a:solidFill>
              </a:defRPr>
            </a:lvl1pPr>
            <a:lvl2pPr indent="-355600" lvl="1" marL="914400" rtl="0">
              <a:spcBef>
                <a:spcPts val="400"/>
              </a:spcBef>
              <a:spcAft>
                <a:spcPts val="0"/>
              </a:spcAft>
              <a:buSzPts val="2000"/>
              <a:buChar char="○"/>
              <a:defRPr>
                <a:solidFill>
                  <a:schemeClr val="lt1"/>
                </a:solidFill>
              </a:defRPr>
            </a:lvl2pPr>
            <a:lvl3pPr indent="-355600" lvl="2" marL="1371600" rtl="0">
              <a:spcBef>
                <a:spcPts val="400"/>
              </a:spcBef>
              <a:spcAft>
                <a:spcPts val="0"/>
              </a:spcAft>
              <a:buSzPts val="2000"/>
              <a:buChar char="■"/>
              <a:defRPr>
                <a:solidFill>
                  <a:schemeClr val="lt1"/>
                </a:solidFill>
              </a:defRPr>
            </a:lvl3pPr>
            <a:lvl4pPr indent="-355600" lvl="3" marL="1828800" rtl="0">
              <a:spcBef>
                <a:spcPts val="400"/>
              </a:spcBef>
              <a:spcAft>
                <a:spcPts val="0"/>
              </a:spcAft>
              <a:buSzPts val="2000"/>
              <a:buChar char="●"/>
              <a:defRPr>
                <a:solidFill>
                  <a:schemeClr val="lt1"/>
                </a:solidFill>
              </a:defRPr>
            </a:lvl4pPr>
            <a:lvl5pPr indent="-355600" lvl="4" marL="2286000" rtl="0">
              <a:spcBef>
                <a:spcPts val="400"/>
              </a:spcBef>
              <a:spcAft>
                <a:spcPts val="0"/>
              </a:spcAft>
              <a:buSzPts val="2000"/>
              <a:buChar char="○"/>
              <a:defRPr>
                <a:solidFill>
                  <a:schemeClr val="lt1"/>
                </a:solidFill>
              </a:defRPr>
            </a:lvl5pPr>
            <a:lvl6pPr indent="-355600" lvl="5" marL="2743200" rtl="0">
              <a:spcBef>
                <a:spcPts val="400"/>
              </a:spcBef>
              <a:spcAft>
                <a:spcPts val="0"/>
              </a:spcAft>
              <a:buSzPts val="2000"/>
              <a:buChar char="■"/>
              <a:defRPr>
                <a:solidFill>
                  <a:schemeClr val="lt1"/>
                </a:solidFill>
              </a:defRPr>
            </a:lvl6pPr>
            <a:lvl7pPr indent="-355600" lvl="6" marL="3200400" rtl="0">
              <a:spcBef>
                <a:spcPts val="400"/>
              </a:spcBef>
              <a:spcAft>
                <a:spcPts val="0"/>
              </a:spcAft>
              <a:buSzPts val="2000"/>
              <a:buChar char="●"/>
              <a:defRPr>
                <a:solidFill>
                  <a:schemeClr val="lt1"/>
                </a:solidFill>
              </a:defRPr>
            </a:lvl7pPr>
            <a:lvl8pPr indent="-355600" lvl="7" marL="3657600" rtl="0">
              <a:spcBef>
                <a:spcPts val="400"/>
              </a:spcBef>
              <a:spcAft>
                <a:spcPts val="0"/>
              </a:spcAft>
              <a:buSzPts val="2000"/>
              <a:buChar char="○"/>
              <a:defRPr>
                <a:solidFill>
                  <a:schemeClr val="lt1"/>
                </a:solidFill>
              </a:defRPr>
            </a:lvl8pPr>
            <a:lvl9pPr indent="-355600" lvl="8" marL="4114800" rtl="0">
              <a:spcBef>
                <a:spcPts val="400"/>
              </a:spcBef>
              <a:spcAft>
                <a:spcPts val="400"/>
              </a:spcAft>
              <a:buSzPts val="2000"/>
              <a:buChar char="■"/>
              <a:defRPr>
                <a:solidFill>
                  <a:schemeClr val="lt1"/>
                </a:solidFill>
              </a:defRPr>
            </a:lvl9pPr>
          </a:lstStyle>
          <a:p/>
        </p:txBody>
      </p:sp>
      <p:sp>
        <p:nvSpPr>
          <p:cNvPr id="2068" name="Google Shape;2068;p41"/>
          <p:cNvSpPr txBox="1"/>
          <p:nvPr>
            <p:ph idx="3" type="body"/>
          </p:nvPr>
        </p:nvSpPr>
        <p:spPr>
          <a:xfrm>
            <a:off x="424100" y="882800"/>
            <a:ext cx="2816700" cy="4041000"/>
          </a:xfrm>
          <a:prstGeom prst="rect">
            <a:avLst/>
          </a:prstGeom>
          <a:solidFill>
            <a:schemeClr val="dk1"/>
          </a:solidFill>
        </p:spPr>
        <p:txBody>
          <a:bodyPr anchorCtr="0" anchor="t" bIns="91425" lIns="182875" spcFirstLastPara="1" rIns="91425" wrap="square" tIns="91425">
            <a:noAutofit/>
          </a:bodyPr>
          <a:lstStyle>
            <a:lvl1pPr indent="-355600" lvl="0" marL="457200" rtl="0">
              <a:spcBef>
                <a:spcPts val="0"/>
              </a:spcBef>
              <a:spcAft>
                <a:spcPts val="0"/>
              </a:spcAft>
              <a:buSzPts val="2000"/>
              <a:buChar char="●"/>
              <a:defRPr>
                <a:solidFill>
                  <a:schemeClr val="lt1"/>
                </a:solidFill>
              </a:defRPr>
            </a:lvl1pPr>
            <a:lvl2pPr indent="-355600" lvl="1" marL="914400" rtl="0">
              <a:spcBef>
                <a:spcPts val="400"/>
              </a:spcBef>
              <a:spcAft>
                <a:spcPts val="0"/>
              </a:spcAft>
              <a:buSzPts val="2000"/>
              <a:buChar char="○"/>
              <a:defRPr>
                <a:solidFill>
                  <a:schemeClr val="lt1"/>
                </a:solidFill>
              </a:defRPr>
            </a:lvl2pPr>
            <a:lvl3pPr indent="-355600" lvl="2" marL="1371600" rtl="0">
              <a:spcBef>
                <a:spcPts val="400"/>
              </a:spcBef>
              <a:spcAft>
                <a:spcPts val="0"/>
              </a:spcAft>
              <a:buSzPts val="2000"/>
              <a:buChar char="■"/>
              <a:defRPr>
                <a:solidFill>
                  <a:schemeClr val="lt1"/>
                </a:solidFill>
              </a:defRPr>
            </a:lvl3pPr>
            <a:lvl4pPr indent="-355600" lvl="3" marL="1828800" rtl="0">
              <a:spcBef>
                <a:spcPts val="400"/>
              </a:spcBef>
              <a:spcAft>
                <a:spcPts val="0"/>
              </a:spcAft>
              <a:buSzPts val="2000"/>
              <a:buChar char="●"/>
              <a:defRPr>
                <a:solidFill>
                  <a:schemeClr val="lt1"/>
                </a:solidFill>
              </a:defRPr>
            </a:lvl4pPr>
            <a:lvl5pPr indent="-355600" lvl="4" marL="2286000" rtl="0">
              <a:spcBef>
                <a:spcPts val="400"/>
              </a:spcBef>
              <a:spcAft>
                <a:spcPts val="0"/>
              </a:spcAft>
              <a:buSzPts val="2000"/>
              <a:buChar char="○"/>
              <a:defRPr>
                <a:solidFill>
                  <a:schemeClr val="lt1"/>
                </a:solidFill>
              </a:defRPr>
            </a:lvl5pPr>
            <a:lvl6pPr indent="-355600" lvl="5" marL="2743200" rtl="0">
              <a:spcBef>
                <a:spcPts val="400"/>
              </a:spcBef>
              <a:spcAft>
                <a:spcPts val="0"/>
              </a:spcAft>
              <a:buSzPts val="2000"/>
              <a:buChar char="■"/>
              <a:defRPr>
                <a:solidFill>
                  <a:schemeClr val="lt1"/>
                </a:solidFill>
              </a:defRPr>
            </a:lvl6pPr>
            <a:lvl7pPr indent="-355600" lvl="6" marL="3200400" rtl="0">
              <a:spcBef>
                <a:spcPts val="400"/>
              </a:spcBef>
              <a:spcAft>
                <a:spcPts val="0"/>
              </a:spcAft>
              <a:buSzPts val="2000"/>
              <a:buChar char="●"/>
              <a:defRPr>
                <a:solidFill>
                  <a:schemeClr val="lt1"/>
                </a:solidFill>
              </a:defRPr>
            </a:lvl7pPr>
            <a:lvl8pPr indent="-355600" lvl="7" marL="3657600" rtl="0">
              <a:spcBef>
                <a:spcPts val="400"/>
              </a:spcBef>
              <a:spcAft>
                <a:spcPts val="0"/>
              </a:spcAft>
              <a:buSzPts val="2000"/>
              <a:buChar char="○"/>
              <a:defRPr>
                <a:solidFill>
                  <a:schemeClr val="lt1"/>
                </a:solidFill>
              </a:defRPr>
            </a:lvl8pPr>
            <a:lvl9pPr indent="-355600" lvl="8" marL="4114800" rtl="0">
              <a:spcBef>
                <a:spcPts val="400"/>
              </a:spcBef>
              <a:spcAft>
                <a:spcPts val="400"/>
              </a:spcAft>
              <a:buSzPts val="2000"/>
              <a:buChar char="■"/>
              <a:defRPr>
                <a:solidFill>
                  <a:schemeClr val="lt1"/>
                </a:solidFill>
              </a:defRPr>
            </a:lvl9pPr>
          </a:lstStyle>
          <a:p/>
        </p:txBody>
      </p:sp>
      <p:sp>
        <p:nvSpPr>
          <p:cNvPr id="2069" name="Google Shape;2069;p41"/>
          <p:cNvSpPr txBox="1"/>
          <p:nvPr>
            <p:ph type="title"/>
          </p:nvPr>
        </p:nvSpPr>
        <p:spPr>
          <a:xfrm>
            <a:off x="424100" y="310100"/>
            <a:ext cx="8295000" cy="5727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070" name="Google Shape;2070;p41"/>
          <p:cNvSpPr/>
          <p:nvPr/>
        </p:nvSpPr>
        <p:spPr>
          <a:xfrm>
            <a:off x="2243500" y="-3263275"/>
            <a:ext cx="99486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1"/>
          <p:cNvSpPr/>
          <p:nvPr/>
        </p:nvSpPr>
        <p:spPr>
          <a:xfrm>
            <a:off x="9144000" y="-1294225"/>
            <a:ext cx="9948600" cy="71739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1"/>
          <p:cNvSpPr/>
          <p:nvPr/>
        </p:nvSpPr>
        <p:spPr>
          <a:xfrm>
            <a:off x="-5113275" y="5143500"/>
            <a:ext cx="9948600" cy="32634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1"/>
          <p:cNvSpPr/>
          <p:nvPr/>
        </p:nvSpPr>
        <p:spPr>
          <a:xfrm>
            <a:off x="-5113275" y="-815825"/>
            <a:ext cx="5113200" cy="6277500"/>
          </a:xfrm>
          <a:prstGeom prst="rect">
            <a:avLst/>
          </a:pr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with subtitle, 4 column — white">
  <p:cSld name="CUSTOM_22_1_1_1_1_1_1_1_1">
    <p:spTree>
      <p:nvGrpSpPr>
        <p:cNvPr id="2074" name="Shape 2074"/>
        <p:cNvGrpSpPr/>
        <p:nvPr/>
      </p:nvGrpSpPr>
      <p:grpSpPr>
        <a:xfrm>
          <a:off x="0" y="0"/>
          <a:ext cx="0" cy="0"/>
          <a:chOff x="0" y="0"/>
          <a:chExt cx="0" cy="0"/>
        </a:xfrm>
      </p:grpSpPr>
      <p:sp>
        <p:nvSpPr>
          <p:cNvPr id="2075" name="Google Shape;2075;p42"/>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076" name="Google Shape;2076;p42"/>
          <p:cNvSpPr txBox="1"/>
          <p:nvPr>
            <p:ph idx="1" type="subTitle"/>
          </p:nvPr>
        </p:nvSpPr>
        <p:spPr>
          <a:xfrm>
            <a:off x="424450" y="756623"/>
            <a:ext cx="8384700" cy="228600"/>
          </a:xfrm>
          <a:prstGeom prst="rect">
            <a:avLst/>
          </a:prstGeom>
        </p:spPr>
        <p:txBody>
          <a:bodyPr anchorCtr="0" anchor="t" bIns="0" lIns="0" spcFirstLastPara="1" rIns="0" wrap="square" tIns="0">
            <a:spAutoFit/>
          </a:bodyPr>
          <a:lstStyle>
            <a:lvl1pPr lvl="0" rtl="0">
              <a:spcBef>
                <a:spcPts val="0"/>
              </a:spcBef>
              <a:spcAft>
                <a:spcPts val="0"/>
              </a:spcAft>
              <a:buClr>
                <a:schemeClr val="lt1"/>
              </a:buClr>
              <a:buSzPts val="1600"/>
              <a:buNone/>
              <a:defRPr b="1" sz="1600">
                <a:solidFill>
                  <a:schemeClr val="lt1"/>
                </a:solidFill>
                <a:highlight>
                  <a:schemeClr val="dk1"/>
                </a:highlight>
              </a:defRPr>
            </a:lvl1pPr>
            <a:lvl2pPr lvl="1" rtl="0">
              <a:spcBef>
                <a:spcPts val="800"/>
              </a:spcBef>
              <a:spcAft>
                <a:spcPts val="0"/>
              </a:spcAft>
              <a:buSzPts val="2000"/>
              <a:buNone/>
              <a:defRPr/>
            </a:lvl2pPr>
            <a:lvl3pPr lvl="2" rtl="0">
              <a:spcBef>
                <a:spcPts val="800"/>
              </a:spcBef>
              <a:spcAft>
                <a:spcPts val="0"/>
              </a:spcAft>
              <a:buSzPts val="2000"/>
              <a:buNone/>
              <a:defRPr/>
            </a:lvl3pPr>
            <a:lvl4pPr lvl="3" rtl="0">
              <a:spcBef>
                <a:spcPts val="800"/>
              </a:spcBef>
              <a:spcAft>
                <a:spcPts val="0"/>
              </a:spcAft>
              <a:buSzPts val="2000"/>
              <a:buNone/>
              <a:defRPr/>
            </a:lvl4pPr>
            <a:lvl5pPr lvl="4" rtl="0">
              <a:spcBef>
                <a:spcPts val="800"/>
              </a:spcBef>
              <a:spcAft>
                <a:spcPts val="0"/>
              </a:spcAft>
              <a:buSzPts val="2000"/>
              <a:buNone/>
              <a:defRPr/>
            </a:lvl5pPr>
            <a:lvl6pPr lvl="5" rtl="0">
              <a:spcBef>
                <a:spcPts val="800"/>
              </a:spcBef>
              <a:spcAft>
                <a:spcPts val="0"/>
              </a:spcAft>
              <a:buSzPts val="2000"/>
              <a:buNone/>
              <a:defRPr/>
            </a:lvl6pPr>
            <a:lvl7pPr lvl="6" rtl="0">
              <a:spcBef>
                <a:spcPts val="800"/>
              </a:spcBef>
              <a:spcAft>
                <a:spcPts val="0"/>
              </a:spcAft>
              <a:buSzPts val="2000"/>
              <a:buNone/>
              <a:defRPr/>
            </a:lvl7pPr>
            <a:lvl8pPr lvl="7" rtl="0">
              <a:spcBef>
                <a:spcPts val="800"/>
              </a:spcBef>
              <a:spcAft>
                <a:spcPts val="0"/>
              </a:spcAft>
              <a:buSzPts val="2000"/>
              <a:buNone/>
              <a:defRPr/>
            </a:lvl8pPr>
            <a:lvl9pPr lvl="8" rtl="0">
              <a:spcBef>
                <a:spcPts val="800"/>
              </a:spcBef>
              <a:spcAft>
                <a:spcPts val="800"/>
              </a:spcAft>
              <a:buSzPts val="2000"/>
              <a:buNone/>
              <a:defRPr/>
            </a:lvl9pPr>
          </a:lstStyle>
          <a:p/>
        </p:txBody>
      </p:sp>
      <p:sp>
        <p:nvSpPr>
          <p:cNvPr id="2077" name="Google Shape;2077;p42"/>
          <p:cNvSpPr txBox="1"/>
          <p:nvPr>
            <p:ph idx="2" type="body"/>
          </p:nvPr>
        </p:nvSpPr>
        <p:spPr>
          <a:xfrm>
            <a:off x="420625" y="1152475"/>
            <a:ext cx="1993500" cy="3675600"/>
          </a:xfrm>
          <a:prstGeom prst="rect">
            <a:avLst/>
          </a:prstGeom>
        </p:spPr>
        <p:txBody>
          <a:bodyPr anchorCtr="0" anchor="t" bIns="0" lIns="0"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
        <p:nvSpPr>
          <p:cNvPr id="2078" name="Google Shape;2078;p42"/>
          <p:cNvSpPr txBox="1"/>
          <p:nvPr>
            <p:ph idx="3" type="body"/>
          </p:nvPr>
        </p:nvSpPr>
        <p:spPr>
          <a:xfrm>
            <a:off x="2498575" y="1152475"/>
            <a:ext cx="2032500" cy="3675600"/>
          </a:xfrm>
          <a:prstGeom prst="rect">
            <a:avLst/>
          </a:prstGeom>
        </p:spPr>
        <p:txBody>
          <a:bodyPr anchorCtr="0" anchor="t" bIns="0" lIns="182875"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
        <p:nvSpPr>
          <p:cNvPr id="2079" name="Google Shape;2079;p42"/>
          <p:cNvSpPr txBox="1"/>
          <p:nvPr>
            <p:ph idx="4" type="body"/>
          </p:nvPr>
        </p:nvSpPr>
        <p:spPr>
          <a:xfrm>
            <a:off x="4692750" y="1152475"/>
            <a:ext cx="1993500" cy="3675600"/>
          </a:xfrm>
          <a:prstGeom prst="rect">
            <a:avLst/>
          </a:prstGeom>
        </p:spPr>
        <p:txBody>
          <a:bodyPr anchorCtr="0" anchor="t" bIns="0" lIns="182875"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
        <p:nvSpPr>
          <p:cNvPr id="2080" name="Google Shape;2080;p42"/>
          <p:cNvSpPr txBox="1"/>
          <p:nvPr>
            <p:ph idx="5" type="body"/>
          </p:nvPr>
        </p:nvSpPr>
        <p:spPr>
          <a:xfrm>
            <a:off x="6770690" y="1152475"/>
            <a:ext cx="2073300" cy="3675600"/>
          </a:xfrm>
          <a:prstGeom prst="rect">
            <a:avLst/>
          </a:prstGeom>
        </p:spPr>
        <p:txBody>
          <a:bodyPr anchorCtr="0" anchor="t" bIns="0" lIns="182875"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4 column with dividers — white">
  <p:cSld name="CUSTOM_23_1_1_1_1_1_1_1_1">
    <p:spTree>
      <p:nvGrpSpPr>
        <p:cNvPr id="2081" name="Shape 2081"/>
        <p:cNvGrpSpPr/>
        <p:nvPr/>
      </p:nvGrpSpPr>
      <p:grpSpPr>
        <a:xfrm>
          <a:off x="0" y="0"/>
          <a:ext cx="0" cy="0"/>
          <a:chOff x="0" y="0"/>
          <a:chExt cx="0" cy="0"/>
        </a:xfrm>
      </p:grpSpPr>
      <p:sp>
        <p:nvSpPr>
          <p:cNvPr id="2082" name="Google Shape;2082;p43"/>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083" name="Google Shape;2083;p43"/>
          <p:cNvSpPr txBox="1"/>
          <p:nvPr>
            <p:ph idx="1" type="body"/>
          </p:nvPr>
        </p:nvSpPr>
        <p:spPr>
          <a:xfrm>
            <a:off x="420625" y="994550"/>
            <a:ext cx="1993500" cy="3833400"/>
          </a:xfrm>
          <a:prstGeom prst="rect">
            <a:avLst/>
          </a:prstGeom>
        </p:spPr>
        <p:txBody>
          <a:bodyPr anchorCtr="0" anchor="t" bIns="0" lIns="0"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
        <p:nvSpPr>
          <p:cNvPr id="2084" name="Google Shape;2084;p43"/>
          <p:cNvSpPr txBox="1"/>
          <p:nvPr>
            <p:ph idx="2" type="body"/>
          </p:nvPr>
        </p:nvSpPr>
        <p:spPr>
          <a:xfrm>
            <a:off x="2498577" y="994550"/>
            <a:ext cx="2032500" cy="3833400"/>
          </a:xfrm>
          <a:prstGeom prst="rect">
            <a:avLst/>
          </a:prstGeom>
        </p:spPr>
        <p:txBody>
          <a:bodyPr anchorCtr="0" anchor="t" bIns="0" lIns="182875"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cxnSp>
        <p:nvCxnSpPr>
          <p:cNvPr id="2085" name="Google Shape;2085;p43"/>
          <p:cNvCxnSpPr/>
          <p:nvPr/>
        </p:nvCxnSpPr>
        <p:spPr>
          <a:xfrm>
            <a:off x="2478218" y="1245696"/>
            <a:ext cx="0" cy="3300900"/>
          </a:xfrm>
          <a:prstGeom prst="straightConnector1">
            <a:avLst/>
          </a:prstGeom>
          <a:noFill/>
          <a:ln cap="flat" cmpd="sng" w="38100">
            <a:solidFill>
              <a:schemeClr val="accent1"/>
            </a:solidFill>
            <a:prstDash val="solid"/>
            <a:round/>
            <a:headEnd len="med" w="med" type="none"/>
            <a:tailEnd len="med" w="med" type="none"/>
          </a:ln>
        </p:spPr>
      </p:cxnSp>
      <p:cxnSp>
        <p:nvCxnSpPr>
          <p:cNvPr id="2086" name="Google Shape;2086;p43"/>
          <p:cNvCxnSpPr/>
          <p:nvPr/>
        </p:nvCxnSpPr>
        <p:spPr>
          <a:xfrm>
            <a:off x="4621048" y="1245696"/>
            <a:ext cx="0" cy="3300900"/>
          </a:xfrm>
          <a:prstGeom prst="straightConnector1">
            <a:avLst/>
          </a:prstGeom>
          <a:noFill/>
          <a:ln cap="flat" cmpd="sng" w="38100">
            <a:solidFill>
              <a:schemeClr val="accent1"/>
            </a:solidFill>
            <a:prstDash val="solid"/>
            <a:round/>
            <a:headEnd len="med" w="med" type="none"/>
            <a:tailEnd len="med" w="med" type="none"/>
          </a:ln>
        </p:spPr>
      </p:cxnSp>
      <p:sp>
        <p:nvSpPr>
          <p:cNvPr id="2087" name="Google Shape;2087;p43"/>
          <p:cNvSpPr txBox="1"/>
          <p:nvPr>
            <p:ph idx="3" type="body"/>
          </p:nvPr>
        </p:nvSpPr>
        <p:spPr>
          <a:xfrm>
            <a:off x="4692755" y="994550"/>
            <a:ext cx="1993500" cy="3833400"/>
          </a:xfrm>
          <a:prstGeom prst="rect">
            <a:avLst/>
          </a:prstGeom>
        </p:spPr>
        <p:txBody>
          <a:bodyPr anchorCtr="0" anchor="t" bIns="0" lIns="182875"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
        <p:nvSpPr>
          <p:cNvPr id="2088" name="Google Shape;2088;p43"/>
          <p:cNvSpPr txBox="1"/>
          <p:nvPr>
            <p:ph idx="4" type="body"/>
          </p:nvPr>
        </p:nvSpPr>
        <p:spPr>
          <a:xfrm>
            <a:off x="6770698" y="994550"/>
            <a:ext cx="2073300" cy="3833400"/>
          </a:xfrm>
          <a:prstGeom prst="rect">
            <a:avLst/>
          </a:prstGeom>
        </p:spPr>
        <p:txBody>
          <a:bodyPr anchorCtr="0" anchor="t" bIns="0" lIns="182875"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cxnSp>
        <p:nvCxnSpPr>
          <p:cNvPr id="2089" name="Google Shape;2089;p43"/>
          <p:cNvCxnSpPr/>
          <p:nvPr/>
        </p:nvCxnSpPr>
        <p:spPr>
          <a:xfrm>
            <a:off x="6750348" y="1245696"/>
            <a:ext cx="0" cy="3300900"/>
          </a:xfrm>
          <a:prstGeom prst="straightConnector1">
            <a:avLst/>
          </a:prstGeom>
          <a:noFill/>
          <a:ln cap="flat" cmpd="sng" w="38100">
            <a:solidFill>
              <a:schemeClr val="accent1"/>
            </a:solidFill>
            <a:prstDash val="solid"/>
            <a:round/>
            <a:headEnd len="med" w="med" type="none"/>
            <a:tailEnd len="med" w="med" type="none"/>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and text, 2x2 with dividers — white">
  <p:cSld name="CUSTOM_23_1_1_1_1_1_1_2_2">
    <p:spTree>
      <p:nvGrpSpPr>
        <p:cNvPr id="2090" name="Shape 2090"/>
        <p:cNvGrpSpPr/>
        <p:nvPr/>
      </p:nvGrpSpPr>
      <p:grpSpPr>
        <a:xfrm>
          <a:off x="0" y="0"/>
          <a:ext cx="0" cy="0"/>
          <a:chOff x="0" y="0"/>
          <a:chExt cx="0" cy="0"/>
        </a:xfrm>
      </p:grpSpPr>
      <p:sp>
        <p:nvSpPr>
          <p:cNvPr id="2091" name="Google Shape;2091;p44"/>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092" name="Google Shape;2092;p44"/>
          <p:cNvSpPr txBox="1"/>
          <p:nvPr>
            <p:ph idx="1" type="body"/>
          </p:nvPr>
        </p:nvSpPr>
        <p:spPr>
          <a:xfrm>
            <a:off x="420625" y="994550"/>
            <a:ext cx="4105500" cy="1806600"/>
          </a:xfrm>
          <a:prstGeom prst="rect">
            <a:avLst/>
          </a:prstGeom>
        </p:spPr>
        <p:txBody>
          <a:bodyPr anchorCtr="0" anchor="t" bIns="0" lIns="0"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
        <p:nvSpPr>
          <p:cNvPr id="2093" name="Google Shape;2093;p44"/>
          <p:cNvSpPr txBox="1"/>
          <p:nvPr>
            <p:ph idx="2" type="body"/>
          </p:nvPr>
        </p:nvSpPr>
        <p:spPr>
          <a:xfrm>
            <a:off x="4617725" y="994550"/>
            <a:ext cx="4188000" cy="1806600"/>
          </a:xfrm>
          <a:prstGeom prst="rect">
            <a:avLst/>
          </a:prstGeom>
        </p:spPr>
        <p:txBody>
          <a:bodyPr anchorCtr="0" anchor="t" bIns="0" lIns="182875"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cxnSp>
        <p:nvCxnSpPr>
          <p:cNvPr id="2094" name="Google Shape;2094;p44"/>
          <p:cNvCxnSpPr/>
          <p:nvPr/>
        </p:nvCxnSpPr>
        <p:spPr>
          <a:xfrm>
            <a:off x="4576623" y="1112895"/>
            <a:ext cx="0" cy="1555800"/>
          </a:xfrm>
          <a:prstGeom prst="straightConnector1">
            <a:avLst/>
          </a:prstGeom>
          <a:noFill/>
          <a:ln cap="flat" cmpd="sng" w="38100">
            <a:solidFill>
              <a:schemeClr val="accent1"/>
            </a:solidFill>
            <a:prstDash val="solid"/>
            <a:round/>
            <a:headEnd len="med" w="med" type="none"/>
            <a:tailEnd len="med" w="med" type="none"/>
          </a:ln>
        </p:spPr>
      </p:cxnSp>
      <p:sp>
        <p:nvSpPr>
          <p:cNvPr id="2095" name="Google Shape;2095;p44"/>
          <p:cNvSpPr txBox="1"/>
          <p:nvPr>
            <p:ph idx="3" type="body"/>
          </p:nvPr>
        </p:nvSpPr>
        <p:spPr>
          <a:xfrm>
            <a:off x="420625" y="3021326"/>
            <a:ext cx="4105500" cy="1806600"/>
          </a:xfrm>
          <a:prstGeom prst="rect">
            <a:avLst/>
          </a:prstGeom>
        </p:spPr>
        <p:txBody>
          <a:bodyPr anchorCtr="0" anchor="t" bIns="0" lIns="0" spcFirstLastPara="1" rIns="91425"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sp>
        <p:nvSpPr>
          <p:cNvPr id="2096" name="Google Shape;2096;p44"/>
          <p:cNvSpPr txBox="1"/>
          <p:nvPr>
            <p:ph idx="4" type="body"/>
          </p:nvPr>
        </p:nvSpPr>
        <p:spPr>
          <a:xfrm>
            <a:off x="4617725" y="3021326"/>
            <a:ext cx="4188000" cy="1806600"/>
          </a:xfrm>
          <a:prstGeom prst="rect">
            <a:avLst/>
          </a:prstGeom>
        </p:spPr>
        <p:txBody>
          <a:bodyPr anchorCtr="0" anchor="t" bIns="0" lIns="182875"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400"/>
              </a:spcBef>
              <a:spcAft>
                <a:spcPts val="0"/>
              </a:spcAft>
              <a:buSzPts val="1600"/>
              <a:buChar char="○"/>
              <a:defRPr sz="1600"/>
            </a:lvl2pPr>
            <a:lvl3pPr indent="-330200" lvl="2" marL="1371600" rtl="0">
              <a:spcBef>
                <a:spcPts val="400"/>
              </a:spcBef>
              <a:spcAft>
                <a:spcPts val="0"/>
              </a:spcAft>
              <a:buSzPts val="1600"/>
              <a:buChar char="■"/>
              <a:defRPr sz="1600"/>
            </a:lvl3pPr>
            <a:lvl4pPr indent="-330200" lvl="3" marL="1828800" rtl="0">
              <a:spcBef>
                <a:spcPts val="400"/>
              </a:spcBef>
              <a:spcAft>
                <a:spcPts val="0"/>
              </a:spcAft>
              <a:buSzPts val="1600"/>
              <a:buChar char="●"/>
              <a:defRPr sz="1600"/>
            </a:lvl4pPr>
            <a:lvl5pPr indent="-330200" lvl="4" marL="2286000" rtl="0">
              <a:spcBef>
                <a:spcPts val="400"/>
              </a:spcBef>
              <a:spcAft>
                <a:spcPts val="0"/>
              </a:spcAft>
              <a:buSzPts val="1600"/>
              <a:buChar char="○"/>
              <a:defRPr sz="1600"/>
            </a:lvl5pPr>
            <a:lvl6pPr indent="-330200" lvl="5" marL="2743200" rtl="0">
              <a:spcBef>
                <a:spcPts val="400"/>
              </a:spcBef>
              <a:spcAft>
                <a:spcPts val="0"/>
              </a:spcAft>
              <a:buSzPts val="1600"/>
              <a:buChar char="■"/>
              <a:defRPr sz="1600"/>
            </a:lvl6pPr>
            <a:lvl7pPr indent="-330200" lvl="6" marL="3200400" rtl="0">
              <a:spcBef>
                <a:spcPts val="400"/>
              </a:spcBef>
              <a:spcAft>
                <a:spcPts val="0"/>
              </a:spcAft>
              <a:buSzPts val="1600"/>
              <a:buChar char="●"/>
              <a:defRPr sz="1600"/>
            </a:lvl7pPr>
            <a:lvl8pPr indent="-330200" lvl="7" marL="3657600" rtl="0">
              <a:spcBef>
                <a:spcPts val="400"/>
              </a:spcBef>
              <a:spcAft>
                <a:spcPts val="0"/>
              </a:spcAft>
              <a:buSzPts val="1600"/>
              <a:buChar char="○"/>
              <a:defRPr sz="1600"/>
            </a:lvl8pPr>
            <a:lvl9pPr indent="-330200" lvl="8" marL="4114800" rtl="0">
              <a:spcBef>
                <a:spcPts val="400"/>
              </a:spcBef>
              <a:spcAft>
                <a:spcPts val="400"/>
              </a:spcAft>
              <a:buSzPts val="1600"/>
              <a:buChar char="■"/>
              <a:defRPr sz="1600"/>
            </a:lvl9pPr>
          </a:lstStyle>
          <a:p/>
        </p:txBody>
      </p:sp>
      <p:cxnSp>
        <p:nvCxnSpPr>
          <p:cNvPr id="2097" name="Google Shape;2097;p44"/>
          <p:cNvCxnSpPr/>
          <p:nvPr/>
        </p:nvCxnSpPr>
        <p:spPr>
          <a:xfrm>
            <a:off x="4576623" y="3139672"/>
            <a:ext cx="0" cy="1555800"/>
          </a:xfrm>
          <a:prstGeom prst="straightConnector1">
            <a:avLst/>
          </a:prstGeom>
          <a:noFill/>
          <a:ln cap="flat" cmpd="sng" w="38100">
            <a:solidFill>
              <a:schemeClr val="accent1"/>
            </a:solidFill>
            <a:prstDash val="solid"/>
            <a:round/>
            <a:headEnd len="med" w="med" type="none"/>
            <a:tailEnd len="med" w="med"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and image layout options divider &gt;&gt;&gt; choose from following templates →">
  <p:cSld name="CUSTOM_22_1_1_1_1_1_1_2_1">
    <p:bg>
      <p:bgPr>
        <a:solidFill>
          <a:schemeClr val="lt2"/>
        </a:solidFill>
      </p:bgPr>
    </p:bg>
    <p:spTree>
      <p:nvGrpSpPr>
        <p:cNvPr id="2098" name="Shape 2098"/>
        <p:cNvGrpSpPr/>
        <p:nvPr/>
      </p:nvGrpSpPr>
      <p:grpSpPr>
        <a:xfrm>
          <a:off x="0" y="0"/>
          <a:ext cx="0" cy="0"/>
          <a:chOff x="0" y="0"/>
          <a:chExt cx="0" cy="0"/>
        </a:xfrm>
      </p:grpSpPr>
      <p:sp>
        <p:nvSpPr>
          <p:cNvPr id="2099" name="Google Shape;2099;p45"/>
          <p:cNvSpPr txBox="1"/>
          <p:nvPr/>
        </p:nvSpPr>
        <p:spPr>
          <a:xfrm>
            <a:off x="2411725" y="1065053"/>
            <a:ext cx="6288300" cy="29922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b="1" lang="en" sz="7200">
                <a:solidFill>
                  <a:srgbClr val="FFFFFF"/>
                </a:solidFill>
                <a:highlight>
                  <a:schemeClr val="dk1"/>
                </a:highlight>
              </a:rPr>
              <a:t>Title, text</a:t>
            </a:r>
            <a:r>
              <a:rPr b="1" lang="en" sz="7200">
                <a:solidFill>
                  <a:srgbClr val="FFFFFF"/>
                </a:solidFill>
                <a:highlight>
                  <a:schemeClr val="dk1"/>
                </a:highlight>
              </a:rPr>
              <a:t> and </a:t>
            </a:r>
            <a:r>
              <a:rPr b="1" lang="en" sz="7200">
                <a:solidFill>
                  <a:srgbClr val="FFFFFF"/>
                </a:solidFill>
                <a:highlight>
                  <a:schemeClr val="dk1"/>
                </a:highlight>
              </a:rPr>
              <a:t>image layout options</a:t>
            </a:r>
            <a:endParaRPr b="1" sz="7200">
              <a:solidFill>
                <a:srgbClr val="FFFFFF"/>
              </a:solidFill>
              <a:highlight>
                <a:schemeClr val="dk1"/>
              </a:highlight>
            </a:endParaRPr>
          </a:p>
        </p:txBody>
      </p:sp>
      <p:sp>
        <p:nvSpPr>
          <p:cNvPr id="2100" name="Google Shape;2100;p45"/>
          <p:cNvSpPr/>
          <p:nvPr/>
        </p:nvSpPr>
        <p:spPr>
          <a:xfrm>
            <a:off x="0" y="0"/>
            <a:ext cx="2168400" cy="5143500"/>
          </a:xfrm>
          <a:prstGeom prst="rightArrowCallout">
            <a:avLst>
              <a:gd fmla="val 25000" name="adj1"/>
              <a:gd fmla="val 25000" name="adj2"/>
              <a:gd fmla="val 25000" name="adj3"/>
              <a:gd fmla="val 64977" name="adj4"/>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1 column">
  <p:cSld name="CUSTOM_23_1_1_1_1_1_1_2_1">
    <p:spTree>
      <p:nvGrpSpPr>
        <p:cNvPr id="2101" name="Shape 2101"/>
        <p:cNvGrpSpPr/>
        <p:nvPr/>
      </p:nvGrpSpPr>
      <p:grpSpPr>
        <a:xfrm>
          <a:off x="0" y="0"/>
          <a:ext cx="0" cy="0"/>
          <a:chOff x="0" y="0"/>
          <a:chExt cx="0" cy="0"/>
        </a:xfrm>
      </p:grpSpPr>
      <p:sp>
        <p:nvSpPr>
          <p:cNvPr id="2102" name="Google Shape;2102;p46"/>
          <p:cNvSpPr/>
          <p:nvPr>
            <p:ph idx="2" type="pic"/>
          </p:nvPr>
        </p:nvSpPr>
        <p:spPr>
          <a:xfrm>
            <a:off x="9225" y="-9225"/>
            <a:ext cx="9144000" cy="2429400"/>
          </a:xfrm>
          <a:prstGeom prst="rect">
            <a:avLst/>
          </a:prstGeom>
          <a:noFill/>
          <a:ln>
            <a:noFill/>
          </a:ln>
        </p:spPr>
      </p:sp>
      <p:pic>
        <p:nvPicPr>
          <p:cNvPr descr="ASU_Horiz_RGB_Digital_MaroonGold.png" id="2103" name="Google Shape;2103;p46"/>
          <p:cNvPicPr preferRelativeResize="0"/>
          <p:nvPr/>
        </p:nvPicPr>
        <p:blipFill rotWithShape="1">
          <a:blip r:embed="rId2">
            <a:alphaModFix/>
          </a:blip>
          <a:srcRect b="0" l="0" r="57818" t="0"/>
          <a:stretch/>
        </p:blipFill>
        <p:spPr>
          <a:xfrm>
            <a:off x="7867711" y="4336142"/>
            <a:ext cx="989550" cy="651102"/>
          </a:xfrm>
          <a:prstGeom prst="rect">
            <a:avLst/>
          </a:prstGeom>
          <a:noFill/>
          <a:ln>
            <a:noFill/>
          </a:ln>
        </p:spPr>
      </p:pic>
      <p:sp>
        <p:nvSpPr>
          <p:cNvPr id="2104" name="Google Shape;2104;p46"/>
          <p:cNvSpPr txBox="1"/>
          <p:nvPr>
            <p:ph type="title"/>
          </p:nvPr>
        </p:nvSpPr>
        <p:spPr>
          <a:xfrm>
            <a:off x="1384050" y="1725450"/>
            <a:ext cx="6412800" cy="3102600"/>
          </a:xfrm>
          <a:prstGeom prst="rect">
            <a:avLst/>
          </a:prstGeom>
          <a:solidFill>
            <a:schemeClr val="lt1"/>
          </a:solidFill>
          <a:ln>
            <a:noFill/>
          </a:ln>
        </p:spPr>
        <p:txBody>
          <a:bodyPr anchorCtr="0" anchor="t" bIns="228600" lIns="182875" spcFirstLastPara="1" rIns="228600" wrap="square" tIns="228600">
            <a:noAutofit/>
          </a:bodyPr>
          <a:lstStyle>
            <a:lvl1pPr lvl="0" rtl="0">
              <a:spcBef>
                <a:spcPts val="0"/>
              </a:spcBef>
              <a:spcAft>
                <a:spcPts val="0"/>
              </a:spcAft>
              <a:buSzPts val="2400"/>
              <a:buNone/>
              <a:defRPr sz="2400">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105" name="Google Shape;2105;p46"/>
          <p:cNvSpPr txBox="1"/>
          <p:nvPr>
            <p:ph idx="1" type="body"/>
          </p:nvPr>
        </p:nvSpPr>
        <p:spPr>
          <a:xfrm>
            <a:off x="1572775" y="2482075"/>
            <a:ext cx="5971200" cy="23460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left">
  <p:cSld name="CUSTOM_23_1_1_1_1_2_1_1_1">
    <p:spTree>
      <p:nvGrpSpPr>
        <p:cNvPr id="2106" name="Shape 2106"/>
        <p:cNvGrpSpPr/>
        <p:nvPr/>
      </p:nvGrpSpPr>
      <p:grpSpPr>
        <a:xfrm>
          <a:off x="0" y="0"/>
          <a:ext cx="0" cy="0"/>
          <a:chOff x="0" y="0"/>
          <a:chExt cx="0" cy="0"/>
        </a:xfrm>
      </p:grpSpPr>
      <p:sp>
        <p:nvSpPr>
          <p:cNvPr id="2107" name="Google Shape;2107;p47"/>
          <p:cNvSpPr txBox="1"/>
          <p:nvPr>
            <p:ph type="title"/>
          </p:nvPr>
        </p:nvSpPr>
        <p:spPr>
          <a:xfrm>
            <a:off x="420625" y="320050"/>
            <a:ext cx="4206300" cy="5670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108" name="Google Shape;2108;p47"/>
          <p:cNvSpPr txBox="1"/>
          <p:nvPr>
            <p:ph idx="1" type="body"/>
          </p:nvPr>
        </p:nvSpPr>
        <p:spPr>
          <a:xfrm>
            <a:off x="420900" y="1356375"/>
            <a:ext cx="3776100" cy="34716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2109" name="Google Shape;2109;p47"/>
          <p:cNvSpPr/>
          <p:nvPr>
            <p:ph idx="2" type="pic"/>
          </p:nvPr>
        </p:nvSpPr>
        <p:spPr>
          <a:xfrm>
            <a:off x="5038350" y="0"/>
            <a:ext cx="4105800" cy="5143500"/>
          </a:xfrm>
          <a:prstGeom prst="rect">
            <a:avLst/>
          </a:prstGeom>
          <a:noFill/>
          <a:ln>
            <a:noFill/>
          </a:ln>
        </p:spPr>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right">
  <p:cSld name="CUSTOM_23_1_1_2_1_1_1_1_1">
    <p:spTree>
      <p:nvGrpSpPr>
        <p:cNvPr id="2110" name="Shape 2110"/>
        <p:cNvGrpSpPr/>
        <p:nvPr/>
      </p:nvGrpSpPr>
      <p:grpSpPr>
        <a:xfrm>
          <a:off x="0" y="0"/>
          <a:ext cx="0" cy="0"/>
          <a:chOff x="0" y="0"/>
          <a:chExt cx="0" cy="0"/>
        </a:xfrm>
      </p:grpSpPr>
      <p:sp>
        <p:nvSpPr>
          <p:cNvPr id="2111" name="Google Shape;2111;p48"/>
          <p:cNvSpPr txBox="1"/>
          <p:nvPr>
            <p:ph type="title"/>
          </p:nvPr>
        </p:nvSpPr>
        <p:spPr>
          <a:xfrm>
            <a:off x="5038350" y="320050"/>
            <a:ext cx="3767400" cy="5670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112" name="Google Shape;2112;p48"/>
          <p:cNvSpPr/>
          <p:nvPr>
            <p:ph idx="2" type="pic"/>
          </p:nvPr>
        </p:nvSpPr>
        <p:spPr>
          <a:xfrm>
            <a:off x="0" y="0"/>
            <a:ext cx="4572000" cy="5143500"/>
          </a:xfrm>
          <a:prstGeom prst="rect">
            <a:avLst/>
          </a:prstGeom>
          <a:noFill/>
          <a:ln>
            <a:noFill/>
          </a:ln>
        </p:spPr>
      </p:sp>
      <p:sp>
        <p:nvSpPr>
          <p:cNvPr id="2113" name="Google Shape;2113;p48"/>
          <p:cNvSpPr txBox="1"/>
          <p:nvPr>
            <p:ph idx="1" type="body"/>
          </p:nvPr>
        </p:nvSpPr>
        <p:spPr>
          <a:xfrm>
            <a:off x="5038275" y="1420950"/>
            <a:ext cx="3767400" cy="34071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left — gold">
  <p:cSld name="CUSTOM_22_1_1_1_1_1_1_1_1_1">
    <p:spTree>
      <p:nvGrpSpPr>
        <p:cNvPr id="2114" name="Shape 2114"/>
        <p:cNvGrpSpPr/>
        <p:nvPr/>
      </p:nvGrpSpPr>
      <p:grpSpPr>
        <a:xfrm>
          <a:off x="0" y="0"/>
          <a:ext cx="0" cy="0"/>
          <a:chOff x="0" y="0"/>
          <a:chExt cx="0" cy="0"/>
        </a:xfrm>
      </p:grpSpPr>
      <p:sp>
        <p:nvSpPr>
          <p:cNvPr id="2115" name="Google Shape;2115;p49"/>
          <p:cNvSpPr txBox="1"/>
          <p:nvPr>
            <p:ph type="title"/>
          </p:nvPr>
        </p:nvSpPr>
        <p:spPr>
          <a:xfrm>
            <a:off x="420625" y="320050"/>
            <a:ext cx="3776400" cy="944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116" name="Google Shape;2116;p49"/>
          <p:cNvSpPr/>
          <p:nvPr/>
        </p:nvSpPr>
        <p:spPr>
          <a:xfrm>
            <a:off x="4572000" y="-50"/>
            <a:ext cx="4572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9"/>
          <p:cNvSpPr txBox="1"/>
          <p:nvPr>
            <p:ph idx="1" type="body"/>
          </p:nvPr>
        </p:nvSpPr>
        <p:spPr>
          <a:xfrm>
            <a:off x="420900" y="1356375"/>
            <a:ext cx="3776400" cy="34716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2118" name="Google Shape;2118;p49"/>
          <p:cNvSpPr/>
          <p:nvPr>
            <p:ph idx="2" type="pic"/>
          </p:nvPr>
        </p:nvSpPr>
        <p:spPr>
          <a:xfrm>
            <a:off x="5038350" y="484924"/>
            <a:ext cx="3767100" cy="4160100"/>
          </a:xfrm>
          <a:prstGeom prst="rect">
            <a:avLst/>
          </a:prstGeom>
          <a:noFill/>
          <a:ln>
            <a:noFill/>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right — gold">
  <p:cSld name="CUSTOM_23_1_1_1_1_1_1_1_1_1">
    <p:spTree>
      <p:nvGrpSpPr>
        <p:cNvPr id="2119" name="Shape 2119"/>
        <p:cNvGrpSpPr/>
        <p:nvPr/>
      </p:nvGrpSpPr>
      <p:grpSpPr>
        <a:xfrm>
          <a:off x="0" y="0"/>
          <a:ext cx="0" cy="0"/>
          <a:chOff x="0" y="0"/>
          <a:chExt cx="0" cy="0"/>
        </a:xfrm>
      </p:grpSpPr>
      <p:sp>
        <p:nvSpPr>
          <p:cNvPr id="2120" name="Google Shape;2120;p50"/>
          <p:cNvSpPr txBox="1"/>
          <p:nvPr>
            <p:ph type="title"/>
          </p:nvPr>
        </p:nvSpPr>
        <p:spPr>
          <a:xfrm>
            <a:off x="5038350" y="886975"/>
            <a:ext cx="3776400" cy="6540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121" name="Google Shape;2121;p50"/>
          <p:cNvSpPr/>
          <p:nvPr/>
        </p:nvSpPr>
        <p:spPr>
          <a:xfrm>
            <a:off x="0" y="2350"/>
            <a:ext cx="45264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0"/>
          <p:cNvSpPr txBox="1"/>
          <p:nvPr>
            <p:ph idx="1" type="body"/>
          </p:nvPr>
        </p:nvSpPr>
        <p:spPr>
          <a:xfrm>
            <a:off x="5029250" y="1679325"/>
            <a:ext cx="3776400" cy="3148800"/>
          </a:xfrm>
          <a:prstGeom prst="rect">
            <a:avLst/>
          </a:prstGeom>
        </p:spPr>
        <p:txBody>
          <a:bodyPr anchorCtr="0" anchor="t" bIns="0" lIns="0" spcFirstLastPara="1" rIns="0" wrap="square" tIns="0">
            <a:noAutofit/>
          </a:bodyPr>
          <a:lstStyle>
            <a:lvl1pPr indent="-304800" lvl="0" marL="457200" rtl="0">
              <a:spcBef>
                <a:spcPts val="0"/>
              </a:spcBef>
              <a:spcAft>
                <a:spcPts val="0"/>
              </a:spcAft>
              <a:buSzPts val="1200"/>
              <a:buChar char="●"/>
              <a:defRPr sz="1200"/>
            </a:lvl1pPr>
            <a:lvl2pPr indent="-304800" lvl="1" marL="914400" rtl="0">
              <a:spcBef>
                <a:spcPts val="800"/>
              </a:spcBef>
              <a:spcAft>
                <a:spcPts val="0"/>
              </a:spcAft>
              <a:buSzPts val="1200"/>
              <a:buChar char="○"/>
              <a:defRPr sz="1200"/>
            </a:lvl2pPr>
            <a:lvl3pPr indent="-304800" lvl="2" marL="1371600" rtl="0">
              <a:spcBef>
                <a:spcPts val="800"/>
              </a:spcBef>
              <a:spcAft>
                <a:spcPts val="0"/>
              </a:spcAft>
              <a:buSzPts val="1200"/>
              <a:buChar char="■"/>
              <a:defRPr sz="1200"/>
            </a:lvl3pPr>
            <a:lvl4pPr indent="-304800" lvl="3" marL="1828800" rtl="0">
              <a:spcBef>
                <a:spcPts val="800"/>
              </a:spcBef>
              <a:spcAft>
                <a:spcPts val="0"/>
              </a:spcAft>
              <a:buSzPts val="1200"/>
              <a:buChar char="●"/>
              <a:defRPr sz="1200"/>
            </a:lvl4pPr>
            <a:lvl5pPr indent="-304800" lvl="4" marL="2286000" rtl="0">
              <a:spcBef>
                <a:spcPts val="800"/>
              </a:spcBef>
              <a:spcAft>
                <a:spcPts val="0"/>
              </a:spcAft>
              <a:buSzPts val="1200"/>
              <a:buChar char="○"/>
              <a:defRPr sz="1200"/>
            </a:lvl5pPr>
            <a:lvl6pPr indent="-304800" lvl="5" marL="2743200" rtl="0">
              <a:spcBef>
                <a:spcPts val="800"/>
              </a:spcBef>
              <a:spcAft>
                <a:spcPts val="0"/>
              </a:spcAft>
              <a:buSzPts val="1200"/>
              <a:buChar char="■"/>
              <a:defRPr sz="1200"/>
            </a:lvl6pPr>
            <a:lvl7pPr indent="-304800" lvl="6" marL="3200400" rtl="0">
              <a:spcBef>
                <a:spcPts val="800"/>
              </a:spcBef>
              <a:spcAft>
                <a:spcPts val="0"/>
              </a:spcAft>
              <a:buSzPts val="1200"/>
              <a:buChar char="●"/>
              <a:defRPr sz="1200"/>
            </a:lvl7pPr>
            <a:lvl8pPr indent="-304800" lvl="7" marL="3657600" rtl="0">
              <a:spcBef>
                <a:spcPts val="800"/>
              </a:spcBef>
              <a:spcAft>
                <a:spcPts val="0"/>
              </a:spcAft>
              <a:buSzPts val="1200"/>
              <a:buChar char="○"/>
              <a:defRPr sz="1200"/>
            </a:lvl8pPr>
            <a:lvl9pPr indent="-304800" lvl="8" marL="4114800" rtl="0">
              <a:spcBef>
                <a:spcPts val="800"/>
              </a:spcBef>
              <a:spcAft>
                <a:spcPts val="800"/>
              </a:spcAft>
              <a:buSzPts val="1200"/>
              <a:buChar char="■"/>
              <a:defRPr sz="1200"/>
            </a:lvl9pPr>
          </a:lstStyle>
          <a:p/>
        </p:txBody>
      </p:sp>
      <p:sp>
        <p:nvSpPr>
          <p:cNvPr id="2123" name="Google Shape;2123;p50"/>
          <p:cNvSpPr/>
          <p:nvPr>
            <p:ph idx="2" type="pic"/>
          </p:nvPr>
        </p:nvSpPr>
        <p:spPr>
          <a:xfrm>
            <a:off x="420625" y="724025"/>
            <a:ext cx="3666900" cy="39216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Presentation title slide with preheader">
  <p:cSld name="CUSTOM_19">
    <p:spTree>
      <p:nvGrpSpPr>
        <p:cNvPr id="22" name="Shape 22"/>
        <p:cNvGrpSpPr/>
        <p:nvPr/>
      </p:nvGrpSpPr>
      <p:grpSpPr>
        <a:xfrm>
          <a:off x="0" y="0"/>
          <a:ext cx="0" cy="0"/>
          <a:chOff x="0" y="0"/>
          <a:chExt cx="0" cy="0"/>
        </a:xfrm>
      </p:grpSpPr>
      <p:sp>
        <p:nvSpPr>
          <p:cNvPr id="23" name="Google Shape;23;p6"/>
          <p:cNvSpPr txBox="1"/>
          <p:nvPr>
            <p:ph type="ctrTitle"/>
          </p:nvPr>
        </p:nvSpPr>
        <p:spPr>
          <a:xfrm>
            <a:off x="420625" y="1150944"/>
            <a:ext cx="8411700" cy="810000"/>
          </a:xfrm>
          <a:prstGeom prst="rect">
            <a:avLst/>
          </a:prstGeom>
        </p:spPr>
        <p:txBody>
          <a:bodyPr anchorCtr="0" anchor="t" bIns="0" lIns="0" spcFirstLastPara="1" rIns="0" wrap="square" tIns="0">
            <a:spAutoFit/>
          </a:bodyPr>
          <a:lstStyle>
            <a:lvl1pPr lvl="0" rtl="0">
              <a:lnSpc>
                <a:spcPct val="90000"/>
              </a:lnSpc>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800"/>
              </a:spcBef>
              <a:spcAft>
                <a:spcPts val="0"/>
              </a:spcAft>
              <a:buSzPts val="4800"/>
              <a:buNone/>
              <a:defRPr sz="4800"/>
            </a:lvl3pPr>
            <a:lvl4pPr lvl="3" rtl="0" algn="ctr">
              <a:spcBef>
                <a:spcPts val="800"/>
              </a:spcBef>
              <a:spcAft>
                <a:spcPts val="0"/>
              </a:spcAft>
              <a:buSzPts val="4800"/>
              <a:buNone/>
              <a:defRPr sz="4800"/>
            </a:lvl4pPr>
            <a:lvl5pPr lvl="4" rtl="0" algn="ctr">
              <a:spcBef>
                <a:spcPts val="800"/>
              </a:spcBef>
              <a:spcAft>
                <a:spcPts val="0"/>
              </a:spcAft>
              <a:buSzPts val="4800"/>
              <a:buNone/>
              <a:defRPr sz="4800"/>
            </a:lvl5pPr>
            <a:lvl6pPr lvl="5" rtl="0" algn="ctr">
              <a:spcBef>
                <a:spcPts val="800"/>
              </a:spcBef>
              <a:spcAft>
                <a:spcPts val="0"/>
              </a:spcAft>
              <a:buSzPts val="4800"/>
              <a:buNone/>
              <a:defRPr sz="4800"/>
            </a:lvl6pPr>
            <a:lvl7pPr lvl="6" rtl="0" algn="ctr">
              <a:spcBef>
                <a:spcPts val="800"/>
              </a:spcBef>
              <a:spcAft>
                <a:spcPts val="0"/>
              </a:spcAft>
              <a:buSzPts val="4800"/>
              <a:buNone/>
              <a:defRPr sz="4800"/>
            </a:lvl7pPr>
            <a:lvl8pPr lvl="7" rtl="0" algn="ctr">
              <a:spcBef>
                <a:spcPts val="800"/>
              </a:spcBef>
              <a:spcAft>
                <a:spcPts val="0"/>
              </a:spcAft>
              <a:buSzPts val="4800"/>
              <a:buNone/>
              <a:defRPr sz="4800"/>
            </a:lvl8pPr>
            <a:lvl9pPr lvl="8" rtl="0" algn="ctr">
              <a:spcBef>
                <a:spcPts val="800"/>
              </a:spcBef>
              <a:spcAft>
                <a:spcPts val="800"/>
              </a:spcAft>
              <a:buSzPts val="4800"/>
              <a:buNone/>
              <a:defRPr sz="4800"/>
            </a:lvl9pPr>
          </a:lstStyle>
          <a:p/>
        </p:txBody>
      </p:sp>
      <p:sp>
        <p:nvSpPr>
          <p:cNvPr id="24" name="Google Shape;24;p6"/>
          <p:cNvSpPr txBox="1"/>
          <p:nvPr>
            <p:ph idx="1" type="subTitle"/>
          </p:nvPr>
        </p:nvSpPr>
        <p:spPr>
          <a:xfrm>
            <a:off x="420625" y="886975"/>
            <a:ext cx="8411700" cy="257100"/>
          </a:xfrm>
          <a:prstGeom prst="rect">
            <a:avLst/>
          </a:prstGeom>
        </p:spPr>
        <p:txBody>
          <a:bodyPr anchorCtr="0" anchor="t" bIns="0" lIns="0" spcFirstLastPara="1" rIns="0" wrap="square" tIns="0">
            <a:spAutoFit/>
          </a:bodyPr>
          <a:lstStyle>
            <a:lvl1pPr lvl="0" rtl="0">
              <a:lnSpc>
                <a:spcPct val="100000"/>
              </a:lnSpc>
              <a:spcBef>
                <a:spcPts val="0"/>
              </a:spcBef>
              <a:spcAft>
                <a:spcPts val="0"/>
              </a:spcAft>
              <a:buSzPts val="1600"/>
              <a:buNone/>
              <a:defRPr b="1" sz="1600">
                <a:highlight>
                  <a:schemeClr val="accent1"/>
                </a:highlight>
              </a:defRPr>
            </a:lvl1pPr>
            <a:lvl2pPr lvl="1" rtl="0" algn="ctr">
              <a:lnSpc>
                <a:spcPct val="100000"/>
              </a:lnSpc>
              <a:spcBef>
                <a:spcPts val="0"/>
              </a:spcBef>
              <a:spcAft>
                <a:spcPts val="0"/>
              </a:spcAft>
              <a:buSzPts val="2800"/>
              <a:buNone/>
              <a:defRPr sz="2800">
                <a:highlight>
                  <a:schemeClr val="accent1"/>
                </a:highlight>
              </a:defRPr>
            </a:lvl2pPr>
            <a:lvl3pPr lvl="2" rtl="0" algn="ctr">
              <a:lnSpc>
                <a:spcPct val="100000"/>
              </a:lnSpc>
              <a:spcBef>
                <a:spcPts val="0"/>
              </a:spcBef>
              <a:spcAft>
                <a:spcPts val="0"/>
              </a:spcAft>
              <a:buSzPts val="2800"/>
              <a:buNone/>
              <a:defRPr sz="2800">
                <a:highlight>
                  <a:schemeClr val="accent1"/>
                </a:highlight>
              </a:defRPr>
            </a:lvl3pPr>
            <a:lvl4pPr lvl="3" rtl="0" algn="ctr">
              <a:lnSpc>
                <a:spcPct val="100000"/>
              </a:lnSpc>
              <a:spcBef>
                <a:spcPts val="0"/>
              </a:spcBef>
              <a:spcAft>
                <a:spcPts val="0"/>
              </a:spcAft>
              <a:buSzPts val="2800"/>
              <a:buNone/>
              <a:defRPr sz="2800">
                <a:highlight>
                  <a:schemeClr val="accent1"/>
                </a:highlight>
              </a:defRPr>
            </a:lvl4pPr>
            <a:lvl5pPr lvl="4" rtl="0" algn="ctr">
              <a:lnSpc>
                <a:spcPct val="100000"/>
              </a:lnSpc>
              <a:spcBef>
                <a:spcPts val="0"/>
              </a:spcBef>
              <a:spcAft>
                <a:spcPts val="0"/>
              </a:spcAft>
              <a:buSzPts val="2800"/>
              <a:buNone/>
              <a:defRPr sz="2800">
                <a:highlight>
                  <a:schemeClr val="accent1"/>
                </a:highlight>
              </a:defRPr>
            </a:lvl5pPr>
            <a:lvl6pPr lvl="5" rtl="0" algn="ctr">
              <a:lnSpc>
                <a:spcPct val="100000"/>
              </a:lnSpc>
              <a:spcBef>
                <a:spcPts val="0"/>
              </a:spcBef>
              <a:spcAft>
                <a:spcPts val="0"/>
              </a:spcAft>
              <a:buSzPts val="2800"/>
              <a:buNone/>
              <a:defRPr sz="2800">
                <a:highlight>
                  <a:schemeClr val="accent1"/>
                </a:highlight>
              </a:defRPr>
            </a:lvl6pPr>
            <a:lvl7pPr lvl="6" rtl="0" algn="ctr">
              <a:lnSpc>
                <a:spcPct val="100000"/>
              </a:lnSpc>
              <a:spcBef>
                <a:spcPts val="0"/>
              </a:spcBef>
              <a:spcAft>
                <a:spcPts val="0"/>
              </a:spcAft>
              <a:buSzPts val="2800"/>
              <a:buNone/>
              <a:defRPr sz="2800">
                <a:highlight>
                  <a:schemeClr val="accent1"/>
                </a:highlight>
              </a:defRPr>
            </a:lvl7pPr>
            <a:lvl8pPr lvl="7" rtl="0" algn="ctr">
              <a:lnSpc>
                <a:spcPct val="100000"/>
              </a:lnSpc>
              <a:spcBef>
                <a:spcPts val="0"/>
              </a:spcBef>
              <a:spcAft>
                <a:spcPts val="0"/>
              </a:spcAft>
              <a:buSzPts val="2800"/>
              <a:buNone/>
              <a:defRPr sz="2800">
                <a:highlight>
                  <a:schemeClr val="accent1"/>
                </a:highlight>
              </a:defRPr>
            </a:lvl8pPr>
            <a:lvl9pPr lvl="8" rtl="0" algn="ctr">
              <a:lnSpc>
                <a:spcPct val="100000"/>
              </a:lnSpc>
              <a:spcBef>
                <a:spcPts val="0"/>
              </a:spcBef>
              <a:spcAft>
                <a:spcPts val="0"/>
              </a:spcAft>
              <a:buSzPts val="2800"/>
              <a:buNone/>
              <a:defRPr sz="2800">
                <a:highlight>
                  <a:schemeClr val="accent1"/>
                </a:highlight>
              </a:defRPr>
            </a:lvl9pPr>
          </a:lstStyle>
          <a:p/>
        </p:txBody>
      </p:sp>
      <p:pic>
        <p:nvPicPr>
          <p:cNvPr descr="ASU_Horiz_RGB_Digital_MaroonGold.png" id="25" name="Google Shape;25;p6"/>
          <p:cNvPicPr preferRelativeResize="0"/>
          <p:nvPr/>
        </p:nvPicPr>
        <p:blipFill rotWithShape="1">
          <a:blip r:embed="rId2">
            <a:alphaModFix/>
          </a:blip>
          <a:srcRect b="14158" l="3993" r="2039" t="13045"/>
          <a:stretch/>
        </p:blipFill>
        <p:spPr>
          <a:xfrm>
            <a:off x="310823" y="4137962"/>
            <a:ext cx="3767325" cy="810000"/>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right — gold">
  <p:cSld name="CUSTOM_23_1_1_1_1_1_1_1_1_2">
    <p:spTree>
      <p:nvGrpSpPr>
        <p:cNvPr id="2124" name="Shape 2124"/>
        <p:cNvGrpSpPr/>
        <p:nvPr/>
      </p:nvGrpSpPr>
      <p:grpSpPr>
        <a:xfrm>
          <a:off x="0" y="0"/>
          <a:ext cx="0" cy="0"/>
          <a:chOff x="0" y="0"/>
          <a:chExt cx="0" cy="0"/>
        </a:xfrm>
      </p:grpSpPr>
      <p:sp>
        <p:nvSpPr>
          <p:cNvPr id="2125" name="Google Shape;2125;p51"/>
          <p:cNvSpPr/>
          <p:nvPr/>
        </p:nvSpPr>
        <p:spPr>
          <a:xfrm>
            <a:off x="3776475" y="-2275"/>
            <a:ext cx="51552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1"/>
          <p:cNvSpPr txBox="1"/>
          <p:nvPr>
            <p:ph type="title"/>
          </p:nvPr>
        </p:nvSpPr>
        <p:spPr>
          <a:xfrm>
            <a:off x="4617725" y="619075"/>
            <a:ext cx="4078200" cy="6540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127" name="Google Shape;2127;p51"/>
          <p:cNvSpPr txBox="1"/>
          <p:nvPr>
            <p:ph idx="1" type="body"/>
          </p:nvPr>
        </p:nvSpPr>
        <p:spPr>
          <a:xfrm>
            <a:off x="4608650" y="1420975"/>
            <a:ext cx="4078200" cy="34071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2128" name="Google Shape;2128;p51"/>
          <p:cNvSpPr/>
          <p:nvPr>
            <p:ph idx="2" type="pic"/>
          </p:nvPr>
        </p:nvSpPr>
        <p:spPr>
          <a:xfrm>
            <a:off x="420625" y="724025"/>
            <a:ext cx="2935200" cy="3921600"/>
          </a:xfrm>
          <a:prstGeom prst="rect">
            <a:avLst/>
          </a:prstGeom>
          <a:noFill/>
          <a:ln>
            <a:noFill/>
          </a:ln>
        </p:spPr>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for list or steps">
  <p:cSld name="CUSTOM_22_1_1_1_1_1_1_2_1_1">
    <p:spTree>
      <p:nvGrpSpPr>
        <p:cNvPr id="2129" name="Shape 2129"/>
        <p:cNvGrpSpPr/>
        <p:nvPr/>
      </p:nvGrpSpPr>
      <p:grpSpPr>
        <a:xfrm>
          <a:off x="0" y="0"/>
          <a:ext cx="0" cy="0"/>
          <a:chOff x="0" y="0"/>
          <a:chExt cx="0" cy="0"/>
        </a:xfrm>
      </p:grpSpPr>
      <p:sp>
        <p:nvSpPr>
          <p:cNvPr id="2130" name="Google Shape;2130;p52"/>
          <p:cNvSpPr/>
          <p:nvPr/>
        </p:nvSpPr>
        <p:spPr>
          <a:xfrm>
            <a:off x="3776475" y="-2275"/>
            <a:ext cx="51552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2"/>
          <p:cNvSpPr txBox="1"/>
          <p:nvPr>
            <p:ph type="title"/>
          </p:nvPr>
        </p:nvSpPr>
        <p:spPr>
          <a:xfrm>
            <a:off x="4617725" y="619075"/>
            <a:ext cx="4078200" cy="654000"/>
          </a:xfrm>
          <a:prstGeom prst="rect">
            <a:avLst/>
          </a:prstGeom>
        </p:spPr>
        <p:txBody>
          <a:bodyPr anchorCtr="0" anchor="t" bIns="0" lIns="0" spcFirstLastPara="1" rIns="0" wrap="square" tIns="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132" name="Google Shape;2132;p52"/>
          <p:cNvSpPr txBox="1"/>
          <p:nvPr>
            <p:ph idx="1" type="body"/>
          </p:nvPr>
        </p:nvSpPr>
        <p:spPr>
          <a:xfrm>
            <a:off x="4608650" y="1420975"/>
            <a:ext cx="4078200" cy="609000"/>
          </a:xfrm>
          <a:prstGeom prst="rect">
            <a:avLst/>
          </a:prstGeom>
        </p:spPr>
        <p:txBody>
          <a:bodyPr anchorCtr="0" anchor="t" bIns="0" lIns="0" spcFirstLastPara="1" rIns="0" wrap="square" tIns="0">
            <a:noAutofit/>
          </a:bodyPr>
          <a:lstStyle>
            <a:lvl1pPr indent="-304800" lvl="0" marL="457200" rtl="0">
              <a:spcBef>
                <a:spcPts val="0"/>
              </a:spcBef>
              <a:spcAft>
                <a:spcPts val="0"/>
              </a:spcAft>
              <a:buSzPts val="1200"/>
              <a:buChar char="●"/>
              <a:defRPr sz="1200"/>
            </a:lvl1pPr>
            <a:lvl2pPr indent="-304800" lvl="1" marL="914400" rtl="0">
              <a:spcBef>
                <a:spcPts val="800"/>
              </a:spcBef>
              <a:spcAft>
                <a:spcPts val="0"/>
              </a:spcAft>
              <a:buSzPts val="1200"/>
              <a:buChar char="○"/>
              <a:defRPr sz="1200"/>
            </a:lvl2pPr>
            <a:lvl3pPr indent="-304800" lvl="2" marL="1371600" rtl="0">
              <a:spcBef>
                <a:spcPts val="800"/>
              </a:spcBef>
              <a:spcAft>
                <a:spcPts val="0"/>
              </a:spcAft>
              <a:buSzPts val="1200"/>
              <a:buChar char="■"/>
              <a:defRPr sz="1200"/>
            </a:lvl3pPr>
            <a:lvl4pPr indent="-304800" lvl="3" marL="1828800" rtl="0">
              <a:spcBef>
                <a:spcPts val="800"/>
              </a:spcBef>
              <a:spcAft>
                <a:spcPts val="0"/>
              </a:spcAft>
              <a:buSzPts val="1200"/>
              <a:buChar char="●"/>
              <a:defRPr sz="1200"/>
            </a:lvl4pPr>
            <a:lvl5pPr indent="-304800" lvl="4" marL="2286000" rtl="0">
              <a:spcBef>
                <a:spcPts val="800"/>
              </a:spcBef>
              <a:spcAft>
                <a:spcPts val="0"/>
              </a:spcAft>
              <a:buSzPts val="1200"/>
              <a:buChar char="○"/>
              <a:defRPr sz="1200"/>
            </a:lvl5pPr>
            <a:lvl6pPr indent="-304800" lvl="5" marL="2743200" rtl="0">
              <a:spcBef>
                <a:spcPts val="800"/>
              </a:spcBef>
              <a:spcAft>
                <a:spcPts val="0"/>
              </a:spcAft>
              <a:buSzPts val="1200"/>
              <a:buChar char="■"/>
              <a:defRPr sz="1200"/>
            </a:lvl6pPr>
            <a:lvl7pPr indent="-304800" lvl="6" marL="3200400" rtl="0">
              <a:spcBef>
                <a:spcPts val="800"/>
              </a:spcBef>
              <a:spcAft>
                <a:spcPts val="0"/>
              </a:spcAft>
              <a:buSzPts val="1200"/>
              <a:buChar char="●"/>
              <a:defRPr sz="1200"/>
            </a:lvl7pPr>
            <a:lvl8pPr indent="-304800" lvl="7" marL="3657600" rtl="0">
              <a:spcBef>
                <a:spcPts val="800"/>
              </a:spcBef>
              <a:spcAft>
                <a:spcPts val="0"/>
              </a:spcAft>
              <a:buSzPts val="1200"/>
              <a:buChar char="○"/>
              <a:defRPr sz="1200"/>
            </a:lvl8pPr>
            <a:lvl9pPr indent="-304800" lvl="8" marL="4114800" rtl="0">
              <a:spcBef>
                <a:spcPts val="800"/>
              </a:spcBef>
              <a:spcAft>
                <a:spcPts val="800"/>
              </a:spcAft>
              <a:buSzPts val="1200"/>
              <a:buChar char="■"/>
              <a:defRPr sz="1200"/>
            </a:lvl9pPr>
          </a:lstStyle>
          <a:p/>
        </p:txBody>
      </p:sp>
      <p:sp>
        <p:nvSpPr>
          <p:cNvPr id="2133" name="Google Shape;2133;p52"/>
          <p:cNvSpPr/>
          <p:nvPr>
            <p:ph idx="2" type="pic"/>
          </p:nvPr>
        </p:nvSpPr>
        <p:spPr>
          <a:xfrm>
            <a:off x="420625" y="724025"/>
            <a:ext cx="2935200" cy="3921600"/>
          </a:xfrm>
          <a:prstGeom prst="rect">
            <a:avLst/>
          </a:prstGeom>
          <a:noFill/>
          <a:ln>
            <a:noFill/>
          </a:ln>
        </p:spPr>
      </p:sp>
      <p:sp>
        <p:nvSpPr>
          <p:cNvPr id="2134" name="Google Shape;2134;p52"/>
          <p:cNvSpPr txBox="1"/>
          <p:nvPr>
            <p:ph idx="3" type="body"/>
          </p:nvPr>
        </p:nvSpPr>
        <p:spPr>
          <a:xfrm>
            <a:off x="4617725" y="2124300"/>
            <a:ext cx="300000" cy="300000"/>
          </a:xfrm>
          <a:prstGeom prst="rect">
            <a:avLst/>
          </a:prstGeom>
        </p:spPr>
        <p:txBody>
          <a:bodyPr anchorCtr="0" anchor="ctr" bIns="0" lIns="0" spcFirstLastPara="1" rIns="0" wrap="square" tIns="0">
            <a:noAutofit/>
          </a:bodyPr>
          <a:lstStyle>
            <a:lvl1pPr indent="-279400" lvl="0" marL="457200" rtl="0" algn="ctr">
              <a:lnSpc>
                <a:spcPct val="100000"/>
              </a:lnSpc>
              <a:spcBef>
                <a:spcPts val="0"/>
              </a:spcBef>
              <a:spcAft>
                <a:spcPts val="0"/>
              </a:spcAft>
              <a:buSzPts val="800"/>
              <a:buChar char="●"/>
              <a:defRPr b="1" sz="800"/>
            </a:lvl1pPr>
            <a:lvl2pPr indent="-279400" lvl="1" marL="914400" rtl="0" algn="ctr">
              <a:lnSpc>
                <a:spcPct val="100000"/>
              </a:lnSpc>
              <a:spcBef>
                <a:spcPts val="800"/>
              </a:spcBef>
              <a:spcAft>
                <a:spcPts val="0"/>
              </a:spcAft>
              <a:buSzPts val="800"/>
              <a:buChar char="○"/>
              <a:defRPr b="1" sz="800"/>
            </a:lvl2pPr>
            <a:lvl3pPr indent="-279400" lvl="2" marL="1371600" rtl="0" algn="ctr">
              <a:lnSpc>
                <a:spcPct val="100000"/>
              </a:lnSpc>
              <a:spcBef>
                <a:spcPts val="800"/>
              </a:spcBef>
              <a:spcAft>
                <a:spcPts val="0"/>
              </a:spcAft>
              <a:buSzPts val="800"/>
              <a:buChar char="■"/>
              <a:defRPr b="1" sz="800"/>
            </a:lvl3pPr>
            <a:lvl4pPr indent="-279400" lvl="3" marL="1828800" rtl="0" algn="ctr">
              <a:lnSpc>
                <a:spcPct val="100000"/>
              </a:lnSpc>
              <a:spcBef>
                <a:spcPts val="800"/>
              </a:spcBef>
              <a:spcAft>
                <a:spcPts val="0"/>
              </a:spcAft>
              <a:buSzPts val="800"/>
              <a:buChar char="●"/>
              <a:defRPr b="1" sz="800"/>
            </a:lvl4pPr>
            <a:lvl5pPr indent="-279400" lvl="4" marL="2286000" rtl="0" algn="ctr">
              <a:lnSpc>
                <a:spcPct val="100000"/>
              </a:lnSpc>
              <a:spcBef>
                <a:spcPts val="800"/>
              </a:spcBef>
              <a:spcAft>
                <a:spcPts val="0"/>
              </a:spcAft>
              <a:buSzPts val="800"/>
              <a:buChar char="○"/>
              <a:defRPr b="1" sz="800"/>
            </a:lvl5pPr>
            <a:lvl6pPr indent="-279400" lvl="5" marL="2743200" rtl="0" algn="ctr">
              <a:lnSpc>
                <a:spcPct val="100000"/>
              </a:lnSpc>
              <a:spcBef>
                <a:spcPts val="800"/>
              </a:spcBef>
              <a:spcAft>
                <a:spcPts val="0"/>
              </a:spcAft>
              <a:buSzPts val="800"/>
              <a:buChar char="■"/>
              <a:defRPr b="1" sz="800"/>
            </a:lvl6pPr>
            <a:lvl7pPr indent="-279400" lvl="6" marL="3200400" rtl="0" algn="ctr">
              <a:lnSpc>
                <a:spcPct val="100000"/>
              </a:lnSpc>
              <a:spcBef>
                <a:spcPts val="800"/>
              </a:spcBef>
              <a:spcAft>
                <a:spcPts val="0"/>
              </a:spcAft>
              <a:buSzPts val="800"/>
              <a:buChar char="●"/>
              <a:defRPr b="1" sz="800"/>
            </a:lvl7pPr>
            <a:lvl8pPr indent="-279400" lvl="7" marL="3657600" rtl="0" algn="ctr">
              <a:lnSpc>
                <a:spcPct val="100000"/>
              </a:lnSpc>
              <a:spcBef>
                <a:spcPts val="800"/>
              </a:spcBef>
              <a:spcAft>
                <a:spcPts val="0"/>
              </a:spcAft>
              <a:buSzPts val="800"/>
              <a:buChar char="○"/>
              <a:defRPr b="1" sz="800"/>
            </a:lvl8pPr>
            <a:lvl9pPr indent="-279400" lvl="8" marL="4114800" rtl="0" algn="ctr">
              <a:lnSpc>
                <a:spcPct val="100000"/>
              </a:lnSpc>
              <a:spcBef>
                <a:spcPts val="800"/>
              </a:spcBef>
              <a:spcAft>
                <a:spcPts val="800"/>
              </a:spcAft>
              <a:buSzPts val="800"/>
              <a:buChar char="■"/>
              <a:defRPr b="1" sz="800"/>
            </a:lvl9pPr>
          </a:lstStyle>
          <a:p/>
        </p:txBody>
      </p:sp>
      <p:sp>
        <p:nvSpPr>
          <p:cNvPr id="2135" name="Google Shape;2135;p52"/>
          <p:cNvSpPr/>
          <p:nvPr/>
        </p:nvSpPr>
        <p:spPr>
          <a:xfrm>
            <a:off x="4617734" y="2127658"/>
            <a:ext cx="300000" cy="300000"/>
          </a:xfrm>
          <a:prstGeom prst="ellipse">
            <a:avLst/>
          </a:prstGeom>
          <a:solidFill>
            <a:srgbClr val="FFFFFF"/>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None/>
            </a:pPr>
            <a:r>
              <a:t/>
            </a:r>
            <a:endParaRPr b="0" i="0" sz="1400" u="none">
              <a:solidFill>
                <a:srgbClr val="191919"/>
              </a:solidFill>
              <a:latin typeface="Calibri"/>
              <a:ea typeface="Calibri"/>
              <a:cs typeface="Calibri"/>
              <a:sym typeface="Calibri"/>
            </a:endParaRPr>
          </a:p>
        </p:txBody>
      </p:sp>
      <p:sp>
        <p:nvSpPr>
          <p:cNvPr id="2136" name="Google Shape;2136;p52"/>
          <p:cNvSpPr txBox="1"/>
          <p:nvPr>
            <p:ph idx="4" type="subTitle"/>
          </p:nvPr>
        </p:nvSpPr>
        <p:spPr>
          <a:xfrm>
            <a:off x="5084025" y="2147551"/>
            <a:ext cx="3621300" cy="1335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200"/>
              <a:buNone/>
              <a:defRPr b="1" sz="1200"/>
            </a:lvl1pPr>
            <a:lvl2pPr lvl="1" rtl="0">
              <a:lnSpc>
                <a:spcPct val="100000"/>
              </a:lnSpc>
              <a:spcBef>
                <a:spcPts val="0"/>
              </a:spcBef>
              <a:spcAft>
                <a:spcPts val="0"/>
              </a:spcAft>
              <a:buSzPts val="2000"/>
              <a:buNone/>
              <a:defRPr/>
            </a:lvl2pPr>
            <a:lvl3pPr lvl="2" rtl="0">
              <a:lnSpc>
                <a:spcPct val="100000"/>
              </a:lnSpc>
              <a:spcBef>
                <a:spcPts val="0"/>
              </a:spcBef>
              <a:spcAft>
                <a:spcPts val="0"/>
              </a:spcAft>
              <a:buSzPts val="2000"/>
              <a:buNone/>
              <a:defRPr/>
            </a:lvl3pPr>
            <a:lvl4pPr lvl="3" rtl="0">
              <a:lnSpc>
                <a:spcPct val="100000"/>
              </a:lnSpc>
              <a:spcBef>
                <a:spcPts val="0"/>
              </a:spcBef>
              <a:spcAft>
                <a:spcPts val="0"/>
              </a:spcAft>
              <a:buSzPts val="2000"/>
              <a:buNone/>
              <a:defRPr/>
            </a:lvl4pPr>
            <a:lvl5pPr lvl="4" rtl="0">
              <a:lnSpc>
                <a:spcPct val="100000"/>
              </a:lnSpc>
              <a:spcBef>
                <a:spcPts val="0"/>
              </a:spcBef>
              <a:spcAft>
                <a:spcPts val="0"/>
              </a:spcAft>
              <a:buSzPts val="2000"/>
              <a:buNone/>
              <a:defRPr/>
            </a:lvl5pPr>
            <a:lvl6pPr lvl="5" rtl="0">
              <a:lnSpc>
                <a:spcPct val="100000"/>
              </a:lnSpc>
              <a:spcBef>
                <a:spcPts val="0"/>
              </a:spcBef>
              <a:spcAft>
                <a:spcPts val="0"/>
              </a:spcAft>
              <a:buSzPts val="2000"/>
              <a:buNone/>
              <a:defRPr/>
            </a:lvl6pPr>
            <a:lvl7pPr lvl="6" rtl="0">
              <a:lnSpc>
                <a:spcPct val="100000"/>
              </a:lnSpc>
              <a:spcBef>
                <a:spcPts val="0"/>
              </a:spcBef>
              <a:spcAft>
                <a:spcPts val="0"/>
              </a:spcAft>
              <a:buSzPts val="2000"/>
              <a:buNone/>
              <a:defRPr/>
            </a:lvl7pPr>
            <a:lvl8pPr lvl="7" rtl="0">
              <a:lnSpc>
                <a:spcPct val="100000"/>
              </a:lnSpc>
              <a:spcBef>
                <a:spcPts val="0"/>
              </a:spcBef>
              <a:spcAft>
                <a:spcPts val="0"/>
              </a:spcAft>
              <a:buSzPts val="2000"/>
              <a:buNone/>
              <a:defRPr/>
            </a:lvl8pPr>
            <a:lvl9pPr lvl="8" rtl="0">
              <a:lnSpc>
                <a:spcPct val="100000"/>
              </a:lnSpc>
              <a:spcBef>
                <a:spcPts val="0"/>
              </a:spcBef>
              <a:spcAft>
                <a:spcPts val="0"/>
              </a:spcAft>
              <a:buSzPts val="2000"/>
              <a:buNone/>
              <a:defRPr/>
            </a:lvl9pPr>
          </a:lstStyle>
          <a:p/>
        </p:txBody>
      </p:sp>
      <p:sp>
        <p:nvSpPr>
          <p:cNvPr id="2137" name="Google Shape;2137;p52"/>
          <p:cNvSpPr txBox="1"/>
          <p:nvPr>
            <p:ph idx="5" type="body"/>
          </p:nvPr>
        </p:nvSpPr>
        <p:spPr>
          <a:xfrm>
            <a:off x="5093325" y="2368977"/>
            <a:ext cx="3602700" cy="133500"/>
          </a:xfrm>
          <a:prstGeom prst="rect">
            <a:avLst/>
          </a:prstGeom>
        </p:spPr>
        <p:txBody>
          <a:bodyPr anchorCtr="0" anchor="t" bIns="0" lIns="0" spcFirstLastPara="1" rIns="0" wrap="square" tIns="0">
            <a:noAutofit/>
          </a:bodyPr>
          <a:lstStyle>
            <a:lvl1pPr indent="-279400" lvl="0" marL="457200" rtl="0">
              <a:lnSpc>
                <a:spcPct val="100000"/>
              </a:lnSpc>
              <a:spcBef>
                <a:spcPts val="0"/>
              </a:spcBef>
              <a:spcAft>
                <a:spcPts val="0"/>
              </a:spcAft>
              <a:buSzPts val="800"/>
              <a:buChar char="●"/>
              <a:defRPr sz="800"/>
            </a:lvl1pPr>
            <a:lvl2pPr indent="-279400" lvl="1" marL="914400" rtl="0">
              <a:lnSpc>
                <a:spcPct val="100000"/>
              </a:lnSpc>
              <a:spcBef>
                <a:spcPts val="0"/>
              </a:spcBef>
              <a:spcAft>
                <a:spcPts val="0"/>
              </a:spcAft>
              <a:buSzPts val="800"/>
              <a:buChar char="○"/>
              <a:defRPr sz="800"/>
            </a:lvl2pPr>
            <a:lvl3pPr indent="-279400" lvl="2" marL="1371600" rtl="0">
              <a:lnSpc>
                <a:spcPct val="100000"/>
              </a:lnSpc>
              <a:spcBef>
                <a:spcPts val="0"/>
              </a:spcBef>
              <a:spcAft>
                <a:spcPts val="0"/>
              </a:spcAft>
              <a:buSzPts val="800"/>
              <a:buChar char="■"/>
              <a:defRPr sz="800"/>
            </a:lvl3pPr>
            <a:lvl4pPr indent="-279400" lvl="3" marL="1828800" rtl="0">
              <a:lnSpc>
                <a:spcPct val="100000"/>
              </a:lnSpc>
              <a:spcBef>
                <a:spcPts val="0"/>
              </a:spcBef>
              <a:spcAft>
                <a:spcPts val="0"/>
              </a:spcAft>
              <a:buSzPts val="800"/>
              <a:buChar char="●"/>
              <a:defRPr sz="800"/>
            </a:lvl4pPr>
            <a:lvl5pPr indent="-279400" lvl="4" marL="2286000" rtl="0">
              <a:lnSpc>
                <a:spcPct val="100000"/>
              </a:lnSpc>
              <a:spcBef>
                <a:spcPts val="0"/>
              </a:spcBef>
              <a:spcAft>
                <a:spcPts val="0"/>
              </a:spcAft>
              <a:buSzPts val="800"/>
              <a:buChar char="○"/>
              <a:defRPr sz="800"/>
            </a:lvl5pPr>
            <a:lvl6pPr indent="-279400" lvl="5" marL="2743200" rtl="0">
              <a:lnSpc>
                <a:spcPct val="100000"/>
              </a:lnSpc>
              <a:spcBef>
                <a:spcPts val="0"/>
              </a:spcBef>
              <a:spcAft>
                <a:spcPts val="0"/>
              </a:spcAft>
              <a:buSzPts val="800"/>
              <a:buChar char="■"/>
              <a:defRPr sz="800"/>
            </a:lvl6pPr>
            <a:lvl7pPr indent="-279400" lvl="6" marL="3200400" rtl="0">
              <a:lnSpc>
                <a:spcPct val="100000"/>
              </a:lnSpc>
              <a:spcBef>
                <a:spcPts val="0"/>
              </a:spcBef>
              <a:spcAft>
                <a:spcPts val="0"/>
              </a:spcAft>
              <a:buSzPts val="800"/>
              <a:buChar char="●"/>
              <a:defRPr sz="800"/>
            </a:lvl7pPr>
            <a:lvl8pPr indent="-279400" lvl="7" marL="3657600" rtl="0">
              <a:lnSpc>
                <a:spcPct val="100000"/>
              </a:lnSpc>
              <a:spcBef>
                <a:spcPts val="0"/>
              </a:spcBef>
              <a:spcAft>
                <a:spcPts val="0"/>
              </a:spcAft>
              <a:buSzPts val="800"/>
              <a:buChar char="○"/>
              <a:defRPr sz="800"/>
            </a:lvl8pPr>
            <a:lvl9pPr indent="-279400" lvl="8" marL="4114800" rtl="0">
              <a:lnSpc>
                <a:spcPct val="100000"/>
              </a:lnSpc>
              <a:spcBef>
                <a:spcPts val="0"/>
              </a:spcBef>
              <a:spcAft>
                <a:spcPts val="0"/>
              </a:spcAft>
              <a:buSzPts val="800"/>
              <a:buChar char="■"/>
              <a:defRPr sz="800"/>
            </a:lvl9pPr>
          </a:lstStyle>
          <a:p/>
        </p:txBody>
      </p:sp>
      <p:sp>
        <p:nvSpPr>
          <p:cNvPr id="2138" name="Google Shape;2138;p52"/>
          <p:cNvSpPr txBox="1"/>
          <p:nvPr>
            <p:ph idx="6" type="body"/>
          </p:nvPr>
        </p:nvSpPr>
        <p:spPr>
          <a:xfrm>
            <a:off x="4613025" y="2710375"/>
            <a:ext cx="300000" cy="300000"/>
          </a:xfrm>
          <a:prstGeom prst="rect">
            <a:avLst/>
          </a:prstGeom>
        </p:spPr>
        <p:txBody>
          <a:bodyPr anchorCtr="0" anchor="ctr" bIns="0" lIns="0" spcFirstLastPara="1" rIns="0" wrap="square" tIns="0">
            <a:noAutofit/>
          </a:bodyPr>
          <a:lstStyle>
            <a:lvl1pPr indent="-279400" lvl="0" marL="457200" rtl="0" algn="ctr">
              <a:lnSpc>
                <a:spcPct val="100000"/>
              </a:lnSpc>
              <a:spcBef>
                <a:spcPts val="0"/>
              </a:spcBef>
              <a:spcAft>
                <a:spcPts val="0"/>
              </a:spcAft>
              <a:buSzPts val="800"/>
              <a:buChar char="●"/>
              <a:defRPr b="1" sz="800"/>
            </a:lvl1pPr>
            <a:lvl2pPr indent="-279400" lvl="1" marL="914400" rtl="0" algn="ctr">
              <a:lnSpc>
                <a:spcPct val="100000"/>
              </a:lnSpc>
              <a:spcBef>
                <a:spcPts val="800"/>
              </a:spcBef>
              <a:spcAft>
                <a:spcPts val="0"/>
              </a:spcAft>
              <a:buSzPts val="800"/>
              <a:buChar char="○"/>
              <a:defRPr b="1" sz="800"/>
            </a:lvl2pPr>
            <a:lvl3pPr indent="-279400" lvl="2" marL="1371600" rtl="0" algn="ctr">
              <a:lnSpc>
                <a:spcPct val="100000"/>
              </a:lnSpc>
              <a:spcBef>
                <a:spcPts val="800"/>
              </a:spcBef>
              <a:spcAft>
                <a:spcPts val="0"/>
              </a:spcAft>
              <a:buSzPts val="800"/>
              <a:buChar char="■"/>
              <a:defRPr b="1" sz="800"/>
            </a:lvl3pPr>
            <a:lvl4pPr indent="-279400" lvl="3" marL="1828800" rtl="0" algn="ctr">
              <a:lnSpc>
                <a:spcPct val="100000"/>
              </a:lnSpc>
              <a:spcBef>
                <a:spcPts val="800"/>
              </a:spcBef>
              <a:spcAft>
                <a:spcPts val="0"/>
              </a:spcAft>
              <a:buSzPts val="800"/>
              <a:buChar char="●"/>
              <a:defRPr b="1" sz="800"/>
            </a:lvl4pPr>
            <a:lvl5pPr indent="-279400" lvl="4" marL="2286000" rtl="0" algn="ctr">
              <a:lnSpc>
                <a:spcPct val="100000"/>
              </a:lnSpc>
              <a:spcBef>
                <a:spcPts val="800"/>
              </a:spcBef>
              <a:spcAft>
                <a:spcPts val="0"/>
              </a:spcAft>
              <a:buSzPts val="800"/>
              <a:buChar char="○"/>
              <a:defRPr b="1" sz="800"/>
            </a:lvl5pPr>
            <a:lvl6pPr indent="-279400" lvl="5" marL="2743200" rtl="0" algn="ctr">
              <a:lnSpc>
                <a:spcPct val="100000"/>
              </a:lnSpc>
              <a:spcBef>
                <a:spcPts val="800"/>
              </a:spcBef>
              <a:spcAft>
                <a:spcPts val="0"/>
              </a:spcAft>
              <a:buSzPts val="800"/>
              <a:buChar char="■"/>
              <a:defRPr b="1" sz="800"/>
            </a:lvl6pPr>
            <a:lvl7pPr indent="-279400" lvl="6" marL="3200400" rtl="0" algn="ctr">
              <a:lnSpc>
                <a:spcPct val="100000"/>
              </a:lnSpc>
              <a:spcBef>
                <a:spcPts val="800"/>
              </a:spcBef>
              <a:spcAft>
                <a:spcPts val="0"/>
              </a:spcAft>
              <a:buSzPts val="800"/>
              <a:buChar char="●"/>
              <a:defRPr b="1" sz="800"/>
            </a:lvl7pPr>
            <a:lvl8pPr indent="-279400" lvl="7" marL="3657600" rtl="0" algn="ctr">
              <a:lnSpc>
                <a:spcPct val="100000"/>
              </a:lnSpc>
              <a:spcBef>
                <a:spcPts val="800"/>
              </a:spcBef>
              <a:spcAft>
                <a:spcPts val="0"/>
              </a:spcAft>
              <a:buSzPts val="800"/>
              <a:buChar char="○"/>
              <a:defRPr b="1" sz="800"/>
            </a:lvl8pPr>
            <a:lvl9pPr indent="-279400" lvl="8" marL="4114800" rtl="0" algn="ctr">
              <a:lnSpc>
                <a:spcPct val="100000"/>
              </a:lnSpc>
              <a:spcBef>
                <a:spcPts val="800"/>
              </a:spcBef>
              <a:spcAft>
                <a:spcPts val="800"/>
              </a:spcAft>
              <a:buSzPts val="800"/>
              <a:buChar char="■"/>
              <a:defRPr b="1" sz="800"/>
            </a:lvl9pPr>
          </a:lstStyle>
          <a:p/>
        </p:txBody>
      </p:sp>
      <p:sp>
        <p:nvSpPr>
          <p:cNvPr id="2139" name="Google Shape;2139;p52"/>
          <p:cNvSpPr/>
          <p:nvPr/>
        </p:nvSpPr>
        <p:spPr>
          <a:xfrm>
            <a:off x="4613034" y="2713733"/>
            <a:ext cx="300000" cy="300000"/>
          </a:xfrm>
          <a:prstGeom prst="ellipse">
            <a:avLst/>
          </a:prstGeom>
          <a:solidFill>
            <a:srgbClr val="FFFFFF"/>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None/>
            </a:pPr>
            <a:r>
              <a:t/>
            </a:r>
            <a:endParaRPr b="0" i="0" sz="1400" u="none">
              <a:solidFill>
                <a:srgbClr val="191919"/>
              </a:solidFill>
              <a:latin typeface="Calibri"/>
              <a:ea typeface="Calibri"/>
              <a:cs typeface="Calibri"/>
              <a:sym typeface="Calibri"/>
            </a:endParaRPr>
          </a:p>
        </p:txBody>
      </p:sp>
      <p:sp>
        <p:nvSpPr>
          <p:cNvPr id="2140" name="Google Shape;2140;p52"/>
          <p:cNvSpPr txBox="1"/>
          <p:nvPr>
            <p:ph idx="7" type="subTitle"/>
          </p:nvPr>
        </p:nvSpPr>
        <p:spPr>
          <a:xfrm>
            <a:off x="5079325" y="2733626"/>
            <a:ext cx="3621300" cy="1335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200"/>
              <a:buNone/>
              <a:defRPr b="1" sz="1200"/>
            </a:lvl1pPr>
            <a:lvl2pPr lvl="1" rtl="0">
              <a:lnSpc>
                <a:spcPct val="100000"/>
              </a:lnSpc>
              <a:spcBef>
                <a:spcPts val="0"/>
              </a:spcBef>
              <a:spcAft>
                <a:spcPts val="0"/>
              </a:spcAft>
              <a:buSzPts val="2000"/>
              <a:buNone/>
              <a:defRPr/>
            </a:lvl2pPr>
            <a:lvl3pPr lvl="2" rtl="0">
              <a:lnSpc>
                <a:spcPct val="100000"/>
              </a:lnSpc>
              <a:spcBef>
                <a:spcPts val="0"/>
              </a:spcBef>
              <a:spcAft>
                <a:spcPts val="0"/>
              </a:spcAft>
              <a:buSzPts val="2000"/>
              <a:buNone/>
              <a:defRPr/>
            </a:lvl3pPr>
            <a:lvl4pPr lvl="3" rtl="0">
              <a:lnSpc>
                <a:spcPct val="100000"/>
              </a:lnSpc>
              <a:spcBef>
                <a:spcPts val="0"/>
              </a:spcBef>
              <a:spcAft>
                <a:spcPts val="0"/>
              </a:spcAft>
              <a:buSzPts val="2000"/>
              <a:buNone/>
              <a:defRPr/>
            </a:lvl4pPr>
            <a:lvl5pPr lvl="4" rtl="0">
              <a:lnSpc>
                <a:spcPct val="100000"/>
              </a:lnSpc>
              <a:spcBef>
                <a:spcPts val="0"/>
              </a:spcBef>
              <a:spcAft>
                <a:spcPts val="0"/>
              </a:spcAft>
              <a:buSzPts val="2000"/>
              <a:buNone/>
              <a:defRPr/>
            </a:lvl5pPr>
            <a:lvl6pPr lvl="5" rtl="0">
              <a:lnSpc>
                <a:spcPct val="100000"/>
              </a:lnSpc>
              <a:spcBef>
                <a:spcPts val="0"/>
              </a:spcBef>
              <a:spcAft>
                <a:spcPts val="0"/>
              </a:spcAft>
              <a:buSzPts val="2000"/>
              <a:buNone/>
              <a:defRPr/>
            </a:lvl6pPr>
            <a:lvl7pPr lvl="6" rtl="0">
              <a:lnSpc>
                <a:spcPct val="100000"/>
              </a:lnSpc>
              <a:spcBef>
                <a:spcPts val="0"/>
              </a:spcBef>
              <a:spcAft>
                <a:spcPts val="0"/>
              </a:spcAft>
              <a:buSzPts val="2000"/>
              <a:buNone/>
              <a:defRPr/>
            </a:lvl7pPr>
            <a:lvl8pPr lvl="7" rtl="0">
              <a:lnSpc>
                <a:spcPct val="100000"/>
              </a:lnSpc>
              <a:spcBef>
                <a:spcPts val="0"/>
              </a:spcBef>
              <a:spcAft>
                <a:spcPts val="0"/>
              </a:spcAft>
              <a:buSzPts val="2000"/>
              <a:buNone/>
              <a:defRPr/>
            </a:lvl8pPr>
            <a:lvl9pPr lvl="8" rtl="0">
              <a:lnSpc>
                <a:spcPct val="100000"/>
              </a:lnSpc>
              <a:spcBef>
                <a:spcPts val="0"/>
              </a:spcBef>
              <a:spcAft>
                <a:spcPts val="0"/>
              </a:spcAft>
              <a:buSzPts val="2000"/>
              <a:buNone/>
              <a:defRPr/>
            </a:lvl9pPr>
          </a:lstStyle>
          <a:p/>
        </p:txBody>
      </p:sp>
      <p:sp>
        <p:nvSpPr>
          <p:cNvPr id="2141" name="Google Shape;2141;p52"/>
          <p:cNvSpPr txBox="1"/>
          <p:nvPr>
            <p:ph idx="8" type="body"/>
          </p:nvPr>
        </p:nvSpPr>
        <p:spPr>
          <a:xfrm>
            <a:off x="5088625" y="2955052"/>
            <a:ext cx="3602700" cy="133500"/>
          </a:xfrm>
          <a:prstGeom prst="rect">
            <a:avLst/>
          </a:prstGeom>
        </p:spPr>
        <p:txBody>
          <a:bodyPr anchorCtr="0" anchor="t" bIns="0" lIns="0" spcFirstLastPara="1" rIns="0" wrap="square" tIns="0">
            <a:noAutofit/>
          </a:bodyPr>
          <a:lstStyle>
            <a:lvl1pPr indent="-279400" lvl="0" marL="457200" rtl="0">
              <a:lnSpc>
                <a:spcPct val="100000"/>
              </a:lnSpc>
              <a:spcBef>
                <a:spcPts val="0"/>
              </a:spcBef>
              <a:spcAft>
                <a:spcPts val="0"/>
              </a:spcAft>
              <a:buSzPts val="800"/>
              <a:buChar char="●"/>
              <a:defRPr sz="800"/>
            </a:lvl1pPr>
            <a:lvl2pPr indent="-279400" lvl="1" marL="914400" rtl="0">
              <a:lnSpc>
                <a:spcPct val="100000"/>
              </a:lnSpc>
              <a:spcBef>
                <a:spcPts val="0"/>
              </a:spcBef>
              <a:spcAft>
                <a:spcPts val="0"/>
              </a:spcAft>
              <a:buSzPts val="800"/>
              <a:buChar char="○"/>
              <a:defRPr sz="800"/>
            </a:lvl2pPr>
            <a:lvl3pPr indent="-279400" lvl="2" marL="1371600" rtl="0">
              <a:lnSpc>
                <a:spcPct val="100000"/>
              </a:lnSpc>
              <a:spcBef>
                <a:spcPts val="0"/>
              </a:spcBef>
              <a:spcAft>
                <a:spcPts val="0"/>
              </a:spcAft>
              <a:buSzPts val="800"/>
              <a:buChar char="■"/>
              <a:defRPr sz="800"/>
            </a:lvl3pPr>
            <a:lvl4pPr indent="-279400" lvl="3" marL="1828800" rtl="0">
              <a:lnSpc>
                <a:spcPct val="100000"/>
              </a:lnSpc>
              <a:spcBef>
                <a:spcPts val="0"/>
              </a:spcBef>
              <a:spcAft>
                <a:spcPts val="0"/>
              </a:spcAft>
              <a:buSzPts val="800"/>
              <a:buChar char="●"/>
              <a:defRPr sz="800"/>
            </a:lvl4pPr>
            <a:lvl5pPr indent="-279400" lvl="4" marL="2286000" rtl="0">
              <a:lnSpc>
                <a:spcPct val="100000"/>
              </a:lnSpc>
              <a:spcBef>
                <a:spcPts val="0"/>
              </a:spcBef>
              <a:spcAft>
                <a:spcPts val="0"/>
              </a:spcAft>
              <a:buSzPts val="800"/>
              <a:buChar char="○"/>
              <a:defRPr sz="800"/>
            </a:lvl5pPr>
            <a:lvl6pPr indent="-279400" lvl="5" marL="2743200" rtl="0">
              <a:lnSpc>
                <a:spcPct val="100000"/>
              </a:lnSpc>
              <a:spcBef>
                <a:spcPts val="0"/>
              </a:spcBef>
              <a:spcAft>
                <a:spcPts val="0"/>
              </a:spcAft>
              <a:buSzPts val="800"/>
              <a:buChar char="■"/>
              <a:defRPr sz="800"/>
            </a:lvl6pPr>
            <a:lvl7pPr indent="-279400" lvl="6" marL="3200400" rtl="0">
              <a:lnSpc>
                <a:spcPct val="100000"/>
              </a:lnSpc>
              <a:spcBef>
                <a:spcPts val="0"/>
              </a:spcBef>
              <a:spcAft>
                <a:spcPts val="0"/>
              </a:spcAft>
              <a:buSzPts val="800"/>
              <a:buChar char="●"/>
              <a:defRPr sz="800"/>
            </a:lvl7pPr>
            <a:lvl8pPr indent="-279400" lvl="7" marL="3657600" rtl="0">
              <a:lnSpc>
                <a:spcPct val="100000"/>
              </a:lnSpc>
              <a:spcBef>
                <a:spcPts val="0"/>
              </a:spcBef>
              <a:spcAft>
                <a:spcPts val="0"/>
              </a:spcAft>
              <a:buSzPts val="800"/>
              <a:buChar char="○"/>
              <a:defRPr sz="800"/>
            </a:lvl8pPr>
            <a:lvl9pPr indent="-279400" lvl="8" marL="4114800" rtl="0">
              <a:lnSpc>
                <a:spcPct val="100000"/>
              </a:lnSpc>
              <a:spcBef>
                <a:spcPts val="0"/>
              </a:spcBef>
              <a:spcAft>
                <a:spcPts val="0"/>
              </a:spcAft>
              <a:buSzPts val="800"/>
              <a:buChar char="■"/>
              <a:defRPr sz="800"/>
            </a:lvl9pPr>
          </a:lstStyle>
          <a:p/>
        </p:txBody>
      </p:sp>
      <p:sp>
        <p:nvSpPr>
          <p:cNvPr id="2142" name="Google Shape;2142;p52"/>
          <p:cNvSpPr txBox="1"/>
          <p:nvPr>
            <p:ph idx="9" type="body"/>
          </p:nvPr>
        </p:nvSpPr>
        <p:spPr>
          <a:xfrm>
            <a:off x="4613025" y="3282792"/>
            <a:ext cx="300000" cy="300000"/>
          </a:xfrm>
          <a:prstGeom prst="rect">
            <a:avLst/>
          </a:prstGeom>
        </p:spPr>
        <p:txBody>
          <a:bodyPr anchorCtr="0" anchor="ctr" bIns="0" lIns="0" spcFirstLastPara="1" rIns="0" wrap="square" tIns="0">
            <a:noAutofit/>
          </a:bodyPr>
          <a:lstStyle>
            <a:lvl1pPr indent="-279400" lvl="0" marL="457200" rtl="0" algn="ctr">
              <a:lnSpc>
                <a:spcPct val="100000"/>
              </a:lnSpc>
              <a:spcBef>
                <a:spcPts val="0"/>
              </a:spcBef>
              <a:spcAft>
                <a:spcPts val="0"/>
              </a:spcAft>
              <a:buSzPts val="800"/>
              <a:buChar char="●"/>
              <a:defRPr b="1" sz="800"/>
            </a:lvl1pPr>
            <a:lvl2pPr indent="-279400" lvl="1" marL="914400" rtl="0" algn="ctr">
              <a:lnSpc>
                <a:spcPct val="100000"/>
              </a:lnSpc>
              <a:spcBef>
                <a:spcPts val="800"/>
              </a:spcBef>
              <a:spcAft>
                <a:spcPts val="0"/>
              </a:spcAft>
              <a:buSzPts val="800"/>
              <a:buChar char="○"/>
              <a:defRPr b="1" sz="800"/>
            </a:lvl2pPr>
            <a:lvl3pPr indent="-279400" lvl="2" marL="1371600" rtl="0" algn="ctr">
              <a:lnSpc>
                <a:spcPct val="100000"/>
              </a:lnSpc>
              <a:spcBef>
                <a:spcPts val="800"/>
              </a:spcBef>
              <a:spcAft>
                <a:spcPts val="0"/>
              </a:spcAft>
              <a:buSzPts val="800"/>
              <a:buChar char="■"/>
              <a:defRPr b="1" sz="800"/>
            </a:lvl3pPr>
            <a:lvl4pPr indent="-279400" lvl="3" marL="1828800" rtl="0" algn="ctr">
              <a:lnSpc>
                <a:spcPct val="100000"/>
              </a:lnSpc>
              <a:spcBef>
                <a:spcPts val="800"/>
              </a:spcBef>
              <a:spcAft>
                <a:spcPts val="0"/>
              </a:spcAft>
              <a:buSzPts val="800"/>
              <a:buChar char="●"/>
              <a:defRPr b="1" sz="800"/>
            </a:lvl4pPr>
            <a:lvl5pPr indent="-279400" lvl="4" marL="2286000" rtl="0" algn="ctr">
              <a:lnSpc>
                <a:spcPct val="100000"/>
              </a:lnSpc>
              <a:spcBef>
                <a:spcPts val="800"/>
              </a:spcBef>
              <a:spcAft>
                <a:spcPts val="0"/>
              </a:spcAft>
              <a:buSzPts val="800"/>
              <a:buChar char="○"/>
              <a:defRPr b="1" sz="800"/>
            </a:lvl5pPr>
            <a:lvl6pPr indent="-279400" lvl="5" marL="2743200" rtl="0" algn="ctr">
              <a:lnSpc>
                <a:spcPct val="100000"/>
              </a:lnSpc>
              <a:spcBef>
                <a:spcPts val="800"/>
              </a:spcBef>
              <a:spcAft>
                <a:spcPts val="0"/>
              </a:spcAft>
              <a:buSzPts val="800"/>
              <a:buChar char="■"/>
              <a:defRPr b="1" sz="800"/>
            </a:lvl6pPr>
            <a:lvl7pPr indent="-279400" lvl="6" marL="3200400" rtl="0" algn="ctr">
              <a:lnSpc>
                <a:spcPct val="100000"/>
              </a:lnSpc>
              <a:spcBef>
                <a:spcPts val="800"/>
              </a:spcBef>
              <a:spcAft>
                <a:spcPts val="0"/>
              </a:spcAft>
              <a:buSzPts val="800"/>
              <a:buChar char="●"/>
              <a:defRPr b="1" sz="800"/>
            </a:lvl7pPr>
            <a:lvl8pPr indent="-279400" lvl="7" marL="3657600" rtl="0" algn="ctr">
              <a:lnSpc>
                <a:spcPct val="100000"/>
              </a:lnSpc>
              <a:spcBef>
                <a:spcPts val="800"/>
              </a:spcBef>
              <a:spcAft>
                <a:spcPts val="0"/>
              </a:spcAft>
              <a:buSzPts val="800"/>
              <a:buChar char="○"/>
              <a:defRPr b="1" sz="800"/>
            </a:lvl8pPr>
            <a:lvl9pPr indent="-279400" lvl="8" marL="4114800" rtl="0" algn="ctr">
              <a:lnSpc>
                <a:spcPct val="100000"/>
              </a:lnSpc>
              <a:spcBef>
                <a:spcPts val="800"/>
              </a:spcBef>
              <a:spcAft>
                <a:spcPts val="800"/>
              </a:spcAft>
              <a:buSzPts val="800"/>
              <a:buChar char="■"/>
              <a:defRPr b="1" sz="800"/>
            </a:lvl9pPr>
          </a:lstStyle>
          <a:p/>
        </p:txBody>
      </p:sp>
      <p:sp>
        <p:nvSpPr>
          <p:cNvPr id="2143" name="Google Shape;2143;p52"/>
          <p:cNvSpPr/>
          <p:nvPr/>
        </p:nvSpPr>
        <p:spPr>
          <a:xfrm>
            <a:off x="4613034" y="3286150"/>
            <a:ext cx="300000" cy="300000"/>
          </a:xfrm>
          <a:prstGeom prst="ellipse">
            <a:avLst/>
          </a:prstGeom>
          <a:solidFill>
            <a:srgbClr val="FFFFFF"/>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None/>
            </a:pPr>
            <a:r>
              <a:t/>
            </a:r>
            <a:endParaRPr b="0" i="0" sz="1400" u="none">
              <a:solidFill>
                <a:srgbClr val="191919"/>
              </a:solidFill>
              <a:latin typeface="Calibri"/>
              <a:ea typeface="Calibri"/>
              <a:cs typeface="Calibri"/>
              <a:sym typeface="Calibri"/>
            </a:endParaRPr>
          </a:p>
        </p:txBody>
      </p:sp>
      <p:sp>
        <p:nvSpPr>
          <p:cNvPr id="2144" name="Google Shape;2144;p52"/>
          <p:cNvSpPr txBox="1"/>
          <p:nvPr>
            <p:ph idx="13" type="subTitle"/>
          </p:nvPr>
        </p:nvSpPr>
        <p:spPr>
          <a:xfrm>
            <a:off x="5079325" y="3306043"/>
            <a:ext cx="3621300" cy="1335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200"/>
              <a:buNone/>
              <a:defRPr b="1" sz="1200"/>
            </a:lvl1pPr>
            <a:lvl2pPr lvl="1" rtl="0">
              <a:lnSpc>
                <a:spcPct val="100000"/>
              </a:lnSpc>
              <a:spcBef>
                <a:spcPts val="0"/>
              </a:spcBef>
              <a:spcAft>
                <a:spcPts val="0"/>
              </a:spcAft>
              <a:buSzPts val="2000"/>
              <a:buNone/>
              <a:defRPr/>
            </a:lvl2pPr>
            <a:lvl3pPr lvl="2" rtl="0">
              <a:lnSpc>
                <a:spcPct val="100000"/>
              </a:lnSpc>
              <a:spcBef>
                <a:spcPts val="0"/>
              </a:spcBef>
              <a:spcAft>
                <a:spcPts val="0"/>
              </a:spcAft>
              <a:buSzPts val="2000"/>
              <a:buNone/>
              <a:defRPr/>
            </a:lvl3pPr>
            <a:lvl4pPr lvl="3" rtl="0">
              <a:lnSpc>
                <a:spcPct val="100000"/>
              </a:lnSpc>
              <a:spcBef>
                <a:spcPts val="0"/>
              </a:spcBef>
              <a:spcAft>
                <a:spcPts val="0"/>
              </a:spcAft>
              <a:buSzPts val="2000"/>
              <a:buNone/>
              <a:defRPr/>
            </a:lvl4pPr>
            <a:lvl5pPr lvl="4" rtl="0">
              <a:lnSpc>
                <a:spcPct val="100000"/>
              </a:lnSpc>
              <a:spcBef>
                <a:spcPts val="0"/>
              </a:spcBef>
              <a:spcAft>
                <a:spcPts val="0"/>
              </a:spcAft>
              <a:buSzPts val="2000"/>
              <a:buNone/>
              <a:defRPr/>
            </a:lvl5pPr>
            <a:lvl6pPr lvl="5" rtl="0">
              <a:lnSpc>
                <a:spcPct val="100000"/>
              </a:lnSpc>
              <a:spcBef>
                <a:spcPts val="0"/>
              </a:spcBef>
              <a:spcAft>
                <a:spcPts val="0"/>
              </a:spcAft>
              <a:buSzPts val="2000"/>
              <a:buNone/>
              <a:defRPr/>
            </a:lvl6pPr>
            <a:lvl7pPr lvl="6" rtl="0">
              <a:lnSpc>
                <a:spcPct val="100000"/>
              </a:lnSpc>
              <a:spcBef>
                <a:spcPts val="0"/>
              </a:spcBef>
              <a:spcAft>
                <a:spcPts val="0"/>
              </a:spcAft>
              <a:buSzPts val="2000"/>
              <a:buNone/>
              <a:defRPr/>
            </a:lvl7pPr>
            <a:lvl8pPr lvl="7" rtl="0">
              <a:lnSpc>
                <a:spcPct val="100000"/>
              </a:lnSpc>
              <a:spcBef>
                <a:spcPts val="0"/>
              </a:spcBef>
              <a:spcAft>
                <a:spcPts val="0"/>
              </a:spcAft>
              <a:buSzPts val="2000"/>
              <a:buNone/>
              <a:defRPr/>
            </a:lvl8pPr>
            <a:lvl9pPr lvl="8" rtl="0">
              <a:lnSpc>
                <a:spcPct val="100000"/>
              </a:lnSpc>
              <a:spcBef>
                <a:spcPts val="0"/>
              </a:spcBef>
              <a:spcAft>
                <a:spcPts val="0"/>
              </a:spcAft>
              <a:buSzPts val="2000"/>
              <a:buNone/>
              <a:defRPr/>
            </a:lvl9pPr>
          </a:lstStyle>
          <a:p/>
        </p:txBody>
      </p:sp>
      <p:sp>
        <p:nvSpPr>
          <p:cNvPr id="2145" name="Google Shape;2145;p52"/>
          <p:cNvSpPr txBox="1"/>
          <p:nvPr>
            <p:ph idx="14" type="body"/>
          </p:nvPr>
        </p:nvSpPr>
        <p:spPr>
          <a:xfrm>
            <a:off x="5088625" y="3555150"/>
            <a:ext cx="3602700" cy="133500"/>
          </a:xfrm>
          <a:prstGeom prst="rect">
            <a:avLst/>
          </a:prstGeom>
        </p:spPr>
        <p:txBody>
          <a:bodyPr anchorCtr="0" anchor="t" bIns="0" lIns="0" spcFirstLastPara="1" rIns="0" wrap="square" tIns="0">
            <a:noAutofit/>
          </a:bodyPr>
          <a:lstStyle>
            <a:lvl1pPr indent="-279400" lvl="0" marL="457200" rtl="0">
              <a:lnSpc>
                <a:spcPct val="100000"/>
              </a:lnSpc>
              <a:spcBef>
                <a:spcPts val="0"/>
              </a:spcBef>
              <a:spcAft>
                <a:spcPts val="0"/>
              </a:spcAft>
              <a:buSzPts val="800"/>
              <a:buChar char="●"/>
              <a:defRPr sz="800"/>
            </a:lvl1pPr>
            <a:lvl2pPr indent="-279400" lvl="1" marL="914400" rtl="0">
              <a:lnSpc>
                <a:spcPct val="100000"/>
              </a:lnSpc>
              <a:spcBef>
                <a:spcPts val="0"/>
              </a:spcBef>
              <a:spcAft>
                <a:spcPts val="0"/>
              </a:spcAft>
              <a:buSzPts val="800"/>
              <a:buChar char="○"/>
              <a:defRPr sz="800"/>
            </a:lvl2pPr>
            <a:lvl3pPr indent="-279400" lvl="2" marL="1371600" rtl="0">
              <a:lnSpc>
                <a:spcPct val="100000"/>
              </a:lnSpc>
              <a:spcBef>
                <a:spcPts val="0"/>
              </a:spcBef>
              <a:spcAft>
                <a:spcPts val="0"/>
              </a:spcAft>
              <a:buSzPts val="800"/>
              <a:buChar char="■"/>
              <a:defRPr sz="800"/>
            </a:lvl3pPr>
            <a:lvl4pPr indent="-279400" lvl="3" marL="1828800" rtl="0">
              <a:lnSpc>
                <a:spcPct val="100000"/>
              </a:lnSpc>
              <a:spcBef>
                <a:spcPts val="0"/>
              </a:spcBef>
              <a:spcAft>
                <a:spcPts val="0"/>
              </a:spcAft>
              <a:buSzPts val="800"/>
              <a:buChar char="●"/>
              <a:defRPr sz="800"/>
            </a:lvl4pPr>
            <a:lvl5pPr indent="-279400" lvl="4" marL="2286000" rtl="0">
              <a:lnSpc>
                <a:spcPct val="100000"/>
              </a:lnSpc>
              <a:spcBef>
                <a:spcPts val="0"/>
              </a:spcBef>
              <a:spcAft>
                <a:spcPts val="0"/>
              </a:spcAft>
              <a:buSzPts val="800"/>
              <a:buChar char="○"/>
              <a:defRPr sz="800"/>
            </a:lvl5pPr>
            <a:lvl6pPr indent="-279400" lvl="5" marL="2743200" rtl="0">
              <a:lnSpc>
                <a:spcPct val="100000"/>
              </a:lnSpc>
              <a:spcBef>
                <a:spcPts val="0"/>
              </a:spcBef>
              <a:spcAft>
                <a:spcPts val="0"/>
              </a:spcAft>
              <a:buSzPts val="800"/>
              <a:buChar char="■"/>
              <a:defRPr sz="800"/>
            </a:lvl6pPr>
            <a:lvl7pPr indent="-279400" lvl="6" marL="3200400" rtl="0">
              <a:lnSpc>
                <a:spcPct val="100000"/>
              </a:lnSpc>
              <a:spcBef>
                <a:spcPts val="0"/>
              </a:spcBef>
              <a:spcAft>
                <a:spcPts val="0"/>
              </a:spcAft>
              <a:buSzPts val="800"/>
              <a:buChar char="●"/>
              <a:defRPr sz="800"/>
            </a:lvl7pPr>
            <a:lvl8pPr indent="-279400" lvl="7" marL="3657600" rtl="0">
              <a:lnSpc>
                <a:spcPct val="100000"/>
              </a:lnSpc>
              <a:spcBef>
                <a:spcPts val="0"/>
              </a:spcBef>
              <a:spcAft>
                <a:spcPts val="0"/>
              </a:spcAft>
              <a:buSzPts val="800"/>
              <a:buChar char="○"/>
              <a:defRPr sz="800"/>
            </a:lvl8pPr>
            <a:lvl9pPr indent="-279400" lvl="8" marL="4114800" rtl="0">
              <a:lnSpc>
                <a:spcPct val="100000"/>
              </a:lnSpc>
              <a:spcBef>
                <a:spcPts val="0"/>
              </a:spcBef>
              <a:spcAft>
                <a:spcPts val="0"/>
              </a:spcAft>
              <a:buSzPts val="800"/>
              <a:buChar char="■"/>
              <a:defRPr sz="800"/>
            </a:lvl9pPr>
          </a:lstStyle>
          <a:p/>
        </p:txBody>
      </p:sp>
      <p:sp>
        <p:nvSpPr>
          <p:cNvPr id="2146" name="Google Shape;2146;p52"/>
          <p:cNvSpPr txBox="1"/>
          <p:nvPr>
            <p:ph idx="15" type="body"/>
          </p:nvPr>
        </p:nvSpPr>
        <p:spPr>
          <a:xfrm>
            <a:off x="4613025" y="3854852"/>
            <a:ext cx="300000" cy="300000"/>
          </a:xfrm>
          <a:prstGeom prst="rect">
            <a:avLst/>
          </a:prstGeom>
        </p:spPr>
        <p:txBody>
          <a:bodyPr anchorCtr="0" anchor="ctr" bIns="0" lIns="0" spcFirstLastPara="1" rIns="0" wrap="square" tIns="0">
            <a:noAutofit/>
          </a:bodyPr>
          <a:lstStyle>
            <a:lvl1pPr indent="-279400" lvl="0" marL="457200" rtl="0" algn="ctr">
              <a:lnSpc>
                <a:spcPct val="100000"/>
              </a:lnSpc>
              <a:spcBef>
                <a:spcPts val="0"/>
              </a:spcBef>
              <a:spcAft>
                <a:spcPts val="0"/>
              </a:spcAft>
              <a:buSzPts val="800"/>
              <a:buChar char="●"/>
              <a:defRPr b="1" sz="800"/>
            </a:lvl1pPr>
            <a:lvl2pPr indent="-279400" lvl="1" marL="914400" rtl="0" algn="ctr">
              <a:lnSpc>
                <a:spcPct val="100000"/>
              </a:lnSpc>
              <a:spcBef>
                <a:spcPts val="800"/>
              </a:spcBef>
              <a:spcAft>
                <a:spcPts val="0"/>
              </a:spcAft>
              <a:buSzPts val="800"/>
              <a:buChar char="○"/>
              <a:defRPr b="1" sz="800"/>
            </a:lvl2pPr>
            <a:lvl3pPr indent="-279400" lvl="2" marL="1371600" rtl="0" algn="ctr">
              <a:lnSpc>
                <a:spcPct val="100000"/>
              </a:lnSpc>
              <a:spcBef>
                <a:spcPts val="800"/>
              </a:spcBef>
              <a:spcAft>
                <a:spcPts val="0"/>
              </a:spcAft>
              <a:buSzPts val="800"/>
              <a:buChar char="■"/>
              <a:defRPr b="1" sz="800"/>
            </a:lvl3pPr>
            <a:lvl4pPr indent="-279400" lvl="3" marL="1828800" rtl="0" algn="ctr">
              <a:lnSpc>
                <a:spcPct val="100000"/>
              </a:lnSpc>
              <a:spcBef>
                <a:spcPts val="800"/>
              </a:spcBef>
              <a:spcAft>
                <a:spcPts val="0"/>
              </a:spcAft>
              <a:buSzPts val="800"/>
              <a:buChar char="●"/>
              <a:defRPr b="1" sz="800"/>
            </a:lvl4pPr>
            <a:lvl5pPr indent="-279400" lvl="4" marL="2286000" rtl="0" algn="ctr">
              <a:lnSpc>
                <a:spcPct val="100000"/>
              </a:lnSpc>
              <a:spcBef>
                <a:spcPts val="800"/>
              </a:spcBef>
              <a:spcAft>
                <a:spcPts val="0"/>
              </a:spcAft>
              <a:buSzPts val="800"/>
              <a:buChar char="○"/>
              <a:defRPr b="1" sz="800"/>
            </a:lvl5pPr>
            <a:lvl6pPr indent="-279400" lvl="5" marL="2743200" rtl="0" algn="ctr">
              <a:lnSpc>
                <a:spcPct val="100000"/>
              </a:lnSpc>
              <a:spcBef>
                <a:spcPts val="800"/>
              </a:spcBef>
              <a:spcAft>
                <a:spcPts val="0"/>
              </a:spcAft>
              <a:buSzPts val="800"/>
              <a:buChar char="■"/>
              <a:defRPr b="1" sz="800"/>
            </a:lvl6pPr>
            <a:lvl7pPr indent="-279400" lvl="6" marL="3200400" rtl="0" algn="ctr">
              <a:lnSpc>
                <a:spcPct val="100000"/>
              </a:lnSpc>
              <a:spcBef>
                <a:spcPts val="800"/>
              </a:spcBef>
              <a:spcAft>
                <a:spcPts val="0"/>
              </a:spcAft>
              <a:buSzPts val="800"/>
              <a:buChar char="●"/>
              <a:defRPr b="1" sz="800"/>
            </a:lvl7pPr>
            <a:lvl8pPr indent="-279400" lvl="7" marL="3657600" rtl="0" algn="ctr">
              <a:lnSpc>
                <a:spcPct val="100000"/>
              </a:lnSpc>
              <a:spcBef>
                <a:spcPts val="800"/>
              </a:spcBef>
              <a:spcAft>
                <a:spcPts val="0"/>
              </a:spcAft>
              <a:buSzPts val="800"/>
              <a:buChar char="○"/>
              <a:defRPr b="1" sz="800"/>
            </a:lvl8pPr>
            <a:lvl9pPr indent="-279400" lvl="8" marL="4114800" rtl="0" algn="ctr">
              <a:lnSpc>
                <a:spcPct val="100000"/>
              </a:lnSpc>
              <a:spcBef>
                <a:spcPts val="800"/>
              </a:spcBef>
              <a:spcAft>
                <a:spcPts val="800"/>
              </a:spcAft>
              <a:buSzPts val="800"/>
              <a:buChar char="■"/>
              <a:defRPr b="1" sz="800"/>
            </a:lvl9pPr>
          </a:lstStyle>
          <a:p/>
        </p:txBody>
      </p:sp>
      <p:sp>
        <p:nvSpPr>
          <p:cNvPr id="2147" name="Google Shape;2147;p52"/>
          <p:cNvSpPr/>
          <p:nvPr/>
        </p:nvSpPr>
        <p:spPr>
          <a:xfrm>
            <a:off x="4613034" y="3858210"/>
            <a:ext cx="300000" cy="300000"/>
          </a:xfrm>
          <a:prstGeom prst="ellipse">
            <a:avLst/>
          </a:prstGeom>
          <a:solidFill>
            <a:srgbClr val="FFFFFF"/>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None/>
            </a:pPr>
            <a:r>
              <a:t/>
            </a:r>
            <a:endParaRPr b="0" i="0" sz="1400" u="none">
              <a:solidFill>
                <a:srgbClr val="191919"/>
              </a:solidFill>
              <a:latin typeface="Calibri"/>
              <a:ea typeface="Calibri"/>
              <a:cs typeface="Calibri"/>
              <a:sym typeface="Calibri"/>
            </a:endParaRPr>
          </a:p>
        </p:txBody>
      </p:sp>
      <p:sp>
        <p:nvSpPr>
          <p:cNvPr id="2148" name="Google Shape;2148;p52"/>
          <p:cNvSpPr txBox="1"/>
          <p:nvPr>
            <p:ph idx="16" type="subTitle"/>
          </p:nvPr>
        </p:nvSpPr>
        <p:spPr>
          <a:xfrm>
            <a:off x="5079325" y="3878103"/>
            <a:ext cx="3621300" cy="1335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200"/>
              <a:buNone/>
              <a:defRPr b="1" sz="1200"/>
            </a:lvl1pPr>
            <a:lvl2pPr lvl="1" rtl="0">
              <a:lnSpc>
                <a:spcPct val="100000"/>
              </a:lnSpc>
              <a:spcBef>
                <a:spcPts val="0"/>
              </a:spcBef>
              <a:spcAft>
                <a:spcPts val="0"/>
              </a:spcAft>
              <a:buSzPts val="2000"/>
              <a:buNone/>
              <a:defRPr/>
            </a:lvl2pPr>
            <a:lvl3pPr lvl="2" rtl="0">
              <a:lnSpc>
                <a:spcPct val="100000"/>
              </a:lnSpc>
              <a:spcBef>
                <a:spcPts val="0"/>
              </a:spcBef>
              <a:spcAft>
                <a:spcPts val="0"/>
              </a:spcAft>
              <a:buSzPts val="2000"/>
              <a:buNone/>
              <a:defRPr/>
            </a:lvl3pPr>
            <a:lvl4pPr lvl="3" rtl="0">
              <a:lnSpc>
                <a:spcPct val="100000"/>
              </a:lnSpc>
              <a:spcBef>
                <a:spcPts val="0"/>
              </a:spcBef>
              <a:spcAft>
                <a:spcPts val="0"/>
              </a:spcAft>
              <a:buSzPts val="2000"/>
              <a:buNone/>
              <a:defRPr/>
            </a:lvl4pPr>
            <a:lvl5pPr lvl="4" rtl="0">
              <a:lnSpc>
                <a:spcPct val="100000"/>
              </a:lnSpc>
              <a:spcBef>
                <a:spcPts val="0"/>
              </a:spcBef>
              <a:spcAft>
                <a:spcPts val="0"/>
              </a:spcAft>
              <a:buSzPts val="2000"/>
              <a:buNone/>
              <a:defRPr/>
            </a:lvl5pPr>
            <a:lvl6pPr lvl="5" rtl="0">
              <a:lnSpc>
                <a:spcPct val="100000"/>
              </a:lnSpc>
              <a:spcBef>
                <a:spcPts val="0"/>
              </a:spcBef>
              <a:spcAft>
                <a:spcPts val="0"/>
              </a:spcAft>
              <a:buSzPts val="2000"/>
              <a:buNone/>
              <a:defRPr/>
            </a:lvl6pPr>
            <a:lvl7pPr lvl="6" rtl="0">
              <a:lnSpc>
                <a:spcPct val="100000"/>
              </a:lnSpc>
              <a:spcBef>
                <a:spcPts val="0"/>
              </a:spcBef>
              <a:spcAft>
                <a:spcPts val="0"/>
              </a:spcAft>
              <a:buSzPts val="2000"/>
              <a:buNone/>
              <a:defRPr/>
            </a:lvl7pPr>
            <a:lvl8pPr lvl="7" rtl="0">
              <a:lnSpc>
                <a:spcPct val="100000"/>
              </a:lnSpc>
              <a:spcBef>
                <a:spcPts val="0"/>
              </a:spcBef>
              <a:spcAft>
                <a:spcPts val="0"/>
              </a:spcAft>
              <a:buSzPts val="2000"/>
              <a:buNone/>
              <a:defRPr/>
            </a:lvl8pPr>
            <a:lvl9pPr lvl="8" rtl="0">
              <a:lnSpc>
                <a:spcPct val="100000"/>
              </a:lnSpc>
              <a:spcBef>
                <a:spcPts val="0"/>
              </a:spcBef>
              <a:spcAft>
                <a:spcPts val="0"/>
              </a:spcAft>
              <a:buSzPts val="2000"/>
              <a:buNone/>
              <a:defRPr/>
            </a:lvl9pPr>
          </a:lstStyle>
          <a:p/>
        </p:txBody>
      </p:sp>
      <p:sp>
        <p:nvSpPr>
          <p:cNvPr id="2149" name="Google Shape;2149;p52"/>
          <p:cNvSpPr txBox="1"/>
          <p:nvPr>
            <p:ph idx="17" type="body"/>
          </p:nvPr>
        </p:nvSpPr>
        <p:spPr>
          <a:xfrm>
            <a:off x="5088625" y="4099529"/>
            <a:ext cx="3602700" cy="133500"/>
          </a:xfrm>
          <a:prstGeom prst="rect">
            <a:avLst/>
          </a:prstGeom>
        </p:spPr>
        <p:txBody>
          <a:bodyPr anchorCtr="0" anchor="t" bIns="0" lIns="0" spcFirstLastPara="1" rIns="0" wrap="square" tIns="0">
            <a:noAutofit/>
          </a:bodyPr>
          <a:lstStyle>
            <a:lvl1pPr indent="-279400" lvl="0" marL="457200" rtl="0">
              <a:lnSpc>
                <a:spcPct val="100000"/>
              </a:lnSpc>
              <a:spcBef>
                <a:spcPts val="0"/>
              </a:spcBef>
              <a:spcAft>
                <a:spcPts val="0"/>
              </a:spcAft>
              <a:buSzPts val="800"/>
              <a:buChar char="●"/>
              <a:defRPr sz="800"/>
            </a:lvl1pPr>
            <a:lvl2pPr indent="-279400" lvl="1" marL="914400" rtl="0">
              <a:lnSpc>
                <a:spcPct val="100000"/>
              </a:lnSpc>
              <a:spcBef>
                <a:spcPts val="0"/>
              </a:spcBef>
              <a:spcAft>
                <a:spcPts val="0"/>
              </a:spcAft>
              <a:buSzPts val="800"/>
              <a:buChar char="○"/>
              <a:defRPr sz="800"/>
            </a:lvl2pPr>
            <a:lvl3pPr indent="-279400" lvl="2" marL="1371600" rtl="0">
              <a:lnSpc>
                <a:spcPct val="100000"/>
              </a:lnSpc>
              <a:spcBef>
                <a:spcPts val="0"/>
              </a:spcBef>
              <a:spcAft>
                <a:spcPts val="0"/>
              </a:spcAft>
              <a:buSzPts val="800"/>
              <a:buChar char="■"/>
              <a:defRPr sz="800"/>
            </a:lvl3pPr>
            <a:lvl4pPr indent="-279400" lvl="3" marL="1828800" rtl="0">
              <a:lnSpc>
                <a:spcPct val="100000"/>
              </a:lnSpc>
              <a:spcBef>
                <a:spcPts val="0"/>
              </a:spcBef>
              <a:spcAft>
                <a:spcPts val="0"/>
              </a:spcAft>
              <a:buSzPts val="800"/>
              <a:buChar char="●"/>
              <a:defRPr sz="800"/>
            </a:lvl4pPr>
            <a:lvl5pPr indent="-279400" lvl="4" marL="2286000" rtl="0">
              <a:lnSpc>
                <a:spcPct val="100000"/>
              </a:lnSpc>
              <a:spcBef>
                <a:spcPts val="0"/>
              </a:spcBef>
              <a:spcAft>
                <a:spcPts val="0"/>
              </a:spcAft>
              <a:buSzPts val="800"/>
              <a:buChar char="○"/>
              <a:defRPr sz="800"/>
            </a:lvl5pPr>
            <a:lvl6pPr indent="-279400" lvl="5" marL="2743200" rtl="0">
              <a:lnSpc>
                <a:spcPct val="100000"/>
              </a:lnSpc>
              <a:spcBef>
                <a:spcPts val="0"/>
              </a:spcBef>
              <a:spcAft>
                <a:spcPts val="0"/>
              </a:spcAft>
              <a:buSzPts val="800"/>
              <a:buChar char="■"/>
              <a:defRPr sz="800"/>
            </a:lvl6pPr>
            <a:lvl7pPr indent="-279400" lvl="6" marL="3200400" rtl="0">
              <a:lnSpc>
                <a:spcPct val="100000"/>
              </a:lnSpc>
              <a:spcBef>
                <a:spcPts val="0"/>
              </a:spcBef>
              <a:spcAft>
                <a:spcPts val="0"/>
              </a:spcAft>
              <a:buSzPts val="800"/>
              <a:buChar char="●"/>
              <a:defRPr sz="800"/>
            </a:lvl7pPr>
            <a:lvl8pPr indent="-279400" lvl="7" marL="3657600" rtl="0">
              <a:lnSpc>
                <a:spcPct val="100000"/>
              </a:lnSpc>
              <a:spcBef>
                <a:spcPts val="0"/>
              </a:spcBef>
              <a:spcAft>
                <a:spcPts val="0"/>
              </a:spcAft>
              <a:buSzPts val="800"/>
              <a:buChar char="○"/>
              <a:defRPr sz="800"/>
            </a:lvl8pPr>
            <a:lvl9pPr indent="-279400" lvl="8" marL="4114800" rtl="0">
              <a:lnSpc>
                <a:spcPct val="100000"/>
              </a:lnSpc>
              <a:spcBef>
                <a:spcPts val="0"/>
              </a:spcBef>
              <a:spcAft>
                <a:spcPts val="0"/>
              </a:spcAft>
              <a:buSzPts val="800"/>
              <a:buChar char="■"/>
              <a:defRPr sz="800"/>
            </a:lvl9pPr>
          </a:lstStyle>
          <a:p/>
        </p:txBody>
      </p:sp>
      <p:sp>
        <p:nvSpPr>
          <p:cNvPr id="2150" name="Google Shape;2150;p52"/>
          <p:cNvSpPr txBox="1"/>
          <p:nvPr>
            <p:ph idx="18" type="body"/>
          </p:nvPr>
        </p:nvSpPr>
        <p:spPr>
          <a:xfrm>
            <a:off x="4613025" y="4471000"/>
            <a:ext cx="300000" cy="300000"/>
          </a:xfrm>
          <a:prstGeom prst="rect">
            <a:avLst/>
          </a:prstGeom>
        </p:spPr>
        <p:txBody>
          <a:bodyPr anchorCtr="0" anchor="ctr" bIns="0" lIns="0" spcFirstLastPara="1" rIns="0" wrap="square" tIns="0">
            <a:noAutofit/>
          </a:bodyPr>
          <a:lstStyle>
            <a:lvl1pPr indent="-279400" lvl="0" marL="457200" rtl="0" algn="ctr">
              <a:lnSpc>
                <a:spcPct val="100000"/>
              </a:lnSpc>
              <a:spcBef>
                <a:spcPts val="0"/>
              </a:spcBef>
              <a:spcAft>
                <a:spcPts val="0"/>
              </a:spcAft>
              <a:buSzPts val="800"/>
              <a:buChar char="●"/>
              <a:defRPr b="1" sz="800"/>
            </a:lvl1pPr>
            <a:lvl2pPr indent="-279400" lvl="1" marL="914400" rtl="0" algn="ctr">
              <a:lnSpc>
                <a:spcPct val="100000"/>
              </a:lnSpc>
              <a:spcBef>
                <a:spcPts val="800"/>
              </a:spcBef>
              <a:spcAft>
                <a:spcPts val="0"/>
              </a:spcAft>
              <a:buSzPts val="800"/>
              <a:buChar char="○"/>
              <a:defRPr b="1" sz="800"/>
            </a:lvl2pPr>
            <a:lvl3pPr indent="-279400" lvl="2" marL="1371600" rtl="0" algn="ctr">
              <a:lnSpc>
                <a:spcPct val="100000"/>
              </a:lnSpc>
              <a:spcBef>
                <a:spcPts val="800"/>
              </a:spcBef>
              <a:spcAft>
                <a:spcPts val="0"/>
              </a:spcAft>
              <a:buSzPts val="800"/>
              <a:buChar char="■"/>
              <a:defRPr b="1" sz="800"/>
            </a:lvl3pPr>
            <a:lvl4pPr indent="-279400" lvl="3" marL="1828800" rtl="0" algn="ctr">
              <a:lnSpc>
                <a:spcPct val="100000"/>
              </a:lnSpc>
              <a:spcBef>
                <a:spcPts val="800"/>
              </a:spcBef>
              <a:spcAft>
                <a:spcPts val="0"/>
              </a:spcAft>
              <a:buSzPts val="800"/>
              <a:buChar char="●"/>
              <a:defRPr b="1" sz="800"/>
            </a:lvl4pPr>
            <a:lvl5pPr indent="-279400" lvl="4" marL="2286000" rtl="0" algn="ctr">
              <a:lnSpc>
                <a:spcPct val="100000"/>
              </a:lnSpc>
              <a:spcBef>
                <a:spcPts val="800"/>
              </a:spcBef>
              <a:spcAft>
                <a:spcPts val="0"/>
              </a:spcAft>
              <a:buSzPts val="800"/>
              <a:buChar char="○"/>
              <a:defRPr b="1" sz="800"/>
            </a:lvl5pPr>
            <a:lvl6pPr indent="-279400" lvl="5" marL="2743200" rtl="0" algn="ctr">
              <a:lnSpc>
                <a:spcPct val="100000"/>
              </a:lnSpc>
              <a:spcBef>
                <a:spcPts val="800"/>
              </a:spcBef>
              <a:spcAft>
                <a:spcPts val="0"/>
              </a:spcAft>
              <a:buSzPts val="800"/>
              <a:buChar char="■"/>
              <a:defRPr b="1" sz="800"/>
            </a:lvl6pPr>
            <a:lvl7pPr indent="-279400" lvl="6" marL="3200400" rtl="0" algn="ctr">
              <a:lnSpc>
                <a:spcPct val="100000"/>
              </a:lnSpc>
              <a:spcBef>
                <a:spcPts val="800"/>
              </a:spcBef>
              <a:spcAft>
                <a:spcPts val="0"/>
              </a:spcAft>
              <a:buSzPts val="800"/>
              <a:buChar char="●"/>
              <a:defRPr b="1" sz="800"/>
            </a:lvl7pPr>
            <a:lvl8pPr indent="-279400" lvl="7" marL="3657600" rtl="0" algn="ctr">
              <a:lnSpc>
                <a:spcPct val="100000"/>
              </a:lnSpc>
              <a:spcBef>
                <a:spcPts val="800"/>
              </a:spcBef>
              <a:spcAft>
                <a:spcPts val="0"/>
              </a:spcAft>
              <a:buSzPts val="800"/>
              <a:buChar char="○"/>
              <a:defRPr b="1" sz="800"/>
            </a:lvl8pPr>
            <a:lvl9pPr indent="-279400" lvl="8" marL="4114800" rtl="0" algn="ctr">
              <a:lnSpc>
                <a:spcPct val="100000"/>
              </a:lnSpc>
              <a:spcBef>
                <a:spcPts val="800"/>
              </a:spcBef>
              <a:spcAft>
                <a:spcPts val="800"/>
              </a:spcAft>
              <a:buSzPts val="800"/>
              <a:buChar char="■"/>
              <a:defRPr b="1" sz="800"/>
            </a:lvl9pPr>
          </a:lstStyle>
          <a:p/>
        </p:txBody>
      </p:sp>
      <p:sp>
        <p:nvSpPr>
          <p:cNvPr id="2151" name="Google Shape;2151;p52"/>
          <p:cNvSpPr/>
          <p:nvPr/>
        </p:nvSpPr>
        <p:spPr>
          <a:xfrm>
            <a:off x="4613034" y="4465131"/>
            <a:ext cx="300000" cy="300000"/>
          </a:xfrm>
          <a:prstGeom prst="ellipse">
            <a:avLst/>
          </a:prstGeom>
          <a:solidFill>
            <a:srgbClr val="FFFFFF"/>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None/>
            </a:pPr>
            <a:r>
              <a:t/>
            </a:r>
            <a:endParaRPr b="0" i="0" sz="1400" u="none">
              <a:solidFill>
                <a:srgbClr val="191919"/>
              </a:solidFill>
              <a:latin typeface="Calibri"/>
              <a:ea typeface="Calibri"/>
              <a:cs typeface="Calibri"/>
              <a:sym typeface="Calibri"/>
            </a:endParaRPr>
          </a:p>
        </p:txBody>
      </p:sp>
      <p:sp>
        <p:nvSpPr>
          <p:cNvPr id="2152" name="Google Shape;2152;p52"/>
          <p:cNvSpPr txBox="1"/>
          <p:nvPr>
            <p:ph idx="19" type="subTitle"/>
          </p:nvPr>
        </p:nvSpPr>
        <p:spPr>
          <a:xfrm>
            <a:off x="5079325" y="4485024"/>
            <a:ext cx="3621300" cy="1335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200"/>
              <a:buNone/>
              <a:defRPr b="1" sz="1200"/>
            </a:lvl1pPr>
            <a:lvl2pPr lvl="1" rtl="0">
              <a:lnSpc>
                <a:spcPct val="100000"/>
              </a:lnSpc>
              <a:spcBef>
                <a:spcPts val="0"/>
              </a:spcBef>
              <a:spcAft>
                <a:spcPts val="0"/>
              </a:spcAft>
              <a:buSzPts val="2000"/>
              <a:buNone/>
              <a:defRPr/>
            </a:lvl2pPr>
            <a:lvl3pPr lvl="2" rtl="0">
              <a:lnSpc>
                <a:spcPct val="100000"/>
              </a:lnSpc>
              <a:spcBef>
                <a:spcPts val="0"/>
              </a:spcBef>
              <a:spcAft>
                <a:spcPts val="0"/>
              </a:spcAft>
              <a:buSzPts val="2000"/>
              <a:buNone/>
              <a:defRPr/>
            </a:lvl3pPr>
            <a:lvl4pPr lvl="3" rtl="0">
              <a:lnSpc>
                <a:spcPct val="100000"/>
              </a:lnSpc>
              <a:spcBef>
                <a:spcPts val="0"/>
              </a:spcBef>
              <a:spcAft>
                <a:spcPts val="0"/>
              </a:spcAft>
              <a:buSzPts val="2000"/>
              <a:buNone/>
              <a:defRPr/>
            </a:lvl4pPr>
            <a:lvl5pPr lvl="4" rtl="0">
              <a:lnSpc>
                <a:spcPct val="100000"/>
              </a:lnSpc>
              <a:spcBef>
                <a:spcPts val="0"/>
              </a:spcBef>
              <a:spcAft>
                <a:spcPts val="0"/>
              </a:spcAft>
              <a:buSzPts val="2000"/>
              <a:buNone/>
              <a:defRPr/>
            </a:lvl5pPr>
            <a:lvl6pPr lvl="5" rtl="0">
              <a:lnSpc>
                <a:spcPct val="100000"/>
              </a:lnSpc>
              <a:spcBef>
                <a:spcPts val="0"/>
              </a:spcBef>
              <a:spcAft>
                <a:spcPts val="0"/>
              </a:spcAft>
              <a:buSzPts val="2000"/>
              <a:buNone/>
              <a:defRPr/>
            </a:lvl6pPr>
            <a:lvl7pPr lvl="6" rtl="0">
              <a:lnSpc>
                <a:spcPct val="100000"/>
              </a:lnSpc>
              <a:spcBef>
                <a:spcPts val="0"/>
              </a:spcBef>
              <a:spcAft>
                <a:spcPts val="0"/>
              </a:spcAft>
              <a:buSzPts val="2000"/>
              <a:buNone/>
              <a:defRPr/>
            </a:lvl7pPr>
            <a:lvl8pPr lvl="7" rtl="0">
              <a:lnSpc>
                <a:spcPct val="100000"/>
              </a:lnSpc>
              <a:spcBef>
                <a:spcPts val="0"/>
              </a:spcBef>
              <a:spcAft>
                <a:spcPts val="0"/>
              </a:spcAft>
              <a:buSzPts val="2000"/>
              <a:buNone/>
              <a:defRPr/>
            </a:lvl8pPr>
            <a:lvl9pPr lvl="8" rtl="0">
              <a:lnSpc>
                <a:spcPct val="100000"/>
              </a:lnSpc>
              <a:spcBef>
                <a:spcPts val="0"/>
              </a:spcBef>
              <a:spcAft>
                <a:spcPts val="0"/>
              </a:spcAft>
              <a:buSzPts val="2000"/>
              <a:buNone/>
              <a:defRPr/>
            </a:lvl9pPr>
          </a:lstStyle>
          <a:p/>
        </p:txBody>
      </p:sp>
      <p:sp>
        <p:nvSpPr>
          <p:cNvPr id="2153" name="Google Shape;2153;p52"/>
          <p:cNvSpPr txBox="1"/>
          <p:nvPr>
            <p:ph idx="20" type="body"/>
          </p:nvPr>
        </p:nvSpPr>
        <p:spPr>
          <a:xfrm>
            <a:off x="5088625" y="4706450"/>
            <a:ext cx="3602700" cy="133500"/>
          </a:xfrm>
          <a:prstGeom prst="rect">
            <a:avLst/>
          </a:prstGeom>
        </p:spPr>
        <p:txBody>
          <a:bodyPr anchorCtr="0" anchor="t" bIns="0" lIns="0" spcFirstLastPara="1" rIns="0" wrap="square" tIns="0">
            <a:noAutofit/>
          </a:bodyPr>
          <a:lstStyle>
            <a:lvl1pPr indent="-279400" lvl="0" marL="457200" rtl="0">
              <a:lnSpc>
                <a:spcPct val="100000"/>
              </a:lnSpc>
              <a:spcBef>
                <a:spcPts val="0"/>
              </a:spcBef>
              <a:spcAft>
                <a:spcPts val="0"/>
              </a:spcAft>
              <a:buSzPts val="800"/>
              <a:buChar char="●"/>
              <a:defRPr sz="800"/>
            </a:lvl1pPr>
            <a:lvl2pPr indent="-279400" lvl="1" marL="914400" rtl="0">
              <a:lnSpc>
                <a:spcPct val="100000"/>
              </a:lnSpc>
              <a:spcBef>
                <a:spcPts val="0"/>
              </a:spcBef>
              <a:spcAft>
                <a:spcPts val="0"/>
              </a:spcAft>
              <a:buSzPts val="800"/>
              <a:buChar char="○"/>
              <a:defRPr sz="800"/>
            </a:lvl2pPr>
            <a:lvl3pPr indent="-279400" lvl="2" marL="1371600" rtl="0">
              <a:lnSpc>
                <a:spcPct val="100000"/>
              </a:lnSpc>
              <a:spcBef>
                <a:spcPts val="0"/>
              </a:spcBef>
              <a:spcAft>
                <a:spcPts val="0"/>
              </a:spcAft>
              <a:buSzPts val="800"/>
              <a:buChar char="■"/>
              <a:defRPr sz="800"/>
            </a:lvl3pPr>
            <a:lvl4pPr indent="-279400" lvl="3" marL="1828800" rtl="0">
              <a:lnSpc>
                <a:spcPct val="100000"/>
              </a:lnSpc>
              <a:spcBef>
                <a:spcPts val="0"/>
              </a:spcBef>
              <a:spcAft>
                <a:spcPts val="0"/>
              </a:spcAft>
              <a:buSzPts val="800"/>
              <a:buChar char="●"/>
              <a:defRPr sz="800"/>
            </a:lvl4pPr>
            <a:lvl5pPr indent="-279400" lvl="4" marL="2286000" rtl="0">
              <a:lnSpc>
                <a:spcPct val="100000"/>
              </a:lnSpc>
              <a:spcBef>
                <a:spcPts val="0"/>
              </a:spcBef>
              <a:spcAft>
                <a:spcPts val="0"/>
              </a:spcAft>
              <a:buSzPts val="800"/>
              <a:buChar char="○"/>
              <a:defRPr sz="800"/>
            </a:lvl5pPr>
            <a:lvl6pPr indent="-279400" lvl="5" marL="2743200" rtl="0">
              <a:lnSpc>
                <a:spcPct val="100000"/>
              </a:lnSpc>
              <a:spcBef>
                <a:spcPts val="0"/>
              </a:spcBef>
              <a:spcAft>
                <a:spcPts val="0"/>
              </a:spcAft>
              <a:buSzPts val="800"/>
              <a:buChar char="■"/>
              <a:defRPr sz="800"/>
            </a:lvl6pPr>
            <a:lvl7pPr indent="-279400" lvl="6" marL="3200400" rtl="0">
              <a:lnSpc>
                <a:spcPct val="100000"/>
              </a:lnSpc>
              <a:spcBef>
                <a:spcPts val="0"/>
              </a:spcBef>
              <a:spcAft>
                <a:spcPts val="0"/>
              </a:spcAft>
              <a:buSzPts val="800"/>
              <a:buChar char="●"/>
              <a:defRPr sz="800"/>
            </a:lvl7pPr>
            <a:lvl8pPr indent="-279400" lvl="7" marL="3657600" rtl="0">
              <a:lnSpc>
                <a:spcPct val="100000"/>
              </a:lnSpc>
              <a:spcBef>
                <a:spcPts val="0"/>
              </a:spcBef>
              <a:spcAft>
                <a:spcPts val="0"/>
              </a:spcAft>
              <a:buSzPts val="800"/>
              <a:buChar char="○"/>
              <a:defRPr sz="800"/>
            </a:lvl8pPr>
            <a:lvl9pPr indent="-279400" lvl="8" marL="4114800" rtl="0">
              <a:lnSpc>
                <a:spcPct val="100000"/>
              </a:lnSpc>
              <a:spcBef>
                <a:spcPts val="0"/>
              </a:spcBef>
              <a:spcAft>
                <a:spcPts val="0"/>
              </a:spcAft>
              <a:buSzPts val="800"/>
              <a:buChar char="■"/>
              <a:defRPr sz="8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right">
  <p:cSld name="CUSTOM_23_1_1_1_1_1_1_2_1_1">
    <p:spTree>
      <p:nvGrpSpPr>
        <p:cNvPr id="2154" name="Shape 2154"/>
        <p:cNvGrpSpPr/>
        <p:nvPr/>
      </p:nvGrpSpPr>
      <p:grpSpPr>
        <a:xfrm>
          <a:off x="0" y="0"/>
          <a:ext cx="0" cy="0"/>
          <a:chOff x="0" y="0"/>
          <a:chExt cx="0" cy="0"/>
        </a:xfrm>
      </p:grpSpPr>
      <p:sp>
        <p:nvSpPr>
          <p:cNvPr id="2155" name="Google Shape;2155;p53"/>
          <p:cNvSpPr txBox="1"/>
          <p:nvPr/>
        </p:nvSpPr>
        <p:spPr>
          <a:xfrm>
            <a:off x="0" y="0"/>
            <a:ext cx="4197000" cy="38661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None/>
            </a:pPr>
            <a:r>
              <a:t/>
            </a:r>
            <a:endParaRPr b="0" i="0" sz="1400" u="none">
              <a:solidFill>
                <a:schemeClr val="dk1"/>
              </a:solidFill>
              <a:latin typeface="Calibri"/>
              <a:ea typeface="Calibri"/>
              <a:cs typeface="Calibri"/>
              <a:sym typeface="Calibri"/>
            </a:endParaRPr>
          </a:p>
        </p:txBody>
      </p:sp>
      <p:sp>
        <p:nvSpPr>
          <p:cNvPr id="2156" name="Google Shape;2156;p53"/>
          <p:cNvSpPr txBox="1"/>
          <p:nvPr>
            <p:ph type="title"/>
          </p:nvPr>
        </p:nvSpPr>
        <p:spPr>
          <a:xfrm>
            <a:off x="5063700" y="994550"/>
            <a:ext cx="3741900" cy="6453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157" name="Google Shape;2157;p53"/>
          <p:cNvSpPr txBox="1"/>
          <p:nvPr>
            <p:ph idx="1" type="body"/>
          </p:nvPr>
        </p:nvSpPr>
        <p:spPr>
          <a:xfrm>
            <a:off x="5063700" y="1753150"/>
            <a:ext cx="3741900" cy="30750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2158" name="Google Shape;2158;p53"/>
          <p:cNvSpPr/>
          <p:nvPr>
            <p:ph idx="2" type="pic"/>
          </p:nvPr>
        </p:nvSpPr>
        <p:spPr>
          <a:xfrm>
            <a:off x="433675" y="322950"/>
            <a:ext cx="4091400" cy="3777300"/>
          </a:xfrm>
          <a:prstGeom prst="rect">
            <a:avLst/>
          </a:prstGeom>
          <a:noFill/>
          <a:ln>
            <a:noFill/>
          </a:ln>
        </p:spPr>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right">
  <p:cSld name="CUSTOM_23_1_1_1_1_2_1_1_1_1">
    <p:spTree>
      <p:nvGrpSpPr>
        <p:cNvPr id="2159" name="Shape 2159"/>
        <p:cNvGrpSpPr/>
        <p:nvPr/>
      </p:nvGrpSpPr>
      <p:grpSpPr>
        <a:xfrm>
          <a:off x="0" y="0"/>
          <a:ext cx="0" cy="0"/>
          <a:chOff x="0" y="0"/>
          <a:chExt cx="0" cy="0"/>
        </a:xfrm>
      </p:grpSpPr>
      <p:sp>
        <p:nvSpPr>
          <p:cNvPr id="2160" name="Google Shape;2160;p54"/>
          <p:cNvSpPr/>
          <p:nvPr/>
        </p:nvSpPr>
        <p:spPr>
          <a:xfrm>
            <a:off x="937452" y="791100"/>
            <a:ext cx="218700" cy="3561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54"/>
          <p:cNvSpPr/>
          <p:nvPr/>
        </p:nvSpPr>
        <p:spPr>
          <a:xfrm>
            <a:off x="1161900" y="-16800"/>
            <a:ext cx="4296000" cy="5160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txBox="1"/>
          <p:nvPr>
            <p:ph type="title"/>
          </p:nvPr>
        </p:nvSpPr>
        <p:spPr>
          <a:xfrm>
            <a:off x="4523475" y="791100"/>
            <a:ext cx="4277700" cy="35613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0" lIns="228600" spcFirstLastPara="1" rIns="228600" wrap="square" tIns="201150">
            <a:noAutofit/>
          </a:bodyPr>
          <a:lstStyle>
            <a:lvl1pPr lvl="0" rtl="0" algn="l">
              <a:lnSpc>
                <a:spcPct val="90000"/>
              </a:lnSpc>
              <a:spcBef>
                <a:spcPts val="0"/>
              </a:spcBef>
              <a:spcAft>
                <a:spcPts val="0"/>
              </a:spcAft>
              <a:buSzPts val="2400"/>
              <a:buNone/>
              <a:defRPr sz="2400">
                <a:highlight>
                  <a:schemeClr val="accent1"/>
                </a:highlight>
              </a:defRPr>
            </a:lvl1pPr>
            <a:lvl2pPr lvl="1" rtl="0" algn="l">
              <a:lnSpc>
                <a:spcPct val="90000"/>
              </a:lnSpc>
              <a:spcBef>
                <a:spcPts val="800"/>
              </a:spcBef>
              <a:spcAft>
                <a:spcPts val="0"/>
              </a:spcAft>
              <a:buSzPts val="3000"/>
              <a:buNone/>
              <a:defRPr/>
            </a:lvl2pPr>
            <a:lvl3pPr lvl="2" rtl="0" algn="l">
              <a:lnSpc>
                <a:spcPct val="90000"/>
              </a:lnSpc>
              <a:spcBef>
                <a:spcPts val="0"/>
              </a:spcBef>
              <a:spcAft>
                <a:spcPts val="0"/>
              </a:spcAft>
              <a:buSzPts val="3000"/>
              <a:buNone/>
              <a:defRPr/>
            </a:lvl3pPr>
            <a:lvl4pPr lvl="3" rtl="0" algn="l">
              <a:lnSpc>
                <a:spcPct val="90000"/>
              </a:lnSpc>
              <a:spcBef>
                <a:spcPts val="0"/>
              </a:spcBef>
              <a:spcAft>
                <a:spcPts val="0"/>
              </a:spcAft>
              <a:buSzPts val="3000"/>
              <a:buNone/>
              <a:defRPr/>
            </a:lvl4pPr>
            <a:lvl5pPr lvl="4" rtl="0" algn="l">
              <a:lnSpc>
                <a:spcPct val="90000"/>
              </a:lnSpc>
              <a:spcBef>
                <a:spcPts val="0"/>
              </a:spcBef>
              <a:spcAft>
                <a:spcPts val="0"/>
              </a:spcAft>
              <a:buSzPts val="3000"/>
              <a:buNone/>
              <a:defRPr/>
            </a:lvl5pPr>
            <a:lvl6pPr lvl="5" rtl="0" algn="l">
              <a:lnSpc>
                <a:spcPct val="90000"/>
              </a:lnSpc>
              <a:spcBef>
                <a:spcPts val="0"/>
              </a:spcBef>
              <a:spcAft>
                <a:spcPts val="0"/>
              </a:spcAft>
              <a:buSzPts val="3000"/>
              <a:buNone/>
              <a:defRPr/>
            </a:lvl6pPr>
            <a:lvl7pPr lvl="6" rtl="0" algn="l">
              <a:lnSpc>
                <a:spcPct val="90000"/>
              </a:lnSpc>
              <a:spcBef>
                <a:spcPts val="0"/>
              </a:spcBef>
              <a:spcAft>
                <a:spcPts val="0"/>
              </a:spcAft>
              <a:buSzPts val="3000"/>
              <a:buNone/>
              <a:defRPr/>
            </a:lvl7pPr>
            <a:lvl8pPr lvl="7" rtl="0" algn="l">
              <a:lnSpc>
                <a:spcPct val="90000"/>
              </a:lnSpc>
              <a:spcBef>
                <a:spcPts val="0"/>
              </a:spcBef>
              <a:spcAft>
                <a:spcPts val="0"/>
              </a:spcAft>
              <a:buSzPts val="3000"/>
              <a:buNone/>
              <a:defRPr/>
            </a:lvl8pPr>
            <a:lvl9pPr lvl="8" rtl="0" algn="l">
              <a:lnSpc>
                <a:spcPct val="90000"/>
              </a:lnSpc>
              <a:spcBef>
                <a:spcPts val="0"/>
              </a:spcBef>
              <a:spcAft>
                <a:spcPts val="0"/>
              </a:spcAft>
              <a:buSzPts val="3000"/>
              <a:buNone/>
              <a:defRPr/>
            </a:lvl9pPr>
          </a:lstStyle>
          <a:p/>
        </p:txBody>
      </p:sp>
      <p:sp>
        <p:nvSpPr>
          <p:cNvPr id="2163" name="Google Shape;2163;p54"/>
          <p:cNvSpPr txBox="1"/>
          <p:nvPr>
            <p:ph idx="1" type="body"/>
          </p:nvPr>
        </p:nvSpPr>
        <p:spPr>
          <a:xfrm>
            <a:off x="4523400" y="1776100"/>
            <a:ext cx="4277700" cy="25764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91425" lIns="228600" spcFirstLastPara="1" rIns="228600" wrap="square" tIns="4570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left">
  <p:cSld name="CUSTOM_23_1_1_2_1_1_1_1_1_1">
    <p:spTree>
      <p:nvGrpSpPr>
        <p:cNvPr id="2164" name="Shape 2164"/>
        <p:cNvGrpSpPr/>
        <p:nvPr/>
      </p:nvGrpSpPr>
      <p:grpSpPr>
        <a:xfrm>
          <a:off x="0" y="0"/>
          <a:ext cx="0" cy="0"/>
          <a:chOff x="0" y="0"/>
          <a:chExt cx="0" cy="0"/>
        </a:xfrm>
      </p:grpSpPr>
      <p:sp>
        <p:nvSpPr>
          <p:cNvPr id="2165" name="Google Shape;2165;p55"/>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166" name="Google Shape;2166;p55"/>
          <p:cNvSpPr/>
          <p:nvPr/>
        </p:nvSpPr>
        <p:spPr>
          <a:xfrm>
            <a:off x="4091100" y="625"/>
            <a:ext cx="4308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txBox="1"/>
          <p:nvPr>
            <p:ph idx="2" type="title"/>
          </p:nvPr>
        </p:nvSpPr>
        <p:spPr>
          <a:xfrm>
            <a:off x="845675" y="791050"/>
            <a:ext cx="4096500" cy="35613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0" lIns="228600" spcFirstLastPara="1" rIns="228600" wrap="square" tIns="228600">
            <a:noAutofit/>
          </a:bodyPr>
          <a:lstStyle>
            <a:lvl1pPr lvl="0" rtl="0" algn="l">
              <a:lnSpc>
                <a:spcPct val="90000"/>
              </a:lnSpc>
              <a:spcBef>
                <a:spcPts val="0"/>
              </a:spcBef>
              <a:spcAft>
                <a:spcPts val="0"/>
              </a:spcAft>
              <a:buSzPts val="2400"/>
              <a:buNone/>
              <a:defRPr sz="2400">
                <a:highlight>
                  <a:schemeClr val="accent1"/>
                </a:highlight>
              </a:defRPr>
            </a:lvl1pPr>
            <a:lvl2pPr lvl="1" rtl="0" algn="l">
              <a:lnSpc>
                <a:spcPct val="90000"/>
              </a:lnSpc>
              <a:spcBef>
                <a:spcPts val="800"/>
              </a:spcBef>
              <a:spcAft>
                <a:spcPts val="0"/>
              </a:spcAft>
              <a:buSzPts val="3000"/>
              <a:buNone/>
              <a:defRPr/>
            </a:lvl2pPr>
            <a:lvl3pPr lvl="2" rtl="0" algn="l">
              <a:lnSpc>
                <a:spcPct val="90000"/>
              </a:lnSpc>
              <a:spcBef>
                <a:spcPts val="0"/>
              </a:spcBef>
              <a:spcAft>
                <a:spcPts val="0"/>
              </a:spcAft>
              <a:buSzPts val="3000"/>
              <a:buNone/>
              <a:defRPr/>
            </a:lvl3pPr>
            <a:lvl4pPr lvl="3" rtl="0" algn="l">
              <a:lnSpc>
                <a:spcPct val="90000"/>
              </a:lnSpc>
              <a:spcBef>
                <a:spcPts val="0"/>
              </a:spcBef>
              <a:spcAft>
                <a:spcPts val="0"/>
              </a:spcAft>
              <a:buSzPts val="3000"/>
              <a:buNone/>
              <a:defRPr/>
            </a:lvl4pPr>
            <a:lvl5pPr lvl="4" rtl="0" algn="l">
              <a:lnSpc>
                <a:spcPct val="90000"/>
              </a:lnSpc>
              <a:spcBef>
                <a:spcPts val="0"/>
              </a:spcBef>
              <a:spcAft>
                <a:spcPts val="0"/>
              </a:spcAft>
              <a:buSzPts val="3000"/>
              <a:buNone/>
              <a:defRPr/>
            </a:lvl5pPr>
            <a:lvl6pPr lvl="5" rtl="0" algn="l">
              <a:lnSpc>
                <a:spcPct val="90000"/>
              </a:lnSpc>
              <a:spcBef>
                <a:spcPts val="0"/>
              </a:spcBef>
              <a:spcAft>
                <a:spcPts val="0"/>
              </a:spcAft>
              <a:buSzPts val="3000"/>
              <a:buNone/>
              <a:defRPr/>
            </a:lvl6pPr>
            <a:lvl7pPr lvl="6" rtl="0" algn="l">
              <a:lnSpc>
                <a:spcPct val="90000"/>
              </a:lnSpc>
              <a:spcBef>
                <a:spcPts val="0"/>
              </a:spcBef>
              <a:spcAft>
                <a:spcPts val="0"/>
              </a:spcAft>
              <a:buSzPts val="3000"/>
              <a:buNone/>
              <a:defRPr/>
            </a:lvl7pPr>
            <a:lvl8pPr lvl="7" rtl="0" algn="l">
              <a:lnSpc>
                <a:spcPct val="90000"/>
              </a:lnSpc>
              <a:spcBef>
                <a:spcPts val="0"/>
              </a:spcBef>
              <a:spcAft>
                <a:spcPts val="0"/>
              </a:spcAft>
              <a:buSzPts val="3000"/>
              <a:buNone/>
              <a:defRPr/>
            </a:lvl8pPr>
            <a:lvl9pPr lvl="8" rtl="0" algn="l">
              <a:lnSpc>
                <a:spcPct val="90000"/>
              </a:lnSpc>
              <a:spcBef>
                <a:spcPts val="0"/>
              </a:spcBef>
              <a:spcAft>
                <a:spcPts val="0"/>
              </a:spcAft>
              <a:buSzPts val="3000"/>
              <a:buNone/>
              <a:defRPr/>
            </a:lvl9pPr>
          </a:lstStyle>
          <a:p/>
        </p:txBody>
      </p:sp>
      <p:sp>
        <p:nvSpPr>
          <p:cNvPr id="2168" name="Google Shape;2168;p55"/>
          <p:cNvSpPr/>
          <p:nvPr/>
        </p:nvSpPr>
        <p:spPr>
          <a:xfrm>
            <a:off x="8392811" y="791100"/>
            <a:ext cx="218700" cy="35613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55"/>
          <p:cNvSpPr txBox="1"/>
          <p:nvPr>
            <p:ph idx="1" type="body"/>
          </p:nvPr>
        </p:nvSpPr>
        <p:spPr>
          <a:xfrm>
            <a:off x="845675" y="1716875"/>
            <a:ext cx="4096500" cy="2635500"/>
          </a:xfrm>
          <a:prstGeom prst="rect">
            <a:avLst/>
          </a:prstGeom>
          <a:noFill/>
          <a:ln>
            <a:noFill/>
          </a:ln>
        </p:spPr>
        <p:txBody>
          <a:bodyPr anchorCtr="0" anchor="t" bIns="91425" lIns="228600" spcFirstLastPara="1" rIns="228600" wrap="square" tIns="4570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left">
  <p:cSld name="CUSTOM_22_1_1_1_1_1_1_1_1_1_1">
    <p:spTree>
      <p:nvGrpSpPr>
        <p:cNvPr id="2170" name="Shape 2170"/>
        <p:cNvGrpSpPr/>
        <p:nvPr/>
      </p:nvGrpSpPr>
      <p:grpSpPr>
        <a:xfrm>
          <a:off x="0" y="0"/>
          <a:ext cx="0" cy="0"/>
          <a:chOff x="0" y="0"/>
          <a:chExt cx="0" cy="0"/>
        </a:xfrm>
      </p:grpSpPr>
      <p:sp>
        <p:nvSpPr>
          <p:cNvPr id="2171" name="Google Shape;2171;p56"/>
          <p:cNvSpPr/>
          <p:nvPr/>
        </p:nvSpPr>
        <p:spPr>
          <a:xfrm>
            <a:off x="7863850" y="-2275"/>
            <a:ext cx="12801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txBox="1"/>
          <p:nvPr>
            <p:ph type="title"/>
          </p:nvPr>
        </p:nvSpPr>
        <p:spPr>
          <a:xfrm>
            <a:off x="426725" y="911400"/>
            <a:ext cx="3660600" cy="6540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173" name="Google Shape;2173;p56"/>
          <p:cNvSpPr txBox="1"/>
          <p:nvPr>
            <p:ph idx="1" type="body"/>
          </p:nvPr>
        </p:nvSpPr>
        <p:spPr>
          <a:xfrm>
            <a:off x="417650" y="1672775"/>
            <a:ext cx="3669600" cy="29661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2174" name="Google Shape;2174;p56"/>
          <p:cNvSpPr/>
          <p:nvPr>
            <p:ph idx="2" type="pic"/>
          </p:nvPr>
        </p:nvSpPr>
        <p:spPr>
          <a:xfrm>
            <a:off x="5038350" y="530400"/>
            <a:ext cx="3767100" cy="4108500"/>
          </a:xfrm>
          <a:prstGeom prst="rect">
            <a:avLst/>
          </a:prstGeom>
          <a:noFill/>
          <a:ln>
            <a:noFill/>
          </a:ln>
        </p:spPr>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left, pattern">
  <p:cSld name="CUSTOM_23_1_1_1_1_1_1_1_1_1_1">
    <p:spTree>
      <p:nvGrpSpPr>
        <p:cNvPr id="2175" name="Shape 2175"/>
        <p:cNvGrpSpPr/>
        <p:nvPr/>
      </p:nvGrpSpPr>
      <p:grpSpPr>
        <a:xfrm>
          <a:off x="0" y="0"/>
          <a:ext cx="0" cy="0"/>
          <a:chOff x="0" y="0"/>
          <a:chExt cx="0" cy="0"/>
        </a:xfrm>
      </p:grpSpPr>
      <p:pic>
        <p:nvPicPr>
          <p:cNvPr id="2176" name="Google Shape;2176;p57"/>
          <p:cNvPicPr preferRelativeResize="0"/>
          <p:nvPr/>
        </p:nvPicPr>
        <p:blipFill rotWithShape="1">
          <a:blip r:embed="rId2">
            <a:alphaModFix/>
          </a:blip>
          <a:srcRect b="0" l="56549" r="-832" t="4415"/>
          <a:stretch/>
        </p:blipFill>
        <p:spPr>
          <a:xfrm>
            <a:off x="5094675" y="319679"/>
            <a:ext cx="3819602" cy="4307700"/>
          </a:xfrm>
          <a:prstGeom prst="rect">
            <a:avLst/>
          </a:prstGeom>
          <a:noFill/>
          <a:ln cap="flat" cmpd="sng" w="38100">
            <a:solidFill>
              <a:schemeClr val="accent1"/>
            </a:solidFill>
            <a:prstDash val="solid"/>
            <a:round/>
            <a:headEnd len="sm" w="sm" type="none"/>
            <a:tailEnd len="sm" w="sm" type="none"/>
          </a:ln>
        </p:spPr>
      </p:pic>
      <p:sp>
        <p:nvSpPr>
          <p:cNvPr id="2177" name="Google Shape;2177;p57"/>
          <p:cNvSpPr txBox="1"/>
          <p:nvPr>
            <p:ph idx="1" type="body"/>
          </p:nvPr>
        </p:nvSpPr>
        <p:spPr>
          <a:xfrm>
            <a:off x="853600" y="1697775"/>
            <a:ext cx="3672600" cy="29295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2178" name="Google Shape;2178;p57"/>
          <p:cNvSpPr txBox="1"/>
          <p:nvPr>
            <p:ph type="title"/>
          </p:nvPr>
        </p:nvSpPr>
        <p:spPr>
          <a:xfrm>
            <a:off x="853600" y="892525"/>
            <a:ext cx="3672600" cy="6651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179" name="Google Shape;2179;p57"/>
          <p:cNvSpPr/>
          <p:nvPr>
            <p:ph idx="2" type="pic"/>
          </p:nvPr>
        </p:nvSpPr>
        <p:spPr>
          <a:xfrm>
            <a:off x="5362575" y="561379"/>
            <a:ext cx="3781500" cy="3848100"/>
          </a:xfrm>
          <a:prstGeom prst="rect">
            <a:avLst/>
          </a:prstGeom>
          <a:noFill/>
          <a:ln>
            <a:noFill/>
          </a:ln>
        </p:spPr>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right — white">
  <p:cSld name="CUSTOM_23_1_1_1_1_1_1_1_1_1_2">
    <p:spTree>
      <p:nvGrpSpPr>
        <p:cNvPr id="2180" name="Shape 2180"/>
        <p:cNvGrpSpPr/>
        <p:nvPr/>
      </p:nvGrpSpPr>
      <p:grpSpPr>
        <a:xfrm>
          <a:off x="0" y="0"/>
          <a:ext cx="0" cy="0"/>
          <a:chOff x="0" y="0"/>
          <a:chExt cx="0" cy="0"/>
        </a:xfrm>
      </p:grpSpPr>
      <p:sp>
        <p:nvSpPr>
          <p:cNvPr id="2181" name="Google Shape;2181;p58"/>
          <p:cNvSpPr/>
          <p:nvPr>
            <p:ph idx="2" type="pic"/>
          </p:nvPr>
        </p:nvSpPr>
        <p:spPr>
          <a:xfrm>
            <a:off x="1006875" y="990307"/>
            <a:ext cx="1984200" cy="2006100"/>
          </a:xfrm>
          <a:prstGeom prst="rect">
            <a:avLst/>
          </a:prstGeom>
          <a:noFill/>
          <a:ln>
            <a:noFill/>
          </a:ln>
        </p:spPr>
      </p:sp>
      <p:sp>
        <p:nvSpPr>
          <p:cNvPr id="2182" name="Google Shape;2182;p58"/>
          <p:cNvSpPr txBox="1"/>
          <p:nvPr>
            <p:ph type="title"/>
          </p:nvPr>
        </p:nvSpPr>
        <p:spPr>
          <a:xfrm>
            <a:off x="3787925" y="1398275"/>
            <a:ext cx="5021100" cy="572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SzPts val="1000"/>
              <a:buNone/>
              <a:defRPr sz="4400"/>
            </a:lvl1pPr>
            <a:lvl2pPr lvl="1" rtl="0" algn="l">
              <a:lnSpc>
                <a:spcPct val="90000"/>
              </a:lnSpc>
              <a:spcBef>
                <a:spcPts val="800"/>
              </a:spcBef>
              <a:spcAft>
                <a:spcPts val="0"/>
              </a:spcAft>
              <a:buSzPts val="1400"/>
              <a:buNone/>
              <a:defRPr/>
            </a:lvl2pPr>
            <a:lvl3pPr lvl="2" rtl="0" algn="l">
              <a:lnSpc>
                <a:spcPct val="90000"/>
              </a:lnSpc>
              <a:spcBef>
                <a:spcPts val="0"/>
              </a:spcBef>
              <a:spcAft>
                <a:spcPts val="0"/>
              </a:spcAft>
              <a:buSzPts val="1400"/>
              <a:buNone/>
              <a:defRPr/>
            </a:lvl3pPr>
            <a:lvl4pPr lvl="3" rtl="0" algn="l">
              <a:lnSpc>
                <a:spcPct val="90000"/>
              </a:lnSpc>
              <a:spcBef>
                <a:spcPts val="0"/>
              </a:spcBef>
              <a:spcAft>
                <a:spcPts val="0"/>
              </a:spcAft>
              <a:buSzPts val="1400"/>
              <a:buNone/>
              <a:defRPr/>
            </a:lvl4pPr>
            <a:lvl5pPr lvl="4" rtl="0" algn="l">
              <a:lnSpc>
                <a:spcPct val="90000"/>
              </a:lnSpc>
              <a:spcBef>
                <a:spcPts val="0"/>
              </a:spcBef>
              <a:spcAft>
                <a:spcPts val="0"/>
              </a:spcAft>
              <a:buSzPts val="1400"/>
              <a:buNone/>
              <a:defRPr/>
            </a:lvl5pPr>
            <a:lvl6pPr lvl="5" rtl="0" algn="l">
              <a:lnSpc>
                <a:spcPct val="90000"/>
              </a:lnSpc>
              <a:spcBef>
                <a:spcPts val="0"/>
              </a:spcBef>
              <a:spcAft>
                <a:spcPts val="0"/>
              </a:spcAft>
              <a:buSzPts val="1400"/>
              <a:buNone/>
              <a:defRPr/>
            </a:lvl6pPr>
            <a:lvl7pPr lvl="6" rtl="0" algn="l">
              <a:lnSpc>
                <a:spcPct val="90000"/>
              </a:lnSpc>
              <a:spcBef>
                <a:spcPts val="0"/>
              </a:spcBef>
              <a:spcAft>
                <a:spcPts val="0"/>
              </a:spcAft>
              <a:buSzPts val="1400"/>
              <a:buNone/>
              <a:defRPr/>
            </a:lvl7pPr>
            <a:lvl8pPr lvl="7" rtl="0" algn="l">
              <a:lnSpc>
                <a:spcPct val="90000"/>
              </a:lnSpc>
              <a:spcBef>
                <a:spcPts val="0"/>
              </a:spcBef>
              <a:spcAft>
                <a:spcPts val="0"/>
              </a:spcAft>
              <a:buSzPts val="1400"/>
              <a:buNone/>
              <a:defRPr/>
            </a:lvl8pPr>
            <a:lvl9pPr lvl="8" rtl="0" algn="l">
              <a:lnSpc>
                <a:spcPct val="90000"/>
              </a:lnSpc>
              <a:spcBef>
                <a:spcPts val="0"/>
              </a:spcBef>
              <a:spcAft>
                <a:spcPts val="0"/>
              </a:spcAft>
              <a:buSzPts val="1400"/>
              <a:buNone/>
              <a:defRPr/>
            </a:lvl9pPr>
          </a:lstStyle>
          <a:p/>
        </p:txBody>
      </p:sp>
      <p:sp>
        <p:nvSpPr>
          <p:cNvPr id="2183" name="Google Shape;2183;p58"/>
          <p:cNvSpPr txBox="1"/>
          <p:nvPr>
            <p:ph idx="1" type="subTitle"/>
          </p:nvPr>
        </p:nvSpPr>
        <p:spPr>
          <a:xfrm>
            <a:off x="3784450" y="990300"/>
            <a:ext cx="5021100" cy="323700"/>
          </a:xfrm>
          <a:prstGeom prst="rect">
            <a:avLst/>
          </a:prstGeom>
          <a:noFill/>
          <a:ln>
            <a:noFill/>
          </a:ln>
        </p:spPr>
        <p:txBody>
          <a:bodyPr anchorCtr="0" anchor="t" bIns="0" lIns="0" spcFirstLastPara="1" rIns="0" wrap="square" tIns="0">
            <a:noAutofit/>
          </a:bodyPr>
          <a:lstStyle>
            <a:lvl1pPr lvl="0" rtl="0" algn="l">
              <a:lnSpc>
                <a:spcPct val="115000"/>
              </a:lnSpc>
              <a:spcBef>
                <a:spcPts val="0"/>
              </a:spcBef>
              <a:spcAft>
                <a:spcPts val="0"/>
              </a:spcAft>
              <a:buSzPts val="1400"/>
              <a:buNone/>
              <a:defRPr b="1">
                <a:highlight>
                  <a:schemeClr val="accent1"/>
                </a:highlight>
              </a:defRPr>
            </a:lvl1pPr>
            <a:lvl2pPr lvl="1" rtl="0" algn="l">
              <a:lnSpc>
                <a:spcPct val="115000"/>
              </a:lnSpc>
              <a:spcBef>
                <a:spcPts val="1600"/>
              </a:spcBef>
              <a:spcAft>
                <a:spcPts val="0"/>
              </a:spcAft>
              <a:buSzPts val="1400"/>
              <a:buNone/>
              <a:defRPr/>
            </a:lvl2pPr>
            <a:lvl3pPr lvl="2" rtl="0" algn="l">
              <a:lnSpc>
                <a:spcPct val="115000"/>
              </a:lnSpc>
              <a:spcBef>
                <a:spcPts val="1600"/>
              </a:spcBef>
              <a:spcAft>
                <a:spcPts val="0"/>
              </a:spcAft>
              <a:buSzPts val="1400"/>
              <a:buNone/>
              <a:defRPr/>
            </a:lvl3pPr>
            <a:lvl4pPr lvl="3" rtl="0" algn="l">
              <a:lnSpc>
                <a:spcPct val="115000"/>
              </a:lnSpc>
              <a:spcBef>
                <a:spcPts val="1600"/>
              </a:spcBef>
              <a:spcAft>
                <a:spcPts val="0"/>
              </a:spcAft>
              <a:buSzPts val="1400"/>
              <a:buNone/>
              <a:defRPr/>
            </a:lvl4pPr>
            <a:lvl5pPr lvl="4" rtl="0" algn="l">
              <a:lnSpc>
                <a:spcPct val="115000"/>
              </a:lnSpc>
              <a:spcBef>
                <a:spcPts val="1600"/>
              </a:spcBef>
              <a:spcAft>
                <a:spcPts val="0"/>
              </a:spcAft>
              <a:buSzPts val="1400"/>
              <a:buNone/>
              <a:defRPr/>
            </a:lvl5pPr>
            <a:lvl6pPr lvl="5" rtl="0" algn="l">
              <a:lnSpc>
                <a:spcPct val="115000"/>
              </a:lnSpc>
              <a:spcBef>
                <a:spcPts val="1600"/>
              </a:spcBef>
              <a:spcAft>
                <a:spcPts val="0"/>
              </a:spcAft>
              <a:buSzPts val="1400"/>
              <a:buNone/>
              <a:defRPr/>
            </a:lvl6pPr>
            <a:lvl7pPr lvl="6" rtl="0" algn="l">
              <a:lnSpc>
                <a:spcPct val="115000"/>
              </a:lnSpc>
              <a:spcBef>
                <a:spcPts val="1600"/>
              </a:spcBef>
              <a:spcAft>
                <a:spcPts val="0"/>
              </a:spcAft>
              <a:buSzPts val="1400"/>
              <a:buNone/>
              <a:defRPr/>
            </a:lvl7pPr>
            <a:lvl8pPr lvl="7" rtl="0" algn="l">
              <a:lnSpc>
                <a:spcPct val="115000"/>
              </a:lnSpc>
              <a:spcBef>
                <a:spcPts val="1600"/>
              </a:spcBef>
              <a:spcAft>
                <a:spcPts val="0"/>
              </a:spcAft>
              <a:buSzPts val="1400"/>
              <a:buNone/>
              <a:defRPr/>
            </a:lvl8pPr>
            <a:lvl9pPr lvl="8" rtl="0" algn="l">
              <a:lnSpc>
                <a:spcPct val="115000"/>
              </a:lnSpc>
              <a:spcBef>
                <a:spcPts val="1600"/>
              </a:spcBef>
              <a:spcAft>
                <a:spcPts val="1600"/>
              </a:spcAft>
              <a:buSzPts val="1400"/>
              <a:buNone/>
              <a:defRPr/>
            </a:lvl9pPr>
          </a:lstStyle>
          <a:p/>
        </p:txBody>
      </p:sp>
      <p:sp>
        <p:nvSpPr>
          <p:cNvPr id="2184" name="Google Shape;2184;p58"/>
          <p:cNvSpPr txBox="1"/>
          <p:nvPr>
            <p:ph idx="3" type="body"/>
          </p:nvPr>
        </p:nvSpPr>
        <p:spPr>
          <a:xfrm>
            <a:off x="3784450" y="2756700"/>
            <a:ext cx="5021100" cy="2071200"/>
          </a:xfrm>
          <a:prstGeom prst="rect">
            <a:avLst/>
          </a:prstGeom>
          <a:noFill/>
          <a:ln>
            <a:noFill/>
          </a:ln>
        </p:spPr>
        <p:txBody>
          <a:bodyPr anchorCtr="0" anchor="t" bIns="0" lIns="0" spcFirstLastPara="1" rIns="0" wrap="square" tIns="0">
            <a:noAutofit/>
          </a:bodyPr>
          <a:lstStyle>
            <a:lvl1pPr indent="-228600" lvl="0" marL="457200" rtl="0" algn="l">
              <a:lnSpc>
                <a:spcPct val="115000"/>
              </a:lnSpc>
              <a:spcBef>
                <a:spcPts val="0"/>
              </a:spcBef>
              <a:spcAft>
                <a:spcPts val="0"/>
              </a:spcAft>
              <a:buClr>
                <a:schemeClr val="dk1"/>
              </a:buClr>
              <a:buSzPts val="2000"/>
              <a:buNone/>
              <a:defRPr b="1">
                <a:solidFill>
                  <a:schemeClr val="dk1"/>
                </a:solidFill>
              </a:defRPr>
            </a:lvl1pPr>
            <a:lvl2pPr indent="-228600" lvl="1" marL="914400" rtl="0" algn="l">
              <a:lnSpc>
                <a:spcPct val="115000"/>
              </a:lnSpc>
              <a:spcBef>
                <a:spcPts val="400"/>
              </a:spcBef>
              <a:spcAft>
                <a:spcPts val="0"/>
              </a:spcAft>
              <a:buClr>
                <a:schemeClr val="dk1"/>
              </a:buClr>
              <a:buSzPts val="2000"/>
              <a:buNone/>
              <a:defRPr b="1">
                <a:solidFill>
                  <a:schemeClr val="dk1"/>
                </a:solidFill>
              </a:defRPr>
            </a:lvl2pPr>
            <a:lvl3pPr indent="-228600" lvl="2" marL="1371600" rtl="0" algn="l">
              <a:lnSpc>
                <a:spcPct val="115000"/>
              </a:lnSpc>
              <a:spcBef>
                <a:spcPts val="400"/>
              </a:spcBef>
              <a:spcAft>
                <a:spcPts val="0"/>
              </a:spcAft>
              <a:buClr>
                <a:schemeClr val="dk1"/>
              </a:buClr>
              <a:buSzPts val="2000"/>
              <a:buNone/>
              <a:defRPr b="1">
                <a:solidFill>
                  <a:schemeClr val="dk1"/>
                </a:solidFill>
              </a:defRPr>
            </a:lvl3pPr>
            <a:lvl4pPr indent="-228600" lvl="3" marL="1828800" rtl="0" algn="l">
              <a:lnSpc>
                <a:spcPct val="115000"/>
              </a:lnSpc>
              <a:spcBef>
                <a:spcPts val="400"/>
              </a:spcBef>
              <a:spcAft>
                <a:spcPts val="0"/>
              </a:spcAft>
              <a:buClr>
                <a:schemeClr val="dk1"/>
              </a:buClr>
              <a:buSzPts val="2000"/>
              <a:buNone/>
              <a:defRPr b="1">
                <a:solidFill>
                  <a:schemeClr val="dk1"/>
                </a:solidFill>
              </a:defRPr>
            </a:lvl4pPr>
            <a:lvl5pPr indent="-228600" lvl="4" marL="2286000" rtl="0" algn="l">
              <a:lnSpc>
                <a:spcPct val="115000"/>
              </a:lnSpc>
              <a:spcBef>
                <a:spcPts val="400"/>
              </a:spcBef>
              <a:spcAft>
                <a:spcPts val="0"/>
              </a:spcAft>
              <a:buClr>
                <a:schemeClr val="dk1"/>
              </a:buClr>
              <a:buSzPts val="2000"/>
              <a:buNone/>
              <a:defRPr b="1">
                <a:solidFill>
                  <a:schemeClr val="dk1"/>
                </a:solidFill>
              </a:defRPr>
            </a:lvl5pPr>
            <a:lvl6pPr indent="-228600" lvl="5" marL="2743200" rtl="0" algn="l">
              <a:lnSpc>
                <a:spcPct val="115000"/>
              </a:lnSpc>
              <a:spcBef>
                <a:spcPts val="400"/>
              </a:spcBef>
              <a:spcAft>
                <a:spcPts val="0"/>
              </a:spcAft>
              <a:buClr>
                <a:schemeClr val="dk1"/>
              </a:buClr>
              <a:buSzPts val="2000"/>
              <a:buNone/>
              <a:defRPr b="1">
                <a:solidFill>
                  <a:schemeClr val="dk1"/>
                </a:solidFill>
              </a:defRPr>
            </a:lvl6pPr>
            <a:lvl7pPr indent="-228600" lvl="6" marL="3200400" rtl="0" algn="l">
              <a:lnSpc>
                <a:spcPct val="115000"/>
              </a:lnSpc>
              <a:spcBef>
                <a:spcPts val="400"/>
              </a:spcBef>
              <a:spcAft>
                <a:spcPts val="0"/>
              </a:spcAft>
              <a:buClr>
                <a:schemeClr val="dk1"/>
              </a:buClr>
              <a:buSzPts val="2000"/>
              <a:buNone/>
              <a:defRPr b="1">
                <a:solidFill>
                  <a:schemeClr val="dk1"/>
                </a:solidFill>
              </a:defRPr>
            </a:lvl7pPr>
            <a:lvl8pPr indent="-228600" lvl="7" marL="3657600" rtl="0" algn="l">
              <a:lnSpc>
                <a:spcPct val="115000"/>
              </a:lnSpc>
              <a:spcBef>
                <a:spcPts val="400"/>
              </a:spcBef>
              <a:spcAft>
                <a:spcPts val="0"/>
              </a:spcAft>
              <a:buClr>
                <a:schemeClr val="dk1"/>
              </a:buClr>
              <a:buSzPts val="2000"/>
              <a:buNone/>
              <a:defRPr b="1">
                <a:solidFill>
                  <a:schemeClr val="dk1"/>
                </a:solidFill>
              </a:defRPr>
            </a:lvl8pPr>
            <a:lvl9pPr indent="-228600" lvl="8" marL="4114800" rtl="0" algn="l">
              <a:lnSpc>
                <a:spcPct val="115000"/>
              </a:lnSpc>
              <a:spcBef>
                <a:spcPts val="400"/>
              </a:spcBef>
              <a:spcAft>
                <a:spcPts val="400"/>
              </a:spcAft>
              <a:buClr>
                <a:schemeClr val="dk1"/>
              </a:buClr>
              <a:buSzPts val="2000"/>
              <a:buNone/>
              <a:defRPr b="1">
                <a:solidFill>
                  <a:schemeClr val="dk1"/>
                </a:solidFill>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right — black">
  <p:cSld name="CUSTOM_23_1_1_1_1_1_1_1_1_2_1">
    <p:bg>
      <p:bgPr>
        <a:solidFill>
          <a:schemeClr val="dk1"/>
        </a:solidFill>
      </p:bgPr>
    </p:bg>
    <p:spTree>
      <p:nvGrpSpPr>
        <p:cNvPr id="2185" name="Shape 2185"/>
        <p:cNvGrpSpPr/>
        <p:nvPr/>
      </p:nvGrpSpPr>
      <p:grpSpPr>
        <a:xfrm>
          <a:off x="0" y="0"/>
          <a:ext cx="0" cy="0"/>
          <a:chOff x="0" y="0"/>
          <a:chExt cx="0" cy="0"/>
        </a:xfrm>
      </p:grpSpPr>
      <p:sp>
        <p:nvSpPr>
          <p:cNvPr id="2186" name="Google Shape;2186;p59"/>
          <p:cNvSpPr/>
          <p:nvPr>
            <p:ph idx="2" type="pic"/>
          </p:nvPr>
        </p:nvSpPr>
        <p:spPr>
          <a:xfrm>
            <a:off x="1006875" y="990307"/>
            <a:ext cx="1984200" cy="2006100"/>
          </a:xfrm>
          <a:prstGeom prst="rect">
            <a:avLst/>
          </a:prstGeom>
          <a:noFill/>
          <a:ln>
            <a:noFill/>
          </a:ln>
        </p:spPr>
      </p:sp>
      <p:sp>
        <p:nvSpPr>
          <p:cNvPr id="2187" name="Google Shape;2187;p59"/>
          <p:cNvSpPr txBox="1"/>
          <p:nvPr>
            <p:ph type="title"/>
          </p:nvPr>
        </p:nvSpPr>
        <p:spPr>
          <a:xfrm>
            <a:off x="3787925" y="1398275"/>
            <a:ext cx="5021100" cy="572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lt1"/>
              </a:buClr>
              <a:buSzPts val="1000"/>
              <a:buNone/>
              <a:defRPr sz="4400">
                <a:solidFill>
                  <a:schemeClr val="lt1"/>
                </a:solidFill>
              </a:defRPr>
            </a:lvl1pPr>
            <a:lvl2pPr lvl="1" rtl="0" algn="l">
              <a:lnSpc>
                <a:spcPct val="90000"/>
              </a:lnSpc>
              <a:spcBef>
                <a:spcPts val="800"/>
              </a:spcBef>
              <a:spcAft>
                <a:spcPts val="0"/>
              </a:spcAft>
              <a:buSzPts val="1400"/>
              <a:buNone/>
              <a:defRPr/>
            </a:lvl2pPr>
            <a:lvl3pPr lvl="2" rtl="0" algn="l">
              <a:lnSpc>
                <a:spcPct val="90000"/>
              </a:lnSpc>
              <a:spcBef>
                <a:spcPts val="0"/>
              </a:spcBef>
              <a:spcAft>
                <a:spcPts val="0"/>
              </a:spcAft>
              <a:buSzPts val="1400"/>
              <a:buNone/>
              <a:defRPr/>
            </a:lvl3pPr>
            <a:lvl4pPr lvl="3" rtl="0" algn="l">
              <a:lnSpc>
                <a:spcPct val="90000"/>
              </a:lnSpc>
              <a:spcBef>
                <a:spcPts val="0"/>
              </a:spcBef>
              <a:spcAft>
                <a:spcPts val="0"/>
              </a:spcAft>
              <a:buSzPts val="1400"/>
              <a:buNone/>
              <a:defRPr/>
            </a:lvl4pPr>
            <a:lvl5pPr lvl="4" rtl="0" algn="l">
              <a:lnSpc>
                <a:spcPct val="90000"/>
              </a:lnSpc>
              <a:spcBef>
                <a:spcPts val="0"/>
              </a:spcBef>
              <a:spcAft>
                <a:spcPts val="0"/>
              </a:spcAft>
              <a:buSzPts val="1400"/>
              <a:buNone/>
              <a:defRPr/>
            </a:lvl5pPr>
            <a:lvl6pPr lvl="5" rtl="0" algn="l">
              <a:lnSpc>
                <a:spcPct val="90000"/>
              </a:lnSpc>
              <a:spcBef>
                <a:spcPts val="0"/>
              </a:spcBef>
              <a:spcAft>
                <a:spcPts val="0"/>
              </a:spcAft>
              <a:buSzPts val="1400"/>
              <a:buNone/>
              <a:defRPr/>
            </a:lvl6pPr>
            <a:lvl7pPr lvl="6" rtl="0" algn="l">
              <a:lnSpc>
                <a:spcPct val="90000"/>
              </a:lnSpc>
              <a:spcBef>
                <a:spcPts val="0"/>
              </a:spcBef>
              <a:spcAft>
                <a:spcPts val="0"/>
              </a:spcAft>
              <a:buSzPts val="1400"/>
              <a:buNone/>
              <a:defRPr/>
            </a:lvl7pPr>
            <a:lvl8pPr lvl="7" rtl="0" algn="l">
              <a:lnSpc>
                <a:spcPct val="90000"/>
              </a:lnSpc>
              <a:spcBef>
                <a:spcPts val="0"/>
              </a:spcBef>
              <a:spcAft>
                <a:spcPts val="0"/>
              </a:spcAft>
              <a:buSzPts val="1400"/>
              <a:buNone/>
              <a:defRPr/>
            </a:lvl8pPr>
            <a:lvl9pPr lvl="8" rtl="0" algn="l">
              <a:lnSpc>
                <a:spcPct val="90000"/>
              </a:lnSpc>
              <a:spcBef>
                <a:spcPts val="0"/>
              </a:spcBef>
              <a:spcAft>
                <a:spcPts val="0"/>
              </a:spcAft>
              <a:buSzPts val="1400"/>
              <a:buNone/>
              <a:defRPr/>
            </a:lvl9pPr>
          </a:lstStyle>
          <a:p/>
        </p:txBody>
      </p:sp>
      <p:sp>
        <p:nvSpPr>
          <p:cNvPr id="2188" name="Google Shape;2188;p59"/>
          <p:cNvSpPr txBox="1"/>
          <p:nvPr>
            <p:ph idx="1" type="subTitle"/>
          </p:nvPr>
        </p:nvSpPr>
        <p:spPr>
          <a:xfrm>
            <a:off x="3784450" y="990300"/>
            <a:ext cx="5021100" cy="323700"/>
          </a:xfrm>
          <a:prstGeom prst="rect">
            <a:avLst/>
          </a:prstGeom>
          <a:noFill/>
          <a:ln>
            <a:noFill/>
          </a:ln>
        </p:spPr>
        <p:txBody>
          <a:bodyPr anchorCtr="0" anchor="t" bIns="0" lIns="0" spcFirstLastPara="1" rIns="0" wrap="square" tIns="0">
            <a:noAutofit/>
          </a:bodyPr>
          <a:lstStyle>
            <a:lvl1pPr lvl="0" rtl="0" algn="l">
              <a:lnSpc>
                <a:spcPct val="115000"/>
              </a:lnSpc>
              <a:spcBef>
                <a:spcPts val="0"/>
              </a:spcBef>
              <a:spcAft>
                <a:spcPts val="0"/>
              </a:spcAft>
              <a:buSzPts val="1400"/>
              <a:buNone/>
              <a:defRPr b="1">
                <a:highlight>
                  <a:schemeClr val="accent1"/>
                </a:highlight>
              </a:defRPr>
            </a:lvl1pPr>
            <a:lvl2pPr lvl="1" rtl="0" algn="l">
              <a:lnSpc>
                <a:spcPct val="115000"/>
              </a:lnSpc>
              <a:spcBef>
                <a:spcPts val="1600"/>
              </a:spcBef>
              <a:spcAft>
                <a:spcPts val="0"/>
              </a:spcAft>
              <a:buSzPts val="1400"/>
              <a:buNone/>
              <a:defRPr/>
            </a:lvl2pPr>
            <a:lvl3pPr lvl="2" rtl="0" algn="l">
              <a:lnSpc>
                <a:spcPct val="115000"/>
              </a:lnSpc>
              <a:spcBef>
                <a:spcPts val="1600"/>
              </a:spcBef>
              <a:spcAft>
                <a:spcPts val="0"/>
              </a:spcAft>
              <a:buSzPts val="1400"/>
              <a:buNone/>
              <a:defRPr/>
            </a:lvl3pPr>
            <a:lvl4pPr lvl="3" rtl="0" algn="l">
              <a:lnSpc>
                <a:spcPct val="115000"/>
              </a:lnSpc>
              <a:spcBef>
                <a:spcPts val="1600"/>
              </a:spcBef>
              <a:spcAft>
                <a:spcPts val="0"/>
              </a:spcAft>
              <a:buSzPts val="1400"/>
              <a:buNone/>
              <a:defRPr/>
            </a:lvl4pPr>
            <a:lvl5pPr lvl="4" rtl="0" algn="l">
              <a:lnSpc>
                <a:spcPct val="115000"/>
              </a:lnSpc>
              <a:spcBef>
                <a:spcPts val="1600"/>
              </a:spcBef>
              <a:spcAft>
                <a:spcPts val="0"/>
              </a:spcAft>
              <a:buSzPts val="1400"/>
              <a:buNone/>
              <a:defRPr/>
            </a:lvl5pPr>
            <a:lvl6pPr lvl="5" rtl="0" algn="l">
              <a:lnSpc>
                <a:spcPct val="115000"/>
              </a:lnSpc>
              <a:spcBef>
                <a:spcPts val="1600"/>
              </a:spcBef>
              <a:spcAft>
                <a:spcPts val="0"/>
              </a:spcAft>
              <a:buSzPts val="1400"/>
              <a:buNone/>
              <a:defRPr/>
            </a:lvl6pPr>
            <a:lvl7pPr lvl="6" rtl="0" algn="l">
              <a:lnSpc>
                <a:spcPct val="115000"/>
              </a:lnSpc>
              <a:spcBef>
                <a:spcPts val="1600"/>
              </a:spcBef>
              <a:spcAft>
                <a:spcPts val="0"/>
              </a:spcAft>
              <a:buSzPts val="1400"/>
              <a:buNone/>
              <a:defRPr/>
            </a:lvl7pPr>
            <a:lvl8pPr lvl="7" rtl="0" algn="l">
              <a:lnSpc>
                <a:spcPct val="115000"/>
              </a:lnSpc>
              <a:spcBef>
                <a:spcPts val="1600"/>
              </a:spcBef>
              <a:spcAft>
                <a:spcPts val="0"/>
              </a:spcAft>
              <a:buSzPts val="1400"/>
              <a:buNone/>
              <a:defRPr/>
            </a:lvl8pPr>
            <a:lvl9pPr lvl="8" rtl="0" algn="l">
              <a:lnSpc>
                <a:spcPct val="115000"/>
              </a:lnSpc>
              <a:spcBef>
                <a:spcPts val="1600"/>
              </a:spcBef>
              <a:spcAft>
                <a:spcPts val="1600"/>
              </a:spcAft>
              <a:buSzPts val="1400"/>
              <a:buNone/>
              <a:defRPr/>
            </a:lvl9pPr>
          </a:lstStyle>
          <a:p/>
        </p:txBody>
      </p:sp>
      <p:sp>
        <p:nvSpPr>
          <p:cNvPr id="2189" name="Google Shape;2189;p59"/>
          <p:cNvSpPr txBox="1"/>
          <p:nvPr>
            <p:ph idx="3" type="body"/>
          </p:nvPr>
        </p:nvSpPr>
        <p:spPr>
          <a:xfrm>
            <a:off x="3784450" y="2756700"/>
            <a:ext cx="5021100" cy="2071200"/>
          </a:xfrm>
          <a:prstGeom prst="rect">
            <a:avLst/>
          </a:prstGeom>
          <a:noFill/>
          <a:ln>
            <a:noFill/>
          </a:ln>
        </p:spPr>
        <p:txBody>
          <a:bodyPr anchorCtr="0" anchor="t" bIns="0" lIns="0" spcFirstLastPara="1" rIns="0" wrap="square" tIns="0">
            <a:noAutofit/>
          </a:bodyPr>
          <a:lstStyle>
            <a:lvl1pPr indent="-228600" lvl="0" marL="457200" rtl="0" algn="l">
              <a:lnSpc>
                <a:spcPct val="115000"/>
              </a:lnSpc>
              <a:spcBef>
                <a:spcPts val="0"/>
              </a:spcBef>
              <a:spcAft>
                <a:spcPts val="0"/>
              </a:spcAft>
              <a:buClr>
                <a:schemeClr val="lt1"/>
              </a:buClr>
              <a:buSzPts val="2000"/>
              <a:buNone/>
              <a:defRPr b="1">
                <a:solidFill>
                  <a:schemeClr val="lt1"/>
                </a:solidFill>
              </a:defRPr>
            </a:lvl1pPr>
            <a:lvl2pPr indent="-228600" lvl="1" marL="914400" rtl="0" algn="l">
              <a:lnSpc>
                <a:spcPct val="115000"/>
              </a:lnSpc>
              <a:spcBef>
                <a:spcPts val="400"/>
              </a:spcBef>
              <a:spcAft>
                <a:spcPts val="0"/>
              </a:spcAft>
              <a:buClr>
                <a:schemeClr val="lt1"/>
              </a:buClr>
              <a:buSzPts val="2000"/>
              <a:buNone/>
              <a:defRPr b="1">
                <a:solidFill>
                  <a:schemeClr val="lt1"/>
                </a:solidFill>
              </a:defRPr>
            </a:lvl2pPr>
            <a:lvl3pPr indent="-228600" lvl="2" marL="1371600" rtl="0" algn="l">
              <a:lnSpc>
                <a:spcPct val="115000"/>
              </a:lnSpc>
              <a:spcBef>
                <a:spcPts val="400"/>
              </a:spcBef>
              <a:spcAft>
                <a:spcPts val="0"/>
              </a:spcAft>
              <a:buClr>
                <a:schemeClr val="lt1"/>
              </a:buClr>
              <a:buSzPts val="2000"/>
              <a:buNone/>
              <a:defRPr b="1">
                <a:solidFill>
                  <a:schemeClr val="lt1"/>
                </a:solidFill>
              </a:defRPr>
            </a:lvl3pPr>
            <a:lvl4pPr indent="-228600" lvl="3" marL="1828800" rtl="0" algn="l">
              <a:lnSpc>
                <a:spcPct val="115000"/>
              </a:lnSpc>
              <a:spcBef>
                <a:spcPts val="400"/>
              </a:spcBef>
              <a:spcAft>
                <a:spcPts val="0"/>
              </a:spcAft>
              <a:buClr>
                <a:schemeClr val="lt1"/>
              </a:buClr>
              <a:buSzPts val="2000"/>
              <a:buNone/>
              <a:defRPr b="1">
                <a:solidFill>
                  <a:schemeClr val="lt1"/>
                </a:solidFill>
              </a:defRPr>
            </a:lvl4pPr>
            <a:lvl5pPr indent="-228600" lvl="4" marL="2286000" rtl="0" algn="l">
              <a:lnSpc>
                <a:spcPct val="115000"/>
              </a:lnSpc>
              <a:spcBef>
                <a:spcPts val="400"/>
              </a:spcBef>
              <a:spcAft>
                <a:spcPts val="0"/>
              </a:spcAft>
              <a:buClr>
                <a:schemeClr val="lt1"/>
              </a:buClr>
              <a:buSzPts val="2000"/>
              <a:buNone/>
              <a:defRPr b="1">
                <a:solidFill>
                  <a:schemeClr val="lt1"/>
                </a:solidFill>
              </a:defRPr>
            </a:lvl5pPr>
            <a:lvl6pPr indent="-228600" lvl="5" marL="2743200" rtl="0" algn="l">
              <a:lnSpc>
                <a:spcPct val="115000"/>
              </a:lnSpc>
              <a:spcBef>
                <a:spcPts val="400"/>
              </a:spcBef>
              <a:spcAft>
                <a:spcPts val="0"/>
              </a:spcAft>
              <a:buClr>
                <a:schemeClr val="lt1"/>
              </a:buClr>
              <a:buSzPts val="2000"/>
              <a:buNone/>
              <a:defRPr b="1">
                <a:solidFill>
                  <a:schemeClr val="lt1"/>
                </a:solidFill>
              </a:defRPr>
            </a:lvl6pPr>
            <a:lvl7pPr indent="-228600" lvl="6" marL="3200400" rtl="0" algn="l">
              <a:lnSpc>
                <a:spcPct val="115000"/>
              </a:lnSpc>
              <a:spcBef>
                <a:spcPts val="400"/>
              </a:spcBef>
              <a:spcAft>
                <a:spcPts val="0"/>
              </a:spcAft>
              <a:buClr>
                <a:schemeClr val="lt1"/>
              </a:buClr>
              <a:buSzPts val="2000"/>
              <a:buNone/>
              <a:defRPr b="1">
                <a:solidFill>
                  <a:schemeClr val="lt1"/>
                </a:solidFill>
              </a:defRPr>
            </a:lvl7pPr>
            <a:lvl8pPr indent="-228600" lvl="7" marL="3657600" rtl="0" algn="l">
              <a:lnSpc>
                <a:spcPct val="115000"/>
              </a:lnSpc>
              <a:spcBef>
                <a:spcPts val="400"/>
              </a:spcBef>
              <a:spcAft>
                <a:spcPts val="0"/>
              </a:spcAft>
              <a:buClr>
                <a:schemeClr val="lt1"/>
              </a:buClr>
              <a:buSzPts val="2000"/>
              <a:buNone/>
              <a:defRPr b="1">
                <a:solidFill>
                  <a:schemeClr val="lt1"/>
                </a:solidFill>
              </a:defRPr>
            </a:lvl8pPr>
            <a:lvl9pPr indent="-228600" lvl="8" marL="4114800" rtl="0" algn="l">
              <a:lnSpc>
                <a:spcPct val="115000"/>
              </a:lnSpc>
              <a:spcBef>
                <a:spcPts val="400"/>
              </a:spcBef>
              <a:spcAft>
                <a:spcPts val="400"/>
              </a:spcAft>
              <a:buClr>
                <a:schemeClr val="lt1"/>
              </a:buClr>
              <a:buSzPts val="2000"/>
              <a:buNone/>
              <a:defRPr b="1">
                <a:solidFill>
                  <a:schemeClr val="lt1"/>
                </a:solidFill>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background, right">
  <p:cSld name="CUSTOM_22_1_1_1_1_1_1_2_1_1_1">
    <p:spTree>
      <p:nvGrpSpPr>
        <p:cNvPr id="2190" name="Shape 2190"/>
        <p:cNvGrpSpPr/>
        <p:nvPr/>
      </p:nvGrpSpPr>
      <p:grpSpPr>
        <a:xfrm>
          <a:off x="0" y="0"/>
          <a:ext cx="0" cy="0"/>
          <a:chOff x="0" y="0"/>
          <a:chExt cx="0" cy="0"/>
        </a:xfrm>
      </p:grpSpPr>
      <p:sp>
        <p:nvSpPr>
          <p:cNvPr id="2191" name="Google Shape;2191;p60"/>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192" name="Google Shape;2192;p60"/>
          <p:cNvSpPr/>
          <p:nvPr>
            <p:ph idx="2" type="pic"/>
          </p:nvPr>
        </p:nvSpPr>
        <p:spPr>
          <a:xfrm>
            <a:off x="18450" y="-9225"/>
            <a:ext cx="9144000" cy="5143500"/>
          </a:xfrm>
          <a:prstGeom prst="rect">
            <a:avLst/>
          </a:prstGeom>
          <a:noFill/>
          <a:ln>
            <a:noFill/>
          </a:ln>
        </p:spPr>
      </p:sp>
      <p:sp>
        <p:nvSpPr>
          <p:cNvPr id="2193" name="Google Shape;2193;p60"/>
          <p:cNvSpPr txBox="1"/>
          <p:nvPr>
            <p:ph idx="3" type="title"/>
          </p:nvPr>
        </p:nvSpPr>
        <p:spPr>
          <a:xfrm>
            <a:off x="5356075" y="326850"/>
            <a:ext cx="3347400" cy="4827600"/>
          </a:xfrm>
          <a:prstGeom prst="rect">
            <a:avLst/>
          </a:prstGeom>
          <a:solidFill>
            <a:srgbClr val="FFFFFF">
              <a:alpha val="91060"/>
            </a:srgbClr>
          </a:solidFill>
        </p:spPr>
        <p:txBody>
          <a:bodyPr anchorCtr="0" anchor="t" bIns="91425" lIns="137150" spcFirstLastPara="1" rIns="137150" wrap="square" tIns="13715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194" name="Google Shape;2194;p60"/>
          <p:cNvSpPr txBox="1"/>
          <p:nvPr>
            <p:ph idx="1" type="body"/>
          </p:nvPr>
        </p:nvSpPr>
        <p:spPr>
          <a:xfrm>
            <a:off x="5458975" y="1273325"/>
            <a:ext cx="3054600" cy="35547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Presentation title slide with photo background">
  <p:cSld name="CUSTOM_18_1">
    <p:spTree>
      <p:nvGrpSpPr>
        <p:cNvPr id="26" name="Shape 26"/>
        <p:cNvGrpSpPr/>
        <p:nvPr/>
      </p:nvGrpSpPr>
      <p:grpSpPr>
        <a:xfrm>
          <a:off x="0" y="0"/>
          <a:ext cx="0" cy="0"/>
          <a:chOff x="0" y="0"/>
          <a:chExt cx="0" cy="0"/>
        </a:xfrm>
      </p:grpSpPr>
      <p:sp>
        <p:nvSpPr>
          <p:cNvPr id="27" name="Google Shape;27;p7"/>
          <p:cNvSpPr/>
          <p:nvPr>
            <p:ph idx="2" type="pic"/>
          </p:nvPr>
        </p:nvSpPr>
        <p:spPr>
          <a:xfrm>
            <a:off x="0" y="-9225"/>
            <a:ext cx="9144000" cy="3893700"/>
          </a:xfrm>
          <a:prstGeom prst="rect">
            <a:avLst/>
          </a:prstGeom>
          <a:noFill/>
          <a:ln>
            <a:noFill/>
          </a:ln>
        </p:spPr>
      </p:sp>
      <p:sp>
        <p:nvSpPr>
          <p:cNvPr id="28" name="Google Shape;28;p7"/>
          <p:cNvSpPr txBox="1"/>
          <p:nvPr>
            <p:ph type="ctrTitle"/>
          </p:nvPr>
        </p:nvSpPr>
        <p:spPr>
          <a:xfrm>
            <a:off x="420625" y="994550"/>
            <a:ext cx="8411700" cy="2318100"/>
          </a:xfrm>
          <a:prstGeom prst="rect">
            <a:avLst/>
          </a:prstGeom>
        </p:spPr>
        <p:txBody>
          <a:bodyPr anchorCtr="0" anchor="b" bIns="0" lIns="0" spcFirstLastPara="1" rIns="0" wrap="square" tIns="0">
            <a:normAutofit/>
          </a:bodyPr>
          <a:lstStyle>
            <a:lvl1pPr lvl="0" rtl="0">
              <a:lnSpc>
                <a:spcPct val="90000"/>
              </a:lnSpc>
              <a:spcBef>
                <a:spcPts val="0"/>
              </a:spcBef>
              <a:spcAft>
                <a:spcPts val="0"/>
              </a:spcAft>
              <a:buSzPts val="4800"/>
              <a:buNone/>
              <a:defRPr sz="4800">
                <a:highlight>
                  <a:schemeClr val="lt1"/>
                </a:highlight>
              </a:defRPr>
            </a:lvl1pPr>
            <a:lvl2pPr lvl="1" rtl="0" algn="ctr">
              <a:spcBef>
                <a:spcPts val="0"/>
              </a:spcBef>
              <a:spcAft>
                <a:spcPts val="0"/>
              </a:spcAft>
              <a:buSzPts val="4800"/>
              <a:buNone/>
              <a:defRPr sz="4800"/>
            </a:lvl2pPr>
            <a:lvl3pPr lvl="2" rtl="0" algn="ctr">
              <a:spcBef>
                <a:spcPts val="800"/>
              </a:spcBef>
              <a:spcAft>
                <a:spcPts val="0"/>
              </a:spcAft>
              <a:buSzPts val="4800"/>
              <a:buNone/>
              <a:defRPr sz="4800"/>
            </a:lvl3pPr>
            <a:lvl4pPr lvl="3" rtl="0" algn="ctr">
              <a:spcBef>
                <a:spcPts val="800"/>
              </a:spcBef>
              <a:spcAft>
                <a:spcPts val="0"/>
              </a:spcAft>
              <a:buSzPts val="4800"/>
              <a:buNone/>
              <a:defRPr sz="4800"/>
            </a:lvl4pPr>
            <a:lvl5pPr lvl="4" rtl="0" algn="ctr">
              <a:spcBef>
                <a:spcPts val="800"/>
              </a:spcBef>
              <a:spcAft>
                <a:spcPts val="0"/>
              </a:spcAft>
              <a:buSzPts val="4800"/>
              <a:buNone/>
              <a:defRPr sz="4800"/>
            </a:lvl5pPr>
            <a:lvl6pPr lvl="5" rtl="0" algn="ctr">
              <a:spcBef>
                <a:spcPts val="800"/>
              </a:spcBef>
              <a:spcAft>
                <a:spcPts val="0"/>
              </a:spcAft>
              <a:buSzPts val="4800"/>
              <a:buNone/>
              <a:defRPr sz="4800"/>
            </a:lvl6pPr>
            <a:lvl7pPr lvl="6" rtl="0" algn="ctr">
              <a:spcBef>
                <a:spcPts val="800"/>
              </a:spcBef>
              <a:spcAft>
                <a:spcPts val="0"/>
              </a:spcAft>
              <a:buSzPts val="4800"/>
              <a:buNone/>
              <a:defRPr sz="4800"/>
            </a:lvl7pPr>
            <a:lvl8pPr lvl="7" rtl="0" algn="ctr">
              <a:spcBef>
                <a:spcPts val="800"/>
              </a:spcBef>
              <a:spcAft>
                <a:spcPts val="0"/>
              </a:spcAft>
              <a:buSzPts val="4800"/>
              <a:buNone/>
              <a:defRPr sz="4800"/>
            </a:lvl8pPr>
            <a:lvl9pPr lvl="8" rtl="0" algn="ctr">
              <a:spcBef>
                <a:spcPts val="800"/>
              </a:spcBef>
              <a:spcAft>
                <a:spcPts val="800"/>
              </a:spcAft>
              <a:buSzPts val="4800"/>
              <a:buNone/>
              <a:defRPr sz="4800"/>
            </a:lvl9pPr>
          </a:lstStyle>
          <a:p/>
        </p:txBody>
      </p:sp>
      <p:sp>
        <p:nvSpPr>
          <p:cNvPr id="29" name="Google Shape;29;p7"/>
          <p:cNvSpPr txBox="1"/>
          <p:nvPr>
            <p:ph idx="1" type="body"/>
          </p:nvPr>
        </p:nvSpPr>
        <p:spPr>
          <a:xfrm>
            <a:off x="4197100" y="4253675"/>
            <a:ext cx="4608300" cy="574500"/>
          </a:xfrm>
          <a:prstGeom prst="rect">
            <a:avLst/>
          </a:prstGeom>
        </p:spPr>
        <p:txBody>
          <a:bodyPr anchorCtr="0" anchor="t" bIns="0" lIns="0" spcFirstLastPara="1" rIns="0" wrap="square" tIns="0">
            <a:spAutoFit/>
          </a:bodyPr>
          <a:lstStyle>
            <a:lvl1pPr indent="-304800" lvl="0" marL="457200" rtl="0">
              <a:lnSpc>
                <a:spcPct val="100000"/>
              </a:lnSpc>
              <a:spcBef>
                <a:spcPts val="0"/>
              </a:spcBef>
              <a:spcAft>
                <a:spcPts val="0"/>
              </a:spcAft>
              <a:buClr>
                <a:schemeClr val="dk1"/>
              </a:buClr>
              <a:buSzPts val="1200"/>
              <a:buChar char="●"/>
              <a:defRPr b="1" sz="1200">
                <a:solidFill>
                  <a:schemeClr val="dk1"/>
                </a:solidFill>
              </a:defRPr>
            </a:lvl1pPr>
            <a:lvl2pPr indent="-304800" lvl="1" marL="914400" rtl="0">
              <a:lnSpc>
                <a:spcPct val="100000"/>
              </a:lnSpc>
              <a:spcBef>
                <a:spcPts val="800"/>
              </a:spcBef>
              <a:spcAft>
                <a:spcPts val="0"/>
              </a:spcAft>
              <a:buClr>
                <a:schemeClr val="dk1"/>
              </a:buClr>
              <a:buSzPts val="1200"/>
              <a:buChar char="○"/>
              <a:defRPr b="1" sz="1200">
                <a:solidFill>
                  <a:schemeClr val="dk1"/>
                </a:solidFill>
              </a:defRPr>
            </a:lvl2pPr>
            <a:lvl3pPr indent="-304800" lvl="2" marL="1371600" rtl="0">
              <a:lnSpc>
                <a:spcPct val="100000"/>
              </a:lnSpc>
              <a:spcBef>
                <a:spcPts val="800"/>
              </a:spcBef>
              <a:spcAft>
                <a:spcPts val="0"/>
              </a:spcAft>
              <a:buClr>
                <a:schemeClr val="dk1"/>
              </a:buClr>
              <a:buSzPts val="1200"/>
              <a:buChar char="■"/>
              <a:defRPr b="1" sz="1200">
                <a:solidFill>
                  <a:schemeClr val="dk1"/>
                </a:solidFill>
              </a:defRPr>
            </a:lvl3pPr>
            <a:lvl4pPr indent="-304800" lvl="3" marL="1828800" rtl="0">
              <a:lnSpc>
                <a:spcPct val="100000"/>
              </a:lnSpc>
              <a:spcBef>
                <a:spcPts val="800"/>
              </a:spcBef>
              <a:spcAft>
                <a:spcPts val="0"/>
              </a:spcAft>
              <a:buClr>
                <a:schemeClr val="dk1"/>
              </a:buClr>
              <a:buSzPts val="1200"/>
              <a:buChar char="●"/>
              <a:defRPr b="1" sz="1200">
                <a:solidFill>
                  <a:schemeClr val="dk1"/>
                </a:solidFill>
              </a:defRPr>
            </a:lvl4pPr>
            <a:lvl5pPr indent="-304800" lvl="4" marL="2286000" rtl="0">
              <a:lnSpc>
                <a:spcPct val="100000"/>
              </a:lnSpc>
              <a:spcBef>
                <a:spcPts val="800"/>
              </a:spcBef>
              <a:spcAft>
                <a:spcPts val="0"/>
              </a:spcAft>
              <a:buClr>
                <a:schemeClr val="dk1"/>
              </a:buClr>
              <a:buSzPts val="1200"/>
              <a:buChar char="○"/>
              <a:defRPr b="1" sz="1200">
                <a:solidFill>
                  <a:schemeClr val="dk1"/>
                </a:solidFill>
              </a:defRPr>
            </a:lvl5pPr>
            <a:lvl6pPr indent="-304800" lvl="5" marL="2743200" rtl="0">
              <a:lnSpc>
                <a:spcPct val="100000"/>
              </a:lnSpc>
              <a:spcBef>
                <a:spcPts val="800"/>
              </a:spcBef>
              <a:spcAft>
                <a:spcPts val="0"/>
              </a:spcAft>
              <a:buClr>
                <a:schemeClr val="dk1"/>
              </a:buClr>
              <a:buSzPts val="1200"/>
              <a:buChar char="■"/>
              <a:defRPr b="1" sz="1200">
                <a:solidFill>
                  <a:schemeClr val="dk1"/>
                </a:solidFill>
              </a:defRPr>
            </a:lvl6pPr>
            <a:lvl7pPr indent="-304800" lvl="6" marL="3200400" rtl="0">
              <a:lnSpc>
                <a:spcPct val="100000"/>
              </a:lnSpc>
              <a:spcBef>
                <a:spcPts val="800"/>
              </a:spcBef>
              <a:spcAft>
                <a:spcPts val="0"/>
              </a:spcAft>
              <a:buClr>
                <a:schemeClr val="dk1"/>
              </a:buClr>
              <a:buSzPts val="1200"/>
              <a:buChar char="●"/>
              <a:defRPr b="1" sz="1200">
                <a:solidFill>
                  <a:schemeClr val="dk1"/>
                </a:solidFill>
              </a:defRPr>
            </a:lvl7pPr>
            <a:lvl8pPr indent="-304800" lvl="7" marL="3657600" rtl="0">
              <a:lnSpc>
                <a:spcPct val="100000"/>
              </a:lnSpc>
              <a:spcBef>
                <a:spcPts val="800"/>
              </a:spcBef>
              <a:spcAft>
                <a:spcPts val="0"/>
              </a:spcAft>
              <a:buClr>
                <a:schemeClr val="dk1"/>
              </a:buClr>
              <a:buSzPts val="1200"/>
              <a:buChar char="○"/>
              <a:defRPr b="1" sz="1200">
                <a:solidFill>
                  <a:schemeClr val="dk1"/>
                </a:solidFill>
              </a:defRPr>
            </a:lvl8pPr>
            <a:lvl9pPr indent="-304800" lvl="8" marL="4114800" rtl="0">
              <a:lnSpc>
                <a:spcPct val="100000"/>
              </a:lnSpc>
              <a:spcBef>
                <a:spcPts val="800"/>
              </a:spcBef>
              <a:spcAft>
                <a:spcPts val="800"/>
              </a:spcAft>
              <a:buClr>
                <a:schemeClr val="dk1"/>
              </a:buClr>
              <a:buSzPts val="1200"/>
              <a:buChar char="■"/>
              <a:defRPr b="1" sz="1200">
                <a:solidFill>
                  <a:schemeClr val="dk1"/>
                </a:solidFill>
              </a:defRPr>
            </a:lvl9pPr>
          </a:lstStyle>
          <a:p/>
        </p:txBody>
      </p:sp>
      <p:pic>
        <p:nvPicPr>
          <p:cNvPr descr="ASU_Horiz_RGB_Digital_MaroonGold.png" id="30" name="Google Shape;30;p7"/>
          <p:cNvPicPr preferRelativeResize="0"/>
          <p:nvPr/>
        </p:nvPicPr>
        <p:blipFill rotWithShape="1">
          <a:blip r:embed="rId2">
            <a:alphaModFix/>
          </a:blip>
          <a:srcRect b="14158" l="3993" r="2039" t="13045"/>
          <a:stretch/>
        </p:blipFill>
        <p:spPr>
          <a:xfrm>
            <a:off x="310823" y="4137962"/>
            <a:ext cx="3767325" cy="810000"/>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background, left">
  <p:cSld name="CUSTOM_23_1_1_1_1_1_1_2_1_1_1">
    <p:spTree>
      <p:nvGrpSpPr>
        <p:cNvPr id="2195" name="Shape 2195"/>
        <p:cNvGrpSpPr/>
        <p:nvPr/>
      </p:nvGrpSpPr>
      <p:grpSpPr>
        <a:xfrm>
          <a:off x="0" y="0"/>
          <a:ext cx="0" cy="0"/>
          <a:chOff x="0" y="0"/>
          <a:chExt cx="0" cy="0"/>
        </a:xfrm>
      </p:grpSpPr>
      <p:sp>
        <p:nvSpPr>
          <p:cNvPr id="2196" name="Google Shape;2196;p61"/>
          <p:cNvSpPr/>
          <p:nvPr>
            <p:ph idx="2" type="pic"/>
          </p:nvPr>
        </p:nvSpPr>
        <p:spPr>
          <a:xfrm>
            <a:off x="18450" y="-9225"/>
            <a:ext cx="9144000" cy="5143500"/>
          </a:xfrm>
          <a:prstGeom prst="rect">
            <a:avLst/>
          </a:prstGeom>
          <a:noFill/>
          <a:ln>
            <a:noFill/>
          </a:ln>
        </p:spPr>
      </p:sp>
      <p:sp>
        <p:nvSpPr>
          <p:cNvPr id="2197" name="Google Shape;2197;p61"/>
          <p:cNvSpPr txBox="1"/>
          <p:nvPr>
            <p:ph type="title"/>
          </p:nvPr>
        </p:nvSpPr>
        <p:spPr>
          <a:xfrm>
            <a:off x="320050" y="315900"/>
            <a:ext cx="3333900" cy="4827600"/>
          </a:xfrm>
          <a:prstGeom prst="rect">
            <a:avLst/>
          </a:prstGeom>
          <a:solidFill>
            <a:srgbClr val="FFFFFF">
              <a:alpha val="91060"/>
            </a:srgbClr>
          </a:solidFill>
        </p:spPr>
        <p:txBody>
          <a:bodyPr anchorCtr="0" anchor="t" bIns="91425" lIns="137150" spcFirstLastPara="1" rIns="137150" wrap="square" tIns="137150">
            <a:noAutofit/>
          </a:bodyPr>
          <a:lstStyle>
            <a:lvl1pPr lvl="0" rtl="0">
              <a:spcBef>
                <a:spcPts val="0"/>
              </a:spcBef>
              <a:spcAft>
                <a:spcPts val="0"/>
              </a:spcAft>
              <a:buSzPts val="2400"/>
              <a:buNone/>
              <a:defRPr sz="2400"/>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198" name="Google Shape;2198;p61"/>
          <p:cNvSpPr txBox="1"/>
          <p:nvPr>
            <p:ph idx="1" type="body"/>
          </p:nvPr>
        </p:nvSpPr>
        <p:spPr>
          <a:xfrm>
            <a:off x="420625" y="1254875"/>
            <a:ext cx="3043500" cy="35733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grid, left">
  <p:cSld name="CUSTOM_23_1_1_1_1_2_1_1_1_1_1">
    <p:spTree>
      <p:nvGrpSpPr>
        <p:cNvPr id="2199" name="Shape 2199"/>
        <p:cNvGrpSpPr/>
        <p:nvPr/>
      </p:nvGrpSpPr>
      <p:grpSpPr>
        <a:xfrm>
          <a:off x="0" y="0"/>
          <a:ext cx="0" cy="0"/>
          <a:chOff x="0" y="0"/>
          <a:chExt cx="0" cy="0"/>
        </a:xfrm>
      </p:grpSpPr>
      <p:sp>
        <p:nvSpPr>
          <p:cNvPr id="2200" name="Google Shape;2200;p62"/>
          <p:cNvSpPr/>
          <p:nvPr/>
        </p:nvSpPr>
        <p:spPr>
          <a:xfrm>
            <a:off x="6611100" y="-2275"/>
            <a:ext cx="25329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2"/>
          <p:cNvSpPr txBox="1"/>
          <p:nvPr>
            <p:ph type="title"/>
          </p:nvPr>
        </p:nvSpPr>
        <p:spPr>
          <a:xfrm>
            <a:off x="426725" y="881335"/>
            <a:ext cx="3660600" cy="6540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202" name="Google Shape;2202;p62"/>
          <p:cNvSpPr txBox="1"/>
          <p:nvPr>
            <p:ph idx="1" type="body"/>
          </p:nvPr>
        </p:nvSpPr>
        <p:spPr>
          <a:xfrm>
            <a:off x="417650" y="1642701"/>
            <a:ext cx="3669600" cy="29961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2203" name="Google Shape;2203;p62"/>
          <p:cNvSpPr/>
          <p:nvPr>
            <p:ph idx="2" type="pic"/>
          </p:nvPr>
        </p:nvSpPr>
        <p:spPr>
          <a:xfrm>
            <a:off x="7452350" y="530400"/>
            <a:ext cx="1353000" cy="4108500"/>
          </a:xfrm>
          <a:prstGeom prst="rect">
            <a:avLst/>
          </a:prstGeom>
          <a:noFill/>
          <a:ln>
            <a:noFill/>
          </a:ln>
        </p:spPr>
      </p:sp>
      <p:sp>
        <p:nvSpPr>
          <p:cNvPr id="2204" name="Google Shape;2204;p62"/>
          <p:cNvSpPr/>
          <p:nvPr>
            <p:ph idx="3" type="pic"/>
          </p:nvPr>
        </p:nvSpPr>
        <p:spPr>
          <a:xfrm>
            <a:off x="4617725" y="530400"/>
            <a:ext cx="2782500" cy="1997700"/>
          </a:xfrm>
          <a:prstGeom prst="rect">
            <a:avLst/>
          </a:prstGeom>
          <a:noFill/>
          <a:ln>
            <a:noFill/>
          </a:ln>
        </p:spPr>
      </p:sp>
      <p:sp>
        <p:nvSpPr>
          <p:cNvPr id="2205" name="Google Shape;2205;p62"/>
          <p:cNvSpPr/>
          <p:nvPr>
            <p:ph idx="4" type="pic"/>
          </p:nvPr>
        </p:nvSpPr>
        <p:spPr>
          <a:xfrm>
            <a:off x="4617725" y="2599800"/>
            <a:ext cx="2782500" cy="2039100"/>
          </a:xfrm>
          <a:prstGeom prst="rect">
            <a:avLst/>
          </a:prstGeom>
          <a:noFill/>
          <a:ln>
            <a:noFill/>
          </a:ln>
        </p:spPr>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s, left">
  <p:cSld name="CUSTOM_23_1_1_2_1_1_1_1_1_1_1">
    <p:spTree>
      <p:nvGrpSpPr>
        <p:cNvPr id="2206" name="Shape 2206"/>
        <p:cNvGrpSpPr/>
        <p:nvPr/>
      </p:nvGrpSpPr>
      <p:grpSpPr>
        <a:xfrm>
          <a:off x="0" y="0"/>
          <a:ext cx="0" cy="0"/>
          <a:chOff x="0" y="0"/>
          <a:chExt cx="0" cy="0"/>
        </a:xfrm>
      </p:grpSpPr>
      <p:pic>
        <p:nvPicPr>
          <p:cNvPr id="2207" name="Google Shape;2207;p63"/>
          <p:cNvPicPr preferRelativeResize="0"/>
          <p:nvPr/>
        </p:nvPicPr>
        <p:blipFill>
          <a:blip r:embed="rId2">
            <a:alphaModFix/>
          </a:blip>
          <a:stretch>
            <a:fillRect/>
          </a:stretch>
        </p:blipFill>
        <p:spPr>
          <a:xfrm>
            <a:off x="0" y="-2225"/>
            <a:ext cx="9144003" cy="5147949"/>
          </a:xfrm>
          <a:prstGeom prst="rect">
            <a:avLst/>
          </a:prstGeom>
          <a:noFill/>
          <a:ln>
            <a:noFill/>
          </a:ln>
        </p:spPr>
      </p:pic>
      <p:sp>
        <p:nvSpPr>
          <p:cNvPr id="2208" name="Google Shape;2208;p63"/>
          <p:cNvSpPr/>
          <p:nvPr/>
        </p:nvSpPr>
        <p:spPr>
          <a:xfrm>
            <a:off x="320050" y="544400"/>
            <a:ext cx="7543800" cy="380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3"/>
          <p:cNvSpPr txBox="1"/>
          <p:nvPr>
            <p:ph type="title"/>
          </p:nvPr>
        </p:nvSpPr>
        <p:spPr>
          <a:xfrm>
            <a:off x="426725" y="1144150"/>
            <a:ext cx="2508600" cy="5409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210" name="Google Shape;2210;p63"/>
          <p:cNvSpPr txBox="1"/>
          <p:nvPr>
            <p:ph idx="1" type="body"/>
          </p:nvPr>
        </p:nvSpPr>
        <p:spPr>
          <a:xfrm>
            <a:off x="417650" y="1873100"/>
            <a:ext cx="2517600" cy="19422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2211" name="Google Shape;2211;p63"/>
          <p:cNvSpPr/>
          <p:nvPr>
            <p:ph idx="2" type="pic"/>
          </p:nvPr>
        </p:nvSpPr>
        <p:spPr>
          <a:xfrm>
            <a:off x="7675230" y="1144150"/>
            <a:ext cx="1472100" cy="2518800"/>
          </a:xfrm>
          <a:prstGeom prst="rect">
            <a:avLst/>
          </a:prstGeom>
          <a:noFill/>
          <a:ln>
            <a:noFill/>
          </a:ln>
        </p:spPr>
      </p:sp>
      <p:sp>
        <p:nvSpPr>
          <p:cNvPr id="2212" name="Google Shape;2212;p63"/>
          <p:cNvSpPr/>
          <p:nvPr>
            <p:ph idx="3" type="pic"/>
          </p:nvPr>
        </p:nvSpPr>
        <p:spPr>
          <a:xfrm>
            <a:off x="6201934" y="1144150"/>
            <a:ext cx="1472100" cy="2518800"/>
          </a:xfrm>
          <a:prstGeom prst="rect">
            <a:avLst/>
          </a:prstGeom>
          <a:noFill/>
          <a:ln>
            <a:noFill/>
          </a:ln>
        </p:spPr>
      </p:sp>
      <p:sp>
        <p:nvSpPr>
          <p:cNvPr id="2213" name="Google Shape;2213;p63"/>
          <p:cNvSpPr/>
          <p:nvPr>
            <p:ph idx="4" type="pic"/>
          </p:nvPr>
        </p:nvSpPr>
        <p:spPr>
          <a:xfrm>
            <a:off x="4728604" y="1144150"/>
            <a:ext cx="1472100" cy="2518800"/>
          </a:xfrm>
          <a:prstGeom prst="rect">
            <a:avLst/>
          </a:prstGeom>
          <a:noFill/>
          <a:ln>
            <a:noFill/>
          </a:ln>
        </p:spPr>
      </p:sp>
      <p:sp>
        <p:nvSpPr>
          <p:cNvPr id="2214" name="Google Shape;2214;p63"/>
          <p:cNvSpPr/>
          <p:nvPr>
            <p:ph idx="5" type="pic"/>
          </p:nvPr>
        </p:nvSpPr>
        <p:spPr>
          <a:xfrm>
            <a:off x="3255275" y="1144150"/>
            <a:ext cx="1472100" cy="2518800"/>
          </a:xfrm>
          <a:prstGeom prst="rect">
            <a:avLst/>
          </a:prstGeom>
          <a:noFill/>
          <a:ln>
            <a:noFill/>
          </a:ln>
        </p:spPr>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layout">
  <p:cSld name="CUSTOM_22_1_1_1_1_1_1_1_1_1_1_1">
    <p:spTree>
      <p:nvGrpSpPr>
        <p:cNvPr id="2215" name="Shape 2215"/>
        <p:cNvGrpSpPr/>
        <p:nvPr/>
      </p:nvGrpSpPr>
      <p:grpSpPr>
        <a:xfrm>
          <a:off x="0" y="0"/>
          <a:ext cx="0" cy="0"/>
          <a:chOff x="0" y="0"/>
          <a:chExt cx="0" cy="0"/>
        </a:xfrm>
      </p:grpSpPr>
      <p:sp>
        <p:nvSpPr>
          <p:cNvPr id="2216" name="Google Shape;2216;p64"/>
          <p:cNvSpPr txBox="1"/>
          <p:nvPr>
            <p:ph idx="1" type="body"/>
          </p:nvPr>
        </p:nvSpPr>
        <p:spPr>
          <a:xfrm>
            <a:off x="420625" y="1301025"/>
            <a:ext cx="3355800" cy="1260600"/>
          </a:xfrm>
          <a:prstGeom prst="rect">
            <a:avLst/>
          </a:prstGeom>
        </p:spPr>
        <p:txBody>
          <a:bodyPr anchorCtr="0" anchor="t" bIns="0" lIns="0" spcFirstLastPara="1" rIns="0" wrap="square" tIns="0">
            <a:noAutofit/>
          </a:bodyPr>
          <a:lstStyle>
            <a:lvl1pPr indent="-304800" lvl="0" marL="457200" rtl="0">
              <a:spcBef>
                <a:spcPts val="0"/>
              </a:spcBef>
              <a:spcAft>
                <a:spcPts val="0"/>
              </a:spcAft>
              <a:buSzPts val="1200"/>
              <a:buChar char="●"/>
              <a:defRPr sz="1200"/>
            </a:lvl1pPr>
            <a:lvl2pPr indent="-304800" lvl="1" marL="914400" rtl="0">
              <a:spcBef>
                <a:spcPts val="800"/>
              </a:spcBef>
              <a:spcAft>
                <a:spcPts val="0"/>
              </a:spcAft>
              <a:buSzPts val="1200"/>
              <a:buChar char="○"/>
              <a:defRPr sz="1200"/>
            </a:lvl2pPr>
            <a:lvl3pPr indent="-304800" lvl="2" marL="1371600" rtl="0">
              <a:spcBef>
                <a:spcPts val="800"/>
              </a:spcBef>
              <a:spcAft>
                <a:spcPts val="0"/>
              </a:spcAft>
              <a:buSzPts val="1200"/>
              <a:buChar char="■"/>
              <a:defRPr sz="1200"/>
            </a:lvl3pPr>
            <a:lvl4pPr indent="-304800" lvl="3" marL="1828800" rtl="0">
              <a:spcBef>
                <a:spcPts val="800"/>
              </a:spcBef>
              <a:spcAft>
                <a:spcPts val="0"/>
              </a:spcAft>
              <a:buSzPts val="1200"/>
              <a:buChar char="●"/>
              <a:defRPr sz="1200"/>
            </a:lvl4pPr>
            <a:lvl5pPr indent="-304800" lvl="4" marL="2286000" rtl="0">
              <a:spcBef>
                <a:spcPts val="800"/>
              </a:spcBef>
              <a:spcAft>
                <a:spcPts val="0"/>
              </a:spcAft>
              <a:buSzPts val="1200"/>
              <a:buChar char="○"/>
              <a:defRPr sz="1200"/>
            </a:lvl5pPr>
            <a:lvl6pPr indent="-304800" lvl="5" marL="2743200" rtl="0">
              <a:spcBef>
                <a:spcPts val="800"/>
              </a:spcBef>
              <a:spcAft>
                <a:spcPts val="0"/>
              </a:spcAft>
              <a:buSzPts val="1200"/>
              <a:buChar char="■"/>
              <a:defRPr sz="1200"/>
            </a:lvl6pPr>
            <a:lvl7pPr indent="-304800" lvl="6" marL="3200400" rtl="0">
              <a:spcBef>
                <a:spcPts val="800"/>
              </a:spcBef>
              <a:spcAft>
                <a:spcPts val="0"/>
              </a:spcAft>
              <a:buSzPts val="1200"/>
              <a:buChar char="●"/>
              <a:defRPr sz="1200"/>
            </a:lvl7pPr>
            <a:lvl8pPr indent="-304800" lvl="7" marL="3657600" rtl="0">
              <a:spcBef>
                <a:spcPts val="800"/>
              </a:spcBef>
              <a:spcAft>
                <a:spcPts val="0"/>
              </a:spcAft>
              <a:buSzPts val="1200"/>
              <a:buChar char="○"/>
              <a:defRPr sz="1200"/>
            </a:lvl8pPr>
            <a:lvl9pPr indent="-304800" lvl="8" marL="4114800" rtl="0">
              <a:spcBef>
                <a:spcPts val="800"/>
              </a:spcBef>
              <a:spcAft>
                <a:spcPts val="800"/>
              </a:spcAft>
              <a:buSzPts val="1200"/>
              <a:buChar char="■"/>
              <a:defRPr sz="1200"/>
            </a:lvl9pPr>
          </a:lstStyle>
          <a:p/>
        </p:txBody>
      </p:sp>
      <p:sp>
        <p:nvSpPr>
          <p:cNvPr id="2217" name="Google Shape;2217;p64"/>
          <p:cNvSpPr txBox="1"/>
          <p:nvPr>
            <p:ph type="title"/>
          </p:nvPr>
        </p:nvSpPr>
        <p:spPr>
          <a:xfrm>
            <a:off x="424925" y="511525"/>
            <a:ext cx="3355800" cy="3726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218" name="Google Shape;2218;p64"/>
          <p:cNvSpPr txBox="1"/>
          <p:nvPr/>
        </p:nvSpPr>
        <p:spPr>
          <a:xfrm>
            <a:off x="0" y="0"/>
            <a:ext cx="323700" cy="256170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None/>
            </a:pPr>
            <a:r>
              <a:t/>
            </a:r>
            <a:endParaRPr b="0" i="0" sz="1400" u="none">
              <a:solidFill>
                <a:schemeClr val="dk1"/>
              </a:solidFill>
              <a:latin typeface="Calibri"/>
              <a:ea typeface="Calibri"/>
              <a:cs typeface="Calibri"/>
              <a:sym typeface="Calibri"/>
            </a:endParaRPr>
          </a:p>
        </p:txBody>
      </p:sp>
      <p:sp>
        <p:nvSpPr>
          <p:cNvPr id="2219" name="Google Shape;2219;p64"/>
          <p:cNvSpPr/>
          <p:nvPr>
            <p:ph idx="2" type="pic"/>
          </p:nvPr>
        </p:nvSpPr>
        <p:spPr>
          <a:xfrm>
            <a:off x="4197100" y="-18450"/>
            <a:ext cx="4947000" cy="2587800"/>
          </a:xfrm>
          <a:prstGeom prst="rect">
            <a:avLst/>
          </a:prstGeom>
          <a:noFill/>
          <a:ln>
            <a:noFill/>
          </a:ln>
        </p:spPr>
      </p:sp>
      <p:sp>
        <p:nvSpPr>
          <p:cNvPr id="2220" name="Google Shape;2220;p64"/>
          <p:cNvSpPr txBox="1"/>
          <p:nvPr>
            <p:ph idx="3" type="subTitle"/>
          </p:nvPr>
        </p:nvSpPr>
        <p:spPr>
          <a:xfrm>
            <a:off x="738175" y="2878525"/>
            <a:ext cx="1355700" cy="5997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None/>
              <a:defRPr b="1" sz="1600"/>
            </a:lvl1pPr>
            <a:lvl2pPr lvl="1" rtl="0">
              <a:lnSpc>
                <a:spcPct val="100000"/>
              </a:lnSpc>
              <a:spcBef>
                <a:spcPts val="800"/>
              </a:spcBef>
              <a:spcAft>
                <a:spcPts val="0"/>
              </a:spcAft>
              <a:buSzPts val="2000"/>
              <a:buNone/>
              <a:defRPr/>
            </a:lvl2pPr>
            <a:lvl3pPr lvl="2" rtl="0">
              <a:lnSpc>
                <a:spcPct val="100000"/>
              </a:lnSpc>
              <a:spcBef>
                <a:spcPts val="800"/>
              </a:spcBef>
              <a:spcAft>
                <a:spcPts val="0"/>
              </a:spcAft>
              <a:buSzPts val="2000"/>
              <a:buNone/>
              <a:defRPr/>
            </a:lvl3pPr>
            <a:lvl4pPr lvl="3" rtl="0">
              <a:lnSpc>
                <a:spcPct val="100000"/>
              </a:lnSpc>
              <a:spcBef>
                <a:spcPts val="800"/>
              </a:spcBef>
              <a:spcAft>
                <a:spcPts val="0"/>
              </a:spcAft>
              <a:buSzPts val="2000"/>
              <a:buNone/>
              <a:defRPr/>
            </a:lvl4pPr>
            <a:lvl5pPr lvl="4" rtl="0">
              <a:lnSpc>
                <a:spcPct val="100000"/>
              </a:lnSpc>
              <a:spcBef>
                <a:spcPts val="800"/>
              </a:spcBef>
              <a:spcAft>
                <a:spcPts val="0"/>
              </a:spcAft>
              <a:buSzPts val="2000"/>
              <a:buNone/>
              <a:defRPr/>
            </a:lvl5pPr>
            <a:lvl6pPr lvl="5" rtl="0">
              <a:lnSpc>
                <a:spcPct val="100000"/>
              </a:lnSpc>
              <a:spcBef>
                <a:spcPts val="800"/>
              </a:spcBef>
              <a:spcAft>
                <a:spcPts val="0"/>
              </a:spcAft>
              <a:buSzPts val="2000"/>
              <a:buNone/>
              <a:defRPr/>
            </a:lvl6pPr>
            <a:lvl7pPr lvl="6" rtl="0">
              <a:lnSpc>
                <a:spcPct val="100000"/>
              </a:lnSpc>
              <a:spcBef>
                <a:spcPts val="800"/>
              </a:spcBef>
              <a:spcAft>
                <a:spcPts val="0"/>
              </a:spcAft>
              <a:buSzPts val="2000"/>
              <a:buNone/>
              <a:defRPr/>
            </a:lvl7pPr>
            <a:lvl8pPr lvl="7" rtl="0">
              <a:lnSpc>
                <a:spcPct val="100000"/>
              </a:lnSpc>
              <a:spcBef>
                <a:spcPts val="800"/>
              </a:spcBef>
              <a:spcAft>
                <a:spcPts val="0"/>
              </a:spcAft>
              <a:buSzPts val="2000"/>
              <a:buNone/>
              <a:defRPr/>
            </a:lvl8pPr>
            <a:lvl9pPr lvl="8" rtl="0">
              <a:lnSpc>
                <a:spcPct val="100000"/>
              </a:lnSpc>
              <a:spcBef>
                <a:spcPts val="800"/>
              </a:spcBef>
              <a:spcAft>
                <a:spcPts val="800"/>
              </a:spcAft>
              <a:buSzPts val="2000"/>
              <a:buNone/>
              <a:defRPr/>
            </a:lvl9pPr>
          </a:lstStyle>
          <a:p/>
        </p:txBody>
      </p:sp>
      <p:sp>
        <p:nvSpPr>
          <p:cNvPr id="2221" name="Google Shape;2221;p64"/>
          <p:cNvSpPr txBox="1"/>
          <p:nvPr>
            <p:ph idx="4" type="body"/>
          </p:nvPr>
        </p:nvSpPr>
        <p:spPr>
          <a:xfrm>
            <a:off x="738175" y="3519658"/>
            <a:ext cx="1355700" cy="249000"/>
          </a:xfrm>
          <a:prstGeom prst="rect">
            <a:avLst/>
          </a:prstGeom>
        </p:spPr>
        <p:txBody>
          <a:bodyPr anchorCtr="0" anchor="t" bIns="0" lIns="0" spcFirstLastPara="1" rIns="0" wrap="square" tIns="0">
            <a:noAutofit/>
          </a:bodyPr>
          <a:lstStyle>
            <a:lvl1pPr indent="-279400" lvl="0" marL="457200" rtl="0">
              <a:spcBef>
                <a:spcPts val="0"/>
              </a:spcBef>
              <a:spcAft>
                <a:spcPts val="0"/>
              </a:spcAft>
              <a:buSzPts val="800"/>
              <a:buChar char="●"/>
              <a:defRPr sz="800"/>
            </a:lvl1pPr>
            <a:lvl2pPr indent="-355600" lvl="1" marL="914400" rtl="0">
              <a:spcBef>
                <a:spcPts val="800"/>
              </a:spcBef>
              <a:spcAft>
                <a:spcPts val="0"/>
              </a:spcAft>
              <a:buSzPts val="2000"/>
              <a:buChar char="○"/>
              <a:defRPr/>
            </a:lvl2pPr>
            <a:lvl3pPr indent="-355600" lvl="2" marL="1371600" rtl="0">
              <a:spcBef>
                <a:spcPts val="800"/>
              </a:spcBef>
              <a:spcAft>
                <a:spcPts val="0"/>
              </a:spcAft>
              <a:buSzPts val="2000"/>
              <a:buChar char="■"/>
              <a:defRPr/>
            </a:lvl3pPr>
            <a:lvl4pPr indent="-355600" lvl="3" marL="1828800" rtl="0">
              <a:spcBef>
                <a:spcPts val="800"/>
              </a:spcBef>
              <a:spcAft>
                <a:spcPts val="0"/>
              </a:spcAft>
              <a:buSzPts val="2000"/>
              <a:buChar char="●"/>
              <a:defRPr/>
            </a:lvl4pPr>
            <a:lvl5pPr indent="-355600" lvl="4" marL="2286000" rtl="0">
              <a:spcBef>
                <a:spcPts val="800"/>
              </a:spcBef>
              <a:spcAft>
                <a:spcPts val="0"/>
              </a:spcAft>
              <a:buSzPts val="2000"/>
              <a:buChar char="○"/>
              <a:defRPr/>
            </a:lvl5pPr>
            <a:lvl6pPr indent="-355600" lvl="5" marL="2743200" rtl="0">
              <a:spcBef>
                <a:spcPts val="800"/>
              </a:spcBef>
              <a:spcAft>
                <a:spcPts val="0"/>
              </a:spcAft>
              <a:buSzPts val="2000"/>
              <a:buChar char="■"/>
              <a:defRPr/>
            </a:lvl6pPr>
            <a:lvl7pPr indent="-355600" lvl="6" marL="3200400" rtl="0">
              <a:spcBef>
                <a:spcPts val="800"/>
              </a:spcBef>
              <a:spcAft>
                <a:spcPts val="0"/>
              </a:spcAft>
              <a:buSzPts val="2000"/>
              <a:buChar char="●"/>
              <a:defRPr/>
            </a:lvl7pPr>
            <a:lvl8pPr indent="-355600" lvl="7" marL="3657600" rtl="0">
              <a:spcBef>
                <a:spcPts val="800"/>
              </a:spcBef>
              <a:spcAft>
                <a:spcPts val="0"/>
              </a:spcAft>
              <a:buSzPts val="2000"/>
              <a:buChar char="○"/>
              <a:defRPr/>
            </a:lvl8pPr>
            <a:lvl9pPr indent="-355600" lvl="8" marL="4114800" rtl="0">
              <a:spcBef>
                <a:spcPts val="800"/>
              </a:spcBef>
              <a:spcAft>
                <a:spcPts val="800"/>
              </a:spcAft>
              <a:buSzPts val="2000"/>
              <a:buChar char="■"/>
              <a:defRPr/>
            </a:lvl9pPr>
          </a:lstStyle>
          <a:p/>
        </p:txBody>
      </p:sp>
      <p:sp>
        <p:nvSpPr>
          <p:cNvPr id="2222" name="Google Shape;2222;p64"/>
          <p:cNvSpPr txBox="1"/>
          <p:nvPr>
            <p:ph idx="5" type="body"/>
          </p:nvPr>
        </p:nvSpPr>
        <p:spPr>
          <a:xfrm>
            <a:off x="738175" y="3884575"/>
            <a:ext cx="1355700" cy="943500"/>
          </a:xfrm>
          <a:prstGeom prst="rect">
            <a:avLst/>
          </a:prstGeom>
        </p:spPr>
        <p:txBody>
          <a:bodyPr anchorCtr="0" anchor="t" bIns="0" lIns="0" spcFirstLastPara="1" rIns="0" wrap="square" tIns="0">
            <a:noAutofit/>
          </a:bodyPr>
          <a:lstStyle>
            <a:lvl1pPr indent="-279400" lvl="0" marL="457200" rtl="0">
              <a:lnSpc>
                <a:spcPct val="100000"/>
              </a:lnSpc>
              <a:spcBef>
                <a:spcPts val="0"/>
              </a:spcBef>
              <a:spcAft>
                <a:spcPts val="0"/>
              </a:spcAft>
              <a:buSzPts val="800"/>
              <a:buChar char="●"/>
              <a:defRPr sz="800"/>
            </a:lvl1pPr>
            <a:lvl2pPr indent="-279400" lvl="1" marL="914400" rtl="0">
              <a:lnSpc>
                <a:spcPct val="100000"/>
              </a:lnSpc>
              <a:spcBef>
                <a:spcPts val="400"/>
              </a:spcBef>
              <a:spcAft>
                <a:spcPts val="0"/>
              </a:spcAft>
              <a:buSzPts val="800"/>
              <a:buChar char="○"/>
              <a:defRPr sz="800"/>
            </a:lvl2pPr>
            <a:lvl3pPr indent="-279400" lvl="2" marL="1371600" rtl="0">
              <a:lnSpc>
                <a:spcPct val="100000"/>
              </a:lnSpc>
              <a:spcBef>
                <a:spcPts val="400"/>
              </a:spcBef>
              <a:spcAft>
                <a:spcPts val="0"/>
              </a:spcAft>
              <a:buSzPts val="800"/>
              <a:buChar char="■"/>
              <a:defRPr sz="800"/>
            </a:lvl3pPr>
            <a:lvl4pPr indent="-279400" lvl="3" marL="1828800" rtl="0">
              <a:lnSpc>
                <a:spcPct val="100000"/>
              </a:lnSpc>
              <a:spcBef>
                <a:spcPts val="400"/>
              </a:spcBef>
              <a:spcAft>
                <a:spcPts val="0"/>
              </a:spcAft>
              <a:buSzPts val="800"/>
              <a:buChar char="●"/>
              <a:defRPr sz="800"/>
            </a:lvl4pPr>
            <a:lvl5pPr indent="-279400" lvl="4" marL="2286000" rtl="0">
              <a:lnSpc>
                <a:spcPct val="100000"/>
              </a:lnSpc>
              <a:spcBef>
                <a:spcPts val="400"/>
              </a:spcBef>
              <a:spcAft>
                <a:spcPts val="0"/>
              </a:spcAft>
              <a:buSzPts val="800"/>
              <a:buChar char="○"/>
              <a:defRPr sz="800"/>
            </a:lvl5pPr>
            <a:lvl6pPr indent="-279400" lvl="5" marL="2743200" rtl="0">
              <a:lnSpc>
                <a:spcPct val="100000"/>
              </a:lnSpc>
              <a:spcBef>
                <a:spcPts val="400"/>
              </a:spcBef>
              <a:spcAft>
                <a:spcPts val="0"/>
              </a:spcAft>
              <a:buSzPts val="800"/>
              <a:buChar char="■"/>
              <a:defRPr sz="800"/>
            </a:lvl6pPr>
            <a:lvl7pPr indent="-279400" lvl="6" marL="3200400" rtl="0">
              <a:lnSpc>
                <a:spcPct val="100000"/>
              </a:lnSpc>
              <a:spcBef>
                <a:spcPts val="400"/>
              </a:spcBef>
              <a:spcAft>
                <a:spcPts val="0"/>
              </a:spcAft>
              <a:buSzPts val="800"/>
              <a:buChar char="●"/>
              <a:defRPr sz="800"/>
            </a:lvl7pPr>
            <a:lvl8pPr indent="-279400" lvl="7" marL="3657600" rtl="0">
              <a:lnSpc>
                <a:spcPct val="100000"/>
              </a:lnSpc>
              <a:spcBef>
                <a:spcPts val="400"/>
              </a:spcBef>
              <a:spcAft>
                <a:spcPts val="0"/>
              </a:spcAft>
              <a:buSzPts val="800"/>
              <a:buChar char="○"/>
              <a:defRPr sz="800"/>
            </a:lvl8pPr>
            <a:lvl9pPr indent="-279400" lvl="8" marL="4114800" rtl="0">
              <a:lnSpc>
                <a:spcPct val="100000"/>
              </a:lnSpc>
              <a:spcBef>
                <a:spcPts val="400"/>
              </a:spcBef>
              <a:spcAft>
                <a:spcPts val="400"/>
              </a:spcAft>
              <a:buSzPts val="800"/>
              <a:buChar char="■"/>
              <a:defRPr sz="800"/>
            </a:lvl9pPr>
          </a:lstStyle>
          <a:p/>
        </p:txBody>
      </p:sp>
      <p:sp>
        <p:nvSpPr>
          <p:cNvPr id="2223" name="Google Shape;2223;p64"/>
          <p:cNvSpPr txBox="1"/>
          <p:nvPr>
            <p:ph idx="6" type="subTitle"/>
          </p:nvPr>
        </p:nvSpPr>
        <p:spPr>
          <a:xfrm>
            <a:off x="6611100" y="2878525"/>
            <a:ext cx="1355700" cy="5997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None/>
              <a:defRPr b="1" sz="1600"/>
            </a:lvl1pPr>
            <a:lvl2pPr lvl="1" rtl="0">
              <a:lnSpc>
                <a:spcPct val="100000"/>
              </a:lnSpc>
              <a:spcBef>
                <a:spcPts val="800"/>
              </a:spcBef>
              <a:spcAft>
                <a:spcPts val="0"/>
              </a:spcAft>
              <a:buSzPts val="2000"/>
              <a:buNone/>
              <a:defRPr/>
            </a:lvl2pPr>
            <a:lvl3pPr lvl="2" rtl="0">
              <a:lnSpc>
                <a:spcPct val="100000"/>
              </a:lnSpc>
              <a:spcBef>
                <a:spcPts val="800"/>
              </a:spcBef>
              <a:spcAft>
                <a:spcPts val="0"/>
              </a:spcAft>
              <a:buSzPts val="2000"/>
              <a:buNone/>
              <a:defRPr/>
            </a:lvl3pPr>
            <a:lvl4pPr lvl="3" rtl="0">
              <a:lnSpc>
                <a:spcPct val="100000"/>
              </a:lnSpc>
              <a:spcBef>
                <a:spcPts val="800"/>
              </a:spcBef>
              <a:spcAft>
                <a:spcPts val="0"/>
              </a:spcAft>
              <a:buSzPts val="2000"/>
              <a:buNone/>
              <a:defRPr/>
            </a:lvl4pPr>
            <a:lvl5pPr lvl="4" rtl="0">
              <a:lnSpc>
                <a:spcPct val="100000"/>
              </a:lnSpc>
              <a:spcBef>
                <a:spcPts val="800"/>
              </a:spcBef>
              <a:spcAft>
                <a:spcPts val="0"/>
              </a:spcAft>
              <a:buSzPts val="2000"/>
              <a:buNone/>
              <a:defRPr/>
            </a:lvl5pPr>
            <a:lvl6pPr lvl="5" rtl="0">
              <a:lnSpc>
                <a:spcPct val="100000"/>
              </a:lnSpc>
              <a:spcBef>
                <a:spcPts val="800"/>
              </a:spcBef>
              <a:spcAft>
                <a:spcPts val="0"/>
              </a:spcAft>
              <a:buSzPts val="2000"/>
              <a:buNone/>
              <a:defRPr/>
            </a:lvl6pPr>
            <a:lvl7pPr lvl="6" rtl="0">
              <a:lnSpc>
                <a:spcPct val="100000"/>
              </a:lnSpc>
              <a:spcBef>
                <a:spcPts val="800"/>
              </a:spcBef>
              <a:spcAft>
                <a:spcPts val="0"/>
              </a:spcAft>
              <a:buSzPts val="2000"/>
              <a:buNone/>
              <a:defRPr/>
            </a:lvl7pPr>
            <a:lvl8pPr lvl="7" rtl="0">
              <a:lnSpc>
                <a:spcPct val="100000"/>
              </a:lnSpc>
              <a:spcBef>
                <a:spcPts val="800"/>
              </a:spcBef>
              <a:spcAft>
                <a:spcPts val="0"/>
              </a:spcAft>
              <a:buSzPts val="2000"/>
              <a:buNone/>
              <a:defRPr/>
            </a:lvl8pPr>
            <a:lvl9pPr lvl="8" rtl="0">
              <a:lnSpc>
                <a:spcPct val="100000"/>
              </a:lnSpc>
              <a:spcBef>
                <a:spcPts val="800"/>
              </a:spcBef>
              <a:spcAft>
                <a:spcPts val="800"/>
              </a:spcAft>
              <a:buSzPts val="2000"/>
              <a:buNone/>
              <a:defRPr/>
            </a:lvl9pPr>
          </a:lstStyle>
          <a:p/>
        </p:txBody>
      </p:sp>
      <p:sp>
        <p:nvSpPr>
          <p:cNvPr id="2224" name="Google Shape;2224;p64"/>
          <p:cNvSpPr txBox="1"/>
          <p:nvPr>
            <p:ph idx="7" type="body"/>
          </p:nvPr>
        </p:nvSpPr>
        <p:spPr>
          <a:xfrm>
            <a:off x="6611100" y="3519658"/>
            <a:ext cx="1355700" cy="249000"/>
          </a:xfrm>
          <a:prstGeom prst="rect">
            <a:avLst/>
          </a:prstGeom>
        </p:spPr>
        <p:txBody>
          <a:bodyPr anchorCtr="0" anchor="t" bIns="0" lIns="0" spcFirstLastPara="1" rIns="0" wrap="square" tIns="0">
            <a:noAutofit/>
          </a:bodyPr>
          <a:lstStyle>
            <a:lvl1pPr indent="-279400" lvl="0" marL="457200" rtl="0">
              <a:spcBef>
                <a:spcPts val="0"/>
              </a:spcBef>
              <a:spcAft>
                <a:spcPts val="0"/>
              </a:spcAft>
              <a:buSzPts val="800"/>
              <a:buChar char="●"/>
              <a:defRPr sz="800"/>
            </a:lvl1pPr>
            <a:lvl2pPr indent="-355600" lvl="1" marL="914400" rtl="0">
              <a:spcBef>
                <a:spcPts val="800"/>
              </a:spcBef>
              <a:spcAft>
                <a:spcPts val="0"/>
              </a:spcAft>
              <a:buSzPts val="2000"/>
              <a:buChar char="○"/>
              <a:defRPr/>
            </a:lvl2pPr>
            <a:lvl3pPr indent="-355600" lvl="2" marL="1371600" rtl="0">
              <a:spcBef>
                <a:spcPts val="800"/>
              </a:spcBef>
              <a:spcAft>
                <a:spcPts val="0"/>
              </a:spcAft>
              <a:buSzPts val="2000"/>
              <a:buChar char="■"/>
              <a:defRPr/>
            </a:lvl3pPr>
            <a:lvl4pPr indent="-355600" lvl="3" marL="1828800" rtl="0">
              <a:spcBef>
                <a:spcPts val="800"/>
              </a:spcBef>
              <a:spcAft>
                <a:spcPts val="0"/>
              </a:spcAft>
              <a:buSzPts val="2000"/>
              <a:buChar char="●"/>
              <a:defRPr/>
            </a:lvl4pPr>
            <a:lvl5pPr indent="-355600" lvl="4" marL="2286000" rtl="0">
              <a:spcBef>
                <a:spcPts val="800"/>
              </a:spcBef>
              <a:spcAft>
                <a:spcPts val="0"/>
              </a:spcAft>
              <a:buSzPts val="2000"/>
              <a:buChar char="○"/>
              <a:defRPr/>
            </a:lvl5pPr>
            <a:lvl6pPr indent="-355600" lvl="5" marL="2743200" rtl="0">
              <a:spcBef>
                <a:spcPts val="800"/>
              </a:spcBef>
              <a:spcAft>
                <a:spcPts val="0"/>
              </a:spcAft>
              <a:buSzPts val="2000"/>
              <a:buChar char="■"/>
              <a:defRPr/>
            </a:lvl6pPr>
            <a:lvl7pPr indent="-355600" lvl="6" marL="3200400" rtl="0">
              <a:spcBef>
                <a:spcPts val="800"/>
              </a:spcBef>
              <a:spcAft>
                <a:spcPts val="0"/>
              </a:spcAft>
              <a:buSzPts val="2000"/>
              <a:buChar char="●"/>
              <a:defRPr/>
            </a:lvl7pPr>
            <a:lvl8pPr indent="-355600" lvl="7" marL="3657600" rtl="0">
              <a:spcBef>
                <a:spcPts val="800"/>
              </a:spcBef>
              <a:spcAft>
                <a:spcPts val="0"/>
              </a:spcAft>
              <a:buSzPts val="2000"/>
              <a:buChar char="○"/>
              <a:defRPr/>
            </a:lvl8pPr>
            <a:lvl9pPr indent="-355600" lvl="8" marL="4114800" rtl="0">
              <a:spcBef>
                <a:spcPts val="800"/>
              </a:spcBef>
              <a:spcAft>
                <a:spcPts val="800"/>
              </a:spcAft>
              <a:buSzPts val="2000"/>
              <a:buChar char="■"/>
              <a:defRPr/>
            </a:lvl9pPr>
          </a:lstStyle>
          <a:p/>
        </p:txBody>
      </p:sp>
      <p:sp>
        <p:nvSpPr>
          <p:cNvPr id="2225" name="Google Shape;2225;p64"/>
          <p:cNvSpPr txBox="1"/>
          <p:nvPr>
            <p:ph idx="8" type="body"/>
          </p:nvPr>
        </p:nvSpPr>
        <p:spPr>
          <a:xfrm>
            <a:off x="6611100" y="3884575"/>
            <a:ext cx="1355700" cy="943500"/>
          </a:xfrm>
          <a:prstGeom prst="rect">
            <a:avLst/>
          </a:prstGeom>
        </p:spPr>
        <p:txBody>
          <a:bodyPr anchorCtr="0" anchor="t" bIns="0" lIns="0" spcFirstLastPara="1" rIns="0" wrap="square" tIns="0">
            <a:noAutofit/>
          </a:bodyPr>
          <a:lstStyle>
            <a:lvl1pPr indent="-279400" lvl="0" marL="457200" rtl="0">
              <a:lnSpc>
                <a:spcPct val="100000"/>
              </a:lnSpc>
              <a:spcBef>
                <a:spcPts val="0"/>
              </a:spcBef>
              <a:spcAft>
                <a:spcPts val="0"/>
              </a:spcAft>
              <a:buSzPts val="800"/>
              <a:buChar char="●"/>
              <a:defRPr sz="800"/>
            </a:lvl1pPr>
            <a:lvl2pPr indent="-279400" lvl="1" marL="914400" rtl="0">
              <a:lnSpc>
                <a:spcPct val="100000"/>
              </a:lnSpc>
              <a:spcBef>
                <a:spcPts val="400"/>
              </a:spcBef>
              <a:spcAft>
                <a:spcPts val="0"/>
              </a:spcAft>
              <a:buSzPts val="800"/>
              <a:buChar char="○"/>
              <a:defRPr sz="800"/>
            </a:lvl2pPr>
            <a:lvl3pPr indent="-279400" lvl="2" marL="1371600" rtl="0">
              <a:lnSpc>
                <a:spcPct val="100000"/>
              </a:lnSpc>
              <a:spcBef>
                <a:spcPts val="400"/>
              </a:spcBef>
              <a:spcAft>
                <a:spcPts val="0"/>
              </a:spcAft>
              <a:buSzPts val="800"/>
              <a:buChar char="■"/>
              <a:defRPr sz="800"/>
            </a:lvl3pPr>
            <a:lvl4pPr indent="-279400" lvl="3" marL="1828800" rtl="0">
              <a:lnSpc>
                <a:spcPct val="100000"/>
              </a:lnSpc>
              <a:spcBef>
                <a:spcPts val="400"/>
              </a:spcBef>
              <a:spcAft>
                <a:spcPts val="0"/>
              </a:spcAft>
              <a:buSzPts val="800"/>
              <a:buChar char="●"/>
              <a:defRPr sz="800"/>
            </a:lvl4pPr>
            <a:lvl5pPr indent="-279400" lvl="4" marL="2286000" rtl="0">
              <a:lnSpc>
                <a:spcPct val="100000"/>
              </a:lnSpc>
              <a:spcBef>
                <a:spcPts val="400"/>
              </a:spcBef>
              <a:spcAft>
                <a:spcPts val="0"/>
              </a:spcAft>
              <a:buSzPts val="800"/>
              <a:buChar char="○"/>
              <a:defRPr sz="800"/>
            </a:lvl5pPr>
            <a:lvl6pPr indent="-279400" lvl="5" marL="2743200" rtl="0">
              <a:lnSpc>
                <a:spcPct val="100000"/>
              </a:lnSpc>
              <a:spcBef>
                <a:spcPts val="400"/>
              </a:spcBef>
              <a:spcAft>
                <a:spcPts val="0"/>
              </a:spcAft>
              <a:buSzPts val="800"/>
              <a:buChar char="■"/>
              <a:defRPr sz="800"/>
            </a:lvl6pPr>
            <a:lvl7pPr indent="-279400" lvl="6" marL="3200400" rtl="0">
              <a:lnSpc>
                <a:spcPct val="100000"/>
              </a:lnSpc>
              <a:spcBef>
                <a:spcPts val="400"/>
              </a:spcBef>
              <a:spcAft>
                <a:spcPts val="0"/>
              </a:spcAft>
              <a:buSzPts val="800"/>
              <a:buChar char="●"/>
              <a:defRPr sz="800"/>
            </a:lvl7pPr>
            <a:lvl8pPr indent="-279400" lvl="7" marL="3657600" rtl="0">
              <a:lnSpc>
                <a:spcPct val="100000"/>
              </a:lnSpc>
              <a:spcBef>
                <a:spcPts val="400"/>
              </a:spcBef>
              <a:spcAft>
                <a:spcPts val="0"/>
              </a:spcAft>
              <a:buSzPts val="800"/>
              <a:buChar char="○"/>
              <a:defRPr sz="800"/>
            </a:lvl8pPr>
            <a:lvl9pPr indent="-279400" lvl="8" marL="4114800" rtl="0">
              <a:lnSpc>
                <a:spcPct val="100000"/>
              </a:lnSpc>
              <a:spcBef>
                <a:spcPts val="400"/>
              </a:spcBef>
              <a:spcAft>
                <a:spcPts val="400"/>
              </a:spcAft>
              <a:buSzPts val="800"/>
              <a:buChar char="■"/>
              <a:defRPr sz="800"/>
            </a:lvl9pPr>
          </a:lstStyle>
          <a:p/>
        </p:txBody>
      </p:sp>
      <p:sp>
        <p:nvSpPr>
          <p:cNvPr id="2226" name="Google Shape;2226;p64"/>
          <p:cNvSpPr txBox="1"/>
          <p:nvPr>
            <p:ph idx="9" type="subTitle"/>
          </p:nvPr>
        </p:nvSpPr>
        <p:spPr>
          <a:xfrm>
            <a:off x="3674613" y="2878525"/>
            <a:ext cx="1355700" cy="5997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None/>
              <a:defRPr b="1" sz="1600"/>
            </a:lvl1pPr>
            <a:lvl2pPr lvl="1" rtl="0">
              <a:lnSpc>
                <a:spcPct val="100000"/>
              </a:lnSpc>
              <a:spcBef>
                <a:spcPts val="800"/>
              </a:spcBef>
              <a:spcAft>
                <a:spcPts val="0"/>
              </a:spcAft>
              <a:buSzPts val="2000"/>
              <a:buNone/>
              <a:defRPr/>
            </a:lvl2pPr>
            <a:lvl3pPr lvl="2" rtl="0">
              <a:lnSpc>
                <a:spcPct val="100000"/>
              </a:lnSpc>
              <a:spcBef>
                <a:spcPts val="800"/>
              </a:spcBef>
              <a:spcAft>
                <a:spcPts val="0"/>
              </a:spcAft>
              <a:buSzPts val="2000"/>
              <a:buNone/>
              <a:defRPr/>
            </a:lvl3pPr>
            <a:lvl4pPr lvl="3" rtl="0">
              <a:lnSpc>
                <a:spcPct val="100000"/>
              </a:lnSpc>
              <a:spcBef>
                <a:spcPts val="800"/>
              </a:spcBef>
              <a:spcAft>
                <a:spcPts val="0"/>
              </a:spcAft>
              <a:buSzPts val="2000"/>
              <a:buNone/>
              <a:defRPr/>
            </a:lvl4pPr>
            <a:lvl5pPr lvl="4" rtl="0">
              <a:lnSpc>
                <a:spcPct val="100000"/>
              </a:lnSpc>
              <a:spcBef>
                <a:spcPts val="800"/>
              </a:spcBef>
              <a:spcAft>
                <a:spcPts val="0"/>
              </a:spcAft>
              <a:buSzPts val="2000"/>
              <a:buNone/>
              <a:defRPr/>
            </a:lvl5pPr>
            <a:lvl6pPr lvl="5" rtl="0">
              <a:lnSpc>
                <a:spcPct val="100000"/>
              </a:lnSpc>
              <a:spcBef>
                <a:spcPts val="800"/>
              </a:spcBef>
              <a:spcAft>
                <a:spcPts val="0"/>
              </a:spcAft>
              <a:buSzPts val="2000"/>
              <a:buNone/>
              <a:defRPr/>
            </a:lvl6pPr>
            <a:lvl7pPr lvl="6" rtl="0">
              <a:lnSpc>
                <a:spcPct val="100000"/>
              </a:lnSpc>
              <a:spcBef>
                <a:spcPts val="800"/>
              </a:spcBef>
              <a:spcAft>
                <a:spcPts val="0"/>
              </a:spcAft>
              <a:buSzPts val="2000"/>
              <a:buNone/>
              <a:defRPr/>
            </a:lvl7pPr>
            <a:lvl8pPr lvl="7" rtl="0">
              <a:lnSpc>
                <a:spcPct val="100000"/>
              </a:lnSpc>
              <a:spcBef>
                <a:spcPts val="800"/>
              </a:spcBef>
              <a:spcAft>
                <a:spcPts val="0"/>
              </a:spcAft>
              <a:buSzPts val="2000"/>
              <a:buNone/>
              <a:defRPr/>
            </a:lvl8pPr>
            <a:lvl9pPr lvl="8" rtl="0">
              <a:lnSpc>
                <a:spcPct val="100000"/>
              </a:lnSpc>
              <a:spcBef>
                <a:spcPts val="800"/>
              </a:spcBef>
              <a:spcAft>
                <a:spcPts val="800"/>
              </a:spcAft>
              <a:buSzPts val="2000"/>
              <a:buNone/>
              <a:defRPr/>
            </a:lvl9pPr>
          </a:lstStyle>
          <a:p/>
        </p:txBody>
      </p:sp>
      <p:sp>
        <p:nvSpPr>
          <p:cNvPr id="2227" name="Google Shape;2227;p64"/>
          <p:cNvSpPr txBox="1"/>
          <p:nvPr>
            <p:ph idx="13" type="body"/>
          </p:nvPr>
        </p:nvSpPr>
        <p:spPr>
          <a:xfrm>
            <a:off x="3674613" y="3519658"/>
            <a:ext cx="1355700" cy="249000"/>
          </a:xfrm>
          <a:prstGeom prst="rect">
            <a:avLst/>
          </a:prstGeom>
        </p:spPr>
        <p:txBody>
          <a:bodyPr anchorCtr="0" anchor="t" bIns="0" lIns="0" spcFirstLastPara="1" rIns="0" wrap="square" tIns="0">
            <a:noAutofit/>
          </a:bodyPr>
          <a:lstStyle>
            <a:lvl1pPr indent="-279400" lvl="0" marL="457200" rtl="0">
              <a:lnSpc>
                <a:spcPct val="100000"/>
              </a:lnSpc>
              <a:spcBef>
                <a:spcPts val="0"/>
              </a:spcBef>
              <a:spcAft>
                <a:spcPts val="0"/>
              </a:spcAft>
              <a:buSzPts val="800"/>
              <a:buChar char="●"/>
              <a:defRPr sz="800"/>
            </a:lvl1pPr>
            <a:lvl2pPr indent="-355600" lvl="1" marL="914400" rtl="0">
              <a:lnSpc>
                <a:spcPct val="100000"/>
              </a:lnSpc>
              <a:spcBef>
                <a:spcPts val="800"/>
              </a:spcBef>
              <a:spcAft>
                <a:spcPts val="0"/>
              </a:spcAft>
              <a:buSzPts val="2000"/>
              <a:buChar char="○"/>
              <a:defRPr/>
            </a:lvl2pPr>
            <a:lvl3pPr indent="-355600" lvl="2" marL="1371600" rtl="0">
              <a:lnSpc>
                <a:spcPct val="100000"/>
              </a:lnSpc>
              <a:spcBef>
                <a:spcPts val="800"/>
              </a:spcBef>
              <a:spcAft>
                <a:spcPts val="0"/>
              </a:spcAft>
              <a:buSzPts val="2000"/>
              <a:buChar char="■"/>
              <a:defRPr/>
            </a:lvl3pPr>
            <a:lvl4pPr indent="-355600" lvl="3" marL="1828800" rtl="0">
              <a:lnSpc>
                <a:spcPct val="100000"/>
              </a:lnSpc>
              <a:spcBef>
                <a:spcPts val="800"/>
              </a:spcBef>
              <a:spcAft>
                <a:spcPts val="0"/>
              </a:spcAft>
              <a:buSzPts val="2000"/>
              <a:buChar char="●"/>
              <a:defRPr/>
            </a:lvl4pPr>
            <a:lvl5pPr indent="-355600" lvl="4" marL="2286000" rtl="0">
              <a:lnSpc>
                <a:spcPct val="100000"/>
              </a:lnSpc>
              <a:spcBef>
                <a:spcPts val="800"/>
              </a:spcBef>
              <a:spcAft>
                <a:spcPts val="0"/>
              </a:spcAft>
              <a:buSzPts val="2000"/>
              <a:buChar char="○"/>
              <a:defRPr/>
            </a:lvl5pPr>
            <a:lvl6pPr indent="-355600" lvl="5" marL="2743200" rtl="0">
              <a:lnSpc>
                <a:spcPct val="100000"/>
              </a:lnSpc>
              <a:spcBef>
                <a:spcPts val="800"/>
              </a:spcBef>
              <a:spcAft>
                <a:spcPts val="0"/>
              </a:spcAft>
              <a:buSzPts val="2000"/>
              <a:buChar char="■"/>
              <a:defRPr/>
            </a:lvl6pPr>
            <a:lvl7pPr indent="-355600" lvl="6" marL="3200400" rtl="0">
              <a:lnSpc>
                <a:spcPct val="100000"/>
              </a:lnSpc>
              <a:spcBef>
                <a:spcPts val="800"/>
              </a:spcBef>
              <a:spcAft>
                <a:spcPts val="0"/>
              </a:spcAft>
              <a:buSzPts val="2000"/>
              <a:buChar char="●"/>
              <a:defRPr/>
            </a:lvl7pPr>
            <a:lvl8pPr indent="-355600" lvl="7" marL="3657600" rtl="0">
              <a:lnSpc>
                <a:spcPct val="100000"/>
              </a:lnSpc>
              <a:spcBef>
                <a:spcPts val="800"/>
              </a:spcBef>
              <a:spcAft>
                <a:spcPts val="0"/>
              </a:spcAft>
              <a:buSzPts val="2000"/>
              <a:buChar char="○"/>
              <a:defRPr/>
            </a:lvl8pPr>
            <a:lvl9pPr indent="-355600" lvl="8" marL="4114800" rtl="0">
              <a:lnSpc>
                <a:spcPct val="100000"/>
              </a:lnSpc>
              <a:spcBef>
                <a:spcPts val="800"/>
              </a:spcBef>
              <a:spcAft>
                <a:spcPts val="800"/>
              </a:spcAft>
              <a:buSzPts val="2000"/>
              <a:buChar char="■"/>
              <a:defRPr/>
            </a:lvl9pPr>
          </a:lstStyle>
          <a:p/>
        </p:txBody>
      </p:sp>
      <p:sp>
        <p:nvSpPr>
          <p:cNvPr id="2228" name="Google Shape;2228;p64"/>
          <p:cNvSpPr txBox="1"/>
          <p:nvPr>
            <p:ph idx="14" type="body"/>
          </p:nvPr>
        </p:nvSpPr>
        <p:spPr>
          <a:xfrm>
            <a:off x="3674613" y="3884575"/>
            <a:ext cx="1355700" cy="943500"/>
          </a:xfrm>
          <a:prstGeom prst="rect">
            <a:avLst/>
          </a:prstGeom>
        </p:spPr>
        <p:txBody>
          <a:bodyPr anchorCtr="0" anchor="t" bIns="0" lIns="0" spcFirstLastPara="1" rIns="0" wrap="square" tIns="0">
            <a:noAutofit/>
          </a:bodyPr>
          <a:lstStyle>
            <a:lvl1pPr indent="-279400" lvl="0" marL="457200" rtl="0">
              <a:spcBef>
                <a:spcPts val="0"/>
              </a:spcBef>
              <a:spcAft>
                <a:spcPts val="0"/>
              </a:spcAft>
              <a:buSzPts val="800"/>
              <a:buChar char="●"/>
              <a:defRPr sz="800"/>
            </a:lvl1pPr>
            <a:lvl2pPr indent="-279400" lvl="1" marL="914400" rtl="0">
              <a:spcBef>
                <a:spcPts val="400"/>
              </a:spcBef>
              <a:spcAft>
                <a:spcPts val="0"/>
              </a:spcAft>
              <a:buSzPts val="800"/>
              <a:buChar char="○"/>
              <a:defRPr sz="800"/>
            </a:lvl2pPr>
            <a:lvl3pPr indent="-279400" lvl="2" marL="1371600" rtl="0">
              <a:spcBef>
                <a:spcPts val="400"/>
              </a:spcBef>
              <a:spcAft>
                <a:spcPts val="0"/>
              </a:spcAft>
              <a:buSzPts val="800"/>
              <a:buChar char="■"/>
              <a:defRPr sz="800"/>
            </a:lvl3pPr>
            <a:lvl4pPr indent="-279400" lvl="3" marL="1828800" rtl="0">
              <a:spcBef>
                <a:spcPts val="400"/>
              </a:spcBef>
              <a:spcAft>
                <a:spcPts val="0"/>
              </a:spcAft>
              <a:buSzPts val="800"/>
              <a:buChar char="●"/>
              <a:defRPr sz="800"/>
            </a:lvl4pPr>
            <a:lvl5pPr indent="-279400" lvl="4" marL="2286000" rtl="0">
              <a:spcBef>
                <a:spcPts val="400"/>
              </a:spcBef>
              <a:spcAft>
                <a:spcPts val="0"/>
              </a:spcAft>
              <a:buSzPts val="800"/>
              <a:buChar char="○"/>
              <a:defRPr sz="800"/>
            </a:lvl5pPr>
            <a:lvl6pPr indent="-279400" lvl="5" marL="2743200" rtl="0">
              <a:spcBef>
                <a:spcPts val="400"/>
              </a:spcBef>
              <a:spcAft>
                <a:spcPts val="0"/>
              </a:spcAft>
              <a:buSzPts val="800"/>
              <a:buChar char="■"/>
              <a:defRPr sz="800"/>
            </a:lvl6pPr>
            <a:lvl7pPr indent="-279400" lvl="6" marL="3200400" rtl="0">
              <a:spcBef>
                <a:spcPts val="400"/>
              </a:spcBef>
              <a:spcAft>
                <a:spcPts val="0"/>
              </a:spcAft>
              <a:buSzPts val="800"/>
              <a:buChar char="●"/>
              <a:defRPr sz="800"/>
            </a:lvl7pPr>
            <a:lvl8pPr indent="-279400" lvl="7" marL="3657600" rtl="0">
              <a:spcBef>
                <a:spcPts val="400"/>
              </a:spcBef>
              <a:spcAft>
                <a:spcPts val="0"/>
              </a:spcAft>
              <a:buSzPts val="800"/>
              <a:buChar char="○"/>
              <a:defRPr sz="800"/>
            </a:lvl8pPr>
            <a:lvl9pPr indent="-279400" lvl="8" marL="4114800" rtl="0">
              <a:spcBef>
                <a:spcPts val="400"/>
              </a:spcBef>
              <a:spcAft>
                <a:spcPts val="400"/>
              </a:spcAft>
              <a:buSzPts val="800"/>
              <a:buChar char="■"/>
              <a:defRPr sz="800"/>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 background, for facts or numbers">
  <p:cSld name="CUSTOM_23_1_1_1_1_1_1_1_1_1_1_1">
    <p:spTree>
      <p:nvGrpSpPr>
        <p:cNvPr id="2229" name="Shape 2229"/>
        <p:cNvGrpSpPr/>
        <p:nvPr/>
      </p:nvGrpSpPr>
      <p:grpSpPr>
        <a:xfrm>
          <a:off x="0" y="0"/>
          <a:ext cx="0" cy="0"/>
          <a:chOff x="0" y="0"/>
          <a:chExt cx="0" cy="0"/>
        </a:xfrm>
      </p:grpSpPr>
      <p:sp>
        <p:nvSpPr>
          <p:cNvPr id="2230" name="Google Shape;2230;p65"/>
          <p:cNvSpPr/>
          <p:nvPr>
            <p:ph idx="2" type="pic"/>
          </p:nvPr>
        </p:nvSpPr>
        <p:spPr>
          <a:xfrm>
            <a:off x="18450" y="-9225"/>
            <a:ext cx="9144000" cy="5143500"/>
          </a:xfrm>
          <a:prstGeom prst="rect">
            <a:avLst/>
          </a:prstGeom>
          <a:noFill/>
          <a:ln>
            <a:noFill/>
          </a:ln>
        </p:spPr>
      </p:sp>
      <p:sp>
        <p:nvSpPr>
          <p:cNvPr id="2231" name="Google Shape;2231;p65"/>
          <p:cNvSpPr txBox="1"/>
          <p:nvPr>
            <p:ph type="title"/>
          </p:nvPr>
        </p:nvSpPr>
        <p:spPr>
          <a:xfrm>
            <a:off x="0" y="-9225"/>
            <a:ext cx="9022200" cy="5152800"/>
          </a:xfrm>
          <a:prstGeom prst="rect">
            <a:avLst/>
          </a:prstGeom>
          <a:solidFill>
            <a:srgbClr val="191919">
              <a:alpha val="74300"/>
            </a:srgbClr>
          </a:solidFill>
        </p:spPr>
        <p:txBody>
          <a:bodyPr anchorCtr="0" anchor="t" bIns="182875" lIns="411475" spcFirstLastPara="1" rIns="91425" wrap="square" tIns="320025">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232" name="Google Shape;2232;p65"/>
          <p:cNvSpPr txBox="1"/>
          <p:nvPr>
            <p:ph idx="1" type="body"/>
          </p:nvPr>
        </p:nvSpPr>
        <p:spPr>
          <a:xfrm>
            <a:off x="420625" y="1485525"/>
            <a:ext cx="3663000" cy="673500"/>
          </a:xfrm>
          <a:prstGeom prst="rect">
            <a:avLst/>
          </a:prstGeom>
        </p:spPr>
        <p:txBody>
          <a:bodyPr anchorCtr="0" anchor="t" bIns="0" lIns="0" spcFirstLastPara="1" rIns="0" wrap="square" tIns="0">
            <a:noAutofit/>
          </a:bodyPr>
          <a:lstStyle>
            <a:lvl1pPr indent="-457200" lvl="0" marL="457200" rtl="0">
              <a:spcBef>
                <a:spcPts val="0"/>
              </a:spcBef>
              <a:spcAft>
                <a:spcPts val="0"/>
              </a:spcAft>
              <a:buClr>
                <a:schemeClr val="accent1"/>
              </a:buClr>
              <a:buSzPts val="3600"/>
              <a:buChar char="●"/>
              <a:defRPr b="1" sz="3600">
                <a:solidFill>
                  <a:schemeClr val="accent1"/>
                </a:solidFill>
              </a:defRPr>
            </a:lvl1pPr>
            <a:lvl2pPr indent="-457200" lvl="1" marL="914400" rtl="0">
              <a:spcBef>
                <a:spcPts val="800"/>
              </a:spcBef>
              <a:spcAft>
                <a:spcPts val="0"/>
              </a:spcAft>
              <a:buClr>
                <a:schemeClr val="accent1"/>
              </a:buClr>
              <a:buSzPts val="3600"/>
              <a:buChar char="○"/>
              <a:defRPr b="1" sz="3600">
                <a:solidFill>
                  <a:schemeClr val="accent1"/>
                </a:solidFill>
              </a:defRPr>
            </a:lvl2pPr>
            <a:lvl3pPr indent="-457200" lvl="2" marL="1371600" rtl="0">
              <a:spcBef>
                <a:spcPts val="800"/>
              </a:spcBef>
              <a:spcAft>
                <a:spcPts val="0"/>
              </a:spcAft>
              <a:buClr>
                <a:schemeClr val="accent1"/>
              </a:buClr>
              <a:buSzPts val="3600"/>
              <a:buChar char="■"/>
              <a:defRPr b="1" sz="3600">
                <a:solidFill>
                  <a:schemeClr val="accent1"/>
                </a:solidFill>
              </a:defRPr>
            </a:lvl3pPr>
            <a:lvl4pPr indent="-457200" lvl="3" marL="1828800" rtl="0">
              <a:spcBef>
                <a:spcPts val="800"/>
              </a:spcBef>
              <a:spcAft>
                <a:spcPts val="0"/>
              </a:spcAft>
              <a:buClr>
                <a:schemeClr val="accent1"/>
              </a:buClr>
              <a:buSzPts val="3600"/>
              <a:buChar char="●"/>
              <a:defRPr b="1" sz="3600">
                <a:solidFill>
                  <a:schemeClr val="accent1"/>
                </a:solidFill>
              </a:defRPr>
            </a:lvl4pPr>
            <a:lvl5pPr indent="-457200" lvl="4" marL="2286000" rtl="0">
              <a:spcBef>
                <a:spcPts val="800"/>
              </a:spcBef>
              <a:spcAft>
                <a:spcPts val="0"/>
              </a:spcAft>
              <a:buClr>
                <a:schemeClr val="accent1"/>
              </a:buClr>
              <a:buSzPts val="3600"/>
              <a:buChar char="○"/>
              <a:defRPr b="1" sz="3600">
                <a:solidFill>
                  <a:schemeClr val="accent1"/>
                </a:solidFill>
              </a:defRPr>
            </a:lvl5pPr>
            <a:lvl6pPr indent="-457200" lvl="5" marL="2743200" rtl="0">
              <a:spcBef>
                <a:spcPts val="800"/>
              </a:spcBef>
              <a:spcAft>
                <a:spcPts val="0"/>
              </a:spcAft>
              <a:buClr>
                <a:schemeClr val="accent1"/>
              </a:buClr>
              <a:buSzPts val="3600"/>
              <a:buChar char="■"/>
              <a:defRPr b="1" sz="3600">
                <a:solidFill>
                  <a:schemeClr val="accent1"/>
                </a:solidFill>
              </a:defRPr>
            </a:lvl6pPr>
            <a:lvl7pPr indent="-457200" lvl="6" marL="3200400" rtl="0">
              <a:spcBef>
                <a:spcPts val="800"/>
              </a:spcBef>
              <a:spcAft>
                <a:spcPts val="0"/>
              </a:spcAft>
              <a:buClr>
                <a:schemeClr val="accent1"/>
              </a:buClr>
              <a:buSzPts val="3600"/>
              <a:buChar char="●"/>
              <a:defRPr b="1" sz="3600">
                <a:solidFill>
                  <a:schemeClr val="accent1"/>
                </a:solidFill>
              </a:defRPr>
            </a:lvl7pPr>
            <a:lvl8pPr indent="-457200" lvl="7" marL="3657600" rtl="0">
              <a:spcBef>
                <a:spcPts val="800"/>
              </a:spcBef>
              <a:spcAft>
                <a:spcPts val="0"/>
              </a:spcAft>
              <a:buClr>
                <a:schemeClr val="accent1"/>
              </a:buClr>
              <a:buSzPts val="3600"/>
              <a:buChar char="○"/>
              <a:defRPr b="1" sz="3600">
                <a:solidFill>
                  <a:schemeClr val="accent1"/>
                </a:solidFill>
              </a:defRPr>
            </a:lvl8pPr>
            <a:lvl9pPr indent="-457200" lvl="8" marL="4114800" rtl="0">
              <a:spcBef>
                <a:spcPts val="800"/>
              </a:spcBef>
              <a:spcAft>
                <a:spcPts val="800"/>
              </a:spcAft>
              <a:buClr>
                <a:schemeClr val="accent1"/>
              </a:buClr>
              <a:buSzPts val="3600"/>
              <a:buChar char="■"/>
              <a:defRPr b="1" sz="3600">
                <a:solidFill>
                  <a:schemeClr val="accent1"/>
                </a:solidFill>
              </a:defRPr>
            </a:lvl9pPr>
          </a:lstStyle>
          <a:p/>
        </p:txBody>
      </p:sp>
      <p:sp>
        <p:nvSpPr>
          <p:cNvPr id="2233" name="Google Shape;2233;p65"/>
          <p:cNvSpPr txBox="1"/>
          <p:nvPr>
            <p:ph idx="3" type="body"/>
          </p:nvPr>
        </p:nvSpPr>
        <p:spPr>
          <a:xfrm>
            <a:off x="420625" y="2235000"/>
            <a:ext cx="3663000" cy="334500"/>
          </a:xfrm>
          <a:prstGeom prst="rect">
            <a:avLst/>
          </a:prstGeom>
        </p:spPr>
        <p:txBody>
          <a:bodyPr anchorCtr="0" anchor="t" bIns="0" lIns="0" spcFirstLastPara="1" rIns="0" wrap="square" tIns="0">
            <a:noAutofit/>
          </a:bodyPr>
          <a:lstStyle>
            <a:lvl1pPr indent="-355600" lvl="0" marL="457200" rtl="0">
              <a:spcBef>
                <a:spcPts val="0"/>
              </a:spcBef>
              <a:spcAft>
                <a:spcPts val="0"/>
              </a:spcAft>
              <a:buClr>
                <a:schemeClr val="lt1"/>
              </a:buClr>
              <a:buSzPts val="2000"/>
              <a:buChar char="●"/>
              <a:defRPr b="1">
                <a:solidFill>
                  <a:schemeClr val="lt1"/>
                </a:solidFill>
              </a:defRPr>
            </a:lvl1pPr>
            <a:lvl2pPr indent="-355600" lvl="1" marL="914400" rtl="0">
              <a:spcBef>
                <a:spcPts val="800"/>
              </a:spcBef>
              <a:spcAft>
                <a:spcPts val="0"/>
              </a:spcAft>
              <a:buClr>
                <a:schemeClr val="lt1"/>
              </a:buClr>
              <a:buSzPts val="2000"/>
              <a:buChar char="○"/>
              <a:defRPr b="1">
                <a:solidFill>
                  <a:schemeClr val="lt1"/>
                </a:solidFill>
              </a:defRPr>
            </a:lvl2pPr>
            <a:lvl3pPr indent="-355600" lvl="2" marL="1371600" rtl="0">
              <a:spcBef>
                <a:spcPts val="800"/>
              </a:spcBef>
              <a:spcAft>
                <a:spcPts val="0"/>
              </a:spcAft>
              <a:buClr>
                <a:schemeClr val="lt1"/>
              </a:buClr>
              <a:buSzPts val="2000"/>
              <a:buChar char="■"/>
              <a:defRPr b="1">
                <a:solidFill>
                  <a:schemeClr val="lt1"/>
                </a:solidFill>
              </a:defRPr>
            </a:lvl3pPr>
            <a:lvl4pPr indent="-355600" lvl="3" marL="1828800" rtl="0">
              <a:spcBef>
                <a:spcPts val="800"/>
              </a:spcBef>
              <a:spcAft>
                <a:spcPts val="0"/>
              </a:spcAft>
              <a:buClr>
                <a:schemeClr val="lt1"/>
              </a:buClr>
              <a:buSzPts val="2000"/>
              <a:buChar char="●"/>
              <a:defRPr b="1">
                <a:solidFill>
                  <a:schemeClr val="lt1"/>
                </a:solidFill>
              </a:defRPr>
            </a:lvl4pPr>
            <a:lvl5pPr indent="-355600" lvl="4" marL="2286000" rtl="0">
              <a:spcBef>
                <a:spcPts val="800"/>
              </a:spcBef>
              <a:spcAft>
                <a:spcPts val="0"/>
              </a:spcAft>
              <a:buClr>
                <a:schemeClr val="lt1"/>
              </a:buClr>
              <a:buSzPts val="2000"/>
              <a:buChar char="○"/>
              <a:defRPr b="1">
                <a:solidFill>
                  <a:schemeClr val="lt1"/>
                </a:solidFill>
              </a:defRPr>
            </a:lvl5pPr>
            <a:lvl6pPr indent="-355600" lvl="5" marL="2743200" rtl="0">
              <a:spcBef>
                <a:spcPts val="800"/>
              </a:spcBef>
              <a:spcAft>
                <a:spcPts val="0"/>
              </a:spcAft>
              <a:buClr>
                <a:schemeClr val="lt1"/>
              </a:buClr>
              <a:buSzPts val="2000"/>
              <a:buChar char="■"/>
              <a:defRPr b="1">
                <a:solidFill>
                  <a:schemeClr val="lt1"/>
                </a:solidFill>
              </a:defRPr>
            </a:lvl6pPr>
            <a:lvl7pPr indent="-355600" lvl="6" marL="3200400" rtl="0">
              <a:spcBef>
                <a:spcPts val="800"/>
              </a:spcBef>
              <a:spcAft>
                <a:spcPts val="0"/>
              </a:spcAft>
              <a:buClr>
                <a:schemeClr val="lt1"/>
              </a:buClr>
              <a:buSzPts val="2000"/>
              <a:buChar char="●"/>
              <a:defRPr b="1">
                <a:solidFill>
                  <a:schemeClr val="lt1"/>
                </a:solidFill>
              </a:defRPr>
            </a:lvl7pPr>
            <a:lvl8pPr indent="-355600" lvl="7" marL="3657600" rtl="0">
              <a:spcBef>
                <a:spcPts val="800"/>
              </a:spcBef>
              <a:spcAft>
                <a:spcPts val="0"/>
              </a:spcAft>
              <a:buClr>
                <a:schemeClr val="lt1"/>
              </a:buClr>
              <a:buSzPts val="2000"/>
              <a:buChar char="○"/>
              <a:defRPr b="1">
                <a:solidFill>
                  <a:schemeClr val="lt1"/>
                </a:solidFill>
              </a:defRPr>
            </a:lvl8pPr>
            <a:lvl9pPr indent="-355600" lvl="8" marL="4114800" rtl="0">
              <a:spcBef>
                <a:spcPts val="800"/>
              </a:spcBef>
              <a:spcAft>
                <a:spcPts val="800"/>
              </a:spcAft>
              <a:buClr>
                <a:schemeClr val="lt1"/>
              </a:buClr>
              <a:buSzPts val="2000"/>
              <a:buChar char="■"/>
              <a:defRPr b="1">
                <a:solidFill>
                  <a:schemeClr val="lt1"/>
                </a:solidFill>
              </a:defRPr>
            </a:lvl9pPr>
          </a:lstStyle>
          <a:p/>
        </p:txBody>
      </p:sp>
      <p:sp>
        <p:nvSpPr>
          <p:cNvPr id="2234" name="Google Shape;2234;p65"/>
          <p:cNvSpPr txBox="1"/>
          <p:nvPr>
            <p:ph idx="4" type="body"/>
          </p:nvPr>
        </p:nvSpPr>
        <p:spPr>
          <a:xfrm>
            <a:off x="420625" y="3093125"/>
            <a:ext cx="3663000" cy="673500"/>
          </a:xfrm>
          <a:prstGeom prst="rect">
            <a:avLst/>
          </a:prstGeom>
        </p:spPr>
        <p:txBody>
          <a:bodyPr anchorCtr="0" anchor="t" bIns="0" lIns="0" spcFirstLastPara="1" rIns="0" wrap="square" tIns="0">
            <a:noAutofit/>
          </a:bodyPr>
          <a:lstStyle>
            <a:lvl1pPr indent="-457200" lvl="0" marL="457200" rtl="0">
              <a:spcBef>
                <a:spcPts val="0"/>
              </a:spcBef>
              <a:spcAft>
                <a:spcPts val="0"/>
              </a:spcAft>
              <a:buClr>
                <a:schemeClr val="accent1"/>
              </a:buClr>
              <a:buSzPts val="3600"/>
              <a:buChar char="●"/>
              <a:defRPr b="1" sz="3600">
                <a:solidFill>
                  <a:schemeClr val="accent1"/>
                </a:solidFill>
              </a:defRPr>
            </a:lvl1pPr>
            <a:lvl2pPr indent="-457200" lvl="1" marL="914400" rtl="0">
              <a:spcBef>
                <a:spcPts val="800"/>
              </a:spcBef>
              <a:spcAft>
                <a:spcPts val="0"/>
              </a:spcAft>
              <a:buClr>
                <a:schemeClr val="accent1"/>
              </a:buClr>
              <a:buSzPts val="3600"/>
              <a:buChar char="○"/>
              <a:defRPr b="1" sz="3600">
                <a:solidFill>
                  <a:schemeClr val="accent1"/>
                </a:solidFill>
              </a:defRPr>
            </a:lvl2pPr>
            <a:lvl3pPr indent="-457200" lvl="2" marL="1371600" rtl="0">
              <a:spcBef>
                <a:spcPts val="800"/>
              </a:spcBef>
              <a:spcAft>
                <a:spcPts val="0"/>
              </a:spcAft>
              <a:buClr>
                <a:schemeClr val="accent1"/>
              </a:buClr>
              <a:buSzPts val="3600"/>
              <a:buChar char="■"/>
              <a:defRPr b="1" sz="3600">
                <a:solidFill>
                  <a:schemeClr val="accent1"/>
                </a:solidFill>
              </a:defRPr>
            </a:lvl3pPr>
            <a:lvl4pPr indent="-457200" lvl="3" marL="1828800" rtl="0">
              <a:spcBef>
                <a:spcPts val="800"/>
              </a:spcBef>
              <a:spcAft>
                <a:spcPts val="0"/>
              </a:spcAft>
              <a:buClr>
                <a:schemeClr val="accent1"/>
              </a:buClr>
              <a:buSzPts val="3600"/>
              <a:buChar char="●"/>
              <a:defRPr b="1" sz="3600">
                <a:solidFill>
                  <a:schemeClr val="accent1"/>
                </a:solidFill>
              </a:defRPr>
            </a:lvl4pPr>
            <a:lvl5pPr indent="-457200" lvl="4" marL="2286000" rtl="0">
              <a:spcBef>
                <a:spcPts val="800"/>
              </a:spcBef>
              <a:spcAft>
                <a:spcPts val="0"/>
              </a:spcAft>
              <a:buClr>
                <a:schemeClr val="accent1"/>
              </a:buClr>
              <a:buSzPts val="3600"/>
              <a:buChar char="○"/>
              <a:defRPr b="1" sz="3600">
                <a:solidFill>
                  <a:schemeClr val="accent1"/>
                </a:solidFill>
              </a:defRPr>
            </a:lvl5pPr>
            <a:lvl6pPr indent="-457200" lvl="5" marL="2743200" rtl="0">
              <a:spcBef>
                <a:spcPts val="800"/>
              </a:spcBef>
              <a:spcAft>
                <a:spcPts val="0"/>
              </a:spcAft>
              <a:buClr>
                <a:schemeClr val="accent1"/>
              </a:buClr>
              <a:buSzPts val="3600"/>
              <a:buChar char="■"/>
              <a:defRPr b="1" sz="3600">
                <a:solidFill>
                  <a:schemeClr val="accent1"/>
                </a:solidFill>
              </a:defRPr>
            </a:lvl6pPr>
            <a:lvl7pPr indent="-457200" lvl="6" marL="3200400" rtl="0">
              <a:spcBef>
                <a:spcPts val="800"/>
              </a:spcBef>
              <a:spcAft>
                <a:spcPts val="0"/>
              </a:spcAft>
              <a:buClr>
                <a:schemeClr val="accent1"/>
              </a:buClr>
              <a:buSzPts val="3600"/>
              <a:buChar char="●"/>
              <a:defRPr b="1" sz="3600">
                <a:solidFill>
                  <a:schemeClr val="accent1"/>
                </a:solidFill>
              </a:defRPr>
            </a:lvl7pPr>
            <a:lvl8pPr indent="-457200" lvl="7" marL="3657600" rtl="0">
              <a:spcBef>
                <a:spcPts val="800"/>
              </a:spcBef>
              <a:spcAft>
                <a:spcPts val="0"/>
              </a:spcAft>
              <a:buClr>
                <a:schemeClr val="accent1"/>
              </a:buClr>
              <a:buSzPts val="3600"/>
              <a:buChar char="○"/>
              <a:defRPr b="1" sz="3600">
                <a:solidFill>
                  <a:schemeClr val="accent1"/>
                </a:solidFill>
              </a:defRPr>
            </a:lvl8pPr>
            <a:lvl9pPr indent="-457200" lvl="8" marL="4114800" rtl="0">
              <a:spcBef>
                <a:spcPts val="800"/>
              </a:spcBef>
              <a:spcAft>
                <a:spcPts val="800"/>
              </a:spcAft>
              <a:buClr>
                <a:schemeClr val="accent1"/>
              </a:buClr>
              <a:buSzPts val="3600"/>
              <a:buChar char="■"/>
              <a:defRPr b="1" sz="3600">
                <a:solidFill>
                  <a:schemeClr val="accent1"/>
                </a:solidFill>
              </a:defRPr>
            </a:lvl9pPr>
          </a:lstStyle>
          <a:p/>
        </p:txBody>
      </p:sp>
      <p:sp>
        <p:nvSpPr>
          <p:cNvPr id="2235" name="Google Shape;2235;p65"/>
          <p:cNvSpPr txBox="1"/>
          <p:nvPr>
            <p:ph idx="5" type="body"/>
          </p:nvPr>
        </p:nvSpPr>
        <p:spPr>
          <a:xfrm>
            <a:off x="420625" y="3842600"/>
            <a:ext cx="3663000" cy="334500"/>
          </a:xfrm>
          <a:prstGeom prst="rect">
            <a:avLst/>
          </a:prstGeom>
        </p:spPr>
        <p:txBody>
          <a:bodyPr anchorCtr="0" anchor="t" bIns="0" lIns="0" spcFirstLastPara="1" rIns="0" wrap="square" tIns="0">
            <a:noAutofit/>
          </a:bodyPr>
          <a:lstStyle>
            <a:lvl1pPr indent="-355600" lvl="0" marL="457200" rtl="0">
              <a:spcBef>
                <a:spcPts val="0"/>
              </a:spcBef>
              <a:spcAft>
                <a:spcPts val="0"/>
              </a:spcAft>
              <a:buClr>
                <a:schemeClr val="lt1"/>
              </a:buClr>
              <a:buSzPts val="2000"/>
              <a:buChar char="●"/>
              <a:defRPr b="1">
                <a:solidFill>
                  <a:schemeClr val="lt1"/>
                </a:solidFill>
              </a:defRPr>
            </a:lvl1pPr>
            <a:lvl2pPr indent="-355600" lvl="1" marL="914400" rtl="0">
              <a:spcBef>
                <a:spcPts val="800"/>
              </a:spcBef>
              <a:spcAft>
                <a:spcPts val="0"/>
              </a:spcAft>
              <a:buClr>
                <a:schemeClr val="lt1"/>
              </a:buClr>
              <a:buSzPts val="2000"/>
              <a:buChar char="○"/>
              <a:defRPr b="1">
                <a:solidFill>
                  <a:schemeClr val="lt1"/>
                </a:solidFill>
              </a:defRPr>
            </a:lvl2pPr>
            <a:lvl3pPr indent="-355600" lvl="2" marL="1371600" rtl="0">
              <a:spcBef>
                <a:spcPts val="800"/>
              </a:spcBef>
              <a:spcAft>
                <a:spcPts val="0"/>
              </a:spcAft>
              <a:buClr>
                <a:schemeClr val="lt1"/>
              </a:buClr>
              <a:buSzPts val="2000"/>
              <a:buChar char="■"/>
              <a:defRPr b="1">
                <a:solidFill>
                  <a:schemeClr val="lt1"/>
                </a:solidFill>
              </a:defRPr>
            </a:lvl3pPr>
            <a:lvl4pPr indent="-355600" lvl="3" marL="1828800" rtl="0">
              <a:spcBef>
                <a:spcPts val="800"/>
              </a:spcBef>
              <a:spcAft>
                <a:spcPts val="0"/>
              </a:spcAft>
              <a:buClr>
                <a:schemeClr val="lt1"/>
              </a:buClr>
              <a:buSzPts val="2000"/>
              <a:buChar char="●"/>
              <a:defRPr b="1">
                <a:solidFill>
                  <a:schemeClr val="lt1"/>
                </a:solidFill>
              </a:defRPr>
            </a:lvl4pPr>
            <a:lvl5pPr indent="-355600" lvl="4" marL="2286000" rtl="0">
              <a:spcBef>
                <a:spcPts val="800"/>
              </a:spcBef>
              <a:spcAft>
                <a:spcPts val="0"/>
              </a:spcAft>
              <a:buClr>
                <a:schemeClr val="lt1"/>
              </a:buClr>
              <a:buSzPts val="2000"/>
              <a:buChar char="○"/>
              <a:defRPr b="1">
                <a:solidFill>
                  <a:schemeClr val="lt1"/>
                </a:solidFill>
              </a:defRPr>
            </a:lvl5pPr>
            <a:lvl6pPr indent="-355600" lvl="5" marL="2743200" rtl="0">
              <a:spcBef>
                <a:spcPts val="800"/>
              </a:spcBef>
              <a:spcAft>
                <a:spcPts val="0"/>
              </a:spcAft>
              <a:buClr>
                <a:schemeClr val="lt1"/>
              </a:buClr>
              <a:buSzPts val="2000"/>
              <a:buChar char="■"/>
              <a:defRPr b="1">
                <a:solidFill>
                  <a:schemeClr val="lt1"/>
                </a:solidFill>
              </a:defRPr>
            </a:lvl6pPr>
            <a:lvl7pPr indent="-355600" lvl="6" marL="3200400" rtl="0">
              <a:spcBef>
                <a:spcPts val="800"/>
              </a:spcBef>
              <a:spcAft>
                <a:spcPts val="0"/>
              </a:spcAft>
              <a:buClr>
                <a:schemeClr val="lt1"/>
              </a:buClr>
              <a:buSzPts val="2000"/>
              <a:buChar char="●"/>
              <a:defRPr b="1">
                <a:solidFill>
                  <a:schemeClr val="lt1"/>
                </a:solidFill>
              </a:defRPr>
            </a:lvl7pPr>
            <a:lvl8pPr indent="-355600" lvl="7" marL="3657600" rtl="0">
              <a:spcBef>
                <a:spcPts val="800"/>
              </a:spcBef>
              <a:spcAft>
                <a:spcPts val="0"/>
              </a:spcAft>
              <a:buClr>
                <a:schemeClr val="lt1"/>
              </a:buClr>
              <a:buSzPts val="2000"/>
              <a:buChar char="○"/>
              <a:defRPr b="1">
                <a:solidFill>
                  <a:schemeClr val="lt1"/>
                </a:solidFill>
              </a:defRPr>
            </a:lvl8pPr>
            <a:lvl9pPr indent="-355600" lvl="8" marL="4114800" rtl="0">
              <a:spcBef>
                <a:spcPts val="800"/>
              </a:spcBef>
              <a:spcAft>
                <a:spcPts val="800"/>
              </a:spcAft>
              <a:buClr>
                <a:schemeClr val="lt1"/>
              </a:buClr>
              <a:buSzPts val="2000"/>
              <a:buChar char="■"/>
              <a:defRPr b="1">
                <a:solidFill>
                  <a:schemeClr val="lt1"/>
                </a:solidFill>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with subtitle, photos, 4 column">
  <p:cSld name="CUSTOM_23_1_1_1_1_1_1_2_1_1_1_1">
    <p:spTree>
      <p:nvGrpSpPr>
        <p:cNvPr id="2236" name="Shape 2236"/>
        <p:cNvGrpSpPr/>
        <p:nvPr/>
      </p:nvGrpSpPr>
      <p:grpSpPr>
        <a:xfrm>
          <a:off x="0" y="0"/>
          <a:ext cx="0" cy="0"/>
          <a:chOff x="0" y="0"/>
          <a:chExt cx="0" cy="0"/>
        </a:xfrm>
      </p:grpSpPr>
      <p:sp>
        <p:nvSpPr>
          <p:cNvPr id="2237" name="Google Shape;2237;p66"/>
          <p:cNvSpPr/>
          <p:nvPr>
            <p:ph idx="2" type="pic"/>
          </p:nvPr>
        </p:nvSpPr>
        <p:spPr>
          <a:xfrm>
            <a:off x="424902" y="1331576"/>
            <a:ext cx="1586700" cy="1586700"/>
          </a:xfrm>
          <a:prstGeom prst="ellipse">
            <a:avLst/>
          </a:prstGeom>
          <a:noFill/>
          <a:ln>
            <a:noFill/>
          </a:ln>
        </p:spPr>
      </p:sp>
      <p:sp>
        <p:nvSpPr>
          <p:cNvPr id="2238" name="Google Shape;2238;p66"/>
          <p:cNvSpPr txBox="1"/>
          <p:nvPr>
            <p:ph type="title"/>
          </p:nvPr>
        </p:nvSpPr>
        <p:spPr>
          <a:xfrm>
            <a:off x="424925" y="315900"/>
            <a:ext cx="8373000" cy="440100"/>
          </a:xfrm>
          <a:prstGeom prst="rect">
            <a:avLst/>
          </a:prstGeom>
          <a:noFill/>
          <a:ln>
            <a:noFill/>
          </a:ln>
        </p:spPr>
        <p:txBody>
          <a:bodyPr anchorCtr="0" anchor="t" bIns="0" lIns="0" spcFirstLastPara="1" rIns="0" wrap="square" tIns="0">
            <a:spAutoFit/>
          </a:bodyPr>
          <a:lstStyle>
            <a:lvl1pPr lvl="0" marR="0" rtl="0" algn="l">
              <a:lnSpc>
                <a:spcPct val="90000"/>
              </a:lnSpc>
              <a:spcBef>
                <a:spcPts val="0"/>
              </a:spcBef>
              <a:spcAft>
                <a:spcPts val="0"/>
              </a:spcAft>
              <a:buClr>
                <a:schemeClr val="dk1"/>
              </a:buClr>
              <a:buSzPts val="3200"/>
              <a:buFont typeface="Arial"/>
              <a:buNone/>
              <a:defRPr b="1" i="0" sz="3200" u="none" cap="none" strike="noStrike">
                <a:solidFill>
                  <a:schemeClr val="dk1"/>
                </a:solidFill>
                <a:highlight>
                  <a:schemeClr val="accent1"/>
                </a:highlight>
                <a:latin typeface="Arial"/>
                <a:ea typeface="Arial"/>
                <a:cs typeface="Arial"/>
                <a:sym typeface="Arial"/>
              </a:defRPr>
            </a:lvl1pPr>
            <a:lvl2pPr lvl="1" rtl="0" algn="l">
              <a:lnSpc>
                <a:spcPct val="100000"/>
              </a:lnSpc>
              <a:spcBef>
                <a:spcPts val="800"/>
              </a:spcBef>
              <a:spcAft>
                <a:spcPts val="0"/>
              </a:spcAft>
              <a:buClr>
                <a:schemeClr val="dk1"/>
              </a:buClr>
              <a:buSzPts val="1400"/>
              <a:buFont typeface="Arial"/>
              <a:buNone/>
              <a:defRPr b="1" sz="2800">
                <a:solidFill>
                  <a:schemeClr val="dk1"/>
                </a:solidFill>
              </a:defRPr>
            </a:lvl2pPr>
            <a:lvl3pPr lvl="2" rtl="0" algn="l">
              <a:lnSpc>
                <a:spcPct val="100000"/>
              </a:lnSpc>
              <a:spcBef>
                <a:spcPts val="0"/>
              </a:spcBef>
              <a:spcAft>
                <a:spcPts val="0"/>
              </a:spcAft>
              <a:buClr>
                <a:schemeClr val="dk1"/>
              </a:buClr>
              <a:buSzPts val="1400"/>
              <a:buFont typeface="Arial"/>
              <a:buNone/>
              <a:defRPr b="1" sz="2800">
                <a:solidFill>
                  <a:schemeClr val="dk1"/>
                </a:solidFill>
              </a:defRPr>
            </a:lvl3pPr>
            <a:lvl4pPr lvl="3" rtl="0" algn="l">
              <a:lnSpc>
                <a:spcPct val="100000"/>
              </a:lnSpc>
              <a:spcBef>
                <a:spcPts val="0"/>
              </a:spcBef>
              <a:spcAft>
                <a:spcPts val="0"/>
              </a:spcAft>
              <a:buClr>
                <a:schemeClr val="dk1"/>
              </a:buClr>
              <a:buSzPts val="1400"/>
              <a:buFont typeface="Arial"/>
              <a:buNone/>
              <a:defRPr b="1" sz="2800">
                <a:solidFill>
                  <a:schemeClr val="dk1"/>
                </a:solidFill>
              </a:defRPr>
            </a:lvl4pPr>
            <a:lvl5pPr lvl="4" rtl="0" algn="l">
              <a:lnSpc>
                <a:spcPct val="100000"/>
              </a:lnSpc>
              <a:spcBef>
                <a:spcPts val="0"/>
              </a:spcBef>
              <a:spcAft>
                <a:spcPts val="0"/>
              </a:spcAft>
              <a:buClr>
                <a:schemeClr val="dk1"/>
              </a:buClr>
              <a:buSzPts val="1400"/>
              <a:buFont typeface="Arial"/>
              <a:buNone/>
              <a:defRPr b="1" sz="2800">
                <a:solidFill>
                  <a:schemeClr val="dk1"/>
                </a:solidFill>
              </a:defRPr>
            </a:lvl5pPr>
            <a:lvl6pPr lvl="5" rtl="0" algn="l">
              <a:lnSpc>
                <a:spcPct val="100000"/>
              </a:lnSpc>
              <a:spcBef>
                <a:spcPts val="0"/>
              </a:spcBef>
              <a:spcAft>
                <a:spcPts val="0"/>
              </a:spcAft>
              <a:buClr>
                <a:schemeClr val="dk1"/>
              </a:buClr>
              <a:buSzPts val="1400"/>
              <a:buFont typeface="Arial"/>
              <a:buNone/>
              <a:defRPr b="1" sz="2800">
                <a:solidFill>
                  <a:schemeClr val="dk1"/>
                </a:solidFill>
              </a:defRPr>
            </a:lvl6pPr>
            <a:lvl7pPr lvl="6" rtl="0" algn="l">
              <a:lnSpc>
                <a:spcPct val="100000"/>
              </a:lnSpc>
              <a:spcBef>
                <a:spcPts val="0"/>
              </a:spcBef>
              <a:spcAft>
                <a:spcPts val="0"/>
              </a:spcAft>
              <a:buClr>
                <a:schemeClr val="dk1"/>
              </a:buClr>
              <a:buSzPts val="1400"/>
              <a:buFont typeface="Arial"/>
              <a:buNone/>
              <a:defRPr b="1" sz="2800">
                <a:solidFill>
                  <a:schemeClr val="dk1"/>
                </a:solidFill>
              </a:defRPr>
            </a:lvl7pPr>
            <a:lvl8pPr lvl="7" rtl="0" algn="l">
              <a:lnSpc>
                <a:spcPct val="100000"/>
              </a:lnSpc>
              <a:spcBef>
                <a:spcPts val="0"/>
              </a:spcBef>
              <a:spcAft>
                <a:spcPts val="0"/>
              </a:spcAft>
              <a:buClr>
                <a:schemeClr val="dk1"/>
              </a:buClr>
              <a:buSzPts val="1400"/>
              <a:buFont typeface="Arial"/>
              <a:buNone/>
              <a:defRPr b="1" sz="2800">
                <a:solidFill>
                  <a:schemeClr val="dk1"/>
                </a:solidFill>
              </a:defRPr>
            </a:lvl8pPr>
            <a:lvl9pPr lvl="8" rtl="0" algn="l">
              <a:lnSpc>
                <a:spcPct val="100000"/>
              </a:lnSpc>
              <a:spcBef>
                <a:spcPts val="0"/>
              </a:spcBef>
              <a:spcAft>
                <a:spcPts val="0"/>
              </a:spcAft>
              <a:buClr>
                <a:schemeClr val="dk1"/>
              </a:buClr>
              <a:buSzPts val="1400"/>
              <a:buFont typeface="Arial"/>
              <a:buNone/>
              <a:defRPr b="1" sz="2800">
                <a:solidFill>
                  <a:schemeClr val="dk1"/>
                </a:solidFill>
              </a:defRPr>
            </a:lvl9pPr>
          </a:lstStyle>
          <a:p/>
        </p:txBody>
      </p:sp>
      <p:sp>
        <p:nvSpPr>
          <p:cNvPr id="2239" name="Google Shape;2239;p66"/>
          <p:cNvSpPr txBox="1"/>
          <p:nvPr>
            <p:ph idx="1" type="subTitle"/>
          </p:nvPr>
        </p:nvSpPr>
        <p:spPr>
          <a:xfrm>
            <a:off x="427950" y="756003"/>
            <a:ext cx="8373000" cy="213900"/>
          </a:xfrm>
          <a:prstGeom prst="rect">
            <a:avLst/>
          </a:prstGeom>
        </p:spPr>
        <p:txBody>
          <a:bodyPr anchorCtr="0" anchor="t" bIns="0" lIns="0" spcFirstLastPara="1" rIns="0" wrap="square" tIns="0">
            <a:spAutoFit/>
          </a:bodyPr>
          <a:lstStyle>
            <a:lvl1pPr lvl="0" rtl="0">
              <a:lnSpc>
                <a:spcPct val="90000"/>
              </a:lnSpc>
              <a:spcBef>
                <a:spcPts val="0"/>
              </a:spcBef>
              <a:spcAft>
                <a:spcPts val="0"/>
              </a:spcAft>
              <a:buClr>
                <a:schemeClr val="lt1"/>
              </a:buClr>
              <a:buSzPts val="1600"/>
              <a:buNone/>
              <a:defRPr b="1" sz="1600">
                <a:solidFill>
                  <a:schemeClr val="lt1"/>
                </a:solidFill>
                <a:highlight>
                  <a:schemeClr val="dk1"/>
                </a:highlight>
              </a:defRPr>
            </a:lvl1pPr>
            <a:lvl2pPr lvl="1" rtl="0">
              <a:lnSpc>
                <a:spcPct val="90000"/>
              </a:lnSpc>
              <a:spcBef>
                <a:spcPts val="800"/>
              </a:spcBef>
              <a:spcAft>
                <a:spcPts val="0"/>
              </a:spcAft>
              <a:buSzPts val="2000"/>
              <a:buNone/>
              <a:defRPr/>
            </a:lvl2pPr>
            <a:lvl3pPr lvl="2" rtl="0">
              <a:lnSpc>
                <a:spcPct val="90000"/>
              </a:lnSpc>
              <a:spcBef>
                <a:spcPts val="800"/>
              </a:spcBef>
              <a:spcAft>
                <a:spcPts val="0"/>
              </a:spcAft>
              <a:buSzPts val="2000"/>
              <a:buNone/>
              <a:defRPr/>
            </a:lvl3pPr>
            <a:lvl4pPr lvl="3" rtl="0">
              <a:lnSpc>
                <a:spcPct val="90000"/>
              </a:lnSpc>
              <a:spcBef>
                <a:spcPts val="800"/>
              </a:spcBef>
              <a:spcAft>
                <a:spcPts val="0"/>
              </a:spcAft>
              <a:buSzPts val="2000"/>
              <a:buNone/>
              <a:defRPr/>
            </a:lvl4pPr>
            <a:lvl5pPr lvl="4" rtl="0">
              <a:lnSpc>
                <a:spcPct val="90000"/>
              </a:lnSpc>
              <a:spcBef>
                <a:spcPts val="800"/>
              </a:spcBef>
              <a:spcAft>
                <a:spcPts val="0"/>
              </a:spcAft>
              <a:buSzPts val="2000"/>
              <a:buNone/>
              <a:defRPr/>
            </a:lvl5pPr>
            <a:lvl6pPr lvl="5" rtl="0">
              <a:lnSpc>
                <a:spcPct val="90000"/>
              </a:lnSpc>
              <a:spcBef>
                <a:spcPts val="800"/>
              </a:spcBef>
              <a:spcAft>
                <a:spcPts val="0"/>
              </a:spcAft>
              <a:buSzPts val="2000"/>
              <a:buNone/>
              <a:defRPr/>
            </a:lvl6pPr>
            <a:lvl7pPr lvl="6" rtl="0">
              <a:lnSpc>
                <a:spcPct val="90000"/>
              </a:lnSpc>
              <a:spcBef>
                <a:spcPts val="800"/>
              </a:spcBef>
              <a:spcAft>
                <a:spcPts val="0"/>
              </a:spcAft>
              <a:buSzPts val="2000"/>
              <a:buNone/>
              <a:defRPr/>
            </a:lvl7pPr>
            <a:lvl8pPr lvl="7" rtl="0">
              <a:lnSpc>
                <a:spcPct val="90000"/>
              </a:lnSpc>
              <a:spcBef>
                <a:spcPts val="800"/>
              </a:spcBef>
              <a:spcAft>
                <a:spcPts val="0"/>
              </a:spcAft>
              <a:buSzPts val="2000"/>
              <a:buNone/>
              <a:defRPr/>
            </a:lvl8pPr>
            <a:lvl9pPr lvl="8" rtl="0">
              <a:lnSpc>
                <a:spcPct val="90000"/>
              </a:lnSpc>
              <a:spcBef>
                <a:spcPts val="800"/>
              </a:spcBef>
              <a:spcAft>
                <a:spcPts val="800"/>
              </a:spcAft>
              <a:buSzPts val="2000"/>
              <a:buNone/>
              <a:defRPr/>
            </a:lvl9pPr>
          </a:lstStyle>
          <a:p/>
        </p:txBody>
      </p:sp>
      <p:sp>
        <p:nvSpPr>
          <p:cNvPr id="2240" name="Google Shape;2240;p66"/>
          <p:cNvSpPr txBox="1"/>
          <p:nvPr>
            <p:ph idx="3" type="body"/>
          </p:nvPr>
        </p:nvSpPr>
        <p:spPr>
          <a:xfrm>
            <a:off x="423275" y="3127975"/>
            <a:ext cx="1781100" cy="1699500"/>
          </a:xfrm>
          <a:prstGeom prst="rect">
            <a:avLst/>
          </a:prstGeom>
          <a:noFill/>
          <a:ln>
            <a:noFill/>
          </a:ln>
        </p:spPr>
        <p:txBody>
          <a:bodyPr anchorCtr="0" anchor="t" bIns="0" lIns="0" spcFirstLastPara="1" rIns="0" wrap="square" tIns="0">
            <a:normAutofit/>
          </a:bodyPr>
          <a:lstStyle>
            <a:lvl1pPr indent="-355600" lvl="0" marL="457200" marR="0" rtl="0" algn="l">
              <a:lnSpc>
                <a:spcPct val="100000"/>
              </a:lnSpc>
              <a:spcBef>
                <a:spcPts val="0"/>
              </a:spcBef>
              <a:spcAft>
                <a:spcPts val="0"/>
              </a:spcAft>
              <a:buClr>
                <a:srgbClr val="000000"/>
              </a:buClr>
              <a:buSzPts val="2000"/>
              <a:buChar char="●"/>
              <a:defRPr b="1" i="0" u="none" cap="none" strike="noStrike">
                <a:solidFill>
                  <a:srgbClr val="000000"/>
                </a:solidFill>
              </a:defRPr>
            </a:lvl1pPr>
            <a:lvl2pPr indent="-355600" lvl="1" marL="914400" marR="0" rtl="0" algn="l">
              <a:lnSpc>
                <a:spcPct val="100000"/>
              </a:lnSpc>
              <a:spcBef>
                <a:spcPts val="400"/>
              </a:spcBef>
              <a:spcAft>
                <a:spcPts val="0"/>
              </a:spcAft>
              <a:buClr>
                <a:srgbClr val="000000"/>
              </a:buClr>
              <a:buSzPts val="2000"/>
              <a:buChar char="○"/>
              <a:defRPr i="0" u="none" cap="none" strike="noStrike">
                <a:solidFill>
                  <a:srgbClr val="000000"/>
                </a:solidFill>
              </a:defRPr>
            </a:lvl2pPr>
            <a:lvl3pPr indent="-355600" lvl="2" marL="1371600" marR="0" rtl="0" algn="l">
              <a:lnSpc>
                <a:spcPct val="100000"/>
              </a:lnSpc>
              <a:spcBef>
                <a:spcPts val="400"/>
              </a:spcBef>
              <a:spcAft>
                <a:spcPts val="0"/>
              </a:spcAft>
              <a:buClr>
                <a:srgbClr val="000000"/>
              </a:buClr>
              <a:buSzPts val="2000"/>
              <a:buChar char="■"/>
              <a:defRPr i="0" u="none" cap="none" strike="noStrike">
                <a:solidFill>
                  <a:srgbClr val="000000"/>
                </a:solidFill>
              </a:defRPr>
            </a:lvl3pPr>
            <a:lvl4pPr indent="-355600" lvl="3" marL="1828800" marR="0" rtl="0" algn="l">
              <a:lnSpc>
                <a:spcPct val="100000"/>
              </a:lnSpc>
              <a:spcBef>
                <a:spcPts val="400"/>
              </a:spcBef>
              <a:spcAft>
                <a:spcPts val="0"/>
              </a:spcAft>
              <a:buClr>
                <a:srgbClr val="000000"/>
              </a:buClr>
              <a:buSzPts val="2000"/>
              <a:buChar char="●"/>
              <a:defRPr i="0" u="none" cap="none" strike="noStrike">
                <a:solidFill>
                  <a:srgbClr val="000000"/>
                </a:solidFill>
              </a:defRPr>
            </a:lvl4pPr>
            <a:lvl5pPr indent="-355600" lvl="4" marL="2286000" marR="0" rtl="0" algn="l">
              <a:lnSpc>
                <a:spcPct val="100000"/>
              </a:lnSpc>
              <a:spcBef>
                <a:spcPts val="400"/>
              </a:spcBef>
              <a:spcAft>
                <a:spcPts val="0"/>
              </a:spcAft>
              <a:buClr>
                <a:srgbClr val="000000"/>
              </a:buClr>
              <a:buSzPts val="2000"/>
              <a:buChar char="○"/>
              <a:defRPr i="0" u="none" cap="none" strike="noStrike">
                <a:solidFill>
                  <a:srgbClr val="000000"/>
                </a:solidFill>
              </a:defRPr>
            </a:lvl5pPr>
            <a:lvl6pPr indent="-355600" lvl="5" marL="2743200" marR="0" rtl="0" algn="l">
              <a:lnSpc>
                <a:spcPct val="100000"/>
              </a:lnSpc>
              <a:spcBef>
                <a:spcPts val="400"/>
              </a:spcBef>
              <a:spcAft>
                <a:spcPts val="0"/>
              </a:spcAft>
              <a:buClr>
                <a:srgbClr val="000000"/>
              </a:buClr>
              <a:buSzPts val="2000"/>
              <a:buChar char="■"/>
              <a:defRPr i="0" u="none" cap="none" strike="noStrike">
                <a:solidFill>
                  <a:srgbClr val="000000"/>
                </a:solidFill>
              </a:defRPr>
            </a:lvl6pPr>
            <a:lvl7pPr indent="-355600" lvl="6" marL="3200400" marR="0" rtl="0" algn="l">
              <a:lnSpc>
                <a:spcPct val="100000"/>
              </a:lnSpc>
              <a:spcBef>
                <a:spcPts val="400"/>
              </a:spcBef>
              <a:spcAft>
                <a:spcPts val="0"/>
              </a:spcAft>
              <a:buClr>
                <a:srgbClr val="000000"/>
              </a:buClr>
              <a:buSzPts val="2000"/>
              <a:buChar char="●"/>
              <a:defRPr i="0" u="none" cap="none" strike="noStrike">
                <a:solidFill>
                  <a:srgbClr val="000000"/>
                </a:solidFill>
              </a:defRPr>
            </a:lvl7pPr>
            <a:lvl8pPr indent="-355600" lvl="7" marL="3657600" marR="0" rtl="0" algn="l">
              <a:lnSpc>
                <a:spcPct val="100000"/>
              </a:lnSpc>
              <a:spcBef>
                <a:spcPts val="400"/>
              </a:spcBef>
              <a:spcAft>
                <a:spcPts val="0"/>
              </a:spcAft>
              <a:buClr>
                <a:srgbClr val="000000"/>
              </a:buClr>
              <a:buSzPts val="2000"/>
              <a:buChar char="○"/>
              <a:defRPr i="0" u="none" cap="none" strike="noStrike">
                <a:solidFill>
                  <a:srgbClr val="000000"/>
                </a:solidFill>
              </a:defRPr>
            </a:lvl8pPr>
            <a:lvl9pPr indent="-355600" lvl="8" marL="4114800" marR="0" rtl="0" algn="l">
              <a:lnSpc>
                <a:spcPct val="100000"/>
              </a:lnSpc>
              <a:spcBef>
                <a:spcPts val="400"/>
              </a:spcBef>
              <a:spcAft>
                <a:spcPts val="400"/>
              </a:spcAft>
              <a:buClr>
                <a:srgbClr val="000000"/>
              </a:buClr>
              <a:buSzPts val="2000"/>
              <a:buChar char="■"/>
              <a:defRPr i="0" u="none" cap="none" strike="noStrike">
                <a:solidFill>
                  <a:srgbClr val="000000"/>
                </a:solidFill>
              </a:defRPr>
            </a:lvl9pPr>
          </a:lstStyle>
          <a:p/>
        </p:txBody>
      </p:sp>
      <p:sp>
        <p:nvSpPr>
          <p:cNvPr id="2241" name="Google Shape;2241;p66"/>
          <p:cNvSpPr txBox="1"/>
          <p:nvPr>
            <p:ph idx="4" type="body"/>
          </p:nvPr>
        </p:nvSpPr>
        <p:spPr>
          <a:xfrm>
            <a:off x="2650052" y="3127975"/>
            <a:ext cx="1781100" cy="1699500"/>
          </a:xfrm>
          <a:prstGeom prst="rect">
            <a:avLst/>
          </a:prstGeom>
          <a:noFill/>
          <a:ln>
            <a:noFill/>
          </a:ln>
        </p:spPr>
        <p:txBody>
          <a:bodyPr anchorCtr="0" anchor="t" bIns="0" lIns="0" spcFirstLastPara="1" rIns="0" wrap="square" tIns="0">
            <a:normAutofit/>
          </a:bodyPr>
          <a:lstStyle>
            <a:lvl1pPr indent="-355600" lvl="0" marL="457200" marR="0" rtl="0" algn="l">
              <a:lnSpc>
                <a:spcPct val="100000"/>
              </a:lnSpc>
              <a:spcBef>
                <a:spcPts val="0"/>
              </a:spcBef>
              <a:spcAft>
                <a:spcPts val="0"/>
              </a:spcAft>
              <a:buClr>
                <a:srgbClr val="000000"/>
              </a:buClr>
              <a:buSzPts val="2000"/>
              <a:buChar char="●"/>
              <a:defRPr b="1" i="0" u="none" cap="none" strike="noStrike">
                <a:solidFill>
                  <a:srgbClr val="000000"/>
                </a:solidFill>
              </a:defRPr>
            </a:lvl1pPr>
            <a:lvl2pPr indent="-355600" lvl="1" marL="914400" marR="0" rtl="0" algn="l">
              <a:lnSpc>
                <a:spcPct val="100000"/>
              </a:lnSpc>
              <a:spcBef>
                <a:spcPts val="400"/>
              </a:spcBef>
              <a:spcAft>
                <a:spcPts val="0"/>
              </a:spcAft>
              <a:buClr>
                <a:srgbClr val="000000"/>
              </a:buClr>
              <a:buSzPts val="2000"/>
              <a:buChar char="○"/>
              <a:defRPr i="0" u="none" cap="none" strike="noStrike">
                <a:solidFill>
                  <a:srgbClr val="000000"/>
                </a:solidFill>
              </a:defRPr>
            </a:lvl2pPr>
            <a:lvl3pPr indent="-355600" lvl="2" marL="1371600" marR="0" rtl="0" algn="l">
              <a:lnSpc>
                <a:spcPct val="100000"/>
              </a:lnSpc>
              <a:spcBef>
                <a:spcPts val="400"/>
              </a:spcBef>
              <a:spcAft>
                <a:spcPts val="0"/>
              </a:spcAft>
              <a:buClr>
                <a:srgbClr val="000000"/>
              </a:buClr>
              <a:buSzPts val="2000"/>
              <a:buChar char="■"/>
              <a:defRPr i="0" u="none" cap="none" strike="noStrike">
                <a:solidFill>
                  <a:srgbClr val="000000"/>
                </a:solidFill>
              </a:defRPr>
            </a:lvl3pPr>
            <a:lvl4pPr indent="-355600" lvl="3" marL="1828800" marR="0" rtl="0" algn="l">
              <a:lnSpc>
                <a:spcPct val="100000"/>
              </a:lnSpc>
              <a:spcBef>
                <a:spcPts val="400"/>
              </a:spcBef>
              <a:spcAft>
                <a:spcPts val="0"/>
              </a:spcAft>
              <a:buClr>
                <a:srgbClr val="000000"/>
              </a:buClr>
              <a:buSzPts val="2000"/>
              <a:buChar char="●"/>
              <a:defRPr i="0" u="none" cap="none" strike="noStrike">
                <a:solidFill>
                  <a:srgbClr val="000000"/>
                </a:solidFill>
              </a:defRPr>
            </a:lvl4pPr>
            <a:lvl5pPr indent="-355600" lvl="4" marL="2286000" marR="0" rtl="0" algn="l">
              <a:lnSpc>
                <a:spcPct val="100000"/>
              </a:lnSpc>
              <a:spcBef>
                <a:spcPts val="400"/>
              </a:spcBef>
              <a:spcAft>
                <a:spcPts val="0"/>
              </a:spcAft>
              <a:buClr>
                <a:srgbClr val="000000"/>
              </a:buClr>
              <a:buSzPts val="2000"/>
              <a:buChar char="○"/>
              <a:defRPr i="0" u="none" cap="none" strike="noStrike">
                <a:solidFill>
                  <a:srgbClr val="000000"/>
                </a:solidFill>
              </a:defRPr>
            </a:lvl5pPr>
            <a:lvl6pPr indent="-355600" lvl="5" marL="2743200" marR="0" rtl="0" algn="l">
              <a:lnSpc>
                <a:spcPct val="100000"/>
              </a:lnSpc>
              <a:spcBef>
                <a:spcPts val="400"/>
              </a:spcBef>
              <a:spcAft>
                <a:spcPts val="0"/>
              </a:spcAft>
              <a:buClr>
                <a:srgbClr val="000000"/>
              </a:buClr>
              <a:buSzPts val="2000"/>
              <a:buChar char="■"/>
              <a:defRPr i="0" u="none" cap="none" strike="noStrike">
                <a:solidFill>
                  <a:srgbClr val="000000"/>
                </a:solidFill>
              </a:defRPr>
            </a:lvl6pPr>
            <a:lvl7pPr indent="-355600" lvl="6" marL="3200400" marR="0" rtl="0" algn="l">
              <a:lnSpc>
                <a:spcPct val="100000"/>
              </a:lnSpc>
              <a:spcBef>
                <a:spcPts val="400"/>
              </a:spcBef>
              <a:spcAft>
                <a:spcPts val="0"/>
              </a:spcAft>
              <a:buClr>
                <a:srgbClr val="000000"/>
              </a:buClr>
              <a:buSzPts val="2000"/>
              <a:buChar char="●"/>
              <a:defRPr i="0" u="none" cap="none" strike="noStrike">
                <a:solidFill>
                  <a:srgbClr val="000000"/>
                </a:solidFill>
              </a:defRPr>
            </a:lvl7pPr>
            <a:lvl8pPr indent="-355600" lvl="7" marL="3657600" marR="0" rtl="0" algn="l">
              <a:lnSpc>
                <a:spcPct val="100000"/>
              </a:lnSpc>
              <a:spcBef>
                <a:spcPts val="400"/>
              </a:spcBef>
              <a:spcAft>
                <a:spcPts val="0"/>
              </a:spcAft>
              <a:buClr>
                <a:srgbClr val="000000"/>
              </a:buClr>
              <a:buSzPts val="2000"/>
              <a:buChar char="○"/>
              <a:defRPr i="0" u="none" cap="none" strike="noStrike">
                <a:solidFill>
                  <a:srgbClr val="000000"/>
                </a:solidFill>
              </a:defRPr>
            </a:lvl8pPr>
            <a:lvl9pPr indent="-355600" lvl="8" marL="4114800" marR="0" rtl="0" algn="l">
              <a:lnSpc>
                <a:spcPct val="100000"/>
              </a:lnSpc>
              <a:spcBef>
                <a:spcPts val="400"/>
              </a:spcBef>
              <a:spcAft>
                <a:spcPts val="400"/>
              </a:spcAft>
              <a:buClr>
                <a:srgbClr val="000000"/>
              </a:buClr>
              <a:buSzPts val="2000"/>
              <a:buChar char="■"/>
              <a:defRPr i="0" u="none" cap="none" strike="noStrike">
                <a:solidFill>
                  <a:srgbClr val="000000"/>
                </a:solidFill>
              </a:defRPr>
            </a:lvl9pPr>
          </a:lstStyle>
          <a:p/>
        </p:txBody>
      </p:sp>
      <p:sp>
        <p:nvSpPr>
          <p:cNvPr id="2242" name="Google Shape;2242;p66"/>
          <p:cNvSpPr txBox="1"/>
          <p:nvPr>
            <p:ph idx="5" type="body"/>
          </p:nvPr>
        </p:nvSpPr>
        <p:spPr>
          <a:xfrm>
            <a:off x="4796415" y="3127975"/>
            <a:ext cx="1781100" cy="1699500"/>
          </a:xfrm>
          <a:prstGeom prst="rect">
            <a:avLst/>
          </a:prstGeom>
          <a:noFill/>
          <a:ln>
            <a:noFill/>
          </a:ln>
        </p:spPr>
        <p:txBody>
          <a:bodyPr anchorCtr="0" anchor="t" bIns="0" lIns="0" spcFirstLastPara="1" rIns="0" wrap="square" tIns="0">
            <a:normAutofit/>
          </a:bodyPr>
          <a:lstStyle>
            <a:lvl1pPr indent="-355600" lvl="0" marL="457200" marR="0" rtl="0" algn="l">
              <a:lnSpc>
                <a:spcPct val="100000"/>
              </a:lnSpc>
              <a:spcBef>
                <a:spcPts val="0"/>
              </a:spcBef>
              <a:spcAft>
                <a:spcPts val="0"/>
              </a:spcAft>
              <a:buClr>
                <a:srgbClr val="000000"/>
              </a:buClr>
              <a:buSzPts val="2000"/>
              <a:buChar char="●"/>
              <a:defRPr b="1" i="0" u="none" cap="none" strike="noStrike">
                <a:solidFill>
                  <a:srgbClr val="000000"/>
                </a:solidFill>
              </a:defRPr>
            </a:lvl1pPr>
            <a:lvl2pPr indent="-355600" lvl="1" marL="914400" marR="0" rtl="0" algn="l">
              <a:lnSpc>
                <a:spcPct val="100000"/>
              </a:lnSpc>
              <a:spcBef>
                <a:spcPts val="400"/>
              </a:spcBef>
              <a:spcAft>
                <a:spcPts val="0"/>
              </a:spcAft>
              <a:buClr>
                <a:srgbClr val="000000"/>
              </a:buClr>
              <a:buSzPts val="2000"/>
              <a:buChar char="○"/>
              <a:defRPr i="0" u="none" cap="none" strike="noStrike">
                <a:solidFill>
                  <a:srgbClr val="000000"/>
                </a:solidFill>
              </a:defRPr>
            </a:lvl2pPr>
            <a:lvl3pPr indent="-355600" lvl="2" marL="1371600" marR="0" rtl="0" algn="l">
              <a:lnSpc>
                <a:spcPct val="100000"/>
              </a:lnSpc>
              <a:spcBef>
                <a:spcPts val="400"/>
              </a:spcBef>
              <a:spcAft>
                <a:spcPts val="0"/>
              </a:spcAft>
              <a:buClr>
                <a:srgbClr val="000000"/>
              </a:buClr>
              <a:buSzPts val="2000"/>
              <a:buChar char="■"/>
              <a:defRPr i="0" u="none" cap="none" strike="noStrike">
                <a:solidFill>
                  <a:srgbClr val="000000"/>
                </a:solidFill>
              </a:defRPr>
            </a:lvl3pPr>
            <a:lvl4pPr indent="-355600" lvl="3" marL="1828800" marR="0" rtl="0" algn="l">
              <a:lnSpc>
                <a:spcPct val="100000"/>
              </a:lnSpc>
              <a:spcBef>
                <a:spcPts val="400"/>
              </a:spcBef>
              <a:spcAft>
                <a:spcPts val="0"/>
              </a:spcAft>
              <a:buClr>
                <a:srgbClr val="000000"/>
              </a:buClr>
              <a:buSzPts val="2000"/>
              <a:buChar char="●"/>
              <a:defRPr i="0" u="none" cap="none" strike="noStrike">
                <a:solidFill>
                  <a:srgbClr val="000000"/>
                </a:solidFill>
              </a:defRPr>
            </a:lvl4pPr>
            <a:lvl5pPr indent="-355600" lvl="4" marL="2286000" marR="0" rtl="0" algn="l">
              <a:lnSpc>
                <a:spcPct val="100000"/>
              </a:lnSpc>
              <a:spcBef>
                <a:spcPts val="400"/>
              </a:spcBef>
              <a:spcAft>
                <a:spcPts val="0"/>
              </a:spcAft>
              <a:buClr>
                <a:srgbClr val="000000"/>
              </a:buClr>
              <a:buSzPts val="2000"/>
              <a:buChar char="○"/>
              <a:defRPr i="0" u="none" cap="none" strike="noStrike">
                <a:solidFill>
                  <a:srgbClr val="000000"/>
                </a:solidFill>
              </a:defRPr>
            </a:lvl5pPr>
            <a:lvl6pPr indent="-355600" lvl="5" marL="2743200" marR="0" rtl="0" algn="l">
              <a:lnSpc>
                <a:spcPct val="100000"/>
              </a:lnSpc>
              <a:spcBef>
                <a:spcPts val="400"/>
              </a:spcBef>
              <a:spcAft>
                <a:spcPts val="0"/>
              </a:spcAft>
              <a:buClr>
                <a:srgbClr val="000000"/>
              </a:buClr>
              <a:buSzPts val="2000"/>
              <a:buChar char="■"/>
              <a:defRPr i="0" u="none" cap="none" strike="noStrike">
                <a:solidFill>
                  <a:srgbClr val="000000"/>
                </a:solidFill>
              </a:defRPr>
            </a:lvl6pPr>
            <a:lvl7pPr indent="-355600" lvl="6" marL="3200400" marR="0" rtl="0" algn="l">
              <a:lnSpc>
                <a:spcPct val="100000"/>
              </a:lnSpc>
              <a:spcBef>
                <a:spcPts val="400"/>
              </a:spcBef>
              <a:spcAft>
                <a:spcPts val="0"/>
              </a:spcAft>
              <a:buClr>
                <a:srgbClr val="000000"/>
              </a:buClr>
              <a:buSzPts val="2000"/>
              <a:buChar char="●"/>
              <a:defRPr i="0" u="none" cap="none" strike="noStrike">
                <a:solidFill>
                  <a:srgbClr val="000000"/>
                </a:solidFill>
              </a:defRPr>
            </a:lvl7pPr>
            <a:lvl8pPr indent="-355600" lvl="7" marL="3657600" marR="0" rtl="0" algn="l">
              <a:lnSpc>
                <a:spcPct val="100000"/>
              </a:lnSpc>
              <a:spcBef>
                <a:spcPts val="400"/>
              </a:spcBef>
              <a:spcAft>
                <a:spcPts val="0"/>
              </a:spcAft>
              <a:buClr>
                <a:srgbClr val="000000"/>
              </a:buClr>
              <a:buSzPts val="2000"/>
              <a:buChar char="○"/>
              <a:defRPr i="0" u="none" cap="none" strike="noStrike">
                <a:solidFill>
                  <a:srgbClr val="000000"/>
                </a:solidFill>
              </a:defRPr>
            </a:lvl8pPr>
            <a:lvl9pPr indent="-355600" lvl="8" marL="4114800" marR="0" rtl="0" algn="l">
              <a:lnSpc>
                <a:spcPct val="100000"/>
              </a:lnSpc>
              <a:spcBef>
                <a:spcPts val="400"/>
              </a:spcBef>
              <a:spcAft>
                <a:spcPts val="400"/>
              </a:spcAft>
              <a:buClr>
                <a:srgbClr val="000000"/>
              </a:buClr>
              <a:buSzPts val="2000"/>
              <a:buChar char="■"/>
              <a:defRPr i="0" u="none" cap="none" strike="noStrike">
                <a:solidFill>
                  <a:srgbClr val="000000"/>
                </a:solidFill>
              </a:defRPr>
            </a:lvl9pPr>
          </a:lstStyle>
          <a:p/>
        </p:txBody>
      </p:sp>
      <p:sp>
        <p:nvSpPr>
          <p:cNvPr id="2243" name="Google Shape;2243;p66"/>
          <p:cNvSpPr txBox="1"/>
          <p:nvPr>
            <p:ph idx="6" type="body"/>
          </p:nvPr>
        </p:nvSpPr>
        <p:spPr>
          <a:xfrm>
            <a:off x="7015273" y="3127975"/>
            <a:ext cx="1781100" cy="1699500"/>
          </a:xfrm>
          <a:prstGeom prst="rect">
            <a:avLst/>
          </a:prstGeom>
          <a:noFill/>
          <a:ln>
            <a:noFill/>
          </a:ln>
        </p:spPr>
        <p:txBody>
          <a:bodyPr anchorCtr="0" anchor="t" bIns="0" lIns="0" spcFirstLastPara="1" rIns="0" wrap="square" tIns="0">
            <a:normAutofit/>
          </a:bodyPr>
          <a:lstStyle>
            <a:lvl1pPr indent="-355600" lvl="0" marL="457200" marR="0" rtl="0" algn="l">
              <a:lnSpc>
                <a:spcPct val="100000"/>
              </a:lnSpc>
              <a:spcBef>
                <a:spcPts val="0"/>
              </a:spcBef>
              <a:spcAft>
                <a:spcPts val="0"/>
              </a:spcAft>
              <a:buClr>
                <a:srgbClr val="000000"/>
              </a:buClr>
              <a:buSzPts val="2000"/>
              <a:buChar char="●"/>
              <a:defRPr b="1" i="0" u="none" cap="none" strike="noStrike">
                <a:solidFill>
                  <a:srgbClr val="000000"/>
                </a:solidFill>
              </a:defRPr>
            </a:lvl1pPr>
            <a:lvl2pPr indent="-355600" lvl="1" marL="914400" marR="0" rtl="0" algn="l">
              <a:lnSpc>
                <a:spcPct val="100000"/>
              </a:lnSpc>
              <a:spcBef>
                <a:spcPts val="400"/>
              </a:spcBef>
              <a:spcAft>
                <a:spcPts val="0"/>
              </a:spcAft>
              <a:buClr>
                <a:srgbClr val="000000"/>
              </a:buClr>
              <a:buSzPts val="2000"/>
              <a:buChar char="○"/>
              <a:defRPr i="0" u="none" cap="none" strike="noStrike">
                <a:solidFill>
                  <a:srgbClr val="000000"/>
                </a:solidFill>
              </a:defRPr>
            </a:lvl2pPr>
            <a:lvl3pPr indent="-355600" lvl="2" marL="1371600" marR="0" rtl="0" algn="l">
              <a:lnSpc>
                <a:spcPct val="100000"/>
              </a:lnSpc>
              <a:spcBef>
                <a:spcPts val="400"/>
              </a:spcBef>
              <a:spcAft>
                <a:spcPts val="0"/>
              </a:spcAft>
              <a:buClr>
                <a:srgbClr val="000000"/>
              </a:buClr>
              <a:buSzPts val="2000"/>
              <a:buChar char="■"/>
              <a:defRPr i="0" u="none" cap="none" strike="noStrike">
                <a:solidFill>
                  <a:srgbClr val="000000"/>
                </a:solidFill>
              </a:defRPr>
            </a:lvl3pPr>
            <a:lvl4pPr indent="-355600" lvl="3" marL="1828800" marR="0" rtl="0" algn="l">
              <a:lnSpc>
                <a:spcPct val="100000"/>
              </a:lnSpc>
              <a:spcBef>
                <a:spcPts val="400"/>
              </a:spcBef>
              <a:spcAft>
                <a:spcPts val="0"/>
              </a:spcAft>
              <a:buClr>
                <a:srgbClr val="000000"/>
              </a:buClr>
              <a:buSzPts val="2000"/>
              <a:buChar char="●"/>
              <a:defRPr i="0" u="none" cap="none" strike="noStrike">
                <a:solidFill>
                  <a:srgbClr val="000000"/>
                </a:solidFill>
              </a:defRPr>
            </a:lvl4pPr>
            <a:lvl5pPr indent="-355600" lvl="4" marL="2286000" marR="0" rtl="0" algn="l">
              <a:lnSpc>
                <a:spcPct val="100000"/>
              </a:lnSpc>
              <a:spcBef>
                <a:spcPts val="400"/>
              </a:spcBef>
              <a:spcAft>
                <a:spcPts val="0"/>
              </a:spcAft>
              <a:buClr>
                <a:srgbClr val="000000"/>
              </a:buClr>
              <a:buSzPts val="2000"/>
              <a:buChar char="○"/>
              <a:defRPr i="0" u="none" cap="none" strike="noStrike">
                <a:solidFill>
                  <a:srgbClr val="000000"/>
                </a:solidFill>
              </a:defRPr>
            </a:lvl5pPr>
            <a:lvl6pPr indent="-355600" lvl="5" marL="2743200" marR="0" rtl="0" algn="l">
              <a:lnSpc>
                <a:spcPct val="100000"/>
              </a:lnSpc>
              <a:spcBef>
                <a:spcPts val="400"/>
              </a:spcBef>
              <a:spcAft>
                <a:spcPts val="0"/>
              </a:spcAft>
              <a:buClr>
                <a:srgbClr val="000000"/>
              </a:buClr>
              <a:buSzPts val="2000"/>
              <a:buChar char="■"/>
              <a:defRPr i="0" u="none" cap="none" strike="noStrike">
                <a:solidFill>
                  <a:srgbClr val="000000"/>
                </a:solidFill>
              </a:defRPr>
            </a:lvl6pPr>
            <a:lvl7pPr indent="-355600" lvl="6" marL="3200400" marR="0" rtl="0" algn="l">
              <a:lnSpc>
                <a:spcPct val="100000"/>
              </a:lnSpc>
              <a:spcBef>
                <a:spcPts val="400"/>
              </a:spcBef>
              <a:spcAft>
                <a:spcPts val="0"/>
              </a:spcAft>
              <a:buClr>
                <a:srgbClr val="000000"/>
              </a:buClr>
              <a:buSzPts val="2000"/>
              <a:buChar char="●"/>
              <a:defRPr i="0" u="none" cap="none" strike="noStrike">
                <a:solidFill>
                  <a:srgbClr val="000000"/>
                </a:solidFill>
              </a:defRPr>
            </a:lvl7pPr>
            <a:lvl8pPr indent="-355600" lvl="7" marL="3657600" marR="0" rtl="0" algn="l">
              <a:lnSpc>
                <a:spcPct val="100000"/>
              </a:lnSpc>
              <a:spcBef>
                <a:spcPts val="400"/>
              </a:spcBef>
              <a:spcAft>
                <a:spcPts val="0"/>
              </a:spcAft>
              <a:buClr>
                <a:srgbClr val="000000"/>
              </a:buClr>
              <a:buSzPts val="2000"/>
              <a:buChar char="○"/>
              <a:defRPr i="0" u="none" cap="none" strike="noStrike">
                <a:solidFill>
                  <a:srgbClr val="000000"/>
                </a:solidFill>
              </a:defRPr>
            </a:lvl8pPr>
            <a:lvl9pPr indent="-355600" lvl="8" marL="4114800" marR="0" rtl="0" algn="l">
              <a:lnSpc>
                <a:spcPct val="100000"/>
              </a:lnSpc>
              <a:spcBef>
                <a:spcPts val="400"/>
              </a:spcBef>
              <a:spcAft>
                <a:spcPts val="400"/>
              </a:spcAft>
              <a:buClr>
                <a:srgbClr val="000000"/>
              </a:buClr>
              <a:buSzPts val="2000"/>
              <a:buChar char="■"/>
              <a:defRPr i="0" u="none" cap="none" strike="noStrike">
                <a:solidFill>
                  <a:srgbClr val="000000"/>
                </a:solidFill>
              </a:defRPr>
            </a:lvl9pPr>
          </a:lstStyle>
          <a:p/>
        </p:txBody>
      </p:sp>
      <p:sp>
        <p:nvSpPr>
          <p:cNvPr id="2244" name="Google Shape;2244;p66"/>
          <p:cNvSpPr/>
          <p:nvPr>
            <p:ph idx="7" type="pic"/>
          </p:nvPr>
        </p:nvSpPr>
        <p:spPr>
          <a:xfrm>
            <a:off x="2514602" y="1331576"/>
            <a:ext cx="1586700" cy="1586700"/>
          </a:xfrm>
          <a:prstGeom prst="ellipse">
            <a:avLst/>
          </a:prstGeom>
          <a:noFill/>
          <a:ln>
            <a:noFill/>
          </a:ln>
        </p:spPr>
      </p:sp>
      <p:sp>
        <p:nvSpPr>
          <p:cNvPr id="2245" name="Google Shape;2245;p66"/>
          <p:cNvSpPr/>
          <p:nvPr>
            <p:ph idx="8" type="pic"/>
          </p:nvPr>
        </p:nvSpPr>
        <p:spPr>
          <a:xfrm>
            <a:off x="4796427" y="1331576"/>
            <a:ext cx="1586700" cy="1586700"/>
          </a:xfrm>
          <a:prstGeom prst="ellipse">
            <a:avLst/>
          </a:prstGeom>
          <a:noFill/>
          <a:ln>
            <a:noFill/>
          </a:ln>
        </p:spPr>
      </p:sp>
      <p:sp>
        <p:nvSpPr>
          <p:cNvPr id="2246" name="Google Shape;2246;p66"/>
          <p:cNvSpPr/>
          <p:nvPr>
            <p:ph idx="9" type="pic"/>
          </p:nvPr>
        </p:nvSpPr>
        <p:spPr>
          <a:xfrm>
            <a:off x="7015277" y="1331576"/>
            <a:ext cx="1586700" cy="1586700"/>
          </a:xfrm>
          <a:prstGeom prst="ellipse">
            <a:avLst/>
          </a:prstGeom>
          <a:noFill/>
          <a:ln>
            <a:noFill/>
          </a:ln>
        </p:spPr>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s, 4 column">
  <p:cSld name="CUSTOM_23_1_1_1_1_2_1_1_1_1_1_1">
    <p:spTree>
      <p:nvGrpSpPr>
        <p:cNvPr id="2247" name="Shape 2247"/>
        <p:cNvGrpSpPr/>
        <p:nvPr/>
      </p:nvGrpSpPr>
      <p:grpSpPr>
        <a:xfrm>
          <a:off x="0" y="0"/>
          <a:ext cx="0" cy="0"/>
          <a:chOff x="0" y="0"/>
          <a:chExt cx="0" cy="0"/>
        </a:xfrm>
      </p:grpSpPr>
      <p:sp>
        <p:nvSpPr>
          <p:cNvPr id="2248" name="Google Shape;2248;p67"/>
          <p:cNvSpPr txBox="1"/>
          <p:nvPr>
            <p:ph idx="1" type="body"/>
          </p:nvPr>
        </p:nvSpPr>
        <p:spPr>
          <a:xfrm>
            <a:off x="837877" y="999463"/>
            <a:ext cx="4454100" cy="544200"/>
          </a:xfrm>
          <a:prstGeom prst="rect">
            <a:avLst/>
          </a:prstGeom>
        </p:spPr>
        <p:txBody>
          <a:bodyPr anchorCtr="0" anchor="t" bIns="0" lIns="0" spcFirstLastPara="1" rIns="0"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249" name="Google Shape;2249;p67"/>
          <p:cNvSpPr/>
          <p:nvPr>
            <p:ph idx="2" type="pic"/>
          </p:nvPr>
        </p:nvSpPr>
        <p:spPr>
          <a:xfrm>
            <a:off x="846834" y="1795838"/>
            <a:ext cx="1268400" cy="1268400"/>
          </a:xfrm>
          <a:prstGeom prst="ellipse">
            <a:avLst/>
          </a:prstGeom>
          <a:solidFill>
            <a:srgbClr val="BFBFBF"/>
          </a:solidFill>
          <a:ln>
            <a:noFill/>
          </a:ln>
        </p:spPr>
      </p:sp>
      <p:sp>
        <p:nvSpPr>
          <p:cNvPr id="2250" name="Google Shape;2250;p67"/>
          <p:cNvSpPr/>
          <p:nvPr>
            <p:ph idx="3" type="pic"/>
          </p:nvPr>
        </p:nvSpPr>
        <p:spPr>
          <a:xfrm>
            <a:off x="2991172" y="1795838"/>
            <a:ext cx="1268400" cy="1268400"/>
          </a:xfrm>
          <a:prstGeom prst="ellipse">
            <a:avLst/>
          </a:prstGeom>
          <a:solidFill>
            <a:srgbClr val="BFBFBF"/>
          </a:solidFill>
          <a:ln>
            <a:noFill/>
          </a:ln>
        </p:spPr>
      </p:sp>
      <p:sp>
        <p:nvSpPr>
          <p:cNvPr id="2251" name="Google Shape;2251;p67"/>
          <p:cNvSpPr/>
          <p:nvPr>
            <p:ph idx="4" type="pic"/>
          </p:nvPr>
        </p:nvSpPr>
        <p:spPr>
          <a:xfrm>
            <a:off x="5135511" y="1795838"/>
            <a:ext cx="1268400" cy="1268400"/>
          </a:xfrm>
          <a:prstGeom prst="ellipse">
            <a:avLst/>
          </a:prstGeom>
          <a:solidFill>
            <a:srgbClr val="BFBFBF"/>
          </a:solidFill>
          <a:ln>
            <a:noFill/>
          </a:ln>
        </p:spPr>
      </p:sp>
      <p:sp>
        <p:nvSpPr>
          <p:cNvPr id="2252" name="Google Shape;2252;p67"/>
          <p:cNvSpPr/>
          <p:nvPr>
            <p:ph idx="5" type="pic"/>
          </p:nvPr>
        </p:nvSpPr>
        <p:spPr>
          <a:xfrm>
            <a:off x="7279850" y="1795838"/>
            <a:ext cx="1268400" cy="1268400"/>
          </a:xfrm>
          <a:prstGeom prst="ellipse">
            <a:avLst/>
          </a:prstGeom>
          <a:solidFill>
            <a:srgbClr val="BFBFBF"/>
          </a:solidFill>
          <a:ln>
            <a:noFill/>
          </a:ln>
        </p:spPr>
      </p:sp>
      <p:sp>
        <p:nvSpPr>
          <p:cNvPr id="2253" name="Google Shape;2253;p67"/>
          <p:cNvSpPr txBox="1"/>
          <p:nvPr/>
        </p:nvSpPr>
        <p:spPr>
          <a:xfrm>
            <a:off x="0" y="0"/>
            <a:ext cx="9144000" cy="3159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None/>
            </a:pPr>
            <a:r>
              <a:t/>
            </a:r>
            <a:endParaRPr b="0" i="0" sz="1400" u="none">
              <a:solidFill>
                <a:schemeClr val="dk1"/>
              </a:solidFill>
              <a:latin typeface="Calibri"/>
              <a:ea typeface="Calibri"/>
              <a:cs typeface="Calibri"/>
              <a:sym typeface="Calibri"/>
            </a:endParaRPr>
          </a:p>
        </p:txBody>
      </p:sp>
      <p:sp>
        <p:nvSpPr>
          <p:cNvPr id="2254" name="Google Shape;2254;p67"/>
          <p:cNvSpPr txBox="1"/>
          <p:nvPr>
            <p:ph idx="6" type="body"/>
          </p:nvPr>
        </p:nvSpPr>
        <p:spPr>
          <a:xfrm>
            <a:off x="846842" y="3260855"/>
            <a:ext cx="1562100" cy="1567200"/>
          </a:xfrm>
          <a:prstGeom prst="rect">
            <a:avLst/>
          </a:prstGeom>
        </p:spPr>
        <p:txBody>
          <a:bodyPr anchorCtr="0" anchor="t" bIns="0" lIns="0" spcFirstLastPara="1" rIns="0"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255" name="Google Shape;2255;p67"/>
          <p:cNvSpPr txBox="1"/>
          <p:nvPr>
            <p:ph type="title"/>
          </p:nvPr>
        </p:nvSpPr>
        <p:spPr>
          <a:xfrm>
            <a:off x="841250" y="615400"/>
            <a:ext cx="7964400" cy="372600"/>
          </a:xfrm>
          <a:prstGeom prst="rect">
            <a:avLst/>
          </a:prstGeom>
        </p:spPr>
        <p:txBody>
          <a:bodyPr anchorCtr="0" anchor="t" bIns="0" lIns="0" spcFirstLastPara="1" rIns="0" wrap="square" tIns="0">
            <a:sp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256" name="Google Shape;2256;p67"/>
          <p:cNvSpPr txBox="1"/>
          <p:nvPr>
            <p:ph idx="7" type="body"/>
          </p:nvPr>
        </p:nvSpPr>
        <p:spPr>
          <a:xfrm>
            <a:off x="2991172" y="3260855"/>
            <a:ext cx="1562100" cy="1567200"/>
          </a:xfrm>
          <a:prstGeom prst="rect">
            <a:avLst/>
          </a:prstGeom>
        </p:spPr>
        <p:txBody>
          <a:bodyPr anchorCtr="0" anchor="t" bIns="0" lIns="0" spcFirstLastPara="1" rIns="0"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257" name="Google Shape;2257;p67"/>
          <p:cNvSpPr txBox="1"/>
          <p:nvPr>
            <p:ph idx="8" type="body"/>
          </p:nvPr>
        </p:nvSpPr>
        <p:spPr>
          <a:xfrm>
            <a:off x="5135511" y="3260855"/>
            <a:ext cx="1562100" cy="1567200"/>
          </a:xfrm>
          <a:prstGeom prst="rect">
            <a:avLst/>
          </a:prstGeom>
        </p:spPr>
        <p:txBody>
          <a:bodyPr anchorCtr="0" anchor="t" bIns="0" lIns="0" spcFirstLastPara="1" rIns="0"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258" name="Google Shape;2258;p67"/>
          <p:cNvSpPr txBox="1"/>
          <p:nvPr>
            <p:ph idx="9" type="body"/>
          </p:nvPr>
        </p:nvSpPr>
        <p:spPr>
          <a:xfrm>
            <a:off x="7279826" y="3260855"/>
            <a:ext cx="1562100" cy="1567200"/>
          </a:xfrm>
          <a:prstGeom prst="rect">
            <a:avLst/>
          </a:prstGeom>
        </p:spPr>
        <p:txBody>
          <a:bodyPr anchorCtr="0" anchor="t" bIns="0" lIns="0" spcFirstLastPara="1" rIns="0"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s, 3 column">
  <p:cSld name="CUSTOM_24">
    <p:spTree>
      <p:nvGrpSpPr>
        <p:cNvPr id="2259" name="Shape 2259"/>
        <p:cNvGrpSpPr/>
        <p:nvPr/>
      </p:nvGrpSpPr>
      <p:grpSpPr>
        <a:xfrm>
          <a:off x="0" y="0"/>
          <a:ext cx="0" cy="0"/>
          <a:chOff x="0" y="0"/>
          <a:chExt cx="0" cy="0"/>
        </a:xfrm>
      </p:grpSpPr>
      <p:sp>
        <p:nvSpPr>
          <p:cNvPr id="2260" name="Google Shape;2260;p68"/>
          <p:cNvSpPr txBox="1"/>
          <p:nvPr>
            <p:ph type="title"/>
          </p:nvPr>
        </p:nvSpPr>
        <p:spPr>
          <a:xfrm>
            <a:off x="419750" y="315325"/>
            <a:ext cx="4106400" cy="572700"/>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dk1"/>
              </a:buClr>
              <a:buSzPts val="3200"/>
              <a:buFont typeface="Arial"/>
              <a:buNone/>
              <a:defRPr b="1" i="0" u="none" cap="none" strike="noStrike">
                <a:solidFill>
                  <a:schemeClr val="dk1"/>
                </a:solidFill>
                <a:highlight>
                  <a:schemeClr val="accent1"/>
                </a:highlight>
                <a:latin typeface="Arial"/>
                <a:ea typeface="Arial"/>
                <a:cs typeface="Arial"/>
                <a:sym typeface="Arial"/>
              </a:defRPr>
            </a:lvl1pPr>
            <a:lvl2pPr lvl="1" rtl="0" algn="l">
              <a:lnSpc>
                <a:spcPct val="90000"/>
              </a:lnSpc>
              <a:spcBef>
                <a:spcPts val="800"/>
              </a:spcBef>
              <a:spcAft>
                <a:spcPts val="0"/>
              </a:spcAft>
              <a:buClr>
                <a:schemeClr val="dk1"/>
              </a:buClr>
              <a:buSzPts val="3200"/>
              <a:buFont typeface="Arial"/>
              <a:buNone/>
              <a:defRPr b="1" sz="3200">
                <a:solidFill>
                  <a:schemeClr val="dk1"/>
                </a:solidFill>
              </a:defRPr>
            </a:lvl2pPr>
            <a:lvl3pPr lvl="2" rtl="0" algn="l">
              <a:lnSpc>
                <a:spcPct val="90000"/>
              </a:lnSpc>
              <a:spcBef>
                <a:spcPts val="0"/>
              </a:spcBef>
              <a:spcAft>
                <a:spcPts val="0"/>
              </a:spcAft>
              <a:buClr>
                <a:schemeClr val="dk1"/>
              </a:buClr>
              <a:buSzPts val="3200"/>
              <a:buFont typeface="Arial"/>
              <a:buNone/>
              <a:defRPr b="1" sz="3200">
                <a:solidFill>
                  <a:schemeClr val="dk1"/>
                </a:solidFill>
              </a:defRPr>
            </a:lvl3pPr>
            <a:lvl4pPr lvl="3" rtl="0" algn="l">
              <a:lnSpc>
                <a:spcPct val="90000"/>
              </a:lnSpc>
              <a:spcBef>
                <a:spcPts val="0"/>
              </a:spcBef>
              <a:spcAft>
                <a:spcPts val="0"/>
              </a:spcAft>
              <a:buClr>
                <a:schemeClr val="dk1"/>
              </a:buClr>
              <a:buSzPts val="3200"/>
              <a:buFont typeface="Arial"/>
              <a:buNone/>
              <a:defRPr b="1" sz="3200">
                <a:solidFill>
                  <a:schemeClr val="dk1"/>
                </a:solidFill>
              </a:defRPr>
            </a:lvl4pPr>
            <a:lvl5pPr lvl="4" rtl="0" algn="l">
              <a:lnSpc>
                <a:spcPct val="90000"/>
              </a:lnSpc>
              <a:spcBef>
                <a:spcPts val="0"/>
              </a:spcBef>
              <a:spcAft>
                <a:spcPts val="0"/>
              </a:spcAft>
              <a:buClr>
                <a:schemeClr val="dk1"/>
              </a:buClr>
              <a:buSzPts val="3200"/>
              <a:buFont typeface="Arial"/>
              <a:buNone/>
              <a:defRPr b="1" sz="3200">
                <a:solidFill>
                  <a:schemeClr val="dk1"/>
                </a:solidFill>
              </a:defRPr>
            </a:lvl5pPr>
            <a:lvl6pPr lvl="5" rtl="0" algn="l">
              <a:lnSpc>
                <a:spcPct val="90000"/>
              </a:lnSpc>
              <a:spcBef>
                <a:spcPts val="0"/>
              </a:spcBef>
              <a:spcAft>
                <a:spcPts val="0"/>
              </a:spcAft>
              <a:buClr>
                <a:schemeClr val="dk1"/>
              </a:buClr>
              <a:buSzPts val="3200"/>
              <a:buFont typeface="Arial"/>
              <a:buNone/>
              <a:defRPr b="1" sz="3200">
                <a:solidFill>
                  <a:schemeClr val="dk1"/>
                </a:solidFill>
              </a:defRPr>
            </a:lvl6pPr>
            <a:lvl7pPr lvl="6" rtl="0" algn="l">
              <a:lnSpc>
                <a:spcPct val="90000"/>
              </a:lnSpc>
              <a:spcBef>
                <a:spcPts val="0"/>
              </a:spcBef>
              <a:spcAft>
                <a:spcPts val="0"/>
              </a:spcAft>
              <a:buClr>
                <a:schemeClr val="dk1"/>
              </a:buClr>
              <a:buSzPts val="3200"/>
              <a:buFont typeface="Arial"/>
              <a:buNone/>
              <a:defRPr b="1" sz="3200">
                <a:solidFill>
                  <a:schemeClr val="dk1"/>
                </a:solidFill>
              </a:defRPr>
            </a:lvl7pPr>
            <a:lvl8pPr lvl="7" rtl="0" algn="l">
              <a:lnSpc>
                <a:spcPct val="90000"/>
              </a:lnSpc>
              <a:spcBef>
                <a:spcPts val="0"/>
              </a:spcBef>
              <a:spcAft>
                <a:spcPts val="0"/>
              </a:spcAft>
              <a:buClr>
                <a:schemeClr val="dk1"/>
              </a:buClr>
              <a:buSzPts val="3200"/>
              <a:buFont typeface="Arial"/>
              <a:buNone/>
              <a:defRPr b="1" sz="3200">
                <a:solidFill>
                  <a:schemeClr val="dk1"/>
                </a:solidFill>
              </a:defRPr>
            </a:lvl8pPr>
            <a:lvl9pPr lvl="8" rtl="0" algn="l">
              <a:lnSpc>
                <a:spcPct val="90000"/>
              </a:lnSpc>
              <a:spcBef>
                <a:spcPts val="0"/>
              </a:spcBef>
              <a:spcAft>
                <a:spcPts val="0"/>
              </a:spcAft>
              <a:buClr>
                <a:schemeClr val="dk1"/>
              </a:buClr>
              <a:buSzPts val="3200"/>
              <a:buFont typeface="Arial"/>
              <a:buNone/>
              <a:defRPr b="1" sz="3200">
                <a:solidFill>
                  <a:schemeClr val="dk1"/>
                </a:solidFill>
              </a:defRPr>
            </a:lvl9pPr>
          </a:lstStyle>
          <a:p/>
        </p:txBody>
      </p:sp>
      <p:sp>
        <p:nvSpPr>
          <p:cNvPr id="2261" name="Google Shape;2261;p68"/>
          <p:cNvSpPr/>
          <p:nvPr>
            <p:ph idx="2" type="pic"/>
          </p:nvPr>
        </p:nvSpPr>
        <p:spPr>
          <a:xfrm>
            <a:off x="2514600" y="1863319"/>
            <a:ext cx="1371600" cy="1371600"/>
          </a:xfrm>
          <a:prstGeom prst="ellipse">
            <a:avLst/>
          </a:prstGeom>
          <a:noFill/>
          <a:ln>
            <a:noFill/>
          </a:ln>
        </p:spPr>
      </p:sp>
      <p:sp>
        <p:nvSpPr>
          <p:cNvPr id="2262" name="Google Shape;2262;p68"/>
          <p:cNvSpPr/>
          <p:nvPr>
            <p:ph idx="3" type="pic"/>
          </p:nvPr>
        </p:nvSpPr>
        <p:spPr>
          <a:xfrm>
            <a:off x="4620525" y="1863319"/>
            <a:ext cx="1371600" cy="1371600"/>
          </a:xfrm>
          <a:prstGeom prst="ellipse">
            <a:avLst/>
          </a:prstGeom>
          <a:noFill/>
          <a:ln>
            <a:noFill/>
          </a:ln>
        </p:spPr>
      </p:sp>
      <p:sp>
        <p:nvSpPr>
          <p:cNvPr id="2263" name="Google Shape;2263;p68"/>
          <p:cNvSpPr/>
          <p:nvPr>
            <p:ph idx="4" type="pic"/>
          </p:nvPr>
        </p:nvSpPr>
        <p:spPr>
          <a:xfrm>
            <a:off x="6726450" y="1863319"/>
            <a:ext cx="1371600" cy="1371600"/>
          </a:xfrm>
          <a:prstGeom prst="ellipse">
            <a:avLst/>
          </a:prstGeom>
          <a:noFill/>
          <a:ln>
            <a:noFill/>
          </a:ln>
        </p:spPr>
      </p:sp>
      <p:sp>
        <p:nvSpPr>
          <p:cNvPr id="2264" name="Google Shape;2264;p68"/>
          <p:cNvSpPr txBox="1"/>
          <p:nvPr>
            <p:ph idx="1" type="body"/>
          </p:nvPr>
        </p:nvSpPr>
        <p:spPr>
          <a:xfrm>
            <a:off x="2514600" y="3423856"/>
            <a:ext cx="1371600" cy="14043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highlight>
                  <a:schemeClr val="accent1"/>
                </a:highlight>
              </a:defRPr>
            </a:lvl1pPr>
            <a:lvl2pPr indent="-304800" lvl="1" marL="914400" rtl="0">
              <a:lnSpc>
                <a:spcPct val="100000"/>
              </a:lnSpc>
              <a:spcBef>
                <a:spcPts val="400"/>
              </a:spcBef>
              <a:spcAft>
                <a:spcPts val="0"/>
              </a:spcAft>
              <a:buSzPts val="1200"/>
              <a:buChar char="○"/>
              <a:defRPr sz="1200"/>
            </a:lvl2pPr>
            <a:lvl3pPr indent="-304800" lvl="2" marL="1371600" rtl="0">
              <a:lnSpc>
                <a:spcPct val="100000"/>
              </a:lnSpc>
              <a:spcBef>
                <a:spcPts val="400"/>
              </a:spcBef>
              <a:spcAft>
                <a:spcPts val="0"/>
              </a:spcAft>
              <a:buSzPts val="1200"/>
              <a:buChar char="■"/>
              <a:defRPr sz="1200"/>
            </a:lvl3pPr>
            <a:lvl4pPr indent="-304800" lvl="3" marL="1828800" rtl="0">
              <a:lnSpc>
                <a:spcPct val="100000"/>
              </a:lnSpc>
              <a:spcBef>
                <a:spcPts val="400"/>
              </a:spcBef>
              <a:spcAft>
                <a:spcPts val="0"/>
              </a:spcAft>
              <a:buSzPts val="1200"/>
              <a:buChar char="●"/>
              <a:defRPr sz="1200"/>
            </a:lvl4pPr>
            <a:lvl5pPr indent="-304800" lvl="4" marL="2286000" rtl="0">
              <a:lnSpc>
                <a:spcPct val="100000"/>
              </a:lnSpc>
              <a:spcBef>
                <a:spcPts val="400"/>
              </a:spcBef>
              <a:spcAft>
                <a:spcPts val="0"/>
              </a:spcAft>
              <a:buSzPts val="1200"/>
              <a:buChar char="○"/>
              <a:defRPr sz="1200"/>
            </a:lvl5pPr>
            <a:lvl6pPr indent="-304800" lvl="5" marL="2743200" rtl="0">
              <a:lnSpc>
                <a:spcPct val="100000"/>
              </a:lnSpc>
              <a:spcBef>
                <a:spcPts val="400"/>
              </a:spcBef>
              <a:spcAft>
                <a:spcPts val="0"/>
              </a:spcAft>
              <a:buSzPts val="1200"/>
              <a:buChar char="■"/>
              <a:defRPr sz="1200"/>
            </a:lvl6pPr>
            <a:lvl7pPr indent="-304800" lvl="6" marL="3200400" rtl="0">
              <a:lnSpc>
                <a:spcPct val="100000"/>
              </a:lnSpc>
              <a:spcBef>
                <a:spcPts val="400"/>
              </a:spcBef>
              <a:spcAft>
                <a:spcPts val="0"/>
              </a:spcAft>
              <a:buSzPts val="1200"/>
              <a:buChar char="●"/>
              <a:defRPr sz="1200"/>
            </a:lvl7pPr>
            <a:lvl8pPr indent="-304800" lvl="7" marL="3657600" rtl="0">
              <a:lnSpc>
                <a:spcPct val="100000"/>
              </a:lnSpc>
              <a:spcBef>
                <a:spcPts val="400"/>
              </a:spcBef>
              <a:spcAft>
                <a:spcPts val="0"/>
              </a:spcAft>
              <a:buSzPts val="1200"/>
              <a:buChar char="○"/>
              <a:defRPr sz="1200"/>
            </a:lvl8pPr>
            <a:lvl9pPr indent="-304800" lvl="8" marL="4114800" rtl="0">
              <a:lnSpc>
                <a:spcPct val="100000"/>
              </a:lnSpc>
              <a:spcBef>
                <a:spcPts val="400"/>
              </a:spcBef>
              <a:spcAft>
                <a:spcPts val="400"/>
              </a:spcAft>
              <a:buSzPts val="1200"/>
              <a:buChar char="■"/>
              <a:defRPr sz="1200"/>
            </a:lvl9pPr>
          </a:lstStyle>
          <a:p/>
        </p:txBody>
      </p:sp>
      <p:sp>
        <p:nvSpPr>
          <p:cNvPr id="2265" name="Google Shape;2265;p68"/>
          <p:cNvSpPr txBox="1"/>
          <p:nvPr>
            <p:ph idx="5" type="body"/>
          </p:nvPr>
        </p:nvSpPr>
        <p:spPr>
          <a:xfrm>
            <a:off x="4620525" y="3423856"/>
            <a:ext cx="1371600" cy="14043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highlight>
                  <a:schemeClr val="accent1"/>
                </a:highlight>
              </a:defRPr>
            </a:lvl1pPr>
            <a:lvl2pPr indent="-304800" lvl="1" marL="914400" rtl="0">
              <a:lnSpc>
                <a:spcPct val="100000"/>
              </a:lnSpc>
              <a:spcBef>
                <a:spcPts val="400"/>
              </a:spcBef>
              <a:spcAft>
                <a:spcPts val="0"/>
              </a:spcAft>
              <a:buSzPts val="1200"/>
              <a:buChar char="○"/>
              <a:defRPr sz="1200"/>
            </a:lvl2pPr>
            <a:lvl3pPr indent="-304800" lvl="2" marL="1371600" rtl="0">
              <a:lnSpc>
                <a:spcPct val="100000"/>
              </a:lnSpc>
              <a:spcBef>
                <a:spcPts val="400"/>
              </a:spcBef>
              <a:spcAft>
                <a:spcPts val="0"/>
              </a:spcAft>
              <a:buSzPts val="1200"/>
              <a:buChar char="■"/>
              <a:defRPr sz="1200"/>
            </a:lvl3pPr>
            <a:lvl4pPr indent="-304800" lvl="3" marL="1828800" rtl="0">
              <a:lnSpc>
                <a:spcPct val="100000"/>
              </a:lnSpc>
              <a:spcBef>
                <a:spcPts val="400"/>
              </a:spcBef>
              <a:spcAft>
                <a:spcPts val="0"/>
              </a:spcAft>
              <a:buSzPts val="1200"/>
              <a:buChar char="●"/>
              <a:defRPr sz="1200"/>
            </a:lvl4pPr>
            <a:lvl5pPr indent="-304800" lvl="4" marL="2286000" rtl="0">
              <a:lnSpc>
                <a:spcPct val="100000"/>
              </a:lnSpc>
              <a:spcBef>
                <a:spcPts val="400"/>
              </a:spcBef>
              <a:spcAft>
                <a:spcPts val="0"/>
              </a:spcAft>
              <a:buSzPts val="1200"/>
              <a:buChar char="○"/>
              <a:defRPr sz="1200"/>
            </a:lvl5pPr>
            <a:lvl6pPr indent="-304800" lvl="5" marL="2743200" rtl="0">
              <a:lnSpc>
                <a:spcPct val="100000"/>
              </a:lnSpc>
              <a:spcBef>
                <a:spcPts val="400"/>
              </a:spcBef>
              <a:spcAft>
                <a:spcPts val="0"/>
              </a:spcAft>
              <a:buSzPts val="1200"/>
              <a:buChar char="■"/>
              <a:defRPr sz="1200"/>
            </a:lvl6pPr>
            <a:lvl7pPr indent="-304800" lvl="6" marL="3200400" rtl="0">
              <a:lnSpc>
                <a:spcPct val="100000"/>
              </a:lnSpc>
              <a:spcBef>
                <a:spcPts val="400"/>
              </a:spcBef>
              <a:spcAft>
                <a:spcPts val="0"/>
              </a:spcAft>
              <a:buSzPts val="1200"/>
              <a:buChar char="●"/>
              <a:defRPr sz="1200"/>
            </a:lvl7pPr>
            <a:lvl8pPr indent="-304800" lvl="7" marL="3657600" rtl="0">
              <a:lnSpc>
                <a:spcPct val="100000"/>
              </a:lnSpc>
              <a:spcBef>
                <a:spcPts val="400"/>
              </a:spcBef>
              <a:spcAft>
                <a:spcPts val="0"/>
              </a:spcAft>
              <a:buSzPts val="1200"/>
              <a:buChar char="○"/>
              <a:defRPr sz="1200"/>
            </a:lvl8pPr>
            <a:lvl9pPr indent="-304800" lvl="8" marL="4114800" rtl="0">
              <a:lnSpc>
                <a:spcPct val="100000"/>
              </a:lnSpc>
              <a:spcBef>
                <a:spcPts val="400"/>
              </a:spcBef>
              <a:spcAft>
                <a:spcPts val="400"/>
              </a:spcAft>
              <a:buSzPts val="1200"/>
              <a:buChar char="■"/>
              <a:defRPr sz="1200"/>
            </a:lvl9pPr>
          </a:lstStyle>
          <a:p/>
        </p:txBody>
      </p:sp>
      <p:sp>
        <p:nvSpPr>
          <p:cNvPr id="2266" name="Google Shape;2266;p68"/>
          <p:cNvSpPr txBox="1"/>
          <p:nvPr>
            <p:ph idx="6" type="body"/>
          </p:nvPr>
        </p:nvSpPr>
        <p:spPr>
          <a:xfrm>
            <a:off x="6726450" y="3423856"/>
            <a:ext cx="1371600" cy="14043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highlight>
                  <a:schemeClr val="accent1"/>
                </a:highlight>
              </a:defRPr>
            </a:lvl1pPr>
            <a:lvl2pPr indent="-304800" lvl="1" marL="914400" rtl="0">
              <a:lnSpc>
                <a:spcPct val="100000"/>
              </a:lnSpc>
              <a:spcBef>
                <a:spcPts val="400"/>
              </a:spcBef>
              <a:spcAft>
                <a:spcPts val="0"/>
              </a:spcAft>
              <a:buSzPts val="1200"/>
              <a:buChar char="○"/>
              <a:defRPr sz="1200"/>
            </a:lvl2pPr>
            <a:lvl3pPr indent="-304800" lvl="2" marL="1371600" rtl="0">
              <a:lnSpc>
                <a:spcPct val="100000"/>
              </a:lnSpc>
              <a:spcBef>
                <a:spcPts val="400"/>
              </a:spcBef>
              <a:spcAft>
                <a:spcPts val="0"/>
              </a:spcAft>
              <a:buSzPts val="1200"/>
              <a:buChar char="■"/>
              <a:defRPr sz="1200"/>
            </a:lvl3pPr>
            <a:lvl4pPr indent="-304800" lvl="3" marL="1828800" rtl="0">
              <a:lnSpc>
                <a:spcPct val="100000"/>
              </a:lnSpc>
              <a:spcBef>
                <a:spcPts val="400"/>
              </a:spcBef>
              <a:spcAft>
                <a:spcPts val="0"/>
              </a:spcAft>
              <a:buSzPts val="1200"/>
              <a:buChar char="●"/>
              <a:defRPr sz="1200"/>
            </a:lvl4pPr>
            <a:lvl5pPr indent="-304800" lvl="4" marL="2286000" rtl="0">
              <a:lnSpc>
                <a:spcPct val="100000"/>
              </a:lnSpc>
              <a:spcBef>
                <a:spcPts val="400"/>
              </a:spcBef>
              <a:spcAft>
                <a:spcPts val="0"/>
              </a:spcAft>
              <a:buSzPts val="1200"/>
              <a:buChar char="○"/>
              <a:defRPr sz="1200"/>
            </a:lvl5pPr>
            <a:lvl6pPr indent="-304800" lvl="5" marL="2743200" rtl="0">
              <a:lnSpc>
                <a:spcPct val="100000"/>
              </a:lnSpc>
              <a:spcBef>
                <a:spcPts val="400"/>
              </a:spcBef>
              <a:spcAft>
                <a:spcPts val="0"/>
              </a:spcAft>
              <a:buSzPts val="1200"/>
              <a:buChar char="■"/>
              <a:defRPr sz="1200"/>
            </a:lvl6pPr>
            <a:lvl7pPr indent="-304800" lvl="6" marL="3200400" rtl="0">
              <a:lnSpc>
                <a:spcPct val="100000"/>
              </a:lnSpc>
              <a:spcBef>
                <a:spcPts val="400"/>
              </a:spcBef>
              <a:spcAft>
                <a:spcPts val="0"/>
              </a:spcAft>
              <a:buSzPts val="1200"/>
              <a:buChar char="●"/>
              <a:defRPr sz="1200"/>
            </a:lvl7pPr>
            <a:lvl8pPr indent="-304800" lvl="7" marL="3657600" rtl="0">
              <a:lnSpc>
                <a:spcPct val="100000"/>
              </a:lnSpc>
              <a:spcBef>
                <a:spcPts val="400"/>
              </a:spcBef>
              <a:spcAft>
                <a:spcPts val="0"/>
              </a:spcAft>
              <a:buSzPts val="1200"/>
              <a:buChar char="○"/>
              <a:defRPr sz="1200"/>
            </a:lvl8pPr>
            <a:lvl9pPr indent="-304800" lvl="8" marL="4114800" rtl="0">
              <a:lnSpc>
                <a:spcPct val="100000"/>
              </a:lnSpc>
              <a:spcBef>
                <a:spcPts val="400"/>
              </a:spcBef>
              <a:spcAft>
                <a:spcPts val="400"/>
              </a:spcAft>
              <a:buSzPts val="1200"/>
              <a:buChar char="■"/>
              <a:defRPr sz="1200"/>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s, 4 column 1">
  <p:cSld name="CUSTOM_23_1_1_1_1_1_1_1_1_1_1_1_2">
    <p:spTree>
      <p:nvGrpSpPr>
        <p:cNvPr id="2267" name="Shape 2267"/>
        <p:cNvGrpSpPr/>
        <p:nvPr/>
      </p:nvGrpSpPr>
      <p:grpSpPr>
        <a:xfrm>
          <a:off x="0" y="0"/>
          <a:ext cx="0" cy="0"/>
          <a:chOff x="0" y="0"/>
          <a:chExt cx="0" cy="0"/>
        </a:xfrm>
      </p:grpSpPr>
      <p:sp>
        <p:nvSpPr>
          <p:cNvPr id="2268" name="Google Shape;2268;p69"/>
          <p:cNvSpPr txBox="1"/>
          <p:nvPr>
            <p:ph type="title"/>
          </p:nvPr>
        </p:nvSpPr>
        <p:spPr>
          <a:xfrm>
            <a:off x="419750" y="315325"/>
            <a:ext cx="4152300" cy="572700"/>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dk1"/>
              </a:buClr>
              <a:buSzPts val="3200"/>
              <a:buFont typeface="Arial"/>
              <a:buNone/>
              <a:defRPr b="1" i="0" u="none" cap="none" strike="noStrike">
                <a:solidFill>
                  <a:schemeClr val="dk1"/>
                </a:solidFill>
                <a:highlight>
                  <a:schemeClr val="accent1"/>
                </a:highlight>
                <a:latin typeface="Arial"/>
                <a:ea typeface="Arial"/>
                <a:cs typeface="Arial"/>
                <a:sym typeface="Arial"/>
              </a:defRPr>
            </a:lvl1pPr>
            <a:lvl2pPr lvl="1" rtl="0" algn="l">
              <a:lnSpc>
                <a:spcPct val="90000"/>
              </a:lnSpc>
              <a:spcBef>
                <a:spcPts val="800"/>
              </a:spcBef>
              <a:spcAft>
                <a:spcPts val="0"/>
              </a:spcAft>
              <a:buClr>
                <a:schemeClr val="dk1"/>
              </a:buClr>
              <a:buSzPts val="3200"/>
              <a:buFont typeface="Arial"/>
              <a:buNone/>
              <a:defRPr b="1" sz="3200">
                <a:solidFill>
                  <a:schemeClr val="dk1"/>
                </a:solidFill>
              </a:defRPr>
            </a:lvl2pPr>
            <a:lvl3pPr lvl="2" rtl="0" algn="l">
              <a:lnSpc>
                <a:spcPct val="90000"/>
              </a:lnSpc>
              <a:spcBef>
                <a:spcPts val="0"/>
              </a:spcBef>
              <a:spcAft>
                <a:spcPts val="0"/>
              </a:spcAft>
              <a:buClr>
                <a:schemeClr val="dk1"/>
              </a:buClr>
              <a:buSzPts val="3200"/>
              <a:buFont typeface="Arial"/>
              <a:buNone/>
              <a:defRPr b="1" sz="3200">
                <a:solidFill>
                  <a:schemeClr val="dk1"/>
                </a:solidFill>
              </a:defRPr>
            </a:lvl3pPr>
            <a:lvl4pPr lvl="3" rtl="0" algn="l">
              <a:lnSpc>
                <a:spcPct val="90000"/>
              </a:lnSpc>
              <a:spcBef>
                <a:spcPts val="0"/>
              </a:spcBef>
              <a:spcAft>
                <a:spcPts val="0"/>
              </a:spcAft>
              <a:buClr>
                <a:schemeClr val="dk1"/>
              </a:buClr>
              <a:buSzPts val="3200"/>
              <a:buFont typeface="Arial"/>
              <a:buNone/>
              <a:defRPr b="1" sz="3200">
                <a:solidFill>
                  <a:schemeClr val="dk1"/>
                </a:solidFill>
              </a:defRPr>
            </a:lvl4pPr>
            <a:lvl5pPr lvl="4" rtl="0" algn="l">
              <a:lnSpc>
                <a:spcPct val="90000"/>
              </a:lnSpc>
              <a:spcBef>
                <a:spcPts val="0"/>
              </a:spcBef>
              <a:spcAft>
                <a:spcPts val="0"/>
              </a:spcAft>
              <a:buClr>
                <a:schemeClr val="dk1"/>
              </a:buClr>
              <a:buSzPts val="3200"/>
              <a:buFont typeface="Arial"/>
              <a:buNone/>
              <a:defRPr b="1" sz="3200">
                <a:solidFill>
                  <a:schemeClr val="dk1"/>
                </a:solidFill>
              </a:defRPr>
            </a:lvl5pPr>
            <a:lvl6pPr lvl="5" rtl="0" algn="l">
              <a:lnSpc>
                <a:spcPct val="90000"/>
              </a:lnSpc>
              <a:spcBef>
                <a:spcPts val="0"/>
              </a:spcBef>
              <a:spcAft>
                <a:spcPts val="0"/>
              </a:spcAft>
              <a:buClr>
                <a:schemeClr val="dk1"/>
              </a:buClr>
              <a:buSzPts val="3200"/>
              <a:buFont typeface="Arial"/>
              <a:buNone/>
              <a:defRPr b="1" sz="3200">
                <a:solidFill>
                  <a:schemeClr val="dk1"/>
                </a:solidFill>
              </a:defRPr>
            </a:lvl6pPr>
            <a:lvl7pPr lvl="6" rtl="0" algn="l">
              <a:lnSpc>
                <a:spcPct val="90000"/>
              </a:lnSpc>
              <a:spcBef>
                <a:spcPts val="0"/>
              </a:spcBef>
              <a:spcAft>
                <a:spcPts val="0"/>
              </a:spcAft>
              <a:buClr>
                <a:schemeClr val="dk1"/>
              </a:buClr>
              <a:buSzPts val="3200"/>
              <a:buFont typeface="Arial"/>
              <a:buNone/>
              <a:defRPr b="1" sz="3200">
                <a:solidFill>
                  <a:schemeClr val="dk1"/>
                </a:solidFill>
              </a:defRPr>
            </a:lvl7pPr>
            <a:lvl8pPr lvl="7" rtl="0" algn="l">
              <a:lnSpc>
                <a:spcPct val="90000"/>
              </a:lnSpc>
              <a:spcBef>
                <a:spcPts val="0"/>
              </a:spcBef>
              <a:spcAft>
                <a:spcPts val="0"/>
              </a:spcAft>
              <a:buClr>
                <a:schemeClr val="dk1"/>
              </a:buClr>
              <a:buSzPts val="3200"/>
              <a:buFont typeface="Arial"/>
              <a:buNone/>
              <a:defRPr b="1" sz="3200">
                <a:solidFill>
                  <a:schemeClr val="dk1"/>
                </a:solidFill>
              </a:defRPr>
            </a:lvl8pPr>
            <a:lvl9pPr lvl="8" rtl="0" algn="l">
              <a:lnSpc>
                <a:spcPct val="90000"/>
              </a:lnSpc>
              <a:spcBef>
                <a:spcPts val="0"/>
              </a:spcBef>
              <a:spcAft>
                <a:spcPts val="0"/>
              </a:spcAft>
              <a:buClr>
                <a:schemeClr val="dk1"/>
              </a:buClr>
              <a:buSzPts val="3200"/>
              <a:buFont typeface="Arial"/>
              <a:buNone/>
              <a:defRPr b="1" sz="3200">
                <a:solidFill>
                  <a:schemeClr val="dk1"/>
                </a:solidFill>
              </a:defRPr>
            </a:lvl9pPr>
          </a:lstStyle>
          <a:p/>
        </p:txBody>
      </p:sp>
      <p:sp>
        <p:nvSpPr>
          <p:cNvPr id="2269" name="Google Shape;2269;p69"/>
          <p:cNvSpPr/>
          <p:nvPr>
            <p:ph idx="2" type="pic"/>
          </p:nvPr>
        </p:nvSpPr>
        <p:spPr>
          <a:xfrm>
            <a:off x="419750" y="1884157"/>
            <a:ext cx="1371600" cy="1371600"/>
          </a:xfrm>
          <a:prstGeom prst="ellipse">
            <a:avLst/>
          </a:prstGeom>
          <a:noFill/>
          <a:ln>
            <a:noFill/>
          </a:ln>
        </p:spPr>
      </p:sp>
      <p:sp>
        <p:nvSpPr>
          <p:cNvPr id="2270" name="Google Shape;2270;p69"/>
          <p:cNvSpPr/>
          <p:nvPr>
            <p:ph idx="3" type="pic"/>
          </p:nvPr>
        </p:nvSpPr>
        <p:spPr>
          <a:xfrm>
            <a:off x="2514600" y="1884157"/>
            <a:ext cx="1371600" cy="1371600"/>
          </a:xfrm>
          <a:prstGeom prst="ellipse">
            <a:avLst/>
          </a:prstGeom>
          <a:noFill/>
          <a:ln>
            <a:noFill/>
          </a:ln>
        </p:spPr>
      </p:sp>
      <p:sp>
        <p:nvSpPr>
          <p:cNvPr id="2271" name="Google Shape;2271;p69"/>
          <p:cNvSpPr/>
          <p:nvPr>
            <p:ph idx="4" type="pic"/>
          </p:nvPr>
        </p:nvSpPr>
        <p:spPr>
          <a:xfrm>
            <a:off x="4620525" y="1884157"/>
            <a:ext cx="1371600" cy="1371600"/>
          </a:xfrm>
          <a:prstGeom prst="ellipse">
            <a:avLst/>
          </a:prstGeom>
          <a:noFill/>
          <a:ln>
            <a:noFill/>
          </a:ln>
        </p:spPr>
      </p:sp>
      <p:sp>
        <p:nvSpPr>
          <p:cNvPr id="2272" name="Google Shape;2272;p69"/>
          <p:cNvSpPr/>
          <p:nvPr>
            <p:ph idx="5" type="pic"/>
          </p:nvPr>
        </p:nvSpPr>
        <p:spPr>
          <a:xfrm>
            <a:off x="6726450" y="1884157"/>
            <a:ext cx="1371600" cy="1371600"/>
          </a:xfrm>
          <a:prstGeom prst="ellipse">
            <a:avLst/>
          </a:prstGeom>
          <a:noFill/>
          <a:ln>
            <a:noFill/>
          </a:ln>
        </p:spPr>
      </p:sp>
      <p:sp>
        <p:nvSpPr>
          <p:cNvPr id="2273" name="Google Shape;2273;p69"/>
          <p:cNvSpPr txBox="1"/>
          <p:nvPr>
            <p:ph idx="1" type="body"/>
          </p:nvPr>
        </p:nvSpPr>
        <p:spPr>
          <a:xfrm>
            <a:off x="420625" y="3453925"/>
            <a:ext cx="1371600" cy="13716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highlight>
                  <a:schemeClr val="accent1"/>
                </a:highlight>
              </a:defRPr>
            </a:lvl1pPr>
            <a:lvl2pPr indent="-304800" lvl="1" marL="914400" rtl="0">
              <a:lnSpc>
                <a:spcPct val="100000"/>
              </a:lnSpc>
              <a:spcBef>
                <a:spcPts val="400"/>
              </a:spcBef>
              <a:spcAft>
                <a:spcPts val="0"/>
              </a:spcAft>
              <a:buSzPts val="1200"/>
              <a:buChar char="○"/>
              <a:defRPr sz="1200"/>
            </a:lvl2pPr>
            <a:lvl3pPr indent="-304800" lvl="2" marL="1371600" rtl="0">
              <a:lnSpc>
                <a:spcPct val="100000"/>
              </a:lnSpc>
              <a:spcBef>
                <a:spcPts val="400"/>
              </a:spcBef>
              <a:spcAft>
                <a:spcPts val="0"/>
              </a:spcAft>
              <a:buSzPts val="1200"/>
              <a:buChar char="■"/>
              <a:defRPr sz="1200"/>
            </a:lvl3pPr>
            <a:lvl4pPr indent="-304800" lvl="3" marL="1828800" rtl="0">
              <a:lnSpc>
                <a:spcPct val="100000"/>
              </a:lnSpc>
              <a:spcBef>
                <a:spcPts val="400"/>
              </a:spcBef>
              <a:spcAft>
                <a:spcPts val="0"/>
              </a:spcAft>
              <a:buSzPts val="1200"/>
              <a:buChar char="●"/>
              <a:defRPr sz="1200"/>
            </a:lvl4pPr>
            <a:lvl5pPr indent="-304800" lvl="4" marL="2286000" rtl="0">
              <a:lnSpc>
                <a:spcPct val="100000"/>
              </a:lnSpc>
              <a:spcBef>
                <a:spcPts val="400"/>
              </a:spcBef>
              <a:spcAft>
                <a:spcPts val="0"/>
              </a:spcAft>
              <a:buSzPts val="1200"/>
              <a:buChar char="○"/>
              <a:defRPr sz="1200"/>
            </a:lvl5pPr>
            <a:lvl6pPr indent="-304800" lvl="5" marL="2743200" rtl="0">
              <a:lnSpc>
                <a:spcPct val="100000"/>
              </a:lnSpc>
              <a:spcBef>
                <a:spcPts val="400"/>
              </a:spcBef>
              <a:spcAft>
                <a:spcPts val="0"/>
              </a:spcAft>
              <a:buSzPts val="1200"/>
              <a:buChar char="■"/>
              <a:defRPr sz="1200"/>
            </a:lvl6pPr>
            <a:lvl7pPr indent="-304800" lvl="6" marL="3200400" rtl="0">
              <a:lnSpc>
                <a:spcPct val="100000"/>
              </a:lnSpc>
              <a:spcBef>
                <a:spcPts val="400"/>
              </a:spcBef>
              <a:spcAft>
                <a:spcPts val="0"/>
              </a:spcAft>
              <a:buSzPts val="1200"/>
              <a:buChar char="●"/>
              <a:defRPr sz="1200"/>
            </a:lvl7pPr>
            <a:lvl8pPr indent="-304800" lvl="7" marL="3657600" rtl="0">
              <a:lnSpc>
                <a:spcPct val="100000"/>
              </a:lnSpc>
              <a:spcBef>
                <a:spcPts val="400"/>
              </a:spcBef>
              <a:spcAft>
                <a:spcPts val="0"/>
              </a:spcAft>
              <a:buSzPts val="1200"/>
              <a:buChar char="○"/>
              <a:defRPr sz="1200"/>
            </a:lvl8pPr>
            <a:lvl9pPr indent="-304800" lvl="8" marL="4114800" rtl="0">
              <a:lnSpc>
                <a:spcPct val="100000"/>
              </a:lnSpc>
              <a:spcBef>
                <a:spcPts val="400"/>
              </a:spcBef>
              <a:spcAft>
                <a:spcPts val="400"/>
              </a:spcAft>
              <a:buSzPts val="1200"/>
              <a:buChar char="■"/>
              <a:defRPr sz="1200"/>
            </a:lvl9pPr>
          </a:lstStyle>
          <a:p/>
        </p:txBody>
      </p:sp>
      <p:sp>
        <p:nvSpPr>
          <p:cNvPr id="2274" name="Google Shape;2274;p69"/>
          <p:cNvSpPr txBox="1"/>
          <p:nvPr>
            <p:ph idx="6" type="body"/>
          </p:nvPr>
        </p:nvSpPr>
        <p:spPr>
          <a:xfrm>
            <a:off x="2526550" y="3453925"/>
            <a:ext cx="1371600" cy="13716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highlight>
                  <a:schemeClr val="accent1"/>
                </a:highlight>
              </a:defRPr>
            </a:lvl1pPr>
            <a:lvl2pPr indent="-304800" lvl="1" marL="914400" rtl="0">
              <a:lnSpc>
                <a:spcPct val="100000"/>
              </a:lnSpc>
              <a:spcBef>
                <a:spcPts val="400"/>
              </a:spcBef>
              <a:spcAft>
                <a:spcPts val="0"/>
              </a:spcAft>
              <a:buSzPts val="1200"/>
              <a:buChar char="○"/>
              <a:defRPr sz="1200"/>
            </a:lvl2pPr>
            <a:lvl3pPr indent="-304800" lvl="2" marL="1371600" rtl="0">
              <a:lnSpc>
                <a:spcPct val="100000"/>
              </a:lnSpc>
              <a:spcBef>
                <a:spcPts val="400"/>
              </a:spcBef>
              <a:spcAft>
                <a:spcPts val="0"/>
              </a:spcAft>
              <a:buSzPts val="1200"/>
              <a:buChar char="■"/>
              <a:defRPr sz="1200"/>
            </a:lvl3pPr>
            <a:lvl4pPr indent="-304800" lvl="3" marL="1828800" rtl="0">
              <a:lnSpc>
                <a:spcPct val="100000"/>
              </a:lnSpc>
              <a:spcBef>
                <a:spcPts val="400"/>
              </a:spcBef>
              <a:spcAft>
                <a:spcPts val="0"/>
              </a:spcAft>
              <a:buSzPts val="1200"/>
              <a:buChar char="●"/>
              <a:defRPr sz="1200"/>
            </a:lvl4pPr>
            <a:lvl5pPr indent="-304800" lvl="4" marL="2286000" rtl="0">
              <a:lnSpc>
                <a:spcPct val="100000"/>
              </a:lnSpc>
              <a:spcBef>
                <a:spcPts val="400"/>
              </a:spcBef>
              <a:spcAft>
                <a:spcPts val="0"/>
              </a:spcAft>
              <a:buSzPts val="1200"/>
              <a:buChar char="○"/>
              <a:defRPr sz="1200"/>
            </a:lvl5pPr>
            <a:lvl6pPr indent="-304800" lvl="5" marL="2743200" rtl="0">
              <a:lnSpc>
                <a:spcPct val="100000"/>
              </a:lnSpc>
              <a:spcBef>
                <a:spcPts val="400"/>
              </a:spcBef>
              <a:spcAft>
                <a:spcPts val="0"/>
              </a:spcAft>
              <a:buSzPts val="1200"/>
              <a:buChar char="■"/>
              <a:defRPr sz="1200"/>
            </a:lvl6pPr>
            <a:lvl7pPr indent="-304800" lvl="6" marL="3200400" rtl="0">
              <a:lnSpc>
                <a:spcPct val="100000"/>
              </a:lnSpc>
              <a:spcBef>
                <a:spcPts val="400"/>
              </a:spcBef>
              <a:spcAft>
                <a:spcPts val="0"/>
              </a:spcAft>
              <a:buSzPts val="1200"/>
              <a:buChar char="●"/>
              <a:defRPr sz="1200"/>
            </a:lvl7pPr>
            <a:lvl8pPr indent="-304800" lvl="7" marL="3657600" rtl="0">
              <a:lnSpc>
                <a:spcPct val="100000"/>
              </a:lnSpc>
              <a:spcBef>
                <a:spcPts val="400"/>
              </a:spcBef>
              <a:spcAft>
                <a:spcPts val="0"/>
              </a:spcAft>
              <a:buSzPts val="1200"/>
              <a:buChar char="○"/>
              <a:defRPr sz="1200"/>
            </a:lvl8pPr>
            <a:lvl9pPr indent="-304800" lvl="8" marL="4114800" rtl="0">
              <a:lnSpc>
                <a:spcPct val="100000"/>
              </a:lnSpc>
              <a:spcBef>
                <a:spcPts val="400"/>
              </a:spcBef>
              <a:spcAft>
                <a:spcPts val="400"/>
              </a:spcAft>
              <a:buSzPts val="1200"/>
              <a:buChar char="■"/>
              <a:defRPr sz="1200"/>
            </a:lvl9pPr>
          </a:lstStyle>
          <a:p/>
        </p:txBody>
      </p:sp>
      <p:sp>
        <p:nvSpPr>
          <p:cNvPr id="2275" name="Google Shape;2275;p69"/>
          <p:cNvSpPr txBox="1"/>
          <p:nvPr>
            <p:ph idx="7" type="body"/>
          </p:nvPr>
        </p:nvSpPr>
        <p:spPr>
          <a:xfrm>
            <a:off x="4617725" y="3453925"/>
            <a:ext cx="1371600" cy="13716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highlight>
                  <a:schemeClr val="accent1"/>
                </a:highlight>
              </a:defRPr>
            </a:lvl1pPr>
            <a:lvl2pPr indent="-304800" lvl="1" marL="914400" rtl="0">
              <a:lnSpc>
                <a:spcPct val="100000"/>
              </a:lnSpc>
              <a:spcBef>
                <a:spcPts val="400"/>
              </a:spcBef>
              <a:spcAft>
                <a:spcPts val="0"/>
              </a:spcAft>
              <a:buSzPts val="1200"/>
              <a:buChar char="○"/>
              <a:defRPr sz="1200"/>
            </a:lvl2pPr>
            <a:lvl3pPr indent="-304800" lvl="2" marL="1371600" rtl="0">
              <a:lnSpc>
                <a:spcPct val="100000"/>
              </a:lnSpc>
              <a:spcBef>
                <a:spcPts val="400"/>
              </a:spcBef>
              <a:spcAft>
                <a:spcPts val="0"/>
              </a:spcAft>
              <a:buSzPts val="1200"/>
              <a:buChar char="■"/>
              <a:defRPr sz="1200"/>
            </a:lvl3pPr>
            <a:lvl4pPr indent="-304800" lvl="3" marL="1828800" rtl="0">
              <a:lnSpc>
                <a:spcPct val="100000"/>
              </a:lnSpc>
              <a:spcBef>
                <a:spcPts val="400"/>
              </a:spcBef>
              <a:spcAft>
                <a:spcPts val="0"/>
              </a:spcAft>
              <a:buSzPts val="1200"/>
              <a:buChar char="●"/>
              <a:defRPr sz="1200"/>
            </a:lvl4pPr>
            <a:lvl5pPr indent="-304800" lvl="4" marL="2286000" rtl="0">
              <a:lnSpc>
                <a:spcPct val="100000"/>
              </a:lnSpc>
              <a:spcBef>
                <a:spcPts val="400"/>
              </a:spcBef>
              <a:spcAft>
                <a:spcPts val="0"/>
              </a:spcAft>
              <a:buSzPts val="1200"/>
              <a:buChar char="○"/>
              <a:defRPr sz="1200"/>
            </a:lvl5pPr>
            <a:lvl6pPr indent="-304800" lvl="5" marL="2743200" rtl="0">
              <a:lnSpc>
                <a:spcPct val="100000"/>
              </a:lnSpc>
              <a:spcBef>
                <a:spcPts val="400"/>
              </a:spcBef>
              <a:spcAft>
                <a:spcPts val="0"/>
              </a:spcAft>
              <a:buSzPts val="1200"/>
              <a:buChar char="■"/>
              <a:defRPr sz="1200"/>
            </a:lvl6pPr>
            <a:lvl7pPr indent="-304800" lvl="6" marL="3200400" rtl="0">
              <a:lnSpc>
                <a:spcPct val="100000"/>
              </a:lnSpc>
              <a:spcBef>
                <a:spcPts val="400"/>
              </a:spcBef>
              <a:spcAft>
                <a:spcPts val="0"/>
              </a:spcAft>
              <a:buSzPts val="1200"/>
              <a:buChar char="●"/>
              <a:defRPr sz="1200"/>
            </a:lvl7pPr>
            <a:lvl8pPr indent="-304800" lvl="7" marL="3657600" rtl="0">
              <a:lnSpc>
                <a:spcPct val="100000"/>
              </a:lnSpc>
              <a:spcBef>
                <a:spcPts val="400"/>
              </a:spcBef>
              <a:spcAft>
                <a:spcPts val="0"/>
              </a:spcAft>
              <a:buSzPts val="1200"/>
              <a:buChar char="○"/>
              <a:defRPr sz="1200"/>
            </a:lvl8pPr>
            <a:lvl9pPr indent="-304800" lvl="8" marL="4114800" rtl="0">
              <a:lnSpc>
                <a:spcPct val="100000"/>
              </a:lnSpc>
              <a:spcBef>
                <a:spcPts val="400"/>
              </a:spcBef>
              <a:spcAft>
                <a:spcPts val="400"/>
              </a:spcAft>
              <a:buSzPts val="1200"/>
              <a:buChar char="■"/>
              <a:defRPr sz="1200"/>
            </a:lvl9pPr>
          </a:lstStyle>
          <a:p/>
        </p:txBody>
      </p:sp>
      <p:sp>
        <p:nvSpPr>
          <p:cNvPr id="2276" name="Google Shape;2276;p69"/>
          <p:cNvSpPr txBox="1"/>
          <p:nvPr>
            <p:ph idx="8" type="body"/>
          </p:nvPr>
        </p:nvSpPr>
        <p:spPr>
          <a:xfrm>
            <a:off x="6723650" y="3453925"/>
            <a:ext cx="1371600" cy="13716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highlight>
                  <a:schemeClr val="accent1"/>
                </a:highlight>
              </a:defRPr>
            </a:lvl1pPr>
            <a:lvl2pPr indent="-304800" lvl="1" marL="914400" rtl="0">
              <a:lnSpc>
                <a:spcPct val="100000"/>
              </a:lnSpc>
              <a:spcBef>
                <a:spcPts val="400"/>
              </a:spcBef>
              <a:spcAft>
                <a:spcPts val="0"/>
              </a:spcAft>
              <a:buSzPts val="1200"/>
              <a:buChar char="○"/>
              <a:defRPr sz="1200"/>
            </a:lvl2pPr>
            <a:lvl3pPr indent="-304800" lvl="2" marL="1371600" rtl="0">
              <a:lnSpc>
                <a:spcPct val="100000"/>
              </a:lnSpc>
              <a:spcBef>
                <a:spcPts val="400"/>
              </a:spcBef>
              <a:spcAft>
                <a:spcPts val="0"/>
              </a:spcAft>
              <a:buSzPts val="1200"/>
              <a:buChar char="■"/>
              <a:defRPr sz="1200"/>
            </a:lvl3pPr>
            <a:lvl4pPr indent="-304800" lvl="3" marL="1828800" rtl="0">
              <a:lnSpc>
                <a:spcPct val="100000"/>
              </a:lnSpc>
              <a:spcBef>
                <a:spcPts val="400"/>
              </a:spcBef>
              <a:spcAft>
                <a:spcPts val="0"/>
              </a:spcAft>
              <a:buSzPts val="1200"/>
              <a:buChar char="●"/>
              <a:defRPr sz="1200"/>
            </a:lvl4pPr>
            <a:lvl5pPr indent="-304800" lvl="4" marL="2286000" rtl="0">
              <a:lnSpc>
                <a:spcPct val="100000"/>
              </a:lnSpc>
              <a:spcBef>
                <a:spcPts val="400"/>
              </a:spcBef>
              <a:spcAft>
                <a:spcPts val="0"/>
              </a:spcAft>
              <a:buSzPts val="1200"/>
              <a:buChar char="○"/>
              <a:defRPr sz="1200"/>
            </a:lvl5pPr>
            <a:lvl6pPr indent="-304800" lvl="5" marL="2743200" rtl="0">
              <a:lnSpc>
                <a:spcPct val="100000"/>
              </a:lnSpc>
              <a:spcBef>
                <a:spcPts val="400"/>
              </a:spcBef>
              <a:spcAft>
                <a:spcPts val="0"/>
              </a:spcAft>
              <a:buSzPts val="1200"/>
              <a:buChar char="■"/>
              <a:defRPr sz="1200"/>
            </a:lvl6pPr>
            <a:lvl7pPr indent="-304800" lvl="6" marL="3200400" rtl="0">
              <a:lnSpc>
                <a:spcPct val="100000"/>
              </a:lnSpc>
              <a:spcBef>
                <a:spcPts val="400"/>
              </a:spcBef>
              <a:spcAft>
                <a:spcPts val="0"/>
              </a:spcAft>
              <a:buSzPts val="1200"/>
              <a:buChar char="●"/>
              <a:defRPr sz="1200"/>
            </a:lvl7pPr>
            <a:lvl8pPr indent="-304800" lvl="7" marL="3657600" rtl="0">
              <a:lnSpc>
                <a:spcPct val="100000"/>
              </a:lnSpc>
              <a:spcBef>
                <a:spcPts val="400"/>
              </a:spcBef>
              <a:spcAft>
                <a:spcPts val="0"/>
              </a:spcAft>
              <a:buSzPts val="1200"/>
              <a:buChar char="○"/>
              <a:defRPr sz="1200"/>
            </a:lvl8pPr>
            <a:lvl9pPr indent="-304800" lvl="8" marL="4114800" rtl="0">
              <a:lnSpc>
                <a:spcPct val="100000"/>
              </a:lnSpc>
              <a:spcBef>
                <a:spcPts val="400"/>
              </a:spcBef>
              <a:spcAft>
                <a:spcPts val="400"/>
              </a:spcAft>
              <a:buSzPts val="1200"/>
              <a:buChar char="■"/>
              <a:defRPr sz="1200"/>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photos, 3 column">
  <p:cSld name="CUSTOM_22_1_1_1_1_1_1_1_1_1_1_1_1">
    <p:spTree>
      <p:nvGrpSpPr>
        <p:cNvPr id="2277" name="Shape 2277"/>
        <p:cNvGrpSpPr/>
        <p:nvPr/>
      </p:nvGrpSpPr>
      <p:grpSpPr>
        <a:xfrm>
          <a:off x="0" y="0"/>
          <a:ext cx="0" cy="0"/>
          <a:chOff x="0" y="0"/>
          <a:chExt cx="0" cy="0"/>
        </a:xfrm>
      </p:grpSpPr>
      <p:sp>
        <p:nvSpPr>
          <p:cNvPr id="2278" name="Google Shape;2278;p70"/>
          <p:cNvSpPr txBox="1"/>
          <p:nvPr>
            <p:ph type="title"/>
          </p:nvPr>
        </p:nvSpPr>
        <p:spPr>
          <a:xfrm>
            <a:off x="419750" y="315325"/>
            <a:ext cx="2418900" cy="572700"/>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dk1"/>
              </a:buClr>
              <a:buSzPts val="3200"/>
              <a:buFont typeface="Arial"/>
              <a:buNone/>
              <a:defRPr b="1" i="0" u="none" cap="none" strike="noStrike">
                <a:solidFill>
                  <a:schemeClr val="dk1"/>
                </a:solidFill>
                <a:highlight>
                  <a:schemeClr val="accent1"/>
                </a:highlight>
                <a:latin typeface="Arial"/>
                <a:ea typeface="Arial"/>
                <a:cs typeface="Arial"/>
                <a:sym typeface="Arial"/>
              </a:defRPr>
            </a:lvl1pPr>
            <a:lvl2pPr lvl="1" rtl="0" algn="l">
              <a:lnSpc>
                <a:spcPct val="90000"/>
              </a:lnSpc>
              <a:spcBef>
                <a:spcPts val="800"/>
              </a:spcBef>
              <a:spcAft>
                <a:spcPts val="0"/>
              </a:spcAft>
              <a:buClr>
                <a:schemeClr val="dk1"/>
              </a:buClr>
              <a:buSzPts val="3200"/>
              <a:buFont typeface="Arial"/>
              <a:buNone/>
              <a:defRPr b="1" sz="3200">
                <a:solidFill>
                  <a:schemeClr val="dk1"/>
                </a:solidFill>
              </a:defRPr>
            </a:lvl2pPr>
            <a:lvl3pPr lvl="2" rtl="0" algn="l">
              <a:lnSpc>
                <a:spcPct val="90000"/>
              </a:lnSpc>
              <a:spcBef>
                <a:spcPts val="0"/>
              </a:spcBef>
              <a:spcAft>
                <a:spcPts val="0"/>
              </a:spcAft>
              <a:buClr>
                <a:schemeClr val="dk1"/>
              </a:buClr>
              <a:buSzPts val="3200"/>
              <a:buFont typeface="Arial"/>
              <a:buNone/>
              <a:defRPr b="1" sz="3200">
                <a:solidFill>
                  <a:schemeClr val="dk1"/>
                </a:solidFill>
              </a:defRPr>
            </a:lvl3pPr>
            <a:lvl4pPr lvl="3" rtl="0" algn="l">
              <a:lnSpc>
                <a:spcPct val="90000"/>
              </a:lnSpc>
              <a:spcBef>
                <a:spcPts val="0"/>
              </a:spcBef>
              <a:spcAft>
                <a:spcPts val="0"/>
              </a:spcAft>
              <a:buClr>
                <a:schemeClr val="dk1"/>
              </a:buClr>
              <a:buSzPts val="3200"/>
              <a:buFont typeface="Arial"/>
              <a:buNone/>
              <a:defRPr b="1" sz="3200">
                <a:solidFill>
                  <a:schemeClr val="dk1"/>
                </a:solidFill>
              </a:defRPr>
            </a:lvl4pPr>
            <a:lvl5pPr lvl="4" rtl="0" algn="l">
              <a:lnSpc>
                <a:spcPct val="90000"/>
              </a:lnSpc>
              <a:spcBef>
                <a:spcPts val="0"/>
              </a:spcBef>
              <a:spcAft>
                <a:spcPts val="0"/>
              </a:spcAft>
              <a:buClr>
                <a:schemeClr val="dk1"/>
              </a:buClr>
              <a:buSzPts val="3200"/>
              <a:buFont typeface="Arial"/>
              <a:buNone/>
              <a:defRPr b="1" sz="3200">
                <a:solidFill>
                  <a:schemeClr val="dk1"/>
                </a:solidFill>
              </a:defRPr>
            </a:lvl5pPr>
            <a:lvl6pPr lvl="5" rtl="0" algn="l">
              <a:lnSpc>
                <a:spcPct val="90000"/>
              </a:lnSpc>
              <a:spcBef>
                <a:spcPts val="0"/>
              </a:spcBef>
              <a:spcAft>
                <a:spcPts val="0"/>
              </a:spcAft>
              <a:buClr>
                <a:schemeClr val="dk1"/>
              </a:buClr>
              <a:buSzPts val="3200"/>
              <a:buFont typeface="Arial"/>
              <a:buNone/>
              <a:defRPr b="1" sz="3200">
                <a:solidFill>
                  <a:schemeClr val="dk1"/>
                </a:solidFill>
              </a:defRPr>
            </a:lvl6pPr>
            <a:lvl7pPr lvl="6" rtl="0" algn="l">
              <a:lnSpc>
                <a:spcPct val="90000"/>
              </a:lnSpc>
              <a:spcBef>
                <a:spcPts val="0"/>
              </a:spcBef>
              <a:spcAft>
                <a:spcPts val="0"/>
              </a:spcAft>
              <a:buClr>
                <a:schemeClr val="dk1"/>
              </a:buClr>
              <a:buSzPts val="3200"/>
              <a:buFont typeface="Arial"/>
              <a:buNone/>
              <a:defRPr b="1" sz="3200">
                <a:solidFill>
                  <a:schemeClr val="dk1"/>
                </a:solidFill>
              </a:defRPr>
            </a:lvl7pPr>
            <a:lvl8pPr lvl="7" rtl="0" algn="l">
              <a:lnSpc>
                <a:spcPct val="90000"/>
              </a:lnSpc>
              <a:spcBef>
                <a:spcPts val="0"/>
              </a:spcBef>
              <a:spcAft>
                <a:spcPts val="0"/>
              </a:spcAft>
              <a:buClr>
                <a:schemeClr val="dk1"/>
              </a:buClr>
              <a:buSzPts val="3200"/>
              <a:buFont typeface="Arial"/>
              <a:buNone/>
              <a:defRPr b="1" sz="3200">
                <a:solidFill>
                  <a:schemeClr val="dk1"/>
                </a:solidFill>
              </a:defRPr>
            </a:lvl8pPr>
            <a:lvl9pPr lvl="8" rtl="0" algn="l">
              <a:lnSpc>
                <a:spcPct val="90000"/>
              </a:lnSpc>
              <a:spcBef>
                <a:spcPts val="0"/>
              </a:spcBef>
              <a:spcAft>
                <a:spcPts val="0"/>
              </a:spcAft>
              <a:buClr>
                <a:schemeClr val="dk1"/>
              </a:buClr>
              <a:buSzPts val="3200"/>
              <a:buFont typeface="Arial"/>
              <a:buNone/>
              <a:defRPr b="1" sz="3200">
                <a:solidFill>
                  <a:schemeClr val="dk1"/>
                </a:solidFill>
              </a:defRPr>
            </a:lvl9pPr>
          </a:lstStyle>
          <a:p/>
        </p:txBody>
      </p:sp>
      <p:sp>
        <p:nvSpPr>
          <p:cNvPr id="2279" name="Google Shape;2279;p70"/>
          <p:cNvSpPr/>
          <p:nvPr>
            <p:ph idx="2" type="pic"/>
          </p:nvPr>
        </p:nvSpPr>
        <p:spPr>
          <a:xfrm>
            <a:off x="3355850" y="888077"/>
            <a:ext cx="2627100" cy="3003300"/>
          </a:xfrm>
          <a:prstGeom prst="rect">
            <a:avLst/>
          </a:prstGeom>
          <a:noFill/>
          <a:ln>
            <a:noFill/>
          </a:ln>
        </p:spPr>
      </p:sp>
      <p:sp>
        <p:nvSpPr>
          <p:cNvPr id="2280" name="Google Shape;2280;p70"/>
          <p:cNvSpPr/>
          <p:nvPr>
            <p:ph idx="3" type="pic"/>
          </p:nvPr>
        </p:nvSpPr>
        <p:spPr>
          <a:xfrm>
            <a:off x="6178675" y="888024"/>
            <a:ext cx="2627100" cy="3003300"/>
          </a:xfrm>
          <a:prstGeom prst="rect">
            <a:avLst/>
          </a:prstGeom>
          <a:noFill/>
          <a:ln>
            <a:noFill/>
          </a:ln>
        </p:spPr>
      </p:sp>
      <p:sp>
        <p:nvSpPr>
          <p:cNvPr id="2281" name="Google Shape;2281;p70"/>
          <p:cNvSpPr txBox="1"/>
          <p:nvPr>
            <p:ph idx="1" type="body"/>
          </p:nvPr>
        </p:nvSpPr>
        <p:spPr>
          <a:xfrm>
            <a:off x="3355800" y="4050675"/>
            <a:ext cx="2627100" cy="7797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lvl1pPr>
            <a:lvl2pPr indent="-304800" lvl="1" marL="914400" rtl="0">
              <a:lnSpc>
                <a:spcPct val="100000"/>
              </a:lnSpc>
              <a:spcBef>
                <a:spcPts val="400"/>
              </a:spcBef>
              <a:spcAft>
                <a:spcPts val="0"/>
              </a:spcAft>
              <a:buSzPts val="1200"/>
              <a:buChar char="○"/>
              <a:defRPr b="1" sz="1200"/>
            </a:lvl2pPr>
            <a:lvl3pPr indent="-304800" lvl="2" marL="1371600" rtl="0">
              <a:lnSpc>
                <a:spcPct val="100000"/>
              </a:lnSpc>
              <a:spcBef>
                <a:spcPts val="400"/>
              </a:spcBef>
              <a:spcAft>
                <a:spcPts val="0"/>
              </a:spcAft>
              <a:buSzPts val="1200"/>
              <a:buChar char="■"/>
              <a:defRPr b="1" sz="1200"/>
            </a:lvl3pPr>
            <a:lvl4pPr indent="-304800" lvl="3" marL="1828800" rtl="0">
              <a:lnSpc>
                <a:spcPct val="100000"/>
              </a:lnSpc>
              <a:spcBef>
                <a:spcPts val="400"/>
              </a:spcBef>
              <a:spcAft>
                <a:spcPts val="0"/>
              </a:spcAft>
              <a:buSzPts val="1200"/>
              <a:buChar char="●"/>
              <a:defRPr b="1" sz="1200"/>
            </a:lvl4pPr>
            <a:lvl5pPr indent="-304800" lvl="4" marL="2286000" rtl="0">
              <a:lnSpc>
                <a:spcPct val="100000"/>
              </a:lnSpc>
              <a:spcBef>
                <a:spcPts val="400"/>
              </a:spcBef>
              <a:spcAft>
                <a:spcPts val="0"/>
              </a:spcAft>
              <a:buSzPts val="1200"/>
              <a:buChar char="○"/>
              <a:defRPr b="1" sz="1200"/>
            </a:lvl5pPr>
            <a:lvl6pPr indent="-304800" lvl="5" marL="2743200" rtl="0">
              <a:lnSpc>
                <a:spcPct val="100000"/>
              </a:lnSpc>
              <a:spcBef>
                <a:spcPts val="400"/>
              </a:spcBef>
              <a:spcAft>
                <a:spcPts val="0"/>
              </a:spcAft>
              <a:buSzPts val="1200"/>
              <a:buChar char="■"/>
              <a:defRPr b="1" sz="1200"/>
            </a:lvl6pPr>
            <a:lvl7pPr indent="-304800" lvl="6" marL="3200400" rtl="0">
              <a:lnSpc>
                <a:spcPct val="100000"/>
              </a:lnSpc>
              <a:spcBef>
                <a:spcPts val="400"/>
              </a:spcBef>
              <a:spcAft>
                <a:spcPts val="0"/>
              </a:spcAft>
              <a:buSzPts val="1200"/>
              <a:buChar char="●"/>
              <a:defRPr b="1" sz="1200"/>
            </a:lvl7pPr>
            <a:lvl8pPr indent="-304800" lvl="7" marL="3657600" rtl="0">
              <a:lnSpc>
                <a:spcPct val="100000"/>
              </a:lnSpc>
              <a:spcBef>
                <a:spcPts val="400"/>
              </a:spcBef>
              <a:spcAft>
                <a:spcPts val="0"/>
              </a:spcAft>
              <a:buSzPts val="1200"/>
              <a:buChar char="○"/>
              <a:defRPr b="1" sz="1200"/>
            </a:lvl8pPr>
            <a:lvl9pPr indent="-304800" lvl="8" marL="4114800" rtl="0">
              <a:lnSpc>
                <a:spcPct val="100000"/>
              </a:lnSpc>
              <a:spcBef>
                <a:spcPts val="400"/>
              </a:spcBef>
              <a:spcAft>
                <a:spcPts val="400"/>
              </a:spcAft>
              <a:buSzPts val="1200"/>
              <a:buChar char="■"/>
              <a:defRPr b="1" sz="1200"/>
            </a:lvl9pPr>
          </a:lstStyle>
          <a:p/>
        </p:txBody>
      </p:sp>
      <p:sp>
        <p:nvSpPr>
          <p:cNvPr id="2282" name="Google Shape;2282;p70"/>
          <p:cNvSpPr txBox="1"/>
          <p:nvPr>
            <p:ph idx="4" type="body"/>
          </p:nvPr>
        </p:nvSpPr>
        <p:spPr>
          <a:xfrm>
            <a:off x="6208408" y="4050675"/>
            <a:ext cx="2597400" cy="7797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lvl1pPr>
            <a:lvl2pPr indent="-304800" lvl="1" marL="914400" rtl="0">
              <a:lnSpc>
                <a:spcPct val="100000"/>
              </a:lnSpc>
              <a:spcBef>
                <a:spcPts val="400"/>
              </a:spcBef>
              <a:spcAft>
                <a:spcPts val="0"/>
              </a:spcAft>
              <a:buSzPts val="1200"/>
              <a:buChar char="○"/>
              <a:defRPr b="1" sz="1200"/>
            </a:lvl2pPr>
            <a:lvl3pPr indent="-304800" lvl="2" marL="1371600" rtl="0">
              <a:lnSpc>
                <a:spcPct val="100000"/>
              </a:lnSpc>
              <a:spcBef>
                <a:spcPts val="400"/>
              </a:spcBef>
              <a:spcAft>
                <a:spcPts val="0"/>
              </a:spcAft>
              <a:buSzPts val="1200"/>
              <a:buChar char="■"/>
              <a:defRPr b="1" sz="1200"/>
            </a:lvl3pPr>
            <a:lvl4pPr indent="-304800" lvl="3" marL="1828800" rtl="0">
              <a:lnSpc>
                <a:spcPct val="100000"/>
              </a:lnSpc>
              <a:spcBef>
                <a:spcPts val="400"/>
              </a:spcBef>
              <a:spcAft>
                <a:spcPts val="0"/>
              </a:spcAft>
              <a:buSzPts val="1200"/>
              <a:buChar char="●"/>
              <a:defRPr b="1" sz="1200"/>
            </a:lvl4pPr>
            <a:lvl5pPr indent="-304800" lvl="4" marL="2286000" rtl="0">
              <a:lnSpc>
                <a:spcPct val="100000"/>
              </a:lnSpc>
              <a:spcBef>
                <a:spcPts val="400"/>
              </a:spcBef>
              <a:spcAft>
                <a:spcPts val="0"/>
              </a:spcAft>
              <a:buSzPts val="1200"/>
              <a:buChar char="○"/>
              <a:defRPr b="1" sz="1200"/>
            </a:lvl5pPr>
            <a:lvl6pPr indent="-304800" lvl="5" marL="2743200" rtl="0">
              <a:lnSpc>
                <a:spcPct val="100000"/>
              </a:lnSpc>
              <a:spcBef>
                <a:spcPts val="400"/>
              </a:spcBef>
              <a:spcAft>
                <a:spcPts val="0"/>
              </a:spcAft>
              <a:buSzPts val="1200"/>
              <a:buChar char="■"/>
              <a:defRPr b="1" sz="1200"/>
            </a:lvl6pPr>
            <a:lvl7pPr indent="-304800" lvl="6" marL="3200400" rtl="0">
              <a:lnSpc>
                <a:spcPct val="100000"/>
              </a:lnSpc>
              <a:spcBef>
                <a:spcPts val="400"/>
              </a:spcBef>
              <a:spcAft>
                <a:spcPts val="0"/>
              </a:spcAft>
              <a:buSzPts val="1200"/>
              <a:buChar char="●"/>
              <a:defRPr b="1" sz="1200"/>
            </a:lvl7pPr>
            <a:lvl8pPr indent="-304800" lvl="7" marL="3657600" rtl="0">
              <a:lnSpc>
                <a:spcPct val="100000"/>
              </a:lnSpc>
              <a:spcBef>
                <a:spcPts val="400"/>
              </a:spcBef>
              <a:spcAft>
                <a:spcPts val="0"/>
              </a:spcAft>
              <a:buSzPts val="1200"/>
              <a:buChar char="○"/>
              <a:defRPr b="1" sz="1200"/>
            </a:lvl8pPr>
            <a:lvl9pPr indent="-304800" lvl="8" marL="4114800" rtl="0">
              <a:lnSpc>
                <a:spcPct val="100000"/>
              </a:lnSpc>
              <a:spcBef>
                <a:spcPts val="400"/>
              </a:spcBef>
              <a:spcAft>
                <a:spcPts val="400"/>
              </a:spcAft>
              <a:buSzPts val="1200"/>
              <a:buChar char="■"/>
              <a:defRPr b="1"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Agenda slide options divider &gt;&gt;&gt; choose from following templates →">
  <p:cSld name="CUSTOM_21_1">
    <p:bg>
      <p:bgPr>
        <a:solidFill>
          <a:schemeClr val="lt2"/>
        </a:solidFill>
      </p:bgPr>
    </p:bg>
    <p:spTree>
      <p:nvGrpSpPr>
        <p:cNvPr id="31" name="Shape 31"/>
        <p:cNvGrpSpPr/>
        <p:nvPr/>
      </p:nvGrpSpPr>
      <p:grpSpPr>
        <a:xfrm>
          <a:off x="0" y="0"/>
          <a:ext cx="0" cy="0"/>
          <a:chOff x="0" y="0"/>
          <a:chExt cx="0" cy="0"/>
        </a:xfrm>
      </p:grpSpPr>
      <p:sp>
        <p:nvSpPr>
          <p:cNvPr id="32" name="Google Shape;32;p8"/>
          <p:cNvSpPr txBox="1"/>
          <p:nvPr/>
        </p:nvSpPr>
        <p:spPr>
          <a:xfrm>
            <a:off x="2411725" y="1065053"/>
            <a:ext cx="6288300" cy="29922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b="1" lang="en" sz="7200">
                <a:solidFill>
                  <a:srgbClr val="FFFFFF"/>
                </a:solidFill>
                <a:highlight>
                  <a:srgbClr val="191919"/>
                </a:highlight>
              </a:rPr>
              <a:t>Agenda or schedule slide options</a:t>
            </a:r>
            <a:endParaRPr b="1" sz="7200">
              <a:solidFill>
                <a:srgbClr val="FFFFFF"/>
              </a:solidFill>
              <a:highlight>
                <a:srgbClr val="191919"/>
              </a:highlight>
            </a:endParaRPr>
          </a:p>
        </p:txBody>
      </p:sp>
      <p:sp>
        <p:nvSpPr>
          <p:cNvPr id="33" name="Google Shape;33;p8"/>
          <p:cNvSpPr/>
          <p:nvPr/>
        </p:nvSpPr>
        <p:spPr>
          <a:xfrm>
            <a:off x="0" y="0"/>
            <a:ext cx="2168400" cy="5143500"/>
          </a:xfrm>
          <a:prstGeom prst="rightArrowCallout">
            <a:avLst>
              <a:gd fmla="val 25000" name="adj1"/>
              <a:gd fmla="val 25000" name="adj2"/>
              <a:gd fmla="val 25000" name="adj3"/>
              <a:gd fmla="val 64977" name="adj4"/>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with subtitle, photos, 4 column">
  <p:cSld name="CUSTOM_23_1_1_1_1_1_1_1_1_1_1_1_1">
    <p:spTree>
      <p:nvGrpSpPr>
        <p:cNvPr id="2283" name="Shape 2283"/>
        <p:cNvGrpSpPr/>
        <p:nvPr/>
      </p:nvGrpSpPr>
      <p:grpSpPr>
        <a:xfrm>
          <a:off x="0" y="0"/>
          <a:ext cx="0" cy="0"/>
          <a:chOff x="0" y="0"/>
          <a:chExt cx="0" cy="0"/>
        </a:xfrm>
      </p:grpSpPr>
      <p:sp>
        <p:nvSpPr>
          <p:cNvPr id="2284" name="Google Shape;2284;p71"/>
          <p:cNvSpPr txBox="1"/>
          <p:nvPr>
            <p:ph type="title"/>
          </p:nvPr>
        </p:nvSpPr>
        <p:spPr>
          <a:xfrm>
            <a:off x="419750" y="315325"/>
            <a:ext cx="2418900" cy="572700"/>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dk1"/>
              </a:buClr>
              <a:buSzPts val="3200"/>
              <a:buFont typeface="Arial"/>
              <a:buNone/>
              <a:defRPr b="1" i="0" u="none" cap="none" strike="noStrike">
                <a:solidFill>
                  <a:schemeClr val="dk1"/>
                </a:solidFill>
                <a:highlight>
                  <a:schemeClr val="accent1"/>
                </a:highlight>
                <a:latin typeface="Arial"/>
                <a:ea typeface="Arial"/>
                <a:cs typeface="Arial"/>
                <a:sym typeface="Arial"/>
              </a:defRPr>
            </a:lvl1pPr>
            <a:lvl2pPr lvl="1" rtl="0" algn="l">
              <a:lnSpc>
                <a:spcPct val="90000"/>
              </a:lnSpc>
              <a:spcBef>
                <a:spcPts val="800"/>
              </a:spcBef>
              <a:spcAft>
                <a:spcPts val="0"/>
              </a:spcAft>
              <a:buClr>
                <a:schemeClr val="dk1"/>
              </a:buClr>
              <a:buSzPts val="3200"/>
              <a:buFont typeface="Arial"/>
              <a:buNone/>
              <a:defRPr b="1" sz="3200">
                <a:solidFill>
                  <a:schemeClr val="dk1"/>
                </a:solidFill>
              </a:defRPr>
            </a:lvl2pPr>
            <a:lvl3pPr lvl="2" rtl="0" algn="l">
              <a:lnSpc>
                <a:spcPct val="90000"/>
              </a:lnSpc>
              <a:spcBef>
                <a:spcPts val="0"/>
              </a:spcBef>
              <a:spcAft>
                <a:spcPts val="0"/>
              </a:spcAft>
              <a:buClr>
                <a:schemeClr val="dk1"/>
              </a:buClr>
              <a:buSzPts val="3200"/>
              <a:buFont typeface="Arial"/>
              <a:buNone/>
              <a:defRPr b="1" sz="3200">
                <a:solidFill>
                  <a:schemeClr val="dk1"/>
                </a:solidFill>
              </a:defRPr>
            </a:lvl3pPr>
            <a:lvl4pPr lvl="3" rtl="0" algn="l">
              <a:lnSpc>
                <a:spcPct val="90000"/>
              </a:lnSpc>
              <a:spcBef>
                <a:spcPts val="0"/>
              </a:spcBef>
              <a:spcAft>
                <a:spcPts val="0"/>
              </a:spcAft>
              <a:buClr>
                <a:schemeClr val="dk1"/>
              </a:buClr>
              <a:buSzPts val="3200"/>
              <a:buFont typeface="Arial"/>
              <a:buNone/>
              <a:defRPr b="1" sz="3200">
                <a:solidFill>
                  <a:schemeClr val="dk1"/>
                </a:solidFill>
              </a:defRPr>
            </a:lvl4pPr>
            <a:lvl5pPr lvl="4" rtl="0" algn="l">
              <a:lnSpc>
                <a:spcPct val="90000"/>
              </a:lnSpc>
              <a:spcBef>
                <a:spcPts val="0"/>
              </a:spcBef>
              <a:spcAft>
                <a:spcPts val="0"/>
              </a:spcAft>
              <a:buClr>
                <a:schemeClr val="dk1"/>
              </a:buClr>
              <a:buSzPts val="3200"/>
              <a:buFont typeface="Arial"/>
              <a:buNone/>
              <a:defRPr b="1" sz="3200">
                <a:solidFill>
                  <a:schemeClr val="dk1"/>
                </a:solidFill>
              </a:defRPr>
            </a:lvl5pPr>
            <a:lvl6pPr lvl="5" rtl="0" algn="l">
              <a:lnSpc>
                <a:spcPct val="90000"/>
              </a:lnSpc>
              <a:spcBef>
                <a:spcPts val="0"/>
              </a:spcBef>
              <a:spcAft>
                <a:spcPts val="0"/>
              </a:spcAft>
              <a:buClr>
                <a:schemeClr val="dk1"/>
              </a:buClr>
              <a:buSzPts val="3200"/>
              <a:buFont typeface="Arial"/>
              <a:buNone/>
              <a:defRPr b="1" sz="3200">
                <a:solidFill>
                  <a:schemeClr val="dk1"/>
                </a:solidFill>
              </a:defRPr>
            </a:lvl6pPr>
            <a:lvl7pPr lvl="6" rtl="0" algn="l">
              <a:lnSpc>
                <a:spcPct val="90000"/>
              </a:lnSpc>
              <a:spcBef>
                <a:spcPts val="0"/>
              </a:spcBef>
              <a:spcAft>
                <a:spcPts val="0"/>
              </a:spcAft>
              <a:buClr>
                <a:schemeClr val="dk1"/>
              </a:buClr>
              <a:buSzPts val="3200"/>
              <a:buFont typeface="Arial"/>
              <a:buNone/>
              <a:defRPr b="1" sz="3200">
                <a:solidFill>
                  <a:schemeClr val="dk1"/>
                </a:solidFill>
              </a:defRPr>
            </a:lvl7pPr>
            <a:lvl8pPr lvl="7" rtl="0" algn="l">
              <a:lnSpc>
                <a:spcPct val="90000"/>
              </a:lnSpc>
              <a:spcBef>
                <a:spcPts val="0"/>
              </a:spcBef>
              <a:spcAft>
                <a:spcPts val="0"/>
              </a:spcAft>
              <a:buClr>
                <a:schemeClr val="dk1"/>
              </a:buClr>
              <a:buSzPts val="3200"/>
              <a:buFont typeface="Arial"/>
              <a:buNone/>
              <a:defRPr b="1" sz="3200">
                <a:solidFill>
                  <a:schemeClr val="dk1"/>
                </a:solidFill>
              </a:defRPr>
            </a:lvl8pPr>
            <a:lvl9pPr lvl="8" rtl="0" algn="l">
              <a:lnSpc>
                <a:spcPct val="90000"/>
              </a:lnSpc>
              <a:spcBef>
                <a:spcPts val="0"/>
              </a:spcBef>
              <a:spcAft>
                <a:spcPts val="0"/>
              </a:spcAft>
              <a:buClr>
                <a:schemeClr val="dk1"/>
              </a:buClr>
              <a:buSzPts val="3200"/>
              <a:buFont typeface="Arial"/>
              <a:buNone/>
              <a:defRPr b="1" sz="3200">
                <a:solidFill>
                  <a:schemeClr val="dk1"/>
                </a:solidFill>
              </a:defRPr>
            </a:lvl9pPr>
          </a:lstStyle>
          <a:p/>
        </p:txBody>
      </p:sp>
      <p:sp>
        <p:nvSpPr>
          <p:cNvPr id="2285" name="Google Shape;2285;p71"/>
          <p:cNvSpPr/>
          <p:nvPr>
            <p:ph idx="2" type="pic"/>
          </p:nvPr>
        </p:nvSpPr>
        <p:spPr>
          <a:xfrm>
            <a:off x="3355850" y="890401"/>
            <a:ext cx="1730700" cy="2355900"/>
          </a:xfrm>
          <a:prstGeom prst="rect">
            <a:avLst/>
          </a:prstGeom>
          <a:noFill/>
          <a:ln>
            <a:noFill/>
          </a:ln>
        </p:spPr>
      </p:sp>
      <p:sp>
        <p:nvSpPr>
          <p:cNvPr id="2286" name="Google Shape;2286;p71"/>
          <p:cNvSpPr/>
          <p:nvPr>
            <p:ph idx="3" type="pic"/>
          </p:nvPr>
        </p:nvSpPr>
        <p:spPr>
          <a:xfrm>
            <a:off x="5215455" y="890360"/>
            <a:ext cx="1730700" cy="2355900"/>
          </a:xfrm>
          <a:prstGeom prst="rect">
            <a:avLst/>
          </a:prstGeom>
          <a:noFill/>
          <a:ln>
            <a:noFill/>
          </a:ln>
        </p:spPr>
      </p:sp>
      <p:sp>
        <p:nvSpPr>
          <p:cNvPr id="2287" name="Google Shape;2287;p71"/>
          <p:cNvSpPr/>
          <p:nvPr>
            <p:ph idx="4" type="pic"/>
          </p:nvPr>
        </p:nvSpPr>
        <p:spPr>
          <a:xfrm>
            <a:off x="7075073" y="890387"/>
            <a:ext cx="1730700" cy="2355900"/>
          </a:xfrm>
          <a:prstGeom prst="rect">
            <a:avLst/>
          </a:prstGeom>
          <a:noFill/>
          <a:ln>
            <a:noFill/>
          </a:ln>
        </p:spPr>
      </p:sp>
      <p:sp>
        <p:nvSpPr>
          <p:cNvPr id="2288" name="Google Shape;2288;p71"/>
          <p:cNvSpPr txBox="1"/>
          <p:nvPr>
            <p:ph idx="1" type="body"/>
          </p:nvPr>
        </p:nvSpPr>
        <p:spPr>
          <a:xfrm>
            <a:off x="3355800" y="3488427"/>
            <a:ext cx="1730700" cy="13395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lvl1pPr>
            <a:lvl2pPr indent="-304800" lvl="1" marL="914400" rtl="0">
              <a:lnSpc>
                <a:spcPct val="100000"/>
              </a:lnSpc>
              <a:spcBef>
                <a:spcPts val="400"/>
              </a:spcBef>
              <a:spcAft>
                <a:spcPts val="0"/>
              </a:spcAft>
              <a:buSzPts val="1200"/>
              <a:buChar char="○"/>
              <a:defRPr b="1" sz="1200"/>
            </a:lvl2pPr>
            <a:lvl3pPr indent="-304800" lvl="2" marL="1371600" rtl="0">
              <a:lnSpc>
                <a:spcPct val="100000"/>
              </a:lnSpc>
              <a:spcBef>
                <a:spcPts val="400"/>
              </a:spcBef>
              <a:spcAft>
                <a:spcPts val="0"/>
              </a:spcAft>
              <a:buSzPts val="1200"/>
              <a:buChar char="■"/>
              <a:defRPr b="1" sz="1200"/>
            </a:lvl3pPr>
            <a:lvl4pPr indent="-304800" lvl="3" marL="1828800" rtl="0">
              <a:lnSpc>
                <a:spcPct val="100000"/>
              </a:lnSpc>
              <a:spcBef>
                <a:spcPts val="400"/>
              </a:spcBef>
              <a:spcAft>
                <a:spcPts val="0"/>
              </a:spcAft>
              <a:buSzPts val="1200"/>
              <a:buChar char="●"/>
              <a:defRPr b="1" sz="1200"/>
            </a:lvl4pPr>
            <a:lvl5pPr indent="-304800" lvl="4" marL="2286000" rtl="0">
              <a:lnSpc>
                <a:spcPct val="100000"/>
              </a:lnSpc>
              <a:spcBef>
                <a:spcPts val="400"/>
              </a:spcBef>
              <a:spcAft>
                <a:spcPts val="0"/>
              </a:spcAft>
              <a:buSzPts val="1200"/>
              <a:buChar char="○"/>
              <a:defRPr b="1" sz="1200"/>
            </a:lvl5pPr>
            <a:lvl6pPr indent="-304800" lvl="5" marL="2743200" rtl="0">
              <a:lnSpc>
                <a:spcPct val="100000"/>
              </a:lnSpc>
              <a:spcBef>
                <a:spcPts val="400"/>
              </a:spcBef>
              <a:spcAft>
                <a:spcPts val="0"/>
              </a:spcAft>
              <a:buSzPts val="1200"/>
              <a:buChar char="■"/>
              <a:defRPr b="1" sz="1200"/>
            </a:lvl6pPr>
            <a:lvl7pPr indent="-304800" lvl="6" marL="3200400" rtl="0">
              <a:lnSpc>
                <a:spcPct val="100000"/>
              </a:lnSpc>
              <a:spcBef>
                <a:spcPts val="400"/>
              </a:spcBef>
              <a:spcAft>
                <a:spcPts val="0"/>
              </a:spcAft>
              <a:buSzPts val="1200"/>
              <a:buChar char="●"/>
              <a:defRPr b="1" sz="1200"/>
            </a:lvl7pPr>
            <a:lvl8pPr indent="-304800" lvl="7" marL="3657600" rtl="0">
              <a:lnSpc>
                <a:spcPct val="100000"/>
              </a:lnSpc>
              <a:spcBef>
                <a:spcPts val="400"/>
              </a:spcBef>
              <a:spcAft>
                <a:spcPts val="0"/>
              </a:spcAft>
              <a:buSzPts val="1200"/>
              <a:buChar char="○"/>
              <a:defRPr b="1" sz="1200"/>
            </a:lvl8pPr>
            <a:lvl9pPr indent="-304800" lvl="8" marL="4114800" rtl="0">
              <a:lnSpc>
                <a:spcPct val="100000"/>
              </a:lnSpc>
              <a:spcBef>
                <a:spcPts val="400"/>
              </a:spcBef>
              <a:spcAft>
                <a:spcPts val="400"/>
              </a:spcAft>
              <a:buSzPts val="1200"/>
              <a:buChar char="■"/>
              <a:defRPr b="1" sz="1200"/>
            </a:lvl9pPr>
          </a:lstStyle>
          <a:p/>
        </p:txBody>
      </p:sp>
      <p:sp>
        <p:nvSpPr>
          <p:cNvPr id="2289" name="Google Shape;2289;p71"/>
          <p:cNvSpPr txBox="1"/>
          <p:nvPr>
            <p:ph idx="5" type="body"/>
          </p:nvPr>
        </p:nvSpPr>
        <p:spPr>
          <a:xfrm>
            <a:off x="5256575" y="3488427"/>
            <a:ext cx="1730700" cy="13395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lvl1pPr>
            <a:lvl2pPr indent="-304800" lvl="1" marL="914400" rtl="0">
              <a:lnSpc>
                <a:spcPct val="100000"/>
              </a:lnSpc>
              <a:spcBef>
                <a:spcPts val="400"/>
              </a:spcBef>
              <a:spcAft>
                <a:spcPts val="0"/>
              </a:spcAft>
              <a:buSzPts val="1200"/>
              <a:buChar char="○"/>
              <a:defRPr b="1" sz="1200"/>
            </a:lvl2pPr>
            <a:lvl3pPr indent="-304800" lvl="2" marL="1371600" rtl="0">
              <a:lnSpc>
                <a:spcPct val="100000"/>
              </a:lnSpc>
              <a:spcBef>
                <a:spcPts val="400"/>
              </a:spcBef>
              <a:spcAft>
                <a:spcPts val="0"/>
              </a:spcAft>
              <a:buSzPts val="1200"/>
              <a:buChar char="■"/>
              <a:defRPr b="1" sz="1200"/>
            </a:lvl3pPr>
            <a:lvl4pPr indent="-304800" lvl="3" marL="1828800" rtl="0">
              <a:lnSpc>
                <a:spcPct val="100000"/>
              </a:lnSpc>
              <a:spcBef>
                <a:spcPts val="400"/>
              </a:spcBef>
              <a:spcAft>
                <a:spcPts val="0"/>
              </a:spcAft>
              <a:buSzPts val="1200"/>
              <a:buChar char="●"/>
              <a:defRPr b="1" sz="1200"/>
            </a:lvl4pPr>
            <a:lvl5pPr indent="-304800" lvl="4" marL="2286000" rtl="0">
              <a:lnSpc>
                <a:spcPct val="100000"/>
              </a:lnSpc>
              <a:spcBef>
                <a:spcPts val="400"/>
              </a:spcBef>
              <a:spcAft>
                <a:spcPts val="0"/>
              </a:spcAft>
              <a:buSzPts val="1200"/>
              <a:buChar char="○"/>
              <a:defRPr b="1" sz="1200"/>
            </a:lvl5pPr>
            <a:lvl6pPr indent="-304800" lvl="5" marL="2743200" rtl="0">
              <a:lnSpc>
                <a:spcPct val="100000"/>
              </a:lnSpc>
              <a:spcBef>
                <a:spcPts val="400"/>
              </a:spcBef>
              <a:spcAft>
                <a:spcPts val="0"/>
              </a:spcAft>
              <a:buSzPts val="1200"/>
              <a:buChar char="■"/>
              <a:defRPr b="1" sz="1200"/>
            </a:lvl6pPr>
            <a:lvl7pPr indent="-304800" lvl="6" marL="3200400" rtl="0">
              <a:lnSpc>
                <a:spcPct val="100000"/>
              </a:lnSpc>
              <a:spcBef>
                <a:spcPts val="400"/>
              </a:spcBef>
              <a:spcAft>
                <a:spcPts val="0"/>
              </a:spcAft>
              <a:buSzPts val="1200"/>
              <a:buChar char="●"/>
              <a:defRPr b="1" sz="1200"/>
            </a:lvl7pPr>
            <a:lvl8pPr indent="-304800" lvl="7" marL="3657600" rtl="0">
              <a:lnSpc>
                <a:spcPct val="100000"/>
              </a:lnSpc>
              <a:spcBef>
                <a:spcPts val="400"/>
              </a:spcBef>
              <a:spcAft>
                <a:spcPts val="0"/>
              </a:spcAft>
              <a:buSzPts val="1200"/>
              <a:buChar char="○"/>
              <a:defRPr b="1" sz="1200"/>
            </a:lvl8pPr>
            <a:lvl9pPr indent="-304800" lvl="8" marL="4114800" rtl="0">
              <a:lnSpc>
                <a:spcPct val="100000"/>
              </a:lnSpc>
              <a:spcBef>
                <a:spcPts val="400"/>
              </a:spcBef>
              <a:spcAft>
                <a:spcPts val="400"/>
              </a:spcAft>
              <a:buSzPts val="1200"/>
              <a:buChar char="■"/>
              <a:defRPr b="1" sz="1200"/>
            </a:lvl9pPr>
          </a:lstStyle>
          <a:p/>
        </p:txBody>
      </p:sp>
      <p:sp>
        <p:nvSpPr>
          <p:cNvPr id="2290" name="Google Shape;2290;p71"/>
          <p:cNvSpPr txBox="1"/>
          <p:nvPr>
            <p:ph idx="6" type="body"/>
          </p:nvPr>
        </p:nvSpPr>
        <p:spPr>
          <a:xfrm>
            <a:off x="7099075" y="3488427"/>
            <a:ext cx="1730700" cy="13395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lvl1pPr>
            <a:lvl2pPr indent="-304800" lvl="1" marL="914400" rtl="0">
              <a:lnSpc>
                <a:spcPct val="100000"/>
              </a:lnSpc>
              <a:spcBef>
                <a:spcPts val="400"/>
              </a:spcBef>
              <a:spcAft>
                <a:spcPts val="0"/>
              </a:spcAft>
              <a:buSzPts val="1200"/>
              <a:buChar char="○"/>
              <a:defRPr b="1" sz="1200"/>
            </a:lvl2pPr>
            <a:lvl3pPr indent="-304800" lvl="2" marL="1371600" rtl="0">
              <a:lnSpc>
                <a:spcPct val="100000"/>
              </a:lnSpc>
              <a:spcBef>
                <a:spcPts val="400"/>
              </a:spcBef>
              <a:spcAft>
                <a:spcPts val="0"/>
              </a:spcAft>
              <a:buSzPts val="1200"/>
              <a:buChar char="■"/>
              <a:defRPr b="1" sz="1200"/>
            </a:lvl3pPr>
            <a:lvl4pPr indent="-304800" lvl="3" marL="1828800" rtl="0">
              <a:lnSpc>
                <a:spcPct val="100000"/>
              </a:lnSpc>
              <a:spcBef>
                <a:spcPts val="400"/>
              </a:spcBef>
              <a:spcAft>
                <a:spcPts val="0"/>
              </a:spcAft>
              <a:buSzPts val="1200"/>
              <a:buChar char="●"/>
              <a:defRPr b="1" sz="1200"/>
            </a:lvl4pPr>
            <a:lvl5pPr indent="-304800" lvl="4" marL="2286000" rtl="0">
              <a:lnSpc>
                <a:spcPct val="100000"/>
              </a:lnSpc>
              <a:spcBef>
                <a:spcPts val="400"/>
              </a:spcBef>
              <a:spcAft>
                <a:spcPts val="0"/>
              </a:spcAft>
              <a:buSzPts val="1200"/>
              <a:buChar char="○"/>
              <a:defRPr b="1" sz="1200"/>
            </a:lvl5pPr>
            <a:lvl6pPr indent="-304800" lvl="5" marL="2743200" rtl="0">
              <a:lnSpc>
                <a:spcPct val="100000"/>
              </a:lnSpc>
              <a:spcBef>
                <a:spcPts val="400"/>
              </a:spcBef>
              <a:spcAft>
                <a:spcPts val="0"/>
              </a:spcAft>
              <a:buSzPts val="1200"/>
              <a:buChar char="■"/>
              <a:defRPr b="1" sz="1200"/>
            </a:lvl6pPr>
            <a:lvl7pPr indent="-304800" lvl="6" marL="3200400" rtl="0">
              <a:lnSpc>
                <a:spcPct val="100000"/>
              </a:lnSpc>
              <a:spcBef>
                <a:spcPts val="400"/>
              </a:spcBef>
              <a:spcAft>
                <a:spcPts val="0"/>
              </a:spcAft>
              <a:buSzPts val="1200"/>
              <a:buChar char="●"/>
              <a:defRPr b="1" sz="1200"/>
            </a:lvl7pPr>
            <a:lvl8pPr indent="-304800" lvl="7" marL="3657600" rtl="0">
              <a:lnSpc>
                <a:spcPct val="100000"/>
              </a:lnSpc>
              <a:spcBef>
                <a:spcPts val="400"/>
              </a:spcBef>
              <a:spcAft>
                <a:spcPts val="0"/>
              </a:spcAft>
              <a:buSzPts val="1200"/>
              <a:buChar char="○"/>
              <a:defRPr b="1" sz="1200"/>
            </a:lvl8pPr>
            <a:lvl9pPr indent="-304800" lvl="8" marL="4114800" rtl="0">
              <a:lnSpc>
                <a:spcPct val="100000"/>
              </a:lnSpc>
              <a:spcBef>
                <a:spcPts val="400"/>
              </a:spcBef>
              <a:spcAft>
                <a:spcPts val="400"/>
              </a:spcAft>
              <a:buSzPts val="1200"/>
              <a:buChar char="■"/>
              <a:defRPr b="1" sz="1200"/>
            </a:lvl9pPr>
          </a:lstStyle>
          <a:p/>
        </p:txBody>
      </p:sp>
      <p:sp>
        <p:nvSpPr>
          <p:cNvPr id="2291" name="Google Shape;2291;p71"/>
          <p:cNvSpPr txBox="1"/>
          <p:nvPr>
            <p:ph idx="7" type="subTitle"/>
          </p:nvPr>
        </p:nvSpPr>
        <p:spPr>
          <a:xfrm>
            <a:off x="420625" y="890400"/>
            <a:ext cx="2418900" cy="16791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lt1"/>
              </a:buClr>
              <a:buSzPts val="1600"/>
              <a:buNone/>
              <a:defRPr b="1" sz="1600">
                <a:solidFill>
                  <a:schemeClr val="lt1"/>
                </a:solidFill>
                <a:highlight>
                  <a:schemeClr val="dk1"/>
                </a:highlight>
              </a:defRPr>
            </a:lvl1pPr>
            <a:lvl2pPr lvl="1" rtl="0">
              <a:spcBef>
                <a:spcPts val="0"/>
              </a:spcBef>
              <a:spcAft>
                <a:spcPts val="0"/>
              </a:spcAft>
              <a:buClr>
                <a:schemeClr val="lt1"/>
              </a:buClr>
              <a:buSzPts val="1600"/>
              <a:buNone/>
              <a:defRPr b="1" sz="1600">
                <a:solidFill>
                  <a:schemeClr val="lt1"/>
                </a:solidFill>
                <a:highlight>
                  <a:schemeClr val="dk1"/>
                </a:highlight>
              </a:defRPr>
            </a:lvl2pPr>
            <a:lvl3pPr lvl="2" rtl="0">
              <a:spcBef>
                <a:spcPts val="800"/>
              </a:spcBef>
              <a:spcAft>
                <a:spcPts val="0"/>
              </a:spcAft>
              <a:buClr>
                <a:schemeClr val="lt1"/>
              </a:buClr>
              <a:buSzPts val="1600"/>
              <a:buNone/>
              <a:defRPr b="1" sz="1600">
                <a:solidFill>
                  <a:schemeClr val="lt1"/>
                </a:solidFill>
                <a:highlight>
                  <a:schemeClr val="dk1"/>
                </a:highlight>
              </a:defRPr>
            </a:lvl3pPr>
            <a:lvl4pPr lvl="3" rtl="0">
              <a:spcBef>
                <a:spcPts val="800"/>
              </a:spcBef>
              <a:spcAft>
                <a:spcPts val="0"/>
              </a:spcAft>
              <a:buClr>
                <a:schemeClr val="lt1"/>
              </a:buClr>
              <a:buSzPts val="1600"/>
              <a:buNone/>
              <a:defRPr b="1" sz="1600">
                <a:solidFill>
                  <a:schemeClr val="lt1"/>
                </a:solidFill>
                <a:highlight>
                  <a:schemeClr val="dk1"/>
                </a:highlight>
              </a:defRPr>
            </a:lvl4pPr>
            <a:lvl5pPr lvl="4" rtl="0">
              <a:spcBef>
                <a:spcPts val="800"/>
              </a:spcBef>
              <a:spcAft>
                <a:spcPts val="0"/>
              </a:spcAft>
              <a:buClr>
                <a:schemeClr val="lt1"/>
              </a:buClr>
              <a:buSzPts val="1600"/>
              <a:buNone/>
              <a:defRPr b="1" sz="1600">
                <a:solidFill>
                  <a:schemeClr val="lt1"/>
                </a:solidFill>
                <a:highlight>
                  <a:schemeClr val="dk1"/>
                </a:highlight>
              </a:defRPr>
            </a:lvl5pPr>
            <a:lvl6pPr lvl="5" rtl="0">
              <a:spcBef>
                <a:spcPts val="800"/>
              </a:spcBef>
              <a:spcAft>
                <a:spcPts val="0"/>
              </a:spcAft>
              <a:buClr>
                <a:schemeClr val="lt1"/>
              </a:buClr>
              <a:buSzPts val="1600"/>
              <a:buNone/>
              <a:defRPr b="1" sz="1600">
                <a:solidFill>
                  <a:schemeClr val="lt1"/>
                </a:solidFill>
                <a:highlight>
                  <a:schemeClr val="dk1"/>
                </a:highlight>
              </a:defRPr>
            </a:lvl6pPr>
            <a:lvl7pPr lvl="6" rtl="0">
              <a:spcBef>
                <a:spcPts val="800"/>
              </a:spcBef>
              <a:spcAft>
                <a:spcPts val="0"/>
              </a:spcAft>
              <a:buClr>
                <a:schemeClr val="lt1"/>
              </a:buClr>
              <a:buSzPts val="1600"/>
              <a:buNone/>
              <a:defRPr b="1" sz="1600">
                <a:solidFill>
                  <a:schemeClr val="lt1"/>
                </a:solidFill>
                <a:highlight>
                  <a:schemeClr val="dk1"/>
                </a:highlight>
              </a:defRPr>
            </a:lvl7pPr>
            <a:lvl8pPr lvl="7" rtl="0">
              <a:spcBef>
                <a:spcPts val="800"/>
              </a:spcBef>
              <a:spcAft>
                <a:spcPts val="0"/>
              </a:spcAft>
              <a:buClr>
                <a:schemeClr val="lt1"/>
              </a:buClr>
              <a:buSzPts val="1600"/>
              <a:buNone/>
              <a:defRPr b="1" sz="1600">
                <a:solidFill>
                  <a:schemeClr val="lt1"/>
                </a:solidFill>
                <a:highlight>
                  <a:schemeClr val="dk1"/>
                </a:highlight>
              </a:defRPr>
            </a:lvl8pPr>
            <a:lvl9pPr lvl="8" rtl="0">
              <a:spcBef>
                <a:spcPts val="800"/>
              </a:spcBef>
              <a:spcAft>
                <a:spcPts val="800"/>
              </a:spcAft>
              <a:buClr>
                <a:schemeClr val="lt1"/>
              </a:buClr>
              <a:buSzPts val="1600"/>
              <a:buNone/>
              <a:defRPr b="1" sz="1600">
                <a:solidFill>
                  <a:schemeClr val="lt1"/>
                </a:solidFill>
                <a:highlight>
                  <a:schemeClr val="dk1"/>
                </a:highlight>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with subtitle, photos, 5 column">
  <p:cSld name="CUSTOM_22_1_1_1_1_1_1_1_1_1_1_1_2">
    <p:spTree>
      <p:nvGrpSpPr>
        <p:cNvPr id="2292" name="Shape 2292"/>
        <p:cNvGrpSpPr/>
        <p:nvPr/>
      </p:nvGrpSpPr>
      <p:grpSpPr>
        <a:xfrm>
          <a:off x="0" y="0"/>
          <a:ext cx="0" cy="0"/>
          <a:chOff x="0" y="0"/>
          <a:chExt cx="0" cy="0"/>
        </a:xfrm>
      </p:grpSpPr>
      <p:sp>
        <p:nvSpPr>
          <p:cNvPr id="2293" name="Google Shape;2293;p72"/>
          <p:cNvSpPr txBox="1"/>
          <p:nvPr>
            <p:ph type="title"/>
          </p:nvPr>
        </p:nvSpPr>
        <p:spPr>
          <a:xfrm>
            <a:off x="419750" y="315325"/>
            <a:ext cx="2418900" cy="572700"/>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dk1"/>
              </a:buClr>
              <a:buSzPts val="3200"/>
              <a:buFont typeface="Arial"/>
              <a:buNone/>
              <a:defRPr b="1" i="0" u="none" cap="none" strike="noStrike">
                <a:solidFill>
                  <a:schemeClr val="dk1"/>
                </a:solidFill>
                <a:highlight>
                  <a:schemeClr val="accent1"/>
                </a:highlight>
                <a:latin typeface="Arial"/>
                <a:ea typeface="Arial"/>
                <a:cs typeface="Arial"/>
                <a:sym typeface="Arial"/>
              </a:defRPr>
            </a:lvl1pPr>
            <a:lvl2pPr lvl="1" rtl="0" algn="l">
              <a:lnSpc>
                <a:spcPct val="90000"/>
              </a:lnSpc>
              <a:spcBef>
                <a:spcPts val="800"/>
              </a:spcBef>
              <a:spcAft>
                <a:spcPts val="0"/>
              </a:spcAft>
              <a:buClr>
                <a:schemeClr val="dk1"/>
              </a:buClr>
              <a:buSzPts val="3200"/>
              <a:buFont typeface="Arial"/>
              <a:buNone/>
              <a:defRPr b="1" sz="3200">
                <a:solidFill>
                  <a:schemeClr val="dk1"/>
                </a:solidFill>
              </a:defRPr>
            </a:lvl2pPr>
            <a:lvl3pPr lvl="2" rtl="0" algn="l">
              <a:lnSpc>
                <a:spcPct val="90000"/>
              </a:lnSpc>
              <a:spcBef>
                <a:spcPts val="0"/>
              </a:spcBef>
              <a:spcAft>
                <a:spcPts val="0"/>
              </a:spcAft>
              <a:buClr>
                <a:schemeClr val="dk1"/>
              </a:buClr>
              <a:buSzPts val="3200"/>
              <a:buFont typeface="Arial"/>
              <a:buNone/>
              <a:defRPr b="1" sz="3200">
                <a:solidFill>
                  <a:schemeClr val="dk1"/>
                </a:solidFill>
              </a:defRPr>
            </a:lvl3pPr>
            <a:lvl4pPr lvl="3" rtl="0" algn="l">
              <a:lnSpc>
                <a:spcPct val="90000"/>
              </a:lnSpc>
              <a:spcBef>
                <a:spcPts val="0"/>
              </a:spcBef>
              <a:spcAft>
                <a:spcPts val="0"/>
              </a:spcAft>
              <a:buClr>
                <a:schemeClr val="dk1"/>
              </a:buClr>
              <a:buSzPts val="3200"/>
              <a:buFont typeface="Arial"/>
              <a:buNone/>
              <a:defRPr b="1" sz="3200">
                <a:solidFill>
                  <a:schemeClr val="dk1"/>
                </a:solidFill>
              </a:defRPr>
            </a:lvl4pPr>
            <a:lvl5pPr lvl="4" rtl="0" algn="l">
              <a:lnSpc>
                <a:spcPct val="90000"/>
              </a:lnSpc>
              <a:spcBef>
                <a:spcPts val="0"/>
              </a:spcBef>
              <a:spcAft>
                <a:spcPts val="0"/>
              </a:spcAft>
              <a:buClr>
                <a:schemeClr val="dk1"/>
              </a:buClr>
              <a:buSzPts val="3200"/>
              <a:buFont typeface="Arial"/>
              <a:buNone/>
              <a:defRPr b="1" sz="3200">
                <a:solidFill>
                  <a:schemeClr val="dk1"/>
                </a:solidFill>
              </a:defRPr>
            </a:lvl5pPr>
            <a:lvl6pPr lvl="5" rtl="0" algn="l">
              <a:lnSpc>
                <a:spcPct val="90000"/>
              </a:lnSpc>
              <a:spcBef>
                <a:spcPts val="0"/>
              </a:spcBef>
              <a:spcAft>
                <a:spcPts val="0"/>
              </a:spcAft>
              <a:buClr>
                <a:schemeClr val="dk1"/>
              </a:buClr>
              <a:buSzPts val="3200"/>
              <a:buFont typeface="Arial"/>
              <a:buNone/>
              <a:defRPr b="1" sz="3200">
                <a:solidFill>
                  <a:schemeClr val="dk1"/>
                </a:solidFill>
              </a:defRPr>
            </a:lvl6pPr>
            <a:lvl7pPr lvl="6" rtl="0" algn="l">
              <a:lnSpc>
                <a:spcPct val="90000"/>
              </a:lnSpc>
              <a:spcBef>
                <a:spcPts val="0"/>
              </a:spcBef>
              <a:spcAft>
                <a:spcPts val="0"/>
              </a:spcAft>
              <a:buClr>
                <a:schemeClr val="dk1"/>
              </a:buClr>
              <a:buSzPts val="3200"/>
              <a:buFont typeface="Arial"/>
              <a:buNone/>
              <a:defRPr b="1" sz="3200">
                <a:solidFill>
                  <a:schemeClr val="dk1"/>
                </a:solidFill>
              </a:defRPr>
            </a:lvl7pPr>
            <a:lvl8pPr lvl="7" rtl="0" algn="l">
              <a:lnSpc>
                <a:spcPct val="90000"/>
              </a:lnSpc>
              <a:spcBef>
                <a:spcPts val="0"/>
              </a:spcBef>
              <a:spcAft>
                <a:spcPts val="0"/>
              </a:spcAft>
              <a:buClr>
                <a:schemeClr val="dk1"/>
              </a:buClr>
              <a:buSzPts val="3200"/>
              <a:buFont typeface="Arial"/>
              <a:buNone/>
              <a:defRPr b="1" sz="3200">
                <a:solidFill>
                  <a:schemeClr val="dk1"/>
                </a:solidFill>
              </a:defRPr>
            </a:lvl8pPr>
            <a:lvl9pPr lvl="8" rtl="0" algn="l">
              <a:lnSpc>
                <a:spcPct val="90000"/>
              </a:lnSpc>
              <a:spcBef>
                <a:spcPts val="0"/>
              </a:spcBef>
              <a:spcAft>
                <a:spcPts val="0"/>
              </a:spcAft>
              <a:buClr>
                <a:schemeClr val="dk1"/>
              </a:buClr>
              <a:buSzPts val="3200"/>
              <a:buFont typeface="Arial"/>
              <a:buNone/>
              <a:defRPr b="1" sz="3200">
                <a:solidFill>
                  <a:schemeClr val="dk1"/>
                </a:solidFill>
              </a:defRPr>
            </a:lvl9pPr>
          </a:lstStyle>
          <a:p/>
        </p:txBody>
      </p:sp>
      <p:sp>
        <p:nvSpPr>
          <p:cNvPr id="2294" name="Google Shape;2294;p72"/>
          <p:cNvSpPr/>
          <p:nvPr>
            <p:ph idx="2" type="pic"/>
          </p:nvPr>
        </p:nvSpPr>
        <p:spPr>
          <a:xfrm>
            <a:off x="3355850" y="895435"/>
            <a:ext cx="1290300" cy="1666500"/>
          </a:xfrm>
          <a:prstGeom prst="rect">
            <a:avLst/>
          </a:prstGeom>
          <a:noFill/>
          <a:ln>
            <a:noFill/>
          </a:ln>
        </p:spPr>
      </p:sp>
      <p:sp>
        <p:nvSpPr>
          <p:cNvPr id="2295" name="Google Shape;2295;p72"/>
          <p:cNvSpPr/>
          <p:nvPr>
            <p:ph idx="3" type="pic"/>
          </p:nvPr>
        </p:nvSpPr>
        <p:spPr>
          <a:xfrm>
            <a:off x="4747126" y="895435"/>
            <a:ext cx="1290300" cy="1666500"/>
          </a:xfrm>
          <a:prstGeom prst="rect">
            <a:avLst/>
          </a:prstGeom>
          <a:noFill/>
          <a:ln>
            <a:noFill/>
          </a:ln>
        </p:spPr>
      </p:sp>
      <p:sp>
        <p:nvSpPr>
          <p:cNvPr id="2296" name="Google Shape;2296;p72"/>
          <p:cNvSpPr/>
          <p:nvPr>
            <p:ph idx="4" type="pic"/>
          </p:nvPr>
        </p:nvSpPr>
        <p:spPr>
          <a:xfrm>
            <a:off x="6131302" y="895435"/>
            <a:ext cx="1290300" cy="1666500"/>
          </a:xfrm>
          <a:prstGeom prst="rect">
            <a:avLst/>
          </a:prstGeom>
          <a:noFill/>
          <a:ln>
            <a:noFill/>
          </a:ln>
        </p:spPr>
      </p:sp>
      <p:sp>
        <p:nvSpPr>
          <p:cNvPr id="2297" name="Google Shape;2297;p72"/>
          <p:cNvSpPr/>
          <p:nvPr>
            <p:ph idx="5" type="pic"/>
          </p:nvPr>
        </p:nvSpPr>
        <p:spPr>
          <a:xfrm>
            <a:off x="7515479" y="895435"/>
            <a:ext cx="1290300" cy="1666500"/>
          </a:xfrm>
          <a:prstGeom prst="rect">
            <a:avLst/>
          </a:prstGeom>
          <a:noFill/>
          <a:ln>
            <a:noFill/>
          </a:ln>
        </p:spPr>
      </p:sp>
      <p:sp>
        <p:nvSpPr>
          <p:cNvPr id="2298" name="Google Shape;2298;p72"/>
          <p:cNvSpPr txBox="1"/>
          <p:nvPr>
            <p:ph idx="1" type="subTitle"/>
          </p:nvPr>
        </p:nvSpPr>
        <p:spPr>
          <a:xfrm>
            <a:off x="420625" y="903050"/>
            <a:ext cx="2418900" cy="16665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lt1"/>
              </a:buClr>
              <a:buSzPts val="1600"/>
              <a:buNone/>
              <a:defRPr b="1" sz="1600">
                <a:solidFill>
                  <a:schemeClr val="lt1"/>
                </a:solidFill>
                <a:highlight>
                  <a:schemeClr val="dk1"/>
                </a:highlight>
              </a:defRPr>
            </a:lvl1pPr>
            <a:lvl2pPr lvl="1" rtl="0">
              <a:spcBef>
                <a:spcPts val="0"/>
              </a:spcBef>
              <a:spcAft>
                <a:spcPts val="0"/>
              </a:spcAft>
              <a:buClr>
                <a:schemeClr val="lt1"/>
              </a:buClr>
              <a:buSzPts val="1600"/>
              <a:buNone/>
              <a:defRPr b="1" sz="1600">
                <a:solidFill>
                  <a:schemeClr val="lt1"/>
                </a:solidFill>
                <a:highlight>
                  <a:schemeClr val="dk1"/>
                </a:highlight>
              </a:defRPr>
            </a:lvl2pPr>
            <a:lvl3pPr lvl="2" rtl="0">
              <a:spcBef>
                <a:spcPts val="800"/>
              </a:spcBef>
              <a:spcAft>
                <a:spcPts val="0"/>
              </a:spcAft>
              <a:buClr>
                <a:schemeClr val="lt1"/>
              </a:buClr>
              <a:buSzPts val="1600"/>
              <a:buNone/>
              <a:defRPr b="1" sz="1600">
                <a:solidFill>
                  <a:schemeClr val="lt1"/>
                </a:solidFill>
                <a:highlight>
                  <a:schemeClr val="dk1"/>
                </a:highlight>
              </a:defRPr>
            </a:lvl3pPr>
            <a:lvl4pPr lvl="3" rtl="0">
              <a:spcBef>
                <a:spcPts val="800"/>
              </a:spcBef>
              <a:spcAft>
                <a:spcPts val="0"/>
              </a:spcAft>
              <a:buClr>
                <a:schemeClr val="lt1"/>
              </a:buClr>
              <a:buSzPts val="1600"/>
              <a:buNone/>
              <a:defRPr b="1" sz="1600">
                <a:solidFill>
                  <a:schemeClr val="lt1"/>
                </a:solidFill>
                <a:highlight>
                  <a:schemeClr val="dk1"/>
                </a:highlight>
              </a:defRPr>
            </a:lvl4pPr>
            <a:lvl5pPr lvl="4" rtl="0">
              <a:spcBef>
                <a:spcPts val="800"/>
              </a:spcBef>
              <a:spcAft>
                <a:spcPts val="0"/>
              </a:spcAft>
              <a:buClr>
                <a:schemeClr val="lt1"/>
              </a:buClr>
              <a:buSzPts val="1600"/>
              <a:buNone/>
              <a:defRPr b="1" sz="1600">
                <a:solidFill>
                  <a:schemeClr val="lt1"/>
                </a:solidFill>
                <a:highlight>
                  <a:schemeClr val="dk1"/>
                </a:highlight>
              </a:defRPr>
            </a:lvl5pPr>
            <a:lvl6pPr lvl="5" rtl="0">
              <a:spcBef>
                <a:spcPts val="800"/>
              </a:spcBef>
              <a:spcAft>
                <a:spcPts val="0"/>
              </a:spcAft>
              <a:buClr>
                <a:schemeClr val="lt1"/>
              </a:buClr>
              <a:buSzPts val="1600"/>
              <a:buNone/>
              <a:defRPr b="1" sz="1600">
                <a:solidFill>
                  <a:schemeClr val="lt1"/>
                </a:solidFill>
                <a:highlight>
                  <a:schemeClr val="dk1"/>
                </a:highlight>
              </a:defRPr>
            </a:lvl6pPr>
            <a:lvl7pPr lvl="6" rtl="0">
              <a:spcBef>
                <a:spcPts val="800"/>
              </a:spcBef>
              <a:spcAft>
                <a:spcPts val="0"/>
              </a:spcAft>
              <a:buClr>
                <a:schemeClr val="lt1"/>
              </a:buClr>
              <a:buSzPts val="1600"/>
              <a:buNone/>
              <a:defRPr b="1" sz="1600">
                <a:solidFill>
                  <a:schemeClr val="lt1"/>
                </a:solidFill>
                <a:highlight>
                  <a:schemeClr val="dk1"/>
                </a:highlight>
              </a:defRPr>
            </a:lvl7pPr>
            <a:lvl8pPr lvl="7" rtl="0">
              <a:spcBef>
                <a:spcPts val="800"/>
              </a:spcBef>
              <a:spcAft>
                <a:spcPts val="0"/>
              </a:spcAft>
              <a:buClr>
                <a:schemeClr val="lt1"/>
              </a:buClr>
              <a:buSzPts val="1600"/>
              <a:buNone/>
              <a:defRPr b="1" sz="1600">
                <a:solidFill>
                  <a:schemeClr val="lt1"/>
                </a:solidFill>
                <a:highlight>
                  <a:schemeClr val="dk1"/>
                </a:highlight>
              </a:defRPr>
            </a:lvl8pPr>
            <a:lvl9pPr lvl="8" rtl="0">
              <a:spcBef>
                <a:spcPts val="800"/>
              </a:spcBef>
              <a:spcAft>
                <a:spcPts val="800"/>
              </a:spcAft>
              <a:buClr>
                <a:schemeClr val="lt1"/>
              </a:buClr>
              <a:buSzPts val="1600"/>
              <a:buNone/>
              <a:defRPr b="1" sz="1600">
                <a:solidFill>
                  <a:schemeClr val="lt1"/>
                </a:solidFill>
                <a:highlight>
                  <a:schemeClr val="dk1"/>
                </a:highlight>
              </a:defRPr>
            </a:lvl9pPr>
          </a:lstStyle>
          <a:p/>
        </p:txBody>
      </p:sp>
      <p:sp>
        <p:nvSpPr>
          <p:cNvPr id="2299" name="Google Shape;2299;p72"/>
          <p:cNvSpPr txBox="1"/>
          <p:nvPr>
            <p:ph idx="6" type="body"/>
          </p:nvPr>
        </p:nvSpPr>
        <p:spPr>
          <a:xfrm>
            <a:off x="3355850" y="2761875"/>
            <a:ext cx="1278000" cy="20661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lvl1pPr>
            <a:lvl2pPr indent="-304800" lvl="1" marL="914400" rtl="0">
              <a:lnSpc>
                <a:spcPct val="100000"/>
              </a:lnSpc>
              <a:spcBef>
                <a:spcPts val="400"/>
              </a:spcBef>
              <a:spcAft>
                <a:spcPts val="0"/>
              </a:spcAft>
              <a:buSzPts val="1200"/>
              <a:buChar char="○"/>
              <a:defRPr b="1" sz="1200"/>
            </a:lvl2pPr>
            <a:lvl3pPr indent="-304800" lvl="2" marL="1371600" rtl="0">
              <a:lnSpc>
                <a:spcPct val="100000"/>
              </a:lnSpc>
              <a:spcBef>
                <a:spcPts val="400"/>
              </a:spcBef>
              <a:spcAft>
                <a:spcPts val="0"/>
              </a:spcAft>
              <a:buSzPts val="1200"/>
              <a:buChar char="■"/>
              <a:defRPr b="1" sz="1200"/>
            </a:lvl3pPr>
            <a:lvl4pPr indent="-304800" lvl="3" marL="1828800" rtl="0">
              <a:lnSpc>
                <a:spcPct val="100000"/>
              </a:lnSpc>
              <a:spcBef>
                <a:spcPts val="400"/>
              </a:spcBef>
              <a:spcAft>
                <a:spcPts val="0"/>
              </a:spcAft>
              <a:buSzPts val="1200"/>
              <a:buChar char="●"/>
              <a:defRPr b="1" sz="1200"/>
            </a:lvl4pPr>
            <a:lvl5pPr indent="-304800" lvl="4" marL="2286000" rtl="0">
              <a:lnSpc>
                <a:spcPct val="100000"/>
              </a:lnSpc>
              <a:spcBef>
                <a:spcPts val="400"/>
              </a:spcBef>
              <a:spcAft>
                <a:spcPts val="0"/>
              </a:spcAft>
              <a:buSzPts val="1200"/>
              <a:buChar char="○"/>
              <a:defRPr b="1" sz="1200"/>
            </a:lvl5pPr>
            <a:lvl6pPr indent="-304800" lvl="5" marL="2743200" rtl="0">
              <a:lnSpc>
                <a:spcPct val="100000"/>
              </a:lnSpc>
              <a:spcBef>
                <a:spcPts val="400"/>
              </a:spcBef>
              <a:spcAft>
                <a:spcPts val="0"/>
              </a:spcAft>
              <a:buSzPts val="1200"/>
              <a:buChar char="■"/>
              <a:defRPr b="1" sz="1200"/>
            </a:lvl6pPr>
            <a:lvl7pPr indent="-304800" lvl="6" marL="3200400" rtl="0">
              <a:lnSpc>
                <a:spcPct val="100000"/>
              </a:lnSpc>
              <a:spcBef>
                <a:spcPts val="400"/>
              </a:spcBef>
              <a:spcAft>
                <a:spcPts val="0"/>
              </a:spcAft>
              <a:buSzPts val="1200"/>
              <a:buChar char="●"/>
              <a:defRPr b="1" sz="1200"/>
            </a:lvl7pPr>
            <a:lvl8pPr indent="-304800" lvl="7" marL="3657600" rtl="0">
              <a:lnSpc>
                <a:spcPct val="100000"/>
              </a:lnSpc>
              <a:spcBef>
                <a:spcPts val="400"/>
              </a:spcBef>
              <a:spcAft>
                <a:spcPts val="0"/>
              </a:spcAft>
              <a:buSzPts val="1200"/>
              <a:buChar char="○"/>
              <a:defRPr b="1" sz="1200"/>
            </a:lvl8pPr>
            <a:lvl9pPr indent="-304800" lvl="8" marL="4114800" rtl="0">
              <a:lnSpc>
                <a:spcPct val="100000"/>
              </a:lnSpc>
              <a:spcBef>
                <a:spcPts val="400"/>
              </a:spcBef>
              <a:spcAft>
                <a:spcPts val="400"/>
              </a:spcAft>
              <a:buSzPts val="1200"/>
              <a:buChar char="■"/>
              <a:defRPr b="1" sz="1200"/>
            </a:lvl9pPr>
          </a:lstStyle>
          <a:p/>
        </p:txBody>
      </p:sp>
      <p:sp>
        <p:nvSpPr>
          <p:cNvPr id="2300" name="Google Shape;2300;p72"/>
          <p:cNvSpPr txBox="1"/>
          <p:nvPr>
            <p:ph idx="7" type="body"/>
          </p:nvPr>
        </p:nvSpPr>
        <p:spPr>
          <a:xfrm>
            <a:off x="4759429" y="2761875"/>
            <a:ext cx="1278000" cy="20661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lvl1pPr>
            <a:lvl2pPr indent="-304800" lvl="1" marL="914400" rtl="0">
              <a:lnSpc>
                <a:spcPct val="100000"/>
              </a:lnSpc>
              <a:spcBef>
                <a:spcPts val="400"/>
              </a:spcBef>
              <a:spcAft>
                <a:spcPts val="0"/>
              </a:spcAft>
              <a:buSzPts val="1200"/>
              <a:buChar char="○"/>
              <a:defRPr b="1" sz="1200"/>
            </a:lvl2pPr>
            <a:lvl3pPr indent="-304800" lvl="2" marL="1371600" rtl="0">
              <a:lnSpc>
                <a:spcPct val="100000"/>
              </a:lnSpc>
              <a:spcBef>
                <a:spcPts val="400"/>
              </a:spcBef>
              <a:spcAft>
                <a:spcPts val="0"/>
              </a:spcAft>
              <a:buSzPts val="1200"/>
              <a:buChar char="■"/>
              <a:defRPr b="1" sz="1200"/>
            </a:lvl3pPr>
            <a:lvl4pPr indent="-304800" lvl="3" marL="1828800" rtl="0">
              <a:lnSpc>
                <a:spcPct val="100000"/>
              </a:lnSpc>
              <a:spcBef>
                <a:spcPts val="400"/>
              </a:spcBef>
              <a:spcAft>
                <a:spcPts val="0"/>
              </a:spcAft>
              <a:buSzPts val="1200"/>
              <a:buChar char="●"/>
              <a:defRPr b="1" sz="1200"/>
            </a:lvl4pPr>
            <a:lvl5pPr indent="-304800" lvl="4" marL="2286000" rtl="0">
              <a:lnSpc>
                <a:spcPct val="100000"/>
              </a:lnSpc>
              <a:spcBef>
                <a:spcPts val="400"/>
              </a:spcBef>
              <a:spcAft>
                <a:spcPts val="0"/>
              </a:spcAft>
              <a:buSzPts val="1200"/>
              <a:buChar char="○"/>
              <a:defRPr b="1" sz="1200"/>
            </a:lvl5pPr>
            <a:lvl6pPr indent="-304800" lvl="5" marL="2743200" rtl="0">
              <a:lnSpc>
                <a:spcPct val="100000"/>
              </a:lnSpc>
              <a:spcBef>
                <a:spcPts val="400"/>
              </a:spcBef>
              <a:spcAft>
                <a:spcPts val="0"/>
              </a:spcAft>
              <a:buSzPts val="1200"/>
              <a:buChar char="■"/>
              <a:defRPr b="1" sz="1200"/>
            </a:lvl6pPr>
            <a:lvl7pPr indent="-304800" lvl="6" marL="3200400" rtl="0">
              <a:lnSpc>
                <a:spcPct val="100000"/>
              </a:lnSpc>
              <a:spcBef>
                <a:spcPts val="400"/>
              </a:spcBef>
              <a:spcAft>
                <a:spcPts val="0"/>
              </a:spcAft>
              <a:buSzPts val="1200"/>
              <a:buChar char="●"/>
              <a:defRPr b="1" sz="1200"/>
            </a:lvl7pPr>
            <a:lvl8pPr indent="-304800" lvl="7" marL="3657600" rtl="0">
              <a:lnSpc>
                <a:spcPct val="100000"/>
              </a:lnSpc>
              <a:spcBef>
                <a:spcPts val="400"/>
              </a:spcBef>
              <a:spcAft>
                <a:spcPts val="0"/>
              </a:spcAft>
              <a:buSzPts val="1200"/>
              <a:buChar char="○"/>
              <a:defRPr b="1" sz="1200"/>
            </a:lvl8pPr>
            <a:lvl9pPr indent="-304800" lvl="8" marL="4114800" rtl="0">
              <a:lnSpc>
                <a:spcPct val="100000"/>
              </a:lnSpc>
              <a:spcBef>
                <a:spcPts val="400"/>
              </a:spcBef>
              <a:spcAft>
                <a:spcPts val="400"/>
              </a:spcAft>
              <a:buSzPts val="1200"/>
              <a:buChar char="■"/>
              <a:defRPr b="1" sz="1200"/>
            </a:lvl9pPr>
          </a:lstStyle>
          <a:p/>
        </p:txBody>
      </p:sp>
      <p:sp>
        <p:nvSpPr>
          <p:cNvPr id="2301" name="Google Shape;2301;p72"/>
          <p:cNvSpPr txBox="1"/>
          <p:nvPr>
            <p:ph idx="8" type="body"/>
          </p:nvPr>
        </p:nvSpPr>
        <p:spPr>
          <a:xfrm>
            <a:off x="6131296" y="2761875"/>
            <a:ext cx="1278000" cy="20661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lvl1pPr>
            <a:lvl2pPr indent="-304800" lvl="1" marL="914400" rtl="0">
              <a:lnSpc>
                <a:spcPct val="100000"/>
              </a:lnSpc>
              <a:spcBef>
                <a:spcPts val="400"/>
              </a:spcBef>
              <a:spcAft>
                <a:spcPts val="0"/>
              </a:spcAft>
              <a:buSzPts val="1200"/>
              <a:buChar char="○"/>
              <a:defRPr b="1" sz="1200"/>
            </a:lvl2pPr>
            <a:lvl3pPr indent="-304800" lvl="2" marL="1371600" rtl="0">
              <a:lnSpc>
                <a:spcPct val="100000"/>
              </a:lnSpc>
              <a:spcBef>
                <a:spcPts val="400"/>
              </a:spcBef>
              <a:spcAft>
                <a:spcPts val="0"/>
              </a:spcAft>
              <a:buSzPts val="1200"/>
              <a:buChar char="■"/>
              <a:defRPr b="1" sz="1200"/>
            </a:lvl3pPr>
            <a:lvl4pPr indent="-304800" lvl="3" marL="1828800" rtl="0">
              <a:lnSpc>
                <a:spcPct val="100000"/>
              </a:lnSpc>
              <a:spcBef>
                <a:spcPts val="400"/>
              </a:spcBef>
              <a:spcAft>
                <a:spcPts val="0"/>
              </a:spcAft>
              <a:buSzPts val="1200"/>
              <a:buChar char="●"/>
              <a:defRPr b="1" sz="1200"/>
            </a:lvl4pPr>
            <a:lvl5pPr indent="-304800" lvl="4" marL="2286000" rtl="0">
              <a:lnSpc>
                <a:spcPct val="100000"/>
              </a:lnSpc>
              <a:spcBef>
                <a:spcPts val="400"/>
              </a:spcBef>
              <a:spcAft>
                <a:spcPts val="0"/>
              </a:spcAft>
              <a:buSzPts val="1200"/>
              <a:buChar char="○"/>
              <a:defRPr b="1" sz="1200"/>
            </a:lvl5pPr>
            <a:lvl6pPr indent="-304800" lvl="5" marL="2743200" rtl="0">
              <a:lnSpc>
                <a:spcPct val="100000"/>
              </a:lnSpc>
              <a:spcBef>
                <a:spcPts val="400"/>
              </a:spcBef>
              <a:spcAft>
                <a:spcPts val="0"/>
              </a:spcAft>
              <a:buSzPts val="1200"/>
              <a:buChar char="■"/>
              <a:defRPr b="1" sz="1200"/>
            </a:lvl6pPr>
            <a:lvl7pPr indent="-304800" lvl="6" marL="3200400" rtl="0">
              <a:lnSpc>
                <a:spcPct val="100000"/>
              </a:lnSpc>
              <a:spcBef>
                <a:spcPts val="400"/>
              </a:spcBef>
              <a:spcAft>
                <a:spcPts val="0"/>
              </a:spcAft>
              <a:buSzPts val="1200"/>
              <a:buChar char="●"/>
              <a:defRPr b="1" sz="1200"/>
            </a:lvl7pPr>
            <a:lvl8pPr indent="-304800" lvl="7" marL="3657600" rtl="0">
              <a:lnSpc>
                <a:spcPct val="100000"/>
              </a:lnSpc>
              <a:spcBef>
                <a:spcPts val="400"/>
              </a:spcBef>
              <a:spcAft>
                <a:spcPts val="0"/>
              </a:spcAft>
              <a:buSzPts val="1200"/>
              <a:buChar char="○"/>
              <a:defRPr b="1" sz="1200"/>
            </a:lvl8pPr>
            <a:lvl9pPr indent="-304800" lvl="8" marL="4114800" rtl="0">
              <a:lnSpc>
                <a:spcPct val="100000"/>
              </a:lnSpc>
              <a:spcBef>
                <a:spcPts val="400"/>
              </a:spcBef>
              <a:spcAft>
                <a:spcPts val="400"/>
              </a:spcAft>
              <a:buSzPts val="1200"/>
              <a:buChar char="■"/>
              <a:defRPr b="1" sz="1200"/>
            </a:lvl9pPr>
          </a:lstStyle>
          <a:p/>
        </p:txBody>
      </p:sp>
      <p:sp>
        <p:nvSpPr>
          <p:cNvPr id="2302" name="Google Shape;2302;p72"/>
          <p:cNvSpPr txBox="1"/>
          <p:nvPr>
            <p:ph idx="9" type="body"/>
          </p:nvPr>
        </p:nvSpPr>
        <p:spPr>
          <a:xfrm>
            <a:off x="7534875" y="2761875"/>
            <a:ext cx="1278000" cy="2066100"/>
          </a:xfrm>
          <a:prstGeom prst="rect">
            <a:avLst/>
          </a:prstGeom>
        </p:spPr>
        <p:txBody>
          <a:bodyPr anchorCtr="0" anchor="t" bIns="0" lIns="0" spcFirstLastPara="1" rIns="0" wrap="square" tIns="0">
            <a:noAutofit/>
          </a:bodyPr>
          <a:lstStyle>
            <a:lvl1pPr indent="-304800" lvl="0" marL="457200" rtl="0">
              <a:lnSpc>
                <a:spcPct val="100000"/>
              </a:lnSpc>
              <a:spcBef>
                <a:spcPts val="0"/>
              </a:spcBef>
              <a:spcAft>
                <a:spcPts val="0"/>
              </a:spcAft>
              <a:buSzPts val="1200"/>
              <a:buChar char="●"/>
              <a:defRPr b="1" sz="1200"/>
            </a:lvl1pPr>
            <a:lvl2pPr indent="-304800" lvl="1" marL="914400" rtl="0">
              <a:lnSpc>
                <a:spcPct val="100000"/>
              </a:lnSpc>
              <a:spcBef>
                <a:spcPts val="400"/>
              </a:spcBef>
              <a:spcAft>
                <a:spcPts val="0"/>
              </a:spcAft>
              <a:buSzPts val="1200"/>
              <a:buChar char="○"/>
              <a:defRPr b="1" sz="1200"/>
            </a:lvl2pPr>
            <a:lvl3pPr indent="-304800" lvl="2" marL="1371600" rtl="0">
              <a:lnSpc>
                <a:spcPct val="100000"/>
              </a:lnSpc>
              <a:spcBef>
                <a:spcPts val="400"/>
              </a:spcBef>
              <a:spcAft>
                <a:spcPts val="0"/>
              </a:spcAft>
              <a:buSzPts val="1200"/>
              <a:buChar char="■"/>
              <a:defRPr b="1" sz="1200"/>
            </a:lvl3pPr>
            <a:lvl4pPr indent="-304800" lvl="3" marL="1828800" rtl="0">
              <a:lnSpc>
                <a:spcPct val="100000"/>
              </a:lnSpc>
              <a:spcBef>
                <a:spcPts val="400"/>
              </a:spcBef>
              <a:spcAft>
                <a:spcPts val="0"/>
              </a:spcAft>
              <a:buSzPts val="1200"/>
              <a:buChar char="●"/>
              <a:defRPr b="1" sz="1200"/>
            </a:lvl4pPr>
            <a:lvl5pPr indent="-304800" lvl="4" marL="2286000" rtl="0">
              <a:lnSpc>
                <a:spcPct val="100000"/>
              </a:lnSpc>
              <a:spcBef>
                <a:spcPts val="400"/>
              </a:spcBef>
              <a:spcAft>
                <a:spcPts val="0"/>
              </a:spcAft>
              <a:buSzPts val="1200"/>
              <a:buChar char="○"/>
              <a:defRPr b="1" sz="1200"/>
            </a:lvl5pPr>
            <a:lvl6pPr indent="-304800" lvl="5" marL="2743200" rtl="0">
              <a:lnSpc>
                <a:spcPct val="100000"/>
              </a:lnSpc>
              <a:spcBef>
                <a:spcPts val="400"/>
              </a:spcBef>
              <a:spcAft>
                <a:spcPts val="0"/>
              </a:spcAft>
              <a:buSzPts val="1200"/>
              <a:buChar char="■"/>
              <a:defRPr b="1" sz="1200"/>
            </a:lvl6pPr>
            <a:lvl7pPr indent="-304800" lvl="6" marL="3200400" rtl="0">
              <a:lnSpc>
                <a:spcPct val="100000"/>
              </a:lnSpc>
              <a:spcBef>
                <a:spcPts val="400"/>
              </a:spcBef>
              <a:spcAft>
                <a:spcPts val="0"/>
              </a:spcAft>
              <a:buSzPts val="1200"/>
              <a:buChar char="●"/>
              <a:defRPr b="1" sz="1200"/>
            </a:lvl7pPr>
            <a:lvl8pPr indent="-304800" lvl="7" marL="3657600" rtl="0">
              <a:lnSpc>
                <a:spcPct val="100000"/>
              </a:lnSpc>
              <a:spcBef>
                <a:spcPts val="400"/>
              </a:spcBef>
              <a:spcAft>
                <a:spcPts val="0"/>
              </a:spcAft>
              <a:buSzPts val="1200"/>
              <a:buChar char="○"/>
              <a:defRPr b="1" sz="1200"/>
            </a:lvl8pPr>
            <a:lvl9pPr indent="-304800" lvl="8" marL="4114800" rtl="0">
              <a:lnSpc>
                <a:spcPct val="100000"/>
              </a:lnSpc>
              <a:spcBef>
                <a:spcPts val="400"/>
              </a:spcBef>
              <a:spcAft>
                <a:spcPts val="400"/>
              </a:spcAft>
              <a:buSzPts val="1200"/>
              <a:buChar char="■"/>
              <a:defRPr b="1" sz="1200"/>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with subtitle, room for icons, four column — black">
  <p:cSld name="CUSTOM_23_1_1_1_1_1_1_2_1_1_1_1_1">
    <p:spTree>
      <p:nvGrpSpPr>
        <p:cNvPr id="2303" name="Shape 2303"/>
        <p:cNvGrpSpPr/>
        <p:nvPr/>
      </p:nvGrpSpPr>
      <p:grpSpPr>
        <a:xfrm>
          <a:off x="0" y="0"/>
          <a:ext cx="0" cy="0"/>
          <a:chOff x="0" y="0"/>
          <a:chExt cx="0" cy="0"/>
        </a:xfrm>
      </p:grpSpPr>
      <p:sp>
        <p:nvSpPr>
          <p:cNvPr id="2304" name="Google Shape;2304;p73"/>
          <p:cNvSpPr/>
          <p:nvPr/>
        </p:nvSpPr>
        <p:spPr>
          <a:xfrm>
            <a:off x="50" y="0"/>
            <a:ext cx="9144000" cy="1819200"/>
          </a:xfrm>
          <a:prstGeom prst="rect">
            <a:avLst/>
          </a:prstGeom>
          <a:solidFill>
            <a:srgbClr val="191919"/>
          </a:solidFill>
          <a:ln cap="flat" cmpd="sng" w="9525">
            <a:solidFill>
              <a:srgbClr val="19191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73"/>
          <p:cNvSpPr txBox="1"/>
          <p:nvPr>
            <p:ph type="title"/>
          </p:nvPr>
        </p:nvSpPr>
        <p:spPr>
          <a:xfrm>
            <a:off x="424925" y="315900"/>
            <a:ext cx="8373000" cy="440100"/>
          </a:xfrm>
          <a:prstGeom prst="rect">
            <a:avLst/>
          </a:prstGeom>
          <a:noFill/>
          <a:ln>
            <a:noFill/>
          </a:ln>
        </p:spPr>
        <p:txBody>
          <a:bodyPr anchorCtr="0" anchor="t" bIns="0" lIns="0" spcFirstLastPara="1" rIns="0" wrap="square" tIns="0">
            <a:spAutoFit/>
          </a:bodyPr>
          <a:lstStyle>
            <a:lvl1pPr lvl="0" marR="0" rtl="0" algn="l">
              <a:lnSpc>
                <a:spcPct val="90000"/>
              </a:lnSpc>
              <a:spcBef>
                <a:spcPts val="0"/>
              </a:spcBef>
              <a:spcAft>
                <a:spcPts val="0"/>
              </a:spcAft>
              <a:buClr>
                <a:schemeClr val="dk1"/>
              </a:buClr>
              <a:buSzPts val="3200"/>
              <a:buFont typeface="Arial"/>
              <a:buNone/>
              <a:defRPr b="1" i="0" sz="3200" u="none" cap="none" strike="noStrike">
                <a:solidFill>
                  <a:schemeClr val="dk1"/>
                </a:solidFill>
                <a:highlight>
                  <a:schemeClr val="accent1"/>
                </a:highlight>
                <a:latin typeface="Arial"/>
                <a:ea typeface="Arial"/>
                <a:cs typeface="Arial"/>
                <a:sym typeface="Arial"/>
              </a:defRPr>
            </a:lvl1pPr>
            <a:lvl2pPr lvl="1" rtl="0" algn="l">
              <a:lnSpc>
                <a:spcPct val="100000"/>
              </a:lnSpc>
              <a:spcBef>
                <a:spcPts val="800"/>
              </a:spcBef>
              <a:spcAft>
                <a:spcPts val="0"/>
              </a:spcAft>
              <a:buClr>
                <a:schemeClr val="dk1"/>
              </a:buClr>
              <a:buSzPts val="1400"/>
              <a:buFont typeface="Arial"/>
              <a:buNone/>
              <a:defRPr b="1" sz="2800">
                <a:solidFill>
                  <a:schemeClr val="dk1"/>
                </a:solidFill>
              </a:defRPr>
            </a:lvl2pPr>
            <a:lvl3pPr lvl="2" rtl="0" algn="l">
              <a:lnSpc>
                <a:spcPct val="100000"/>
              </a:lnSpc>
              <a:spcBef>
                <a:spcPts val="0"/>
              </a:spcBef>
              <a:spcAft>
                <a:spcPts val="0"/>
              </a:spcAft>
              <a:buClr>
                <a:schemeClr val="dk1"/>
              </a:buClr>
              <a:buSzPts val="1400"/>
              <a:buFont typeface="Arial"/>
              <a:buNone/>
              <a:defRPr b="1" sz="2800">
                <a:solidFill>
                  <a:schemeClr val="dk1"/>
                </a:solidFill>
              </a:defRPr>
            </a:lvl3pPr>
            <a:lvl4pPr lvl="3" rtl="0" algn="l">
              <a:lnSpc>
                <a:spcPct val="100000"/>
              </a:lnSpc>
              <a:spcBef>
                <a:spcPts val="0"/>
              </a:spcBef>
              <a:spcAft>
                <a:spcPts val="0"/>
              </a:spcAft>
              <a:buClr>
                <a:schemeClr val="dk1"/>
              </a:buClr>
              <a:buSzPts val="1400"/>
              <a:buFont typeface="Arial"/>
              <a:buNone/>
              <a:defRPr b="1" sz="2800">
                <a:solidFill>
                  <a:schemeClr val="dk1"/>
                </a:solidFill>
              </a:defRPr>
            </a:lvl4pPr>
            <a:lvl5pPr lvl="4" rtl="0" algn="l">
              <a:lnSpc>
                <a:spcPct val="100000"/>
              </a:lnSpc>
              <a:spcBef>
                <a:spcPts val="0"/>
              </a:spcBef>
              <a:spcAft>
                <a:spcPts val="0"/>
              </a:spcAft>
              <a:buClr>
                <a:schemeClr val="dk1"/>
              </a:buClr>
              <a:buSzPts val="1400"/>
              <a:buFont typeface="Arial"/>
              <a:buNone/>
              <a:defRPr b="1" sz="2800">
                <a:solidFill>
                  <a:schemeClr val="dk1"/>
                </a:solidFill>
              </a:defRPr>
            </a:lvl5pPr>
            <a:lvl6pPr lvl="5" rtl="0" algn="l">
              <a:lnSpc>
                <a:spcPct val="100000"/>
              </a:lnSpc>
              <a:spcBef>
                <a:spcPts val="0"/>
              </a:spcBef>
              <a:spcAft>
                <a:spcPts val="0"/>
              </a:spcAft>
              <a:buClr>
                <a:schemeClr val="dk1"/>
              </a:buClr>
              <a:buSzPts val="1400"/>
              <a:buFont typeface="Arial"/>
              <a:buNone/>
              <a:defRPr b="1" sz="2800">
                <a:solidFill>
                  <a:schemeClr val="dk1"/>
                </a:solidFill>
              </a:defRPr>
            </a:lvl6pPr>
            <a:lvl7pPr lvl="6" rtl="0" algn="l">
              <a:lnSpc>
                <a:spcPct val="100000"/>
              </a:lnSpc>
              <a:spcBef>
                <a:spcPts val="0"/>
              </a:spcBef>
              <a:spcAft>
                <a:spcPts val="0"/>
              </a:spcAft>
              <a:buClr>
                <a:schemeClr val="dk1"/>
              </a:buClr>
              <a:buSzPts val="1400"/>
              <a:buFont typeface="Arial"/>
              <a:buNone/>
              <a:defRPr b="1" sz="2800">
                <a:solidFill>
                  <a:schemeClr val="dk1"/>
                </a:solidFill>
              </a:defRPr>
            </a:lvl7pPr>
            <a:lvl8pPr lvl="7" rtl="0" algn="l">
              <a:lnSpc>
                <a:spcPct val="100000"/>
              </a:lnSpc>
              <a:spcBef>
                <a:spcPts val="0"/>
              </a:spcBef>
              <a:spcAft>
                <a:spcPts val="0"/>
              </a:spcAft>
              <a:buClr>
                <a:schemeClr val="dk1"/>
              </a:buClr>
              <a:buSzPts val="1400"/>
              <a:buFont typeface="Arial"/>
              <a:buNone/>
              <a:defRPr b="1" sz="2800">
                <a:solidFill>
                  <a:schemeClr val="dk1"/>
                </a:solidFill>
              </a:defRPr>
            </a:lvl8pPr>
            <a:lvl9pPr lvl="8" rtl="0" algn="l">
              <a:lnSpc>
                <a:spcPct val="100000"/>
              </a:lnSpc>
              <a:spcBef>
                <a:spcPts val="0"/>
              </a:spcBef>
              <a:spcAft>
                <a:spcPts val="0"/>
              </a:spcAft>
              <a:buClr>
                <a:schemeClr val="dk1"/>
              </a:buClr>
              <a:buSzPts val="1400"/>
              <a:buFont typeface="Arial"/>
              <a:buNone/>
              <a:defRPr b="1" sz="2800">
                <a:solidFill>
                  <a:schemeClr val="dk1"/>
                </a:solidFill>
              </a:defRPr>
            </a:lvl9pPr>
          </a:lstStyle>
          <a:p/>
        </p:txBody>
      </p:sp>
      <p:sp>
        <p:nvSpPr>
          <p:cNvPr id="2306" name="Google Shape;2306;p73"/>
          <p:cNvSpPr txBox="1"/>
          <p:nvPr>
            <p:ph idx="1" type="subTitle"/>
          </p:nvPr>
        </p:nvSpPr>
        <p:spPr>
          <a:xfrm>
            <a:off x="427950" y="756003"/>
            <a:ext cx="8373000" cy="213900"/>
          </a:xfrm>
          <a:prstGeom prst="rect">
            <a:avLst/>
          </a:prstGeom>
        </p:spPr>
        <p:txBody>
          <a:bodyPr anchorCtr="0" anchor="t" bIns="0" lIns="0" spcFirstLastPara="1" rIns="0" wrap="square" tIns="0">
            <a:spAutoFit/>
          </a:bodyPr>
          <a:lstStyle>
            <a:lvl1pPr lvl="0" rtl="0">
              <a:lnSpc>
                <a:spcPct val="90000"/>
              </a:lnSpc>
              <a:spcBef>
                <a:spcPts val="0"/>
              </a:spcBef>
              <a:spcAft>
                <a:spcPts val="0"/>
              </a:spcAft>
              <a:buClr>
                <a:schemeClr val="lt1"/>
              </a:buClr>
              <a:buSzPts val="1600"/>
              <a:buNone/>
              <a:defRPr b="1" sz="1600">
                <a:solidFill>
                  <a:schemeClr val="lt1"/>
                </a:solidFill>
                <a:highlight>
                  <a:schemeClr val="dk1"/>
                </a:highlight>
              </a:defRPr>
            </a:lvl1pPr>
            <a:lvl2pPr lvl="1" rtl="0">
              <a:lnSpc>
                <a:spcPct val="90000"/>
              </a:lnSpc>
              <a:spcBef>
                <a:spcPts val="800"/>
              </a:spcBef>
              <a:spcAft>
                <a:spcPts val="0"/>
              </a:spcAft>
              <a:buSzPts val="2000"/>
              <a:buNone/>
              <a:defRPr/>
            </a:lvl2pPr>
            <a:lvl3pPr lvl="2" rtl="0">
              <a:lnSpc>
                <a:spcPct val="90000"/>
              </a:lnSpc>
              <a:spcBef>
                <a:spcPts val="800"/>
              </a:spcBef>
              <a:spcAft>
                <a:spcPts val="0"/>
              </a:spcAft>
              <a:buSzPts val="2000"/>
              <a:buNone/>
              <a:defRPr/>
            </a:lvl3pPr>
            <a:lvl4pPr lvl="3" rtl="0">
              <a:lnSpc>
                <a:spcPct val="90000"/>
              </a:lnSpc>
              <a:spcBef>
                <a:spcPts val="800"/>
              </a:spcBef>
              <a:spcAft>
                <a:spcPts val="0"/>
              </a:spcAft>
              <a:buSzPts val="2000"/>
              <a:buNone/>
              <a:defRPr/>
            </a:lvl4pPr>
            <a:lvl5pPr lvl="4" rtl="0">
              <a:lnSpc>
                <a:spcPct val="90000"/>
              </a:lnSpc>
              <a:spcBef>
                <a:spcPts val="800"/>
              </a:spcBef>
              <a:spcAft>
                <a:spcPts val="0"/>
              </a:spcAft>
              <a:buSzPts val="2000"/>
              <a:buNone/>
              <a:defRPr/>
            </a:lvl5pPr>
            <a:lvl6pPr lvl="5" rtl="0">
              <a:lnSpc>
                <a:spcPct val="90000"/>
              </a:lnSpc>
              <a:spcBef>
                <a:spcPts val="800"/>
              </a:spcBef>
              <a:spcAft>
                <a:spcPts val="0"/>
              </a:spcAft>
              <a:buSzPts val="2000"/>
              <a:buNone/>
              <a:defRPr/>
            </a:lvl6pPr>
            <a:lvl7pPr lvl="6" rtl="0">
              <a:lnSpc>
                <a:spcPct val="90000"/>
              </a:lnSpc>
              <a:spcBef>
                <a:spcPts val="800"/>
              </a:spcBef>
              <a:spcAft>
                <a:spcPts val="0"/>
              </a:spcAft>
              <a:buSzPts val="2000"/>
              <a:buNone/>
              <a:defRPr/>
            </a:lvl7pPr>
            <a:lvl8pPr lvl="7" rtl="0">
              <a:lnSpc>
                <a:spcPct val="90000"/>
              </a:lnSpc>
              <a:spcBef>
                <a:spcPts val="800"/>
              </a:spcBef>
              <a:spcAft>
                <a:spcPts val="0"/>
              </a:spcAft>
              <a:buSzPts val="2000"/>
              <a:buNone/>
              <a:defRPr/>
            </a:lvl8pPr>
            <a:lvl9pPr lvl="8" rtl="0">
              <a:lnSpc>
                <a:spcPct val="90000"/>
              </a:lnSpc>
              <a:spcBef>
                <a:spcPts val="800"/>
              </a:spcBef>
              <a:spcAft>
                <a:spcPts val="800"/>
              </a:spcAft>
              <a:buSzPts val="2000"/>
              <a:buNone/>
              <a:defRPr/>
            </a:lvl9pPr>
          </a:lstStyle>
          <a:p/>
        </p:txBody>
      </p:sp>
      <p:sp>
        <p:nvSpPr>
          <p:cNvPr id="2307" name="Google Shape;2307;p73"/>
          <p:cNvSpPr txBox="1"/>
          <p:nvPr>
            <p:ph idx="2" type="body"/>
          </p:nvPr>
        </p:nvSpPr>
        <p:spPr>
          <a:xfrm>
            <a:off x="423275"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
        <p:nvSpPr>
          <p:cNvPr id="2308" name="Google Shape;2308;p73"/>
          <p:cNvSpPr txBox="1"/>
          <p:nvPr>
            <p:ph idx="3" type="body"/>
          </p:nvPr>
        </p:nvSpPr>
        <p:spPr>
          <a:xfrm>
            <a:off x="2650052"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
        <p:nvSpPr>
          <p:cNvPr id="2309" name="Google Shape;2309;p73"/>
          <p:cNvSpPr txBox="1"/>
          <p:nvPr>
            <p:ph idx="4" type="body"/>
          </p:nvPr>
        </p:nvSpPr>
        <p:spPr>
          <a:xfrm>
            <a:off x="4796415"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
        <p:nvSpPr>
          <p:cNvPr id="2310" name="Google Shape;2310;p73"/>
          <p:cNvSpPr txBox="1"/>
          <p:nvPr>
            <p:ph idx="5" type="body"/>
          </p:nvPr>
        </p:nvSpPr>
        <p:spPr>
          <a:xfrm>
            <a:off x="7015273"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with subtitle, room for icons, four column — gold">
  <p:cSld name="CUSTOM_23_1_1_1_1_2_1_1_1_1_1_1_1">
    <p:spTree>
      <p:nvGrpSpPr>
        <p:cNvPr id="2311" name="Shape 2311"/>
        <p:cNvGrpSpPr/>
        <p:nvPr/>
      </p:nvGrpSpPr>
      <p:grpSpPr>
        <a:xfrm>
          <a:off x="0" y="0"/>
          <a:ext cx="0" cy="0"/>
          <a:chOff x="0" y="0"/>
          <a:chExt cx="0" cy="0"/>
        </a:xfrm>
      </p:grpSpPr>
      <p:sp>
        <p:nvSpPr>
          <p:cNvPr id="2312" name="Google Shape;2312;p74"/>
          <p:cNvSpPr/>
          <p:nvPr/>
        </p:nvSpPr>
        <p:spPr>
          <a:xfrm>
            <a:off x="50" y="0"/>
            <a:ext cx="9144000" cy="1819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74"/>
          <p:cNvSpPr txBox="1"/>
          <p:nvPr>
            <p:ph type="title"/>
          </p:nvPr>
        </p:nvSpPr>
        <p:spPr>
          <a:xfrm>
            <a:off x="424925" y="315900"/>
            <a:ext cx="8373000" cy="440100"/>
          </a:xfrm>
          <a:prstGeom prst="rect">
            <a:avLst/>
          </a:prstGeom>
          <a:noFill/>
          <a:ln>
            <a:noFill/>
          </a:ln>
        </p:spPr>
        <p:txBody>
          <a:bodyPr anchorCtr="0" anchor="t" bIns="0" lIns="0" spcFirstLastPara="1" rIns="0" wrap="square" tIns="0">
            <a:spAutoFit/>
          </a:bodyPr>
          <a:lstStyle>
            <a:lvl1pPr lvl="0" marR="0" rtl="0" algn="l">
              <a:lnSpc>
                <a:spcPct val="90000"/>
              </a:lnSpc>
              <a:spcBef>
                <a:spcPts val="0"/>
              </a:spcBef>
              <a:spcAft>
                <a:spcPts val="0"/>
              </a:spcAft>
              <a:buClr>
                <a:schemeClr val="dk1"/>
              </a:buClr>
              <a:buSzPts val="3200"/>
              <a:buFont typeface="Arial"/>
              <a:buNone/>
              <a:defRPr b="1" i="0" sz="3200" u="none" cap="none" strike="noStrike">
                <a:solidFill>
                  <a:schemeClr val="dk1"/>
                </a:solidFill>
                <a:highlight>
                  <a:schemeClr val="accent1"/>
                </a:highlight>
                <a:latin typeface="Arial"/>
                <a:ea typeface="Arial"/>
                <a:cs typeface="Arial"/>
                <a:sym typeface="Arial"/>
              </a:defRPr>
            </a:lvl1pPr>
            <a:lvl2pPr lvl="1" rtl="0" algn="l">
              <a:lnSpc>
                <a:spcPct val="100000"/>
              </a:lnSpc>
              <a:spcBef>
                <a:spcPts val="800"/>
              </a:spcBef>
              <a:spcAft>
                <a:spcPts val="0"/>
              </a:spcAft>
              <a:buClr>
                <a:schemeClr val="dk1"/>
              </a:buClr>
              <a:buSzPts val="1400"/>
              <a:buFont typeface="Arial"/>
              <a:buNone/>
              <a:defRPr b="1" sz="2800">
                <a:solidFill>
                  <a:schemeClr val="dk1"/>
                </a:solidFill>
              </a:defRPr>
            </a:lvl2pPr>
            <a:lvl3pPr lvl="2" rtl="0" algn="l">
              <a:lnSpc>
                <a:spcPct val="100000"/>
              </a:lnSpc>
              <a:spcBef>
                <a:spcPts val="0"/>
              </a:spcBef>
              <a:spcAft>
                <a:spcPts val="0"/>
              </a:spcAft>
              <a:buClr>
                <a:schemeClr val="dk1"/>
              </a:buClr>
              <a:buSzPts val="1400"/>
              <a:buFont typeface="Arial"/>
              <a:buNone/>
              <a:defRPr b="1" sz="2800">
                <a:solidFill>
                  <a:schemeClr val="dk1"/>
                </a:solidFill>
              </a:defRPr>
            </a:lvl3pPr>
            <a:lvl4pPr lvl="3" rtl="0" algn="l">
              <a:lnSpc>
                <a:spcPct val="100000"/>
              </a:lnSpc>
              <a:spcBef>
                <a:spcPts val="0"/>
              </a:spcBef>
              <a:spcAft>
                <a:spcPts val="0"/>
              </a:spcAft>
              <a:buClr>
                <a:schemeClr val="dk1"/>
              </a:buClr>
              <a:buSzPts val="1400"/>
              <a:buFont typeface="Arial"/>
              <a:buNone/>
              <a:defRPr b="1" sz="2800">
                <a:solidFill>
                  <a:schemeClr val="dk1"/>
                </a:solidFill>
              </a:defRPr>
            </a:lvl4pPr>
            <a:lvl5pPr lvl="4" rtl="0" algn="l">
              <a:lnSpc>
                <a:spcPct val="100000"/>
              </a:lnSpc>
              <a:spcBef>
                <a:spcPts val="0"/>
              </a:spcBef>
              <a:spcAft>
                <a:spcPts val="0"/>
              </a:spcAft>
              <a:buClr>
                <a:schemeClr val="dk1"/>
              </a:buClr>
              <a:buSzPts val="1400"/>
              <a:buFont typeface="Arial"/>
              <a:buNone/>
              <a:defRPr b="1" sz="2800">
                <a:solidFill>
                  <a:schemeClr val="dk1"/>
                </a:solidFill>
              </a:defRPr>
            </a:lvl5pPr>
            <a:lvl6pPr lvl="5" rtl="0" algn="l">
              <a:lnSpc>
                <a:spcPct val="100000"/>
              </a:lnSpc>
              <a:spcBef>
                <a:spcPts val="0"/>
              </a:spcBef>
              <a:spcAft>
                <a:spcPts val="0"/>
              </a:spcAft>
              <a:buClr>
                <a:schemeClr val="dk1"/>
              </a:buClr>
              <a:buSzPts val="1400"/>
              <a:buFont typeface="Arial"/>
              <a:buNone/>
              <a:defRPr b="1" sz="2800">
                <a:solidFill>
                  <a:schemeClr val="dk1"/>
                </a:solidFill>
              </a:defRPr>
            </a:lvl6pPr>
            <a:lvl7pPr lvl="6" rtl="0" algn="l">
              <a:lnSpc>
                <a:spcPct val="100000"/>
              </a:lnSpc>
              <a:spcBef>
                <a:spcPts val="0"/>
              </a:spcBef>
              <a:spcAft>
                <a:spcPts val="0"/>
              </a:spcAft>
              <a:buClr>
                <a:schemeClr val="dk1"/>
              </a:buClr>
              <a:buSzPts val="1400"/>
              <a:buFont typeface="Arial"/>
              <a:buNone/>
              <a:defRPr b="1" sz="2800">
                <a:solidFill>
                  <a:schemeClr val="dk1"/>
                </a:solidFill>
              </a:defRPr>
            </a:lvl7pPr>
            <a:lvl8pPr lvl="7" rtl="0" algn="l">
              <a:lnSpc>
                <a:spcPct val="100000"/>
              </a:lnSpc>
              <a:spcBef>
                <a:spcPts val="0"/>
              </a:spcBef>
              <a:spcAft>
                <a:spcPts val="0"/>
              </a:spcAft>
              <a:buClr>
                <a:schemeClr val="dk1"/>
              </a:buClr>
              <a:buSzPts val="1400"/>
              <a:buFont typeface="Arial"/>
              <a:buNone/>
              <a:defRPr b="1" sz="2800">
                <a:solidFill>
                  <a:schemeClr val="dk1"/>
                </a:solidFill>
              </a:defRPr>
            </a:lvl8pPr>
            <a:lvl9pPr lvl="8" rtl="0" algn="l">
              <a:lnSpc>
                <a:spcPct val="100000"/>
              </a:lnSpc>
              <a:spcBef>
                <a:spcPts val="0"/>
              </a:spcBef>
              <a:spcAft>
                <a:spcPts val="0"/>
              </a:spcAft>
              <a:buClr>
                <a:schemeClr val="dk1"/>
              </a:buClr>
              <a:buSzPts val="1400"/>
              <a:buFont typeface="Arial"/>
              <a:buNone/>
              <a:defRPr b="1" sz="2800">
                <a:solidFill>
                  <a:schemeClr val="dk1"/>
                </a:solidFill>
              </a:defRPr>
            </a:lvl9pPr>
          </a:lstStyle>
          <a:p/>
        </p:txBody>
      </p:sp>
      <p:sp>
        <p:nvSpPr>
          <p:cNvPr id="2314" name="Google Shape;2314;p74"/>
          <p:cNvSpPr txBox="1"/>
          <p:nvPr>
            <p:ph idx="1" type="subTitle"/>
          </p:nvPr>
        </p:nvSpPr>
        <p:spPr>
          <a:xfrm>
            <a:off x="427950" y="756003"/>
            <a:ext cx="8373000" cy="213900"/>
          </a:xfrm>
          <a:prstGeom prst="rect">
            <a:avLst/>
          </a:prstGeom>
        </p:spPr>
        <p:txBody>
          <a:bodyPr anchorCtr="0" anchor="t" bIns="0" lIns="0" spcFirstLastPara="1" rIns="0" wrap="square" tIns="0">
            <a:spAutoFit/>
          </a:bodyPr>
          <a:lstStyle>
            <a:lvl1pPr lvl="0" rtl="0">
              <a:lnSpc>
                <a:spcPct val="90000"/>
              </a:lnSpc>
              <a:spcBef>
                <a:spcPts val="0"/>
              </a:spcBef>
              <a:spcAft>
                <a:spcPts val="0"/>
              </a:spcAft>
              <a:buClr>
                <a:schemeClr val="lt1"/>
              </a:buClr>
              <a:buSzPts val="1600"/>
              <a:buNone/>
              <a:defRPr b="1" sz="1600">
                <a:solidFill>
                  <a:schemeClr val="lt1"/>
                </a:solidFill>
                <a:highlight>
                  <a:schemeClr val="dk1"/>
                </a:highlight>
              </a:defRPr>
            </a:lvl1pPr>
            <a:lvl2pPr lvl="1" rtl="0">
              <a:lnSpc>
                <a:spcPct val="90000"/>
              </a:lnSpc>
              <a:spcBef>
                <a:spcPts val="800"/>
              </a:spcBef>
              <a:spcAft>
                <a:spcPts val="0"/>
              </a:spcAft>
              <a:buSzPts val="2000"/>
              <a:buNone/>
              <a:defRPr/>
            </a:lvl2pPr>
            <a:lvl3pPr lvl="2" rtl="0">
              <a:lnSpc>
                <a:spcPct val="90000"/>
              </a:lnSpc>
              <a:spcBef>
                <a:spcPts val="800"/>
              </a:spcBef>
              <a:spcAft>
                <a:spcPts val="0"/>
              </a:spcAft>
              <a:buSzPts val="2000"/>
              <a:buNone/>
              <a:defRPr/>
            </a:lvl3pPr>
            <a:lvl4pPr lvl="3" rtl="0">
              <a:lnSpc>
                <a:spcPct val="90000"/>
              </a:lnSpc>
              <a:spcBef>
                <a:spcPts val="800"/>
              </a:spcBef>
              <a:spcAft>
                <a:spcPts val="0"/>
              </a:spcAft>
              <a:buSzPts val="2000"/>
              <a:buNone/>
              <a:defRPr/>
            </a:lvl4pPr>
            <a:lvl5pPr lvl="4" rtl="0">
              <a:lnSpc>
                <a:spcPct val="90000"/>
              </a:lnSpc>
              <a:spcBef>
                <a:spcPts val="800"/>
              </a:spcBef>
              <a:spcAft>
                <a:spcPts val="0"/>
              </a:spcAft>
              <a:buSzPts val="2000"/>
              <a:buNone/>
              <a:defRPr/>
            </a:lvl5pPr>
            <a:lvl6pPr lvl="5" rtl="0">
              <a:lnSpc>
                <a:spcPct val="90000"/>
              </a:lnSpc>
              <a:spcBef>
                <a:spcPts val="800"/>
              </a:spcBef>
              <a:spcAft>
                <a:spcPts val="0"/>
              </a:spcAft>
              <a:buSzPts val="2000"/>
              <a:buNone/>
              <a:defRPr/>
            </a:lvl6pPr>
            <a:lvl7pPr lvl="6" rtl="0">
              <a:lnSpc>
                <a:spcPct val="90000"/>
              </a:lnSpc>
              <a:spcBef>
                <a:spcPts val="800"/>
              </a:spcBef>
              <a:spcAft>
                <a:spcPts val="0"/>
              </a:spcAft>
              <a:buSzPts val="2000"/>
              <a:buNone/>
              <a:defRPr/>
            </a:lvl7pPr>
            <a:lvl8pPr lvl="7" rtl="0">
              <a:lnSpc>
                <a:spcPct val="90000"/>
              </a:lnSpc>
              <a:spcBef>
                <a:spcPts val="800"/>
              </a:spcBef>
              <a:spcAft>
                <a:spcPts val="0"/>
              </a:spcAft>
              <a:buSzPts val="2000"/>
              <a:buNone/>
              <a:defRPr/>
            </a:lvl8pPr>
            <a:lvl9pPr lvl="8" rtl="0">
              <a:lnSpc>
                <a:spcPct val="90000"/>
              </a:lnSpc>
              <a:spcBef>
                <a:spcPts val="800"/>
              </a:spcBef>
              <a:spcAft>
                <a:spcPts val="800"/>
              </a:spcAft>
              <a:buSzPts val="2000"/>
              <a:buNone/>
              <a:defRPr/>
            </a:lvl9pPr>
          </a:lstStyle>
          <a:p/>
        </p:txBody>
      </p:sp>
      <p:sp>
        <p:nvSpPr>
          <p:cNvPr id="2315" name="Google Shape;2315;p74"/>
          <p:cNvSpPr txBox="1"/>
          <p:nvPr>
            <p:ph idx="2" type="body"/>
          </p:nvPr>
        </p:nvSpPr>
        <p:spPr>
          <a:xfrm>
            <a:off x="423275"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
        <p:nvSpPr>
          <p:cNvPr id="2316" name="Google Shape;2316;p74"/>
          <p:cNvSpPr txBox="1"/>
          <p:nvPr>
            <p:ph idx="3" type="body"/>
          </p:nvPr>
        </p:nvSpPr>
        <p:spPr>
          <a:xfrm>
            <a:off x="2650052"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
        <p:nvSpPr>
          <p:cNvPr id="2317" name="Google Shape;2317;p74"/>
          <p:cNvSpPr txBox="1"/>
          <p:nvPr>
            <p:ph idx="4" type="body"/>
          </p:nvPr>
        </p:nvSpPr>
        <p:spPr>
          <a:xfrm>
            <a:off x="4796415"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
        <p:nvSpPr>
          <p:cNvPr id="2318" name="Google Shape;2318;p74"/>
          <p:cNvSpPr txBox="1"/>
          <p:nvPr>
            <p:ph idx="5" type="body"/>
          </p:nvPr>
        </p:nvSpPr>
        <p:spPr>
          <a:xfrm>
            <a:off x="7015273"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with subtitle, room for icons, four column — maroon">
  <p:cSld name="CUSTOM_23_1_1_2_1_1_1_1_1_1_1_1_1">
    <p:spTree>
      <p:nvGrpSpPr>
        <p:cNvPr id="2319" name="Shape 2319"/>
        <p:cNvGrpSpPr/>
        <p:nvPr/>
      </p:nvGrpSpPr>
      <p:grpSpPr>
        <a:xfrm>
          <a:off x="0" y="0"/>
          <a:ext cx="0" cy="0"/>
          <a:chOff x="0" y="0"/>
          <a:chExt cx="0" cy="0"/>
        </a:xfrm>
      </p:grpSpPr>
      <p:sp>
        <p:nvSpPr>
          <p:cNvPr id="2320" name="Google Shape;2320;p75"/>
          <p:cNvSpPr/>
          <p:nvPr/>
        </p:nvSpPr>
        <p:spPr>
          <a:xfrm>
            <a:off x="50" y="0"/>
            <a:ext cx="9144000" cy="1819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1" name="Google Shape;2321;p75"/>
          <p:cNvSpPr txBox="1"/>
          <p:nvPr>
            <p:ph type="title"/>
          </p:nvPr>
        </p:nvSpPr>
        <p:spPr>
          <a:xfrm>
            <a:off x="424925" y="315900"/>
            <a:ext cx="8373000" cy="440100"/>
          </a:xfrm>
          <a:prstGeom prst="rect">
            <a:avLst/>
          </a:prstGeom>
          <a:noFill/>
          <a:ln>
            <a:noFill/>
          </a:ln>
        </p:spPr>
        <p:txBody>
          <a:bodyPr anchorCtr="0" anchor="t" bIns="0" lIns="0" spcFirstLastPara="1" rIns="0" wrap="square" tIns="0">
            <a:spAutoFit/>
          </a:bodyPr>
          <a:lstStyle>
            <a:lvl1pPr lvl="0" marR="0" rtl="0" algn="l">
              <a:lnSpc>
                <a:spcPct val="90000"/>
              </a:lnSpc>
              <a:spcBef>
                <a:spcPts val="0"/>
              </a:spcBef>
              <a:spcAft>
                <a:spcPts val="0"/>
              </a:spcAft>
              <a:buClr>
                <a:schemeClr val="dk1"/>
              </a:buClr>
              <a:buSzPts val="3200"/>
              <a:buFont typeface="Arial"/>
              <a:buNone/>
              <a:defRPr b="1" i="0" sz="3200" u="none" cap="none" strike="noStrike">
                <a:solidFill>
                  <a:schemeClr val="dk1"/>
                </a:solidFill>
                <a:highlight>
                  <a:schemeClr val="accent1"/>
                </a:highlight>
                <a:latin typeface="Arial"/>
                <a:ea typeface="Arial"/>
                <a:cs typeface="Arial"/>
                <a:sym typeface="Arial"/>
              </a:defRPr>
            </a:lvl1pPr>
            <a:lvl2pPr lvl="1" rtl="0" algn="l">
              <a:lnSpc>
                <a:spcPct val="100000"/>
              </a:lnSpc>
              <a:spcBef>
                <a:spcPts val="800"/>
              </a:spcBef>
              <a:spcAft>
                <a:spcPts val="0"/>
              </a:spcAft>
              <a:buClr>
                <a:schemeClr val="dk1"/>
              </a:buClr>
              <a:buSzPts val="1400"/>
              <a:buFont typeface="Arial"/>
              <a:buNone/>
              <a:defRPr b="1" sz="2800">
                <a:solidFill>
                  <a:schemeClr val="dk1"/>
                </a:solidFill>
              </a:defRPr>
            </a:lvl2pPr>
            <a:lvl3pPr lvl="2" rtl="0" algn="l">
              <a:lnSpc>
                <a:spcPct val="100000"/>
              </a:lnSpc>
              <a:spcBef>
                <a:spcPts val="0"/>
              </a:spcBef>
              <a:spcAft>
                <a:spcPts val="0"/>
              </a:spcAft>
              <a:buClr>
                <a:schemeClr val="dk1"/>
              </a:buClr>
              <a:buSzPts val="1400"/>
              <a:buFont typeface="Arial"/>
              <a:buNone/>
              <a:defRPr b="1" sz="2800">
                <a:solidFill>
                  <a:schemeClr val="dk1"/>
                </a:solidFill>
              </a:defRPr>
            </a:lvl3pPr>
            <a:lvl4pPr lvl="3" rtl="0" algn="l">
              <a:lnSpc>
                <a:spcPct val="100000"/>
              </a:lnSpc>
              <a:spcBef>
                <a:spcPts val="0"/>
              </a:spcBef>
              <a:spcAft>
                <a:spcPts val="0"/>
              </a:spcAft>
              <a:buClr>
                <a:schemeClr val="dk1"/>
              </a:buClr>
              <a:buSzPts val="1400"/>
              <a:buFont typeface="Arial"/>
              <a:buNone/>
              <a:defRPr b="1" sz="2800">
                <a:solidFill>
                  <a:schemeClr val="dk1"/>
                </a:solidFill>
              </a:defRPr>
            </a:lvl4pPr>
            <a:lvl5pPr lvl="4" rtl="0" algn="l">
              <a:lnSpc>
                <a:spcPct val="100000"/>
              </a:lnSpc>
              <a:spcBef>
                <a:spcPts val="0"/>
              </a:spcBef>
              <a:spcAft>
                <a:spcPts val="0"/>
              </a:spcAft>
              <a:buClr>
                <a:schemeClr val="dk1"/>
              </a:buClr>
              <a:buSzPts val="1400"/>
              <a:buFont typeface="Arial"/>
              <a:buNone/>
              <a:defRPr b="1" sz="2800">
                <a:solidFill>
                  <a:schemeClr val="dk1"/>
                </a:solidFill>
              </a:defRPr>
            </a:lvl5pPr>
            <a:lvl6pPr lvl="5" rtl="0" algn="l">
              <a:lnSpc>
                <a:spcPct val="100000"/>
              </a:lnSpc>
              <a:spcBef>
                <a:spcPts val="0"/>
              </a:spcBef>
              <a:spcAft>
                <a:spcPts val="0"/>
              </a:spcAft>
              <a:buClr>
                <a:schemeClr val="dk1"/>
              </a:buClr>
              <a:buSzPts val="1400"/>
              <a:buFont typeface="Arial"/>
              <a:buNone/>
              <a:defRPr b="1" sz="2800">
                <a:solidFill>
                  <a:schemeClr val="dk1"/>
                </a:solidFill>
              </a:defRPr>
            </a:lvl6pPr>
            <a:lvl7pPr lvl="6" rtl="0" algn="l">
              <a:lnSpc>
                <a:spcPct val="100000"/>
              </a:lnSpc>
              <a:spcBef>
                <a:spcPts val="0"/>
              </a:spcBef>
              <a:spcAft>
                <a:spcPts val="0"/>
              </a:spcAft>
              <a:buClr>
                <a:schemeClr val="dk1"/>
              </a:buClr>
              <a:buSzPts val="1400"/>
              <a:buFont typeface="Arial"/>
              <a:buNone/>
              <a:defRPr b="1" sz="2800">
                <a:solidFill>
                  <a:schemeClr val="dk1"/>
                </a:solidFill>
              </a:defRPr>
            </a:lvl7pPr>
            <a:lvl8pPr lvl="7" rtl="0" algn="l">
              <a:lnSpc>
                <a:spcPct val="100000"/>
              </a:lnSpc>
              <a:spcBef>
                <a:spcPts val="0"/>
              </a:spcBef>
              <a:spcAft>
                <a:spcPts val="0"/>
              </a:spcAft>
              <a:buClr>
                <a:schemeClr val="dk1"/>
              </a:buClr>
              <a:buSzPts val="1400"/>
              <a:buFont typeface="Arial"/>
              <a:buNone/>
              <a:defRPr b="1" sz="2800">
                <a:solidFill>
                  <a:schemeClr val="dk1"/>
                </a:solidFill>
              </a:defRPr>
            </a:lvl8pPr>
            <a:lvl9pPr lvl="8" rtl="0" algn="l">
              <a:lnSpc>
                <a:spcPct val="100000"/>
              </a:lnSpc>
              <a:spcBef>
                <a:spcPts val="0"/>
              </a:spcBef>
              <a:spcAft>
                <a:spcPts val="0"/>
              </a:spcAft>
              <a:buClr>
                <a:schemeClr val="dk1"/>
              </a:buClr>
              <a:buSzPts val="1400"/>
              <a:buFont typeface="Arial"/>
              <a:buNone/>
              <a:defRPr b="1" sz="2800">
                <a:solidFill>
                  <a:schemeClr val="dk1"/>
                </a:solidFill>
              </a:defRPr>
            </a:lvl9pPr>
          </a:lstStyle>
          <a:p/>
        </p:txBody>
      </p:sp>
      <p:sp>
        <p:nvSpPr>
          <p:cNvPr id="2322" name="Google Shape;2322;p75"/>
          <p:cNvSpPr txBox="1"/>
          <p:nvPr>
            <p:ph idx="1" type="subTitle"/>
          </p:nvPr>
        </p:nvSpPr>
        <p:spPr>
          <a:xfrm>
            <a:off x="427950" y="756003"/>
            <a:ext cx="8373000" cy="213900"/>
          </a:xfrm>
          <a:prstGeom prst="rect">
            <a:avLst/>
          </a:prstGeom>
        </p:spPr>
        <p:txBody>
          <a:bodyPr anchorCtr="0" anchor="t" bIns="0" lIns="0" spcFirstLastPara="1" rIns="0" wrap="square" tIns="0">
            <a:spAutoFit/>
          </a:bodyPr>
          <a:lstStyle>
            <a:lvl1pPr lvl="0" rtl="0">
              <a:lnSpc>
                <a:spcPct val="90000"/>
              </a:lnSpc>
              <a:spcBef>
                <a:spcPts val="0"/>
              </a:spcBef>
              <a:spcAft>
                <a:spcPts val="0"/>
              </a:spcAft>
              <a:buClr>
                <a:schemeClr val="lt1"/>
              </a:buClr>
              <a:buSzPts val="1600"/>
              <a:buNone/>
              <a:defRPr b="1" sz="1600">
                <a:solidFill>
                  <a:schemeClr val="lt1"/>
                </a:solidFill>
                <a:highlight>
                  <a:schemeClr val="dk1"/>
                </a:highlight>
              </a:defRPr>
            </a:lvl1pPr>
            <a:lvl2pPr lvl="1" rtl="0">
              <a:lnSpc>
                <a:spcPct val="90000"/>
              </a:lnSpc>
              <a:spcBef>
                <a:spcPts val="800"/>
              </a:spcBef>
              <a:spcAft>
                <a:spcPts val="0"/>
              </a:spcAft>
              <a:buSzPts val="2000"/>
              <a:buNone/>
              <a:defRPr/>
            </a:lvl2pPr>
            <a:lvl3pPr lvl="2" rtl="0">
              <a:lnSpc>
                <a:spcPct val="90000"/>
              </a:lnSpc>
              <a:spcBef>
                <a:spcPts val="800"/>
              </a:spcBef>
              <a:spcAft>
                <a:spcPts val="0"/>
              </a:spcAft>
              <a:buSzPts val="2000"/>
              <a:buNone/>
              <a:defRPr/>
            </a:lvl3pPr>
            <a:lvl4pPr lvl="3" rtl="0">
              <a:lnSpc>
                <a:spcPct val="90000"/>
              </a:lnSpc>
              <a:spcBef>
                <a:spcPts val="800"/>
              </a:spcBef>
              <a:spcAft>
                <a:spcPts val="0"/>
              </a:spcAft>
              <a:buSzPts val="2000"/>
              <a:buNone/>
              <a:defRPr/>
            </a:lvl4pPr>
            <a:lvl5pPr lvl="4" rtl="0">
              <a:lnSpc>
                <a:spcPct val="90000"/>
              </a:lnSpc>
              <a:spcBef>
                <a:spcPts val="800"/>
              </a:spcBef>
              <a:spcAft>
                <a:spcPts val="0"/>
              </a:spcAft>
              <a:buSzPts val="2000"/>
              <a:buNone/>
              <a:defRPr/>
            </a:lvl5pPr>
            <a:lvl6pPr lvl="5" rtl="0">
              <a:lnSpc>
                <a:spcPct val="90000"/>
              </a:lnSpc>
              <a:spcBef>
                <a:spcPts val="800"/>
              </a:spcBef>
              <a:spcAft>
                <a:spcPts val="0"/>
              </a:spcAft>
              <a:buSzPts val="2000"/>
              <a:buNone/>
              <a:defRPr/>
            </a:lvl6pPr>
            <a:lvl7pPr lvl="6" rtl="0">
              <a:lnSpc>
                <a:spcPct val="90000"/>
              </a:lnSpc>
              <a:spcBef>
                <a:spcPts val="800"/>
              </a:spcBef>
              <a:spcAft>
                <a:spcPts val="0"/>
              </a:spcAft>
              <a:buSzPts val="2000"/>
              <a:buNone/>
              <a:defRPr/>
            </a:lvl7pPr>
            <a:lvl8pPr lvl="7" rtl="0">
              <a:lnSpc>
                <a:spcPct val="90000"/>
              </a:lnSpc>
              <a:spcBef>
                <a:spcPts val="800"/>
              </a:spcBef>
              <a:spcAft>
                <a:spcPts val="0"/>
              </a:spcAft>
              <a:buSzPts val="2000"/>
              <a:buNone/>
              <a:defRPr/>
            </a:lvl8pPr>
            <a:lvl9pPr lvl="8" rtl="0">
              <a:lnSpc>
                <a:spcPct val="90000"/>
              </a:lnSpc>
              <a:spcBef>
                <a:spcPts val="800"/>
              </a:spcBef>
              <a:spcAft>
                <a:spcPts val="800"/>
              </a:spcAft>
              <a:buSzPts val="2000"/>
              <a:buNone/>
              <a:defRPr/>
            </a:lvl9pPr>
          </a:lstStyle>
          <a:p/>
        </p:txBody>
      </p:sp>
      <p:sp>
        <p:nvSpPr>
          <p:cNvPr id="2323" name="Google Shape;2323;p75"/>
          <p:cNvSpPr txBox="1"/>
          <p:nvPr>
            <p:ph idx="2" type="body"/>
          </p:nvPr>
        </p:nvSpPr>
        <p:spPr>
          <a:xfrm>
            <a:off x="423275"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
        <p:nvSpPr>
          <p:cNvPr id="2324" name="Google Shape;2324;p75"/>
          <p:cNvSpPr txBox="1"/>
          <p:nvPr>
            <p:ph idx="3" type="body"/>
          </p:nvPr>
        </p:nvSpPr>
        <p:spPr>
          <a:xfrm>
            <a:off x="2650052"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
        <p:nvSpPr>
          <p:cNvPr id="2325" name="Google Shape;2325;p75"/>
          <p:cNvSpPr txBox="1"/>
          <p:nvPr>
            <p:ph idx="4" type="body"/>
          </p:nvPr>
        </p:nvSpPr>
        <p:spPr>
          <a:xfrm>
            <a:off x="4796415"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
        <p:nvSpPr>
          <p:cNvPr id="2326" name="Google Shape;2326;p75"/>
          <p:cNvSpPr txBox="1"/>
          <p:nvPr>
            <p:ph idx="5" type="body"/>
          </p:nvPr>
        </p:nvSpPr>
        <p:spPr>
          <a:xfrm>
            <a:off x="7015273" y="2576825"/>
            <a:ext cx="1781100" cy="2251200"/>
          </a:xfrm>
          <a:prstGeom prst="rect">
            <a:avLst/>
          </a:prstGeom>
          <a:noFill/>
          <a:ln>
            <a:noFill/>
          </a:ln>
        </p:spPr>
        <p:txBody>
          <a:bodyPr anchorCtr="0" anchor="t" bIns="0" lIns="0" spcFirstLastPara="1" rIns="0" wrap="square" tIns="0">
            <a:normAutofit/>
          </a:bodyPr>
          <a:lstStyle>
            <a:lvl1pPr indent="-330200" lvl="0" marL="457200" marR="0" rtl="0" algn="l">
              <a:lnSpc>
                <a:spcPct val="100000"/>
              </a:lnSpc>
              <a:spcBef>
                <a:spcPts val="0"/>
              </a:spcBef>
              <a:spcAft>
                <a:spcPts val="0"/>
              </a:spcAft>
              <a:buClr>
                <a:srgbClr val="000000"/>
              </a:buClr>
              <a:buSzPts val="1600"/>
              <a:buChar char="●"/>
              <a:defRPr b="1" i="0" sz="1600" u="none" cap="none" strike="noStrike">
                <a:solidFill>
                  <a:srgbClr val="000000"/>
                </a:solidFill>
              </a:defRPr>
            </a:lvl1pPr>
            <a:lvl2pPr indent="-330200" lvl="1" marL="914400" marR="0" rtl="0" algn="l">
              <a:lnSpc>
                <a:spcPct val="100000"/>
              </a:lnSpc>
              <a:spcBef>
                <a:spcPts val="400"/>
              </a:spcBef>
              <a:spcAft>
                <a:spcPts val="0"/>
              </a:spcAft>
              <a:buClr>
                <a:srgbClr val="000000"/>
              </a:buClr>
              <a:buSzPts val="1600"/>
              <a:buChar char="○"/>
              <a:defRPr i="0" sz="1600" u="none" cap="none" strike="noStrike">
                <a:solidFill>
                  <a:srgbClr val="000000"/>
                </a:solidFill>
              </a:defRPr>
            </a:lvl2pPr>
            <a:lvl3pPr indent="-330200" lvl="2" marL="1371600" marR="0" rtl="0" algn="l">
              <a:lnSpc>
                <a:spcPct val="100000"/>
              </a:lnSpc>
              <a:spcBef>
                <a:spcPts val="400"/>
              </a:spcBef>
              <a:spcAft>
                <a:spcPts val="0"/>
              </a:spcAft>
              <a:buClr>
                <a:srgbClr val="000000"/>
              </a:buClr>
              <a:buSzPts val="1600"/>
              <a:buChar char="■"/>
              <a:defRPr i="0" sz="1600" u="none" cap="none" strike="noStrike">
                <a:solidFill>
                  <a:srgbClr val="000000"/>
                </a:solidFill>
              </a:defRPr>
            </a:lvl3pPr>
            <a:lvl4pPr indent="-330200" lvl="3" marL="1828800" marR="0" rtl="0" algn="l">
              <a:lnSpc>
                <a:spcPct val="100000"/>
              </a:lnSpc>
              <a:spcBef>
                <a:spcPts val="400"/>
              </a:spcBef>
              <a:spcAft>
                <a:spcPts val="0"/>
              </a:spcAft>
              <a:buClr>
                <a:srgbClr val="000000"/>
              </a:buClr>
              <a:buSzPts val="1600"/>
              <a:buChar char="●"/>
              <a:defRPr i="0" sz="1600" u="none" cap="none" strike="noStrike">
                <a:solidFill>
                  <a:srgbClr val="000000"/>
                </a:solidFill>
              </a:defRPr>
            </a:lvl4pPr>
            <a:lvl5pPr indent="-330200" lvl="4" marL="2286000" marR="0" rtl="0" algn="l">
              <a:lnSpc>
                <a:spcPct val="100000"/>
              </a:lnSpc>
              <a:spcBef>
                <a:spcPts val="400"/>
              </a:spcBef>
              <a:spcAft>
                <a:spcPts val="0"/>
              </a:spcAft>
              <a:buClr>
                <a:srgbClr val="000000"/>
              </a:buClr>
              <a:buSzPts val="1600"/>
              <a:buChar char="○"/>
              <a:defRPr i="0" sz="1600" u="none" cap="none" strike="noStrike">
                <a:solidFill>
                  <a:srgbClr val="000000"/>
                </a:solidFill>
              </a:defRPr>
            </a:lvl5pPr>
            <a:lvl6pPr indent="-330200" lvl="5" marL="2743200" marR="0" rtl="0" algn="l">
              <a:lnSpc>
                <a:spcPct val="100000"/>
              </a:lnSpc>
              <a:spcBef>
                <a:spcPts val="400"/>
              </a:spcBef>
              <a:spcAft>
                <a:spcPts val="0"/>
              </a:spcAft>
              <a:buClr>
                <a:srgbClr val="000000"/>
              </a:buClr>
              <a:buSzPts val="1600"/>
              <a:buChar char="■"/>
              <a:defRPr i="0" sz="1600" u="none" cap="none" strike="noStrike">
                <a:solidFill>
                  <a:srgbClr val="000000"/>
                </a:solidFill>
              </a:defRPr>
            </a:lvl6pPr>
            <a:lvl7pPr indent="-330200" lvl="6" marL="3200400" marR="0" rtl="0" algn="l">
              <a:lnSpc>
                <a:spcPct val="100000"/>
              </a:lnSpc>
              <a:spcBef>
                <a:spcPts val="400"/>
              </a:spcBef>
              <a:spcAft>
                <a:spcPts val="0"/>
              </a:spcAft>
              <a:buClr>
                <a:srgbClr val="000000"/>
              </a:buClr>
              <a:buSzPts val="1600"/>
              <a:buChar char="●"/>
              <a:defRPr i="0" sz="1600" u="none" cap="none" strike="noStrike">
                <a:solidFill>
                  <a:srgbClr val="000000"/>
                </a:solidFill>
              </a:defRPr>
            </a:lvl7pPr>
            <a:lvl8pPr indent="-330200" lvl="7" marL="3657600" marR="0" rtl="0" algn="l">
              <a:lnSpc>
                <a:spcPct val="100000"/>
              </a:lnSpc>
              <a:spcBef>
                <a:spcPts val="400"/>
              </a:spcBef>
              <a:spcAft>
                <a:spcPts val="0"/>
              </a:spcAft>
              <a:buClr>
                <a:srgbClr val="000000"/>
              </a:buClr>
              <a:buSzPts val="1600"/>
              <a:buChar char="○"/>
              <a:defRPr i="0" sz="1600" u="none" cap="none" strike="noStrike">
                <a:solidFill>
                  <a:srgbClr val="000000"/>
                </a:solidFill>
              </a:defRPr>
            </a:lvl8pPr>
            <a:lvl9pPr indent="-330200" lvl="8" marL="4114800" marR="0" rtl="0" algn="l">
              <a:lnSpc>
                <a:spcPct val="100000"/>
              </a:lnSpc>
              <a:spcBef>
                <a:spcPts val="400"/>
              </a:spcBef>
              <a:spcAft>
                <a:spcPts val="400"/>
              </a:spcAft>
              <a:buClr>
                <a:srgbClr val="000000"/>
              </a:buClr>
              <a:buSzPts val="1600"/>
              <a:buChar char="■"/>
              <a:defRPr i="0" sz="1600" u="none" cap="none" strike="noStrike">
                <a:solidFill>
                  <a:srgbClr val="000000"/>
                </a:solidFill>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4 column, good for facts — black">
  <p:cSld name="CUSTOM_25">
    <p:bg>
      <p:bgPr>
        <a:solidFill>
          <a:schemeClr val="dk1"/>
        </a:solidFill>
      </p:bgPr>
    </p:bg>
    <p:spTree>
      <p:nvGrpSpPr>
        <p:cNvPr id="2327" name="Shape 2327"/>
        <p:cNvGrpSpPr/>
        <p:nvPr/>
      </p:nvGrpSpPr>
      <p:grpSpPr>
        <a:xfrm>
          <a:off x="0" y="0"/>
          <a:ext cx="0" cy="0"/>
          <a:chOff x="0" y="0"/>
          <a:chExt cx="0" cy="0"/>
        </a:xfrm>
      </p:grpSpPr>
      <p:sp>
        <p:nvSpPr>
          <p:cNvPr id="2328" name="Google Shape;2328;p76"/>
          <p:cNvSpPr txBox="1"/>
          <p:nvPr>
            <p:ph type="title"/>
          </p:nvPr>
        </p:nvSpPr>
        <p:spPr>
          <a:xfrm>
            <a:off x="420625" y="1714250"/>
            <a:ext cx="1950900" cy="1690500"/>
          </a:xfrm>
          <a:prstGeom prst="rect">
            <a:avLst/>
          </a:prstGeom>
          <a:solidFill>
            <a:schemeClr val="lt1"/>
          </a:solidFill>
        </p:spPr>
        <p:txBody>
          <a:bodyPr anchorCtr="0" anchor="t" bIns="91425" lIns="182875" spcFirstLastPara="1" rIns="91425" wrap="square" tIns="594350">
            <a:noAutofit/>
          </a:bodyPr>
          <a:lstStyle>
            <a:lvl1pPr lvl="0" rtl="0">
              <a:lnSpc>
                <a:spcPct val="90000"/>
              </a:lnSpc>
              <a:spcBef>
                <a:spcPts val="0"/>
              </a:spcBef>
              <a:spcAft>
                <a:spcPts val="0"/>
              </a:spcAft>
              <a:buSzPts val="1800"/>
              <a:buNone/>
              <a:defRPr sz="1800">
                <a:highlight>
                  <a:schemeClr val="accent1"/>
                </a:highlight>
              </a:defRPr>
            </a:lvl1pPr>
            <a:lvl2pPr lvl="1" rtl="0">
              <a:lnSpc>
                <a:spcPct val="90000"/>
              </a:lnSpc>
              <a:spcBef>
                <a:spcPts val="0"/>
              </a:spcBef>
              <a:spcAft>
                <a:spcPts val="0"/>
              </a:spcAft>
              <a:buSzPts val="1800"/>
              <a:buNone/>
              <a:defRPr sz="1800">
                <a:highlight>
                  <a:schemeClr val="accent1"/>
                </a:highlight>
              </a:defRPr>
            </a:lvl2pPr>
            <a:lvl3pPr lvl="2" rtl="0">
              <a:lnSpc>
                <a:spcPct val="90000"/>
              </a:lnSpc>
              <a:spcBef>
                <a:spcPts val="0"/>
              </a:spcBef>
              <a:spcAft>
                <a:spcPts val="0"/>
              </a:spcAft>
              <a:buSzPts val="1800"/>
              <a:buNone/>
              <a:defRPr sz="1800">
                <a:highlight>
                  <a:schemeClr val="accent1"/>
                </a:highlight>
              </a:defRPr>
            </a:lvl3pPr>
            <a:lvl4pPr lvl="3" rtl="0">
              <a:lnSpc>
                <a:spcPct val="90000"/>
              </a:lnSpc>
              <a:spcBef>
                <a:spcPts val="0"/>
              </a:spcBef>
              <a:spcAft>
                <a:spcPts val="0"/>
              </a:spcAft>
              <a:buSzPts val="1800"/>
              <a:buNone/>
              <a:defRPr sz="1800">
                <a:highlight>
                  <a:schemeClr val="accent1"/>
                </a:highlight>
              </a:defRPr>
            </a:lvl4pPr>
            <a:lvl5pPr lvl="4" rtl="0">
              <a:lnSpc>
                <a:spcPct val="90000"/>
              </a:lnSpc>
              <a:spcBef>
                <a:spcPts val="0"/>
              </a:spcBef>
              <a:spcAft>
                <a:spcPts val="0"/>
              </a:spcAft>
              <a:buSzPts val="1800"/>
              <a:buNone/>
              <a:defRPr sz="1800">
                <a:highlight>
                  <a:schemeClr val="accent1"/>
                </a:highlight>
              </a:defRPr>
            </a:lvl5pPr>
            <a:lvl6pPr lvl="5" rtl="0">
              <a:lnSpc>
                <a:spcPct val="90000"/>
              </a:lnSpc>
              <a:spcBef>
                <a:spcPts val="0"/>
              </a:spcBef>
              <a:spcAft>
                <a:spcPts val="0"/>
              </a:spcAft>
              <a:buSzPts val="1800"/>
              <a:buNone/>
              <a:defRPr sz="1800">
                <a:highlight>
                  <a:schemeClr val="accent1"/>
                </a:highlight>
              </a:defRPr>
            </a:lvl6pPr>
            <a:lvl7pPr lvl="6" rtl="0">
              <a:lnSpc>
                <a:spcPct val="90000"/>
              </a:lnSpc>
              <a:spcBef>
                <a:spcPts val="0"/>
              </a:spcBef>
              <a:spcAft>
                <a:spcPts val="0"/>
              </a:spcAft>
              <a:buSzPts val="1800"/>
              <a:buNone/>
              <a:defRPr sz="1800">
                <a:highlight>
                  <a:schemeClr val="accent1"/>
                </a:highlight>
              </a:defRPr>
            </a:lvl7pPr>
            <a:lvl8pPr lvl="7" rtl="0">
              <a:lnSpc>
                <a:spcPct val="90000"/>
              </a:lnSpc>
              <a:spcBef>
                <a:spcPts val="0"/>
              </a:spcBef>
              <a:spcAft>
                <a:spcPts val="0"/>
              </a:spcAft>
              <a:buSzPts val="1800"/>
              <a:buNone/>
              <a:defRPr sz="1800">
                <a:highlight>
                  <a:schemeClr val="accent1"/>
                </a:highlight>
              </a:defRPr>
            </a:lvl8pPr>
            <a:lvl9pPr lvl="8" rtl="0">
              <a:lnSpc>
                <a:spcPct val="90000"/>
              </a:lnSpc>
              <a:spcBef>
                <a:spcPts val="0"/>
              </a:spcBef>
              <a:spcAft>
                <a:spcPts val="0"/>
              </a:spcAft>
              <a:buSzPts val="1800"/>
              <a:buNone/>
              <a:defRPr sz="1800">
                <a:highlight>
                  <a:schemeClr val="accent1"/>
                </a:highlight>
              </a:defRPr>
            </a:lvl9pPr>
          </a:lstStyle>
          <a:p/>
        </p:txBody>
      </p:sp>
      <p:sp>
        <p:nvSpPr>
          <p:cNvPr id="2329" name="Google Shape;2329;p76"/>
          <p:cNvSpPr txBox="1"/>
          <p:nvPr>
            <p:ph idx="1" type="body"/>
          </p:nvPr>
        </p:nvSpPr>
        <p:spPr>
          <a:xfrm>
            <a:off x="420625" y="2703525"/>
            <a:ext cx="1950900" cy="701100"/>
          </a:xfrm>
          <a:prstGeom prst="rect">
            <a:avLst/>
          </a:prstGeom>
        </p:spPr>
        <p:txBody>
          <a:bodyPr anchorCtr="0" anchor="t" bIns="91425" lIns="18287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800"/>
              </a:spcBef>
              <a:spcAft>
                <a:spcPts val="0"/>
              </a:spcAft>
              <a:buSzPts val="1200"/>
              <a:buChar char="○"/>
              <a:defRPr sz="1200"/>
            </a:lvl2pPr>
            <a:lvl3pPr indent="-304800" lvl="2" marL="1371600" rtl="0">
              <a:spcBef>
                <a:spcPts val="800"/>
              </a:spcBef>
              <a:spcAft>
                <a:spcPts val="0"/>
              </a:spcAft>
              <a:buSzPts val="1200"/>
              <a:buChar char="■"/>
              <a:defRPr sz="1200"/>
            </a:lvl3pPr>
            <a:lvl4pPr indent="-304800" lvl="3" marL="1828800" rtl="0">
              <a:spcBef>
                <a:spcPts val="800"/>
              </a:spcBef>
              <a:spcAft>
                <a:spcPts val="0"/>
              </a:spcAft>
              <a:buSzPts val="1200"/>
              <a:buChar char="●"/>
              <a:defRPr sz="1200"/>
            </a:lvl4pPr>
            <a:lvl5pPr indent="-304800" lvl="4" marL="2286000" rtl="0">
              <a:spcBef>
                <a:spcPts val="800"/>
              </a:spcBef>
              <a:spcAft>
                <a:spcPts val="0"/>
              </a:spcAft>
              <a:buSzPts val="1200"/>
              <a:buChar char="○"/>
              <a:defRPr sz="1200"/>
            </a:lvl5pPr>
            <a:lvl6pPr indent="-304800" lvl="5" marL="2743200" rtl="0">
              <a:spcBef>
                <a:spcPts val="800"/>
              </a:spcBef>
              <a:spcAft>
                <a:spcPts val="0"/>
              </a:spcAft>
              <a:buSzPts val="1200"/>
              <a:buChar char="■"/>
              <a:defRPr sz="1200"/>
            </a:lvl6pPr>
            <a:lvl7pPr indent="-304800" lvl="6" marL="3200400" rtl="0">
              <a:spcBef>
                <a:spcPts val="800"/>
              </a:spcBef>
              <a:spcAft>
                <a:spcPts val="0"/>
              </a:spcAft>
              <a:buSzPts val="1200"/>
              <a:buChar char="●"/>
              <a:defRPr sz="1200"/>
            </a:lvl7pPr>
            <a:lvl8pPr indent="-304800" lvl="7" marL="3657600" rtl="0">
              <a:spcBef>
                <a:spcPts val="800"/>
              </a:spcBef>
              <a:spcAft>
                <a:spcPts val="0"/>
              </a:spcAft>
              <a:buSzPts val="1200"/>
              <a:buChar char="○"/>
              <a:defRPr sz="1200"/>
            </a:lvl8pPr>
            <a:lvl9pPr indent="-304800" lvl="8" marL="4114800" rtl="0">
              <a:spcBef>
                <a:spcPts val="800"/>
              </a:spcBef>
              <a:spcAft>
                <a:spcPts val="800"/>
              </a:spcAft>
              <a:buSzPts val="1200"/>
              <a:buChar char="■"/>
              <a:defRPr sz="1200"/>
            </a:lvl9pPr>
          </a:lstStyle>
          <a:p/>
        </p:txBody>
      </p:sp>
      <p:sp>
        <p:nvSpPr>
          <p:cNvPr id="2330" name="Google Shape;2330;p76"/>
          <p:cNvSpPr txBox="1"/>
          <p:nvPr>
            <p:ph idx="2" type="title"/>
          </p:nvPr>
        </p:nvSpPr>
        <p:spPr>
          <a:xfrm>
            <a:off x="6711350" y="1724225"/>
            <a:ext cx="1950900" cy="1690500"/>
          </a:xfrm>
          <a:prstGeom prst="rect">
            <a:avLst/>
          </a:prstGeom>
          <a:solidFill>
            <a:schemeClr val="lt1"/>
          </a:solidFill>
        </p:spPr>
        <p:txBody>
          <a:bodyPr anchorCtr="0" anchor="t" bIns="91425" lIns="182875" spcFirstLastPara="1" rIns="91425" wrap="square" tIns="594350">
            <a:noAutofit/>
          </a:bodyPr>
          <a:lstStyle>
            <a:lvl1pPr lvl="0" rtl="0">
              <a:lnSpc>
                <a:spcPct val="90000"/>
              </a:lnSpc>
              <a:spcBef>
                <a:spcPts val="0"/>
              </a:spcBef>
              <a:spcAft>
                <a:spcPts val="0"/>
              </a:spcAft>
              <a:buSzPts val="1800"/>
              <a:buNone/>
              <a:defRPr sz="1800">
                <a:highlight>
                  <a:schemeClr val="accent1"/>
                </a:highlight>
              </a:defRPr>
            </a:lvl1pPr>
            <a:lvl2pPr lvl="1" rtl="0">
              <a:lnSpc>
                <a:spcPct val="90000"/>
              </a:lnSpc>
              <a:spcBef>
                <a:spcPts val="0"/>
              </a:spcBef>
              <a:spcAft>
                <a:spcPts val="0"/>
              </a:spcAft>
              <a:buSzPts val="1800"/>
              <a:buNone/>
              <a:defRPr sz="1800">
                <a:highlight>
                  <a:schemeClr val="accent1"/>
                </a:highlight>
              </a:defRPr>
            </a:lvl2pPr>
            <a:lvl3pPr lvl="2" rtl="0">
              <a:lnSpc>
                <a:spcPct val="90000"/>
              </a:lnSpc>
              <a:spcBef>
                <a:spcPts val="0"/>
              </a:spcBef>
              <a:spcAft>
                <a:spcPts val="0"/>
              </a:spcAft>
              <a:buSzPts val="1800"/>
              <a:buNone/>
              <a:defRPr sz="1800">
                <a:highlight>
                  <a:schemeClr val="accent1"/>
                </a:highlight>
              </a:defRPr>
            </a:lvl3pPr>
            <a:lvl4pPr lvl="3" rtl="0">
              <a:lnSpc>
                <a:spcPct val="90000"/>
              </a:lnSpc>
              <a:spcBef>
                <a:spcPts val="0"/>
              </a:spcBef>
              <a:spcAft>
                <a:spcPts val="0"/>
              </a:spcAft>
              <a:buSzPts val="1800"/>
              <a:buNone/>
              <a:defRPr sz="1800">
                <a:highlight>
                  <a:schemeClr val="accent1"/>
                </a:highlight>
              </a:defRPr>
            </a:lvl4pPr>
            <a:lvl5pPr lvl="4" rtl="0">
              <a:lnSpc>
                <a:spcPct val="90000"/>
              </a:lnSpc>
              <a:spcBef>
                <a:spcPts val="0"/>
              </a:spcBef>
              <a:spcAft>
                <a:spcPts val="0"/>
              </a:spcAft>
              <a:buSzPts val="1800"/>
              <a:buNone/>
              <a:defRPr sz="1800">
                <a:highlight>
                  <a:schemeClr val="accent1"/>
                </a:highlight>
              </a:defRPr>
            </a:lvl5pPr>
            <a:lvl6pPr lvl="5" rtl="0">
              <a:lnSpc>
                <a:spcPct val="90000"/>
              </a:lnSpc>
              <a:spcBef>
                <a:spcPts val="0"/>
              </a:spcBef>
              <a:spcAft>
                <a:spcPts val="0"/>
              </a:spcAft>
              <a:buSzPts val="1800"/>
              <a:buNone/>
              <a:defRPr sz="1800">
                <a:highlight>
                  <a:schemeClr val="accent1"/>
                </a:highlight>
              </a:defRPr>
            </a:lvl6pPr>
            <a:lvl7pPr lvl="6" rtl="0">
              <a:lnSpc>
                <a:spcPct val="90000"/>
              </a:lnSpc>
              <a:spcBef>
                <a:spcPts val="0"/>
              </a:spcBef>
              <a:spcAft>
                <a:spcPts val="0"/>
              </a:spcAft>
              <a:buSzPts val="1800"/>
              <a:buNone/>
              <a:defRPr sz="1800">
                <a:highlight>
                  <a:schemeClr val="accent1"/>
                </a:highlight>
              </a:defRPr>
            </a:lvl7pPr>
            <a:lvl8pPr lvl="7" rtl="0">
              <a:lnSpc>
                <a:spcPct val="90000"/>
              </a:lnSpc>
              <a:spcBef>
                <a:spcPts val="0"/>
              </a:spcBef>
              <a:spcAft>
                <a:spcPts val="0"/>
              </a:spcAft>
              <a:buSzPts val="1800"/>
              <a:buNone/>
              <a:defRPr sz="1800">
                <a:highlight>
                  <a:schemeClr val="accent1"/>
                </a:highlight>
              </a:defRPr>
            </a:lvl8pPr>
            <a:lvl9pPr lvl="8" rtl="0">
              <a:lnSpc>
                <a:spcPct val="90000"/>
              </a:lnSpc>
              <a:spcBef>
                <a:spcPts val="0"/>
              </a:spcBef>
              <a:spcAft>
                <a:spcPts val="0"/>
              </a:spcAft>
              <a:buSzPts val="1800"/>
              <a:buNone/>
              <a:defRPr sz="1800">
                <a:highlight>
                  <a:schemeClr val="accent1"/>
                </a:highlight>
              </a:defRPr>
            </a:lvl9pPr>
          </a:lstStyle>
          <a:p/>
        </p:txBody>
      </p:sp>
      <p:sp>
        <p:nvSpPr>
          <p:cNvPr id="2331" name="Google Shape;2331;p76"/>
          <p:cNvSpPr txBox="1"/>
          <p:nvPr>
            <p:ph idx="3" type="body"/>
          </p:nvPr>
        </p:nvSpPr>
        <p:spPr>
          <a:xfrm>
            <a:off x="6711700" y="2713500"/>
            <a:ext cx="1950900" cy="701100"/>
          </a:xfrm>
          <a:prstGeom prst="rect">
            <a:avLst/>
          </a:prstGeom>
        </p:spPr>
        <p:txBody>
          <a:bodyPr anchorCtr="0" anchor="t" bIns="91425" lIns="18287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800"/>
              </a:spcBef>
              <a:spcAft>
                <a:spcPts val="0"/>
              </a:spcAft>
              <a:buSzPts val="1200"/>
              <a:buChar char="○"/>
              <a:defRPr sz="1200"/>
            </a:lvl2pPr>
            <a:lvl3pPr indent="-304800" lvl="2" marL="1371600" rtl="0">
              <a:spcBef>
                <a:spcPts val="800"/>
              </a:spcBef>
              <a:spcAft>
                <a:spcPts val="0"/>
              </a:spcAft>
              <a:buSzPts val="1200"/>
              <a:buChar char="■"/>
              <a:defRPr sz="1200"/>
            </a:lvl3pPr>
            <a:lvl4pPr indent="-304800" lvl="3" marL="1828800" rtl="0">
              <a:spcBef>
                <a:spcPts val="800"/>
              </a:spcBef>
              <a:spcAft>
                <a:spcPts val="0"/>
              </a:spcAft>
              <a:buSzPts val="1200"/>
              <a:buChar char="●"/>
              <a:defRPr sz="1200"/>
            </a:lvl4pPr>
            <a:lvl5pPr indent="-304800" lvl="4" marL="2286000" rtl="0">
              <a:spcBef>
                <a:spcPts val="800"/>
              </a:spcBef>
              <a:spcAft>
                <a:spcPts val="0"/>
              </a:spcAft>
              <a:buSzPts val="1200"/>
              <a:buChar char="○"/>
              <a:defRPr sz="1200"/>
            </a:lvl5pPr>
            <a:lvl6pPr indent="-304800" lvl="5" marL="2743200" rtl="0">
              <a:spcBef>
                <a:spcPts val="800"/>
              </a:spcBef>
              <a:spcAft>
                <a:spcPts val="0"/>
              </a:spcAft>
              <a:buSzPts val="1200"/>
              <a:buChar char="■"/>
              <a:defRPr sz="1200"/>
            </a:lvl6pPr>
            <a:lvl7pPr indent="-304800" lvl="6" marL="3200400" rtl="0">
              <a:spcBef>
                <a:spcPts val="800"/>
              </a:spcBef>
              <a:spcAft>
                <a:spcPts val="0"/>
              </a:spcAft>
              <a:buSzPts val="1200"/>
              <a:buChar char="●"/>
              <a:defRPr sz="1200"/>
            </a:lvl7pPr>
            <a:lvl8pPr indent="-304800" lvl="7" marL="3657600" rtl="0">
              <a:spcBef>
                <a:spcPts val="800"/>
              </a:spcBef>
              <a:spcAft>
                <a:spcPts val="0"/>
              </a:spcAft>
              <a:buSzPts val="1200"/>
              <a:buChar char="○"/>
              <a:defRPr sz="1200"/>
            </a:lvl8pPr>
            <a:lvl9pPr indent="-304800" lvl="8" marL="4114800" rtl="0">
              <a:spcBef>
                <a:spcPts val="800"/>
              </a:spcBef>
              <a:spcAft>
                <a:spcPts val="800"/>
              </a:spcAft>
              <a:buSzPts val="1200"/>
              <a:buChar char="■"/>
              <a:defRPr sz="1200"/>
            </a:lvl9pPr>
          </a:lstStyle>
          <a:p/>
        </p:txBody>
      </p:sp>
      <p:sp>
        <p:nvSpPr>
          <p:cNvPr id="2332" name="Google Shape;2332;p76"/>
          <p:cNvSpPr txBox="1"/>
          <p:nvPr>
            <p:ph idx="4" type="title"/>
          </p:nvPr>
        </p:nvSpPr>
        <p:spPr>
          <a:xfrm>
            <a:off x="4631025" y="1714250"/>
            <a:ext cx="1950900" cy="1690500"/>
          </a:xfrm>
          <a:prstGeom prst="rect">
            <a:avLst/>
          </a:prstGeom>
          <a:solidFill>
            <a:schemeClr val="lt1"/>
          </a:solidFill>
        </p:spPr>
        <p:txBody>
          <a:bodyPr anchorCtr="0" anchor="t" bIns="91425" lIns="182875" spcFirstLastPara="1" rIns="91425" wrap="square" tIns="594350">
            <a:noAutofit/>
          </a:bodyPr>
          <a:lstStyle>
            <a:lvl1pPr lvl="0" rtl="0">
              <a:lnSpc>
                <a:spcPct val="90000"/>
              </a:lnSpc>
              <a:spcBef>
                <a:spcPts val="0"/>
              </a:spcBef>
              <a:spcAft>
                <a:spcPts val="0"/>
              </a:spcAft>
              <a:buSzPts val="1800"/>
              <a:buNone/>
              <a:defRPr sz="1800">
                <a:highlight>
                  <a:schemeClr val="accent1"/>
                </a:highlight>
              </a:defRPr>
            </a:lvl1pPr>
            <a:lvl2pPr lvl="1" rtl="0">
              <a:lnSpc>
                <a:spcPct val="90000"/>
              </a:lnSpc>
              <a:spcBef>
                <a:spcPts val="0"/>
              </a:spcBef>
              <a:spcAft>
                <a:spcPts val="0"/>
              </a:spcAft>
              <a:buSzPts val="1800"/>
              <a:buNone/>
              <a:defRPr sz="1800">
                <a:highlight>
                  <a:schemeClr val="accent1"/>
                </a:highlight>
              </a:defRPr>
            </a:lvl2pPr>
            <a:lvl3pPr lvl="2" rtl="0">
              <a:lnSpc>
                <a:spcPct val="90000"/>
              </a:lnSpc>
              <a:spcBef>
                <a:spcPts val="0"/>
              </a:spcBef>
              <a:spcAft>
                <a:spcPts val="0"/>
              </a:spcAft>
              <a:buSzPts val="1800"/>
              <a:buNone/>
              <a:defRPr sz="1800">
                <a:highlight>
                  <a:schemeClr val="accent1"/>
                </a:highlight>
              </a:defRPr>
            </a:lvl3pPr>
            <a:lvl4pPr lvl="3" rtl="0">
              <a:lnSpc>
                <a:spcPct val="90000"/>
              </a:lnSpc>
              <a:spcBef>
                <a:spcPts val="0"/>
              </a:spcBef>
              <a:spcAft>
                <a:spcPts val="0"/>
              </a:spcAft>
              <a:buSzPts val="1800"/>
              <a:buNone/>
              <a:defRPr sz="1800">
                <a:highlight>
                  <a:schemeClr val="accent1"/>
                </a:highlight>
              </a:defRPr>
            </a:lvl4pPr>
            <a:lvl5pPr lvl="4" rtl="0">
              <a:lnSpc>
                <a:spcPct val="90000"/>
              </a:lnSpc>
              <a:spcBef>
                <a:spcPts val="0"/>
              </a:spcBef>
              <a:spcAft>
                <a:spcPts val="0"/>
              </a:spcAft>
              <a:buSzPts val="1800"/>
              <a:buNone/>
              <a:defRPr sz="1800">
                <a:highlight>
                  <a:schemeClr val="accent1"/>
                </a:highlight>
              </a:defRPr>
            </a:lvl5pPr>
            <a:lvl6pPr lvl="5" rtl="0">
              <a:lnSpc>
                <a:spcPct val="90000"/>
              </a:lnSpc>
              <a:spcBef>
                <a:spcPts val="0"/>
              </a:spcBef>
              <a:spcAft>
                <a:spcPts val="0"/>
              </a:spcAft>
              <a:buSzPts val="1800"/>
              <a:buNone/>
              <a:defRPr sz="1800">
                <a:highlight>
                  <a:schemeClr val="accent1"/>
                </a:highlight>
              </a:defRPr>
            </a:lvl6pPr>
            <a:lvl7pPr lvl="6" rtl="0">
              <a:lnSpc>
                <a:spcPct val="90000"/>
              </a:lnSpc>
              <a:spcBef>
                <a:spcPts val="0"/>
              </a:spcBef>
              <a:spcAft>
                <a:spcPts val="0"/>
              </a:spcAft>
              <a:buSzPts val="1800"/>
              <a:buNone/>
              <a:defRPr sz="1800">
                <a:highlight>
                  <a:schemeClr val="accent1"/>
                </a:highlight>
              </a:defRPr>
            </a:lvl7pPr>
            <a:lvl8pPr lvl="7" rtl="0">
              <a:lnSpc>
                <a:spcPct val="90000"/>
              </a:lnSpc>
              <a:spcBef>
                <a:spcPts val="0"/>
              </a:spcBef>
              <a:spcAft>
                <a:spcPts val="0"/>
              </a:spcAft>
              <a:buSzPts val="1800"/>
              <a:buNone/>
              <a:defRPr sz="1800">
                <a:highlight>
                  <a:schemeClr val="accent1"/>
                </a:highlight>
              </a:defRPr>
            </a:lvl8pPr>
            <a:lvl9pPr lvl="8" rtl="0">
              <a:lnSpc>
                <a:spcPct val="90000"/>
              </a:lnSpc>
              <a:spcBef>
                <a:spcPts val="0"/>
              </a:spcBef>
              <a:spcAft>
                <a:spcPts val="0"/>
              </a:spcAft>
              <a:buSzPts val="1800"/>
              <a:buNone/>
              <a:defRPr sz="1800">
                <a:highlight>
                  <a:schemeClr val="accent1"/>
                </a:highlight>
              </a:defRPr>
            </a:lvl9pPr>
          </a:lstStyle>
          <a:p/>
        </p:txBody>
      </p:sp>
      <p:sp>
        <p:nvSpPr>
          <p:cNvPr id="2333" name="Google Shape;2333;p76"/>
          <p:cNvSpPr txBox="1"/>
          <p:nvPr>
            <p:ph idx="5" type="body"/>
          </p:nvPr>
        </p:nvSpPr>
        <p:spPr>
          <a:xfrm>
            <a:off x="4631025" y="2703525"/>
            <a:ext cx="1950900" cy="701100"/>
          </a:xfrm>
          <a:prstGeom prst="rect">
            <a:avLst/>
          </a:prstGeom>
        </p:spPr>
        <p:txBody>
          <a:bodyPr anchorCtr="0" anchor="t" bIns="91425" lIns="18287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800"/>
              </a:spcBef>
              <a:spcAft>
                <a:spcPts val="0"/>
              </a:spcAft>
              <a:buSzPts val="1200"/>
              <a:buChar char="○"/>
              <a:defRPr sz="1200"/>
            </a:lvl2pPr>
            <a:lvl3pPr indent="-304800" lvl="2" marL="1371600" rtl="0">
              <a:spcBef>
                <a:spcPts val="800"/>
              </a:spcBef>
              <a:spcAft>
                <a:spcPts val="0"/>
              </a:spcAft>
              <a:buSzPts val="1200"/>
              <a:buChar char="■"/>
              <a:defRPr sz="1200"/>
            </a:lvl3pPr>
            <a:lvl4pPr indent="-304800" lvl="3" marL="1828800" rtl="0">
              <a:spcBef>
                <a:spcPts val="800"/>
              </a:spcBef>
              <a:spcAft>
                <a:spcPts val="0"/>
              </a:spcAft>
              <a:buSzPts val="1200"/>
              <a:buChar char="●"/>
              <a:defRPr sz="1200"/>
            </a:lvl4pPr>
            <a:lvl5pPr indent="-304800" lvl="4" marL="2286000" rtl="0">
              <a:spcBef>
                <a:spcPts val="800"/>
              </a:spcBef>
              <a:spcAft>
                <a:spcPts val="0"/>
              </a:spcAft>
              <a:buSzPts val="1200"/>
              <a:buChar char="○"/>
              <a:defRPr sz="1200"/>
            </a:lvl5pPr>
            <a:lvl6pPr indent="-304800" lvl="5" marL="2743200" rtl="0">
              <a:spcBef>
                <a:spcPts val="800"/>
              </a:spcBef>
              <a:spcAft>
                <a:spcPts val="0"/>
              </a:spcAft>
              <a:buSzPts val="1200"/>
              <a:buChar char="■"/>
              <a:defRPr sz="1200"/>
            </a:lvl6pPr>
            <a:lvl7pPr indent="-304800" lvl="6" marL="3200400" rtl="0">
              <a:spcBef>
                <a:spcPts val="800"/>
              </a:spcBef>
              <a:spcAft>
                <a:spcPts val="0"/>
              </a:spcAft>
              <a:buSzPts val="1200"/>
              <a:buChar char="●"/>
              <a:defRPr sz="1200"/>
            </a:lvl7pPr>
            <a:lvl8pPr indent="-304800" lvl="7" marL="3657600" rtl="0">
              <a:spcBef>
                <a:spcPts val="800"/>
              </a:spcBef>
              <a:spcAft>
                <a:spcPts val="0"/>
              </a:spcAft>
              <a:buSzPts val="1200"/>
              <a:buChar char="○"/>
              <a:defRPr sz="1200"/>
            </a:lvl8pPr>
            <a:lvl9pPr indent="-304800" lvl="8" marL="4114800" rtl="0">
              <a:spcBef>
                <a:spcPts val="800"/>
              </a:spcBef>
              <a:spcAft>
                <a:spcPts val="800"/>
              </a:spcAft>
              <a:buSzPts val="1200"/>
              <a:buChar char="■"/>
              <a:defRPr sz="1200"/>
            </a:lvl9pPr>
          </a:lstStyle>
          <a:p/>
        </p:txBody>
      </p:sp>
      <p:sp>
        <p:nvSpPr>
          <p:cNvPr id="2334" name="Google Shape;2334;p76"/>
          <p:cNvSpPr txBox="1"/>
          <p:nvPr>
            <p:ph idx="6" type="title"/>
          </p:nvPr>
        </p:nvSpPr>
        <p:spPr>
          <a:xfrm>
            <a:off x="2515650" y="1726500"/>
            <a:ext cx="1950900" cy="1690500"/>
          </a:xfrm>
          <a:prstGeom prst="rect">
            <a:avLst/>
          </a:prstGeom>
          <a:solidFill>
            <a:schemeClr val="lt1"/>
          </a:solidFill>
        </p:spPr>
        <p:txBody>
          <a:bodyPr anchorCtr="0" anchor="t" bIns="91425" lIns="182875" spcFirstLastPara="1" rIns="91425" wrap="square" tIns="594350">
            <a:noAutofit/>
          </a:bodyPr>
          <a:lstStyle>
            <a:lvl1pPr lvl="0" rtl="0">
              <a:lnSpc>
                <a:spcPct val="90000"/>
              </a:lnSpc>
              <a:spcBef>
                <a:spcPts val="0"/>
              </a:spcBef>
              <a:spcAft>
                <a:spcPts val="0"/>
              </a:spcAft>
              <a:buSzPts val="1800"/>
              <a:buNone/>
              <a:defRPr sz="1800">
                <a:highlight>
                  <a:schemeClr val="accent1"/>
                </a:highlight>
              </a:defRPr>
            </a:lvl1pPr>
            <a:lvl2pPr lvl="1" rtl="0">
              <a:lnSpc>
                <a:spcPct val="90000"/>
              </a:lnSpc>
              <a:spcBef>
                <a:spcPts val="0"/>
              </a:spcBef>
              <a:spcAft>
                <a:spcPts val="0"/>
              </a:spcAft>
              <a:buSzPts val="1800"/>
              <a:buNone/>
              <a:defRPr sz="1800">
                <a:highlight>
                  <a:schemeClr val="accent1"/>
                </a:highlight>
              </a:defRPr>
            </a:lvl2pPr>
            <a:lvl3pPr lvl="2" rtl="0">
              <a:lnSpc>
                <a:spcPct val="90000"/>
              </a:lnSpc>
              <a:spcBef>
                <a:spcPts val="0"/>
              </a:spcBef>
              <a:spcAft>
                <a:spcPts val="0"/>
              </a:spcAft>
              <a:buSzPts val="1800"/>
              <a:buNone/>
              <a:defRPr sz="1800">
                <a:highlight>
                  <a:schemeClr val="accent1"/>
                </a:highlight>
              </a:defRPr>
            </a:lvl3pPr>
            <a:lvl4pPr lvl="3" rtl="0">
              <a:lnSpc>
                <a:spcPct val="90000"/>
              </a:lnSpc>
              <a:spcBef>
                <a:spcPts val="0"/>
              </a:spcBef>
              <a:spcAft>
                <a:spcPts val="0"/>
              </a:spcAft>
              <a:buSzPts val="1800"/>
              <a:buNone/>
              <a:defRPr sz="1800">
                <a:highlight>
                  <a:schemeClr val="accent1"/>
                </a:highlight>
              </a:defRPr>
            </a:lvl4pPr>
            <a:lvl5pPr lvl="4" rtl="0">
              <a:lnSpc>
                <a:spcPct val="90000"/>
              </a:lnSpc>
              <a:spcBef>
                <a:spcPts val="0"/>
              </a:spcBef>
              <a:spcAft>
                <a:spcPts val="0"/>
              </a:spcAft>
              <a:buSzPts val="1800"/>
              <a:buNone/>
              <a:defRPr sz="1800">
                <a:highlight>
                  <a:schemeClr val="accent1"/>
                </a:highlight>
              </a:defRPr>
            </a:lvl5pPr>
            <a:lvl6pPr lvl="5" rtl="0">
              <a:lnSpc>
                <a:spcPct val="90000"/>
              </a:lnSpc>
              <a:spcBef>
                <a:spcPts val="0"/>
              </a:spcBef>
              <a:spcAft>
                <a:spcPts val="0"/>
              </a:spcAft>
              <a:buSzPts val="1800"/>
              <a:buNone/>
              <a:defRPr sz="1800">
                <a:highlight>
                  <a:schemeClr val="accent1"/>
                </a:highlight>
              </a:defRPr>
            </a:lvl6pPr>
            <a:lvl7pPr lvl="6" rtl="0">
              <a:lnSpc>
                <a:spcPct val="90000"/>
              </a:lnSpc>
              <a:spcBef>
                <a:spcPts val="0"/>
              </a:spcBef>
              <a:spcAft>
                <a:spcPts val="0"/>
              </a:spcAft>
              <a:buSzPts val="1800"/>
              <a:buNone/>
              <a:defRPr sz="1800">
                <a:highlight>
                  <a:schemeClr val="accent1"/>
                </a:highlight>
              </a:defRPr>
            </a:lvl7pPr>
            <a:lvl8pPr lvl="7" rtl="0">
              <a:lnSpc>
                <a:spcPct val="90000"/>
              </a:lnSpc>
              <a:spcBef>
                <a:spcPts val="0"/>
              </a:spcBef>
              <a:spcAft>
                <a:spcPts val="0"/>
              </a:spcAft>
              <a:buSzPts val="1800"/>
              <a:buNone/>
              <a:defRPr sz="1800">
                <a:highlight>
                  <a:schemeClr val="accent1"/>
                </a:highlight>
              </a:defRPr>
            </a:lvl8pPr>
            <a:lvl9pPr lvl="8" rtl="0">
              <a:lnSpc>
                <a:spcPct val="90000"/>
              </a:lnSpc>
              <a:spcBef>
                <a:spcPts val="0"/>
              </a:spcBef>
              <a:spcAft>
                <a:spcPts val="0"/>
              </a:spcAft>
              <a:buSzPts val="1800"/>
              <a:buNone/>
              <a:defRPr sz="1800">
                <a:highlight>
                  <a:schemeClr val="accent1"/>
                </a:highlight>
              </a:defRPr>
            </a:lvl9pPr>
          </a:lstStyle>
          <a:p/>
        </p:txBody>
      </p:sp>
      <p:sp>
        <p:nvSpPr>
          <p:cNvPr id="2335" name="Google Shape;2335;p76"/>
          <p:cNvSpPr txBox="1"/>
          <p:nvPr>
            <p:ph idx="7" type="body"/>
          </p:nvPr>
        </p:nvSpPr>
        <p:spPr>
          <a:xfrm>
            <a:off x="2515650" y="2715775"/>
            <a:ext cx="1950900" cy="701100"/>
          </a:xfrm>
          <a:prstGeom prst="rect">
            <a:avLst/>
          </a:prstGeom>
        </p:spPr>
        <p:txBody>
          <a:bodyPr anchorCtr="0" anchor="t" bIns="91425" lIns="18287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800"/>
              </a:spcBef>
              <a:spcAft>
                <a:spcPts val="0"/>
              </a:spcAft>
              <a:buSzPts val="1200"/>
              <a:buChar char="○"/>
              <a:defRPr sz="1200"/>
            </a:lvl2pPr>
            <a:lvl3pPr indent="-304800" lvl="2" marL="1371600" rtl="0">
              <a:spcBef>
                <a:spcPts val="800"/>
              </a:spcBef>
              <a:spcAft>
                <a:spcPts val="0"/>
              </a:spcAft>
              <a:buSzPts val="1200"/>
              <a:buChar char="■"/>
              <a:defRPr sz="1200"/>
            </a:lvl3pPr>
            <a:lvl4pPr indent="-304800" lvl="3" marL="1828800" rtl="0">
              <a:spcBef>
                <a:spcPts val="800"/>
              </a:spcBef>
              <a:spcAft>
                <a:spcPts val="0"/>
              </a:spcAft>
              <a:buSzPts val="1200"/>
              <a:buChar char="●"/>
              <a:defRPr sz="1200"/>
            </a:lvl4pPr>
            <a:lvl5pPr indent="-304800" lvl="4" marL="2286000" rtl="0">
              <a:spcBef>
                <a:spcPts val="800"/>
              </a:spcBef>
              <a:spcAft>
                <a:spcPts val="0"/>
              </a:spcAft>
              <a:buSzPts val="1200"/>
              <a:buChar char="○"/>
              <a:defRPr sz="1200"/>
            </a:lvl5pPr>
            <a:lvl6pPr indent="-304800" lvl="5" marL="2743200" rtl="0">
              <a:spcBef>
                <a:spcPts val="800"/>
              </a:spcBef>
              <a:spcAft>
                <a:spcPts val="0"/>
              </a:spcAft>
              <a:buSzPts val="1200"/>
              <a:buChar char="■"/>
              <a:defRPr sz="1200"/>
            </a:lvl6pPr>
            <a:lvl7pPr indent="-304800" lvl="6" marL="3200400" rtl="0">
              <a:spcBef>
                <a:spcPts val="800"/>
              </a:spcBef>
              <a:spcAft>
                <a:spcPts val="0"/>
              </a:spcAft>
              <a:buSzPts val="1200"/>
              <a:buChar char="●"/>
              <a:defRPr sz="1200"/>
            </a:lvl7pPr>
            <a:lvl8pPr indent="-304800" lvl="7" marL="3657600" rtl="0">
              <a:spcBef>
                <a:spcPts val="800"/>
              </a:spcBef>
              <a:spcAft>
                <a:spcPts val="0"/>
              </a:spcAft>
              <a:buSzPts val="1200"/>
              <a:buChar char="○"/>
              <a:defRPr sz="1200"/>
            </a:lvl8pPr>
            <a:lvl9pPr indent="-304800" lvl="8" marL="4114800" rtl="0">
              <a:spcBef>
                <a:spcPts val="800"/>
              </a:spcBef>
              <a:spcAft>
                <a:spcPts val="800"/>
              </a:spcAft>
              <a:buSzPts val="1200"/>
              <a:buChar char="■"/>
              <a:defRPr sz="1200"/>
            </a:lvl9pPr>
          </a:lstStyle>
          <a:p/>
        </p:txBody>
      </p:sp>
      <p:sp>
        <p:nvSpPr>
          <p:cNvPr id="2336" name="Google Shape;2336;p76"/>
          <p:cNvSpPr txBox="1"/>
          <p:nvPr>
            <p:ph idx="8"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Clr>
                <a:schemeClr val="lt1"/>
              </a:buClr>
              <a:buSzPts val="3200"/>
              <a:buNone/>
              <a:defRPr>
                <a:solidFill>
                  <a:schemeClr val="lt1"/>
                </a:solidFill>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4 column, good for facts — photo background">
  <p:cSld name="CUSTOM_25_1">
    <p:spTree>
      <p:nvGrpSpPr>
        <p:cNvPr id="2337" name="Shape 2337"/>
        <p:cNvGrpSpPr/>
        <p:nvPr/>
      </p:nvGrpSpPr>
      <p:grpSpPr>
        <a:xfrm>
          <a:off x="0" y="0"/>
          <a:ext cx="0" cy="0"/>
          <a:chOff x="0" y="0"/>
          <a:chExt cx="0" cy="0"/>
        </a:xfrm>
      </p:grpSpPr>
      <p:sp>
        <p:nvSpPr>
          <p:cNvPr id="2338" name="Google Shape;2338;p77"/>
          <p:cNvSpPr/>
          <p:nvPr>
            <p:ph idx="2" type="pic"/>
          </p:nvPr>
        </p:nvSpPr>
        <p:spPr>
          <a:xfrm>
            <a:off x="0" y="-9225"/>
            <a:ext cx="9144000" cy="5143500"/>
          </a:xfrm>
          <a:prstGeom prst="rect">
            <a:avLst/>
          </a:prstGeom>
          <a:noFill/>
          <a:ln>
            <a:noFill/>
          </a:ln>
        </p:spPr>
      </p:sp>
      <p:sp>
        <p:nvSpPr>
          <p:cNvPr id="2339" name="Google Shape;2339;p77"/>
          <p:cNvSpPr txBox="1"/>
          <p:nvPr>
            <p:ph type="title"/>
          </p:nvPr>
        </p:nvSpPr>
        <p:spPr>
          <a:xfrm>
            <a:off x="420625" y="1714250"/>
            <a:ext cx="1950900" cy="1690500"/>
          </a:xfrm>
          <a:prstGeom prst="rect">
            <a:avLst/>
          </a:prstGeom>
          <a:solidFill>
            <a:schemeClr val="lt1"/>
          </a:solidFill>
        </p:spPr>
        <p:txBody>
          <a:bodyPr anchorCtr="0" anchor="t" bIns="91425" lIns="182875" spcFirstLastPara="1" rIns="91425" wrap="square" tIns="594350">
            <a:noAutofit/>
          </a:bodyPr>
          <a:lstStyle>
            <a:lvl1pPr lvl="0" rtl="0">
              <a:spcBef>
                <a:spcPts val="0"/>
              </a:spcBef>
              <a:spcAft>
                <a:spcPts val="0"/>
              </a:spcAft>
              <a:buSzPts val="1800"/>
              <a:buNone/>
              <a:defRPr sz="1800">
                <a:highlight>
                  <a:schemeClr val="accent1"/>
                </a:highlight>
              </a:defRPr>
            </a:lvl1pPr>
            <a:lvl2pPr lvl="1" rtl="0">
              <a:spcBef>
                <a:spcPts val="0"/>
              </a:spcBef>
              <a:spcAft>
                <a:spcPts val="0"/>
              </a:spcAft>
              <a:buSzPts val="1800"/>
              <a:buNone/>
              <a:defRPr sz="1800">
                <a:highlight>
                  <a:schemeClr val="accent1"/>
                </a:highlight>
              </a:defRPr>
            </a:lvl2pPr>
            <a:lvl3pPr lvl="2" rtl="0">
              <a:spcBef>
                <a:spcPts val="800"/>
              </a:spcBef>
              <a:spcAft>
                <a:spcPts val="0"/>
              </a:spcAft>
              <a:buSzPts val="1800"/>
              <a:buNone/>
              <a:defRPr sz="1800">
                <a:highlight>
                  <a:schemeClr val="accent1"/>
                </a:highlight>
              </a:defRPr>
            </a:lvl3pPr>
            <a:lvl4pPr lvl="3" rtl="0">
              <a:spcBef>
                <a:spcPts val="800"/>
              </a:spcBef>
              <a:spcAft>
                <a:spcPts val="0"/>
              </a:spcAft>
              <a:buSzPts val="1800"/>
              <a:buNone/>
              <a:defRPr sz="1800">
                <a:highlight>
                  <a:schemeClr val="accent1"/>
                </a:highlight>
              </a:defRPr>
            </a:lvl4pPr>
            <a:lvl5pPr lvl="4" rtl="0">
              <a:spcBef>
                <a:spcPts val="800"/>
              </a:spcBef>
              <a:spcAft>
                <a:spcPts val="0"/>
              </a:spcAft>
              <a:buSzPts val="1800"/>
              <a:buNone/>
              <a:defRPr sz="1800">
                <a:highlight>
                  <a:schemeClr val="accent1"/>
                </a:highlight>
              </a:defRPr>
            </a:lvl5pPr>
            <a:lvl6pPr lvl="5" rtl="0">
              <a:spcBef>
                <a:spcPts val="800"/>
              </a:spcBef>
              <a:spcAft>
                <a:spcPts val="0"/>
              </a:spcAft>
              <a:buSzPts val="1800"/>
              <a:buNone/>
              <a:defRPr sz="1800">
                <a:highlight>
                  <a:schemeClr val="accent1"/>
                </a:highlight>
              </a:defRPr>
            </a:lvl6pPr>
            <a:lvl7pPr lvl="6" rtl="0">
              <a:spcBef>
                <a:spcPts val="800"/>
              </a:spcBef>
              <a:spcAft>
                <a:spcPts val="0"/>
              </a:spcAft>
              <a:buSzPts val="1800"/>
              <a:buNone/>
              <a:defRPr sz="1800">
                <a:highlight>
                  <a:schemeClr val="accent1"/>
                </a:highlight>
              </a:defRPr>
            </a:lvl7pPr>
            <a:lvl8pPr lvl="7" rtl="0">
              <a:spcBef>
                <a:spcPts val="800"/>
              </a:spcBef>
              <a:spcAft>
                <a:spcPts val="0"/>
              </a:spcAft>
              <a:buSzPts val="1800"/>
              <a:buNone/>
              <a:defRPr sz="1800">
                <a:highlight>
                  <a:schemeClr val="accent1"/>
                </a:highlight>
              </a:defRPr>
            </a:lvl8pPr>
            <a:lvl9pPr lvl="8" rtl="0">
              <a:spcBef>
                <a:spcPts val="800"/>
              </a:spcBef>
              <a:spcAft>
                <a:spcPts val="800"/>
              </a:spcAft>
              <a:buSzPts val="1800"/>
              <a:buNone/>
              <a:defRPr sz="1800">
                <a:highlight>
                  <a:schemeClr val="accent1"/>
                </a:highlight>
              </a:defRPr>
            </a:lvl9pPr>
          </a:lstStyle>
          <a:p/>
        </p:txBody>
      </p:sp>
      <p:sp>
        <p:nvSpPr>
          <p:cNvPr id="2340" name="Google Shape;2340;p77"/>
          <p:cNvSpPr txBox="1"/>
          <p:nvPr>
            <p:ph idx="3" type="title"/>
          </p:nvPr>
        </p:nvSpPr>
        <p:spPr>
          <a:xfrm>
            <a:off x="6711350" y="1724225"/>
            <a:ext cx="1950900" cy="1690500"/>
          </a:xfrm>
          <a:prstGeom prst="rect">
            <a:avLst/>
          </a:prstGeom>
          <a:solidFill>
            <a:schemeClr val="lt1"/>
          </a:solidFill>
        </p:spPr>
        <p:txBody>
          <a:bodyPr anchorCtr="0" anchor="t" bIns="91425" lIns="182875" spcFirstLastPara="1" rIns="91425" wrap="square" tIns="594350">
            <a:noAutofit/>
          </a:bodyPr>
          <a:lstStyle>
            <a:lvl1pPr lvl="0" rtl="0">
              <a:spcBef>
                <a:spcPts val="0"/>
              </a:spcBef>
              <a:spcAft>
                <a:spcPts val="0"/>
              </a:spcAft>
              <a:buSzPts val="1800"/>
              <a:buNone/>
              <a:defRPr sz="1800">
                <a:highlight>
                  <a:schemeClr val="accent1"/>
                </a:highlight>
              </a:defRPr>
            </a:lvl1pPr>
            <a:lvl2pPr lvl="1" rtl="0">
              <a:spcBef>
                <a:spcPts val="0"/>
              </a:spcBef>
              <a:spcAft>
                <a:spcPts val="0"/>
              </a:spcAft>
              <a:buSzPts val="1800"/>
              <a:buNone/>
              <a:defRPr sz="1800">
                <a:highlight>
                  <a:schemeClr val="accent1"/>
                </a:highlight>
              </a:defRPr>
            </a:lvl2pPr>
            <a:lvl3pPr lvl="2" rtl="0">
              <a:spcBef>
                <a:spcPts val="800"/>
              </a:spcBef>
              <a:spcAft>
                <a:spcPts val="0"/>
              </a:spcAft>
              <a:buSzPts val="1800"/>
              <a:buNone/>
              <a:defRPr sz="1800">
                <a:highlight>
                  <a:schemeClr val="accent1"/>
                </a:highlight>
              </a:defRPr>
            </a:lvl3pPr>
            <a:lvl4pPr lvl="3" rtl="0">
              <a:spcBef>
                <a:spcPts val="800"/>
              </a:spcBef>
              <a:spcAft>
                <a:spcPts val="0"/>
              </a:spcAft>
              <a:buSzPts val="1800"/>
              <a:buNone/>
              <a:defRPr sz="1800">
                <a:highlight>
                  <a:schemeClr val="accent1"/>
                </a:highlight>
              </a:defRPr>
            </a:lvl4pPr>
            <a:lvl5pPr lvl="4" rtl="0">
              <a:spcBef>
                <a:spcPts val="800"/>
              </a:spcBef>
              <a:spcAft>
                <a:spcPts val="0"/>
              </a:spcAft>
              <a:buSzPts val="1800"/>
              <a:buNone/>
              <a:defRPr sz="1800">
                <a:highlight>
                  <a:schemeClr val="accent1"/>
                </a:highlight>
              </a:defRPr>
            </a:lvl5pPr>
            <a:lvl6pPr lvl="5" rtl="0">
              <a:spcBef>
                <a:spcPts val="800"/>
              </a:spcBef>
              <a:spcAft>
                <a:spcPts val="0"/>
              </a:spcAft>
              <a:buSzPts val="1800"/>
              <a:buNone/>
              <a:defRPr sz="1800">
                <a:highlight>
                  <a:schemeClr val="accent1"/>
                </a:highlight>
              </a:defRPr>
            </a:lvl6pPr>
            <a:lvl7pPr lvl="6" rtl="0">
              <a:spcBef>
                <a:spcPts val="800"/>
              </a:spcBef>
              <a:spcAft>
                <a:spcPts val="0"/>
              </a:spcAft>
              <a:buSzPts val="1800"/>
              <a:buNone/>
              <a:defRPr sz="1800">
                <a:highlight>
                  <a:schemeClr val="accent1"/>
                </a:highlight>
              </a:defRPr>
            </a:lvl7pPr>
            <a:lvl8pPr lvl="7" rtl="0">
              <a:spcBef>
                <a:spcPts val="800"/>
              </a:spcBef>
              <a:spcAft>
                <a:spcPts val="0"/>
              </a:spcAft>
              <a:buSzPts val="1800"/>
              <a:buNone/>
              <a:defRPr sz="1800">
                <a:highlight>
                  <a:schemeClr val="accent1"/>
                </a:highlight>
              </a:defRPr>
            </a:lvl8pPr>
            <a:lvl9pPr lvl="8" rtl="0">
              <a:spcBef>
                <a:spcPts val="800"/>
              </a:spcBef>
              <a:spcAft>
                <a:spcPts val="800"/>
              </a:spcAft>
              <a:buSzPts val="1800"/>
              <a:buNone/>
              <a:defRPr sz="1800">
                <a:highlight>
                  <a:schemeClr val="accent1"/>
                </a:highlight>
              </a:defRPr>
            </a:lvl9pPr>
          </a:lstStyle>
          <a:p/>
        </p:txBody>
      </p:sp>
      <p:sp>
        <p:nvSpPr>
          <p:cNvPr id="2341" name="Google Shape;2341;p77"/>
          <p:cNvSpPr txBox="1"/>
          <p:nvPr>
            <p:ph idx="4" type="title"/>
          </p:nvPr>
        </p:nvSpPr>
        <p:spPr>
          <a:xfrm>
            <a:off x="4631025" y="1714250"/>
            <a:ext cx="1950900" cy="1690500"/>
          </a:xfrm>
          <a:prstGeom prst="rect">
            <a:avLst/>
          </a:prstGeom>
          <a:solidFill>
            <a:schemeClr val="lt1"/>
          </a:solidFill>
        </p:spPr>
        <p:txBody>
          <a:bodyPr anchorCtr="0" anchor="t" bIns="91425" lIns="182875" spcFirstLastPara="1" rIns="91425" wrap="square" tIns="594350">
            <a:noAutofit/>
          </a:bodyPr>
          <a:lstStyle>
            <a:lvl1pPr lvl="0" rtl="0">
              <a:spcBef>
                <a:spcPts val="0"/>
              </a:spcBef>
              <a:spcAft>
                <a:spcPts val="0"/>
              </a:spcAft>
              <a:buSzPts val="1800"/>
              <a:buNone/>
              <a:defRPr sz="1800">
                <a:highlight>
                  <a:schemeClr val="accent1"/>
                </a:highlight>
              </a:defRPr>
            </a:lvl1pPr>
            <a:lvl2pPr lvl="1" rtl="0">
              <a:spcBef>
                <a:spcPts val="0"/>
              </a:spcBef>
              <a:spcAft>
                <a:spcPts val="0"/>
              </a:spcAft>
              <a:buSzPts val="1800"/>
              <a:buNone/>
              <a:defRPr sz="1800">
                <a:highlight>
                  <a:schemeClr val="accent1"/>
                </a:highlight>
              </a:defRPr>
            </a:lvl2pPr>
            <a:lvl3pPr lvl="2" rtl="0">
              <a:spcBef>
                <a:spcPts val="800"/>
              </a:spcBef>
              <a:spcAft>
                <a:spcPts val="0"/>
              </a:spcAft>
              <a:buSzPts val="1800"/>
              <a:buNone/>
              <a:defRPr sz="1800">
                <a:highlight>
                  <a:schemeClr val="accent1"/>
                </a:highlight>
              </a:defRPr>
            </a:lvl3pPr>
            <a:lvl4pPr lvl="3" rtl="0">
              <a:spcBef>
                <a:spcPts val="800"/>
              </a:spcBef>
              <a:spcAft>
                <a:spcPts val="0"/>
              </a:spcAft>
              <a:buSzPts val="1800"/>
              <a:buNone/>
              <a:defRPr sz="1800">
                <a:highlight>
                  <a:schemeClr val="accent1"/>
                </a:highlight>
              </a:defRPr>
            </a:lvl4pPr>
            <a:lvl5pPr lvl="4" rtl="0">
              <a:spcBef>
                <a:spcPts val="800"/>
              </a:spcBef>
              <a:spcAft>
                <a:spcPts val="0"/>
              </a:spcAft>
              <a:buSzPts val="1800"/>
              <a:buNone/>
              <a:defRPr sz="1800">
                <a:highlight>
                  <a:schemeClr val="accent1"/>
                </a:highlight>
              </a:defRPr>
            </a:lvl5pPr>
            <a:lvl6pPr lvl="5" rtl="0">
              <a:spcBef>
                <a:spcPts val="800"/>
              </a:spcBef>
              <a:spcAft>
                <a:spcPts val="0"/>
              </a:spcAft>
              <a:buSzPts val="1800"/>
              <a:buNone/>
              <a:defRPr sz="1800">
                <a:highlight>
                  <a:schemeClr val="accent1"/>
                </a:highlight>
              </a:defRPr>
            </a:lvl6pPr>
            <a:lvl7pPr lvl="6" rtl="0">
              <a:spcBef>
                <a:spcPts val="800"/>
              </a:spcBef>
              <a:spcAft>
                <a:spcPts val="0"/>
              </a:spcAft>
              <a:buSzPts val="1800"/>
              <a:buNone/>
              <a:defRPr sz="1800">
                <a:highlight>
                  <a:schemeClr val="accent1"/>
                </a:highlight>
              </a:defRPr>
            </a:lvl7pPr>
            <a:lvl8pPr lvl="7" rtl="0">
              <a:spcBef>
                <a:spcPts val="800"/>
              </a:spcBef>
              <a:spcAft>
                <a:spcPts val="0"/>
              </a:spcAft>
              <a:buSzPts val="1800"/>
              <a:buNone/>
              <a:defRPr sz="1800">
                <a:highlight>
                  <a:schemeClr val="accent1"/>
                </a:highlight>
              </a:defRPr>
            </a:lvl8pPr>
            <a:lvl9pPr lvl="8" rtl="0">
              <a:spcBef>
                <a:spcPts val="800"/>
              </a:spcBef>
              <a:spcAft>
                <a:spcPts val="800"/>
              </a:spcAft>
              <a:buSzPts val="1800"/>
              <a:buNone/>
              <a:defRPr sz="1800">
                <a:highlight>
                  <a:schemeClr val="accent1"/>
                </a:highlight>
              </a:defRPr>
            </a:lvl9pPr>
          </a:lstStyle>
          <a:p/>
        </p:txBody>
      </p:sp>
      <p:sp>
        <p:nvSpPr>
          <p:cNvPr id="2342" name="Google Shape;2342;p77"/>
          <p:cNvSpPr txBox="1"/>
          <p:nvPr>
            <p:ph idx="5" type="title"/>
          </p:nvPr>
        </p:nvSpPr>
        <p:spPr>
          <a:xfrm>
            <a:off x="2515650" y="1726500"/>
            <a:ext cx="1950900" cy="1690500"/>
          </a:xfrm>
          <a:prstGeom prst="rect">
            <a:avLst/>
          </a:prstGeom>
          <a:solidFill>
            <a:schemeClr val="lt1"/>
          </a:solidFill>
        </p:spPr>
        <p:txBody>
          <a:bodyPr anchorCtr="0" anchor="t" bIns="91425" lIns="182875" spcFirstLastPara="1" rIns="91425" wrap="square" tIns="594350">
            <a:noAutofit/>
          </a:bodyPr>
          <a:lstStyle>
            <a:lvl1pPr lvl="0" rtl="0">
              <a:spcBef>
                <a:spcPts val="0"/>
              </a:spcBef>
              <a:spcAft>
                <a:spcPts val="0"/>
              </a:spcAft>
              <a:buSzPts val="1800"/>
              <a:buNone/>
              <a:defRPr sz="1800">
                <a:highlight>
                  <a:schemeClr val="accent1"/>
                </a:highlight>
              </a:defRPr>
            </a:lvl1pPr>
            <a:lvl2pPr lvl="1" rtl="0">
              <a:spcBef>
                <a:spcPts val="0"/>
              </a:spcBef>
              <a:spcAft>
                <a:spcPts val="0"/>
              </a:spcAft>
              <a:buSzPts val="1800"/>
              <a:buNone/>
              <a:defRPr sz="1800">
                <a:highlight>
                  <a:schemeClr val="accent1"/>
                </a:highlight>
              </a:defRPr>
            </a:lvl2pPr>
            <a:lvl3pPr lvl="2" rtl="0">
              <a:spcBef>
                <a:spcPts val="800"/>
              </a:spcBef>
              <a:spcAft>
                <a:spcPts val="0"/>
              </a:spcAft>
              <a:buSzPts val="1800"/>
              <a:buNone/>
              <a:defRPr sz="1800">
                <a:highlight>
                  <a:schemeClr val="accent1"/>
                </a:highlight>
              </a:defRPr>
            </a:lvl3pPr>
            <a:lvl4pPr lvl="3" rtl="0">
              <a:spcBef>
                <a:spcPts val="800"/>
              </a:spcBef>
              <a:spcAft>
                <a:spcPts val="0"/>
              </a:spcAft>
              <a:buSzPts val="1800"/>
              <a:buNone/>
              <a:defRPr sz="1800">
                <a:highlight>
                  <a:schemeClr val="accent1"/>
                </a:highlight>
              </a:defRPr>
            </a:lvl4pPr>
            <a:lvl5pPr lvl="4" rtl="0">
              <a:spcBef>
                <a:spcPts val="800"/>
              </a:spcBef>
              <a:spcAft>
                <a:spcPts val="0"/>
              </a:spcAft>
              <a:buSzPts val="1800"/>
              <a:buNone/>
              <a:defRPr sz="1800">
                <a:highlight>
                  <a:schemeClr val="accent1"/>
                </a:highlight>
              </a:defRPr>
            </a:lvl5pPr>
            <a:lvl6pPr lvl="5" rtl="0">
              <a:spcBef>
                <a:spcPts val="800"/>
              </a:spcBef>
              <a:spcAft>
                <a:spcPts val="0"/>
              </a:spcAft>
              <a:buSzPts val="1800"/>
              <a:buNone/>
              <a:defRPr sz="1800">
                <a:highlight>
                  <a:schemeClr val="accent1"/>
                </a:highlight>
              </a:defRPr>
            </a:lvl6pPr>
            <a:lvl7pPr lvl="6" rtl="0">
              <a:spcBef>
                <a:spcPts val="800"/>
              </a:spcBef>
              <a:spcAft>
                <a:spcPts val="0"/>
              </a:spcAft>
              <a:buSzPts val="1800"/>
              <a:buNone/>
              <a:defRPr sz="1800">
                <a:highlight>
                  <a:schemeClr val="accent1"/>
                </a:highlight>
              </a:defRPr>
            </a:lvl7pPr>
            <a:lvl8pPr lvl="7" rtl="0">
              <a:spcBef>
                <a:spcPts val="800"/>
              </a:spcBef>
              <a:spcAft>
                <a:spcPts val="0"/>
              </a:spcAft>
              <a:buSzPts val="1800"/>
              <a:buNone/>
              <a:defRPr sz="1800">
                <a:highlight>
                  <a:schemeClr val="accent1"/>
                </a:highlight>
              </a:defRPr>
            </a:lvl8pPr>
            <a:lvl9pPr lvl="8" rtl="0">
              <a:spcBef>
                <a:spcPts val="800"/>
              </a:spcBef>
              <a:spcAft>
                <a:spcPts val="800"/>
              </a:spcAft>
              <a:buSzPts val="1800"/>
              <a:buNone/>
              <a:defRPr sz="1800">
                <a:highlight>
                  <a:schemeClr val="accent1"/>
                </a:highlight>
              </a:defRPr>
            </a:lvl9pPr>
          </a:lstStyle>
          <a:p/>
        </p:txBody>
      </p:sp>
      <p:sp>
        <p:nvSpPr>
          <p:cNvPr id="2343" name="Google Shape;2343;p77"/>
          <p:cNvSpPr txBox="1"/>
          <p:nvPr>
            <p:ph idx="6"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344" name="Google Shape;2344;p77"/>
          <p:cNvSpPr txBox="1"/>
          <p:nvPr>
            <p:ph idx="1" type="body"/>
          </p:nvPr>
        </p:nvSpPr>
        <p:spPr>
          <a:xfrm>
            <a:off x="420625" y="2703525"/>
            <a:ext cx="1950900" cy="701100"/>
          </a:xfrm>
          <a:prstGeom prst="rect">
            <a:avLst/>
          </a:prstGeom>
        </p:spPr>
        <p:txBody>
          <a:bodyPr anchorCtr="0" anchor="t" bIns="91425" lIns="18287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45" name="Google Shape;2345;p77"/>
          <p:cNvSpPr txBox="1"/>
          <p:nvPr>
            <p:ph idx="7" type="body"/>
          </p:nvPr>
        </p:nvSpPr>
        <p:spPr>
          <a:xfrm>
            <a:off x="6711700" y="2713500"/>
            <a:ext cx="1950900" cy="701100"/>
          </a:xfrm>
          <a:prstGeom prst="rect">
            <a:avLst/>
          </a:prstGeom>
        </p:spPr>
        <p:txBody>
          <a:bodyPr anchorCtr="0" anchor="t" bIns="91425" lIns="18287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46" name="Google Shape;2346;p77"/>
          <p:cNvSpPr txBox="1"/>
          <p:nvPr>
            <p:ph idx="8" type="body"/>
          </p:nvPr>
        </p:nvSpPr>
        <p:spPr>
          <a:xfrm>
            <a:off x="4631025" y="2703525"/>
            <a:ext cx="1950900" cy="701100"/>
          </a:xfrm>
          <a:prstGeom prst="rect">
            <a:avLst/>
          </a:prstGeom>
        </p:spPr>
        <p:txBody>
          <a:bodyPr anchorCtr="0" anchor="t" bIns="91425" lIns="18287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47" name="Google Shape;2347;p77"/>
          <p:cNvSpPr txBox="1"/>
          <p:nvPr>
            <p:ph idx="9" type="body"/>
          </p:nvPr>
        </p:nvSpPr>
        <p:spPr>
          <a:xfrm>
            <a:off x="2515650" y="2715775"/>
            <a:ext cx="1950900" cy="701100"/>
          </a:xfrm>
          <a:prstGeom prst="rect">
            <a:avLst/>
          </a:prstGeom>
        </p:spPr>
        <p:txBody>
          <a:bodyPr anchorCtr="0" anchor="t" bIns="91425" lIns="18287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3 column, good for facts — white">
  <p:cSld name="CUSTOM_25_2">
    <p:spTree>
      <p:nvGrpSpPr>
        <p:cNvPr id="2348" name="Shape 2348"/>
        <p:cNvGrpSpPr/>
        <p:nvPr/>
      </p:nvGrpSpPr>
      <p:grpSpPr>
        <a:xfrm>
          <a:off x="0" y="0"/>
          <a:ext cx="0" cy="0"/>
          <a:chOff x="0" y="0"/>
          <a:chExt cx="0" cy="0"/>
        </a:xfrm>
      </p:grpSpPr>
      <p:sp>
        <p:nvSpPr>
          <p:cNvPr id="2349" name="Google Shape;2349;p78"/>
          <p:cNvSpPr txBox="1"/>
          <p:nvPr>
            <p:ph type="title"/>
          </p:nvPr>
        </p:nvSpPr>
        <p:spPr>
          <a:xfrm>
            <a:off x="420625" y="1721250"/>
            <a:ext cx="2086800" cy="357900"/>
          </a:xfrm>
          <a:prstGeom prst="rect">
            <a:avLst/>
          </a:prstGeom>
          <a:solidFill>
            <a:schemeClr val="lt1"/>
          </a:solidFill>
        </p:spPr>
        <p:txBody>
          <a:bodyPr anchorCtr="0" anchor="t" bIns="0" lIns="0" spcFirstLastPara="1" rIns="0" wrap="square" tIns="0">
            <a:noAutofit/>
          </a:bodyPr>
          <a:lstStyle>
            <a:lvl1pPr lvl="0" rtl="0">
              <a:spcBef>
                <a:spcPts val="0"/>
              </a:spcBef>
              <a:spcAft>
                <a:spcPts val="0"/>
              </a:spcAft>
              <a:buSzPts val="2400"/>
              <a:buNone/>
              <a:defRPr sz="2400">
                <a:highlight>
                  <a:schemeClr val="accent1"/>
                </a:highlight>
              </a:defRPr>
            </a:lvl1pPr>
            <a:lvl2pPr lvl="1" rtl="0">
              <a:spcBef>
                <a:spcPts val="0"/>
              </a:spcBef>
              <a:spcAft>
                <a:spcPts val="0"/>
              </a:spcAft>
              <a:buSzPts val="2400"/>
              <a:buNone/>
              <a:defRPr sz="2400">
                <a:highlight>
                  <a:schemeClr val="accent1"/>
                </a:highlight>
              </a:defRPr>
            </a:lvl2pPr>
            <a:lvl3pPr lvl="2" rtl="0">
              <a:spcBef>
                <a:spcPts val="800"/>
              </a:spcBef>
              <a:spcAft>
                <a:spcPts val="0"/>
              </a:spcAft>
              <a:buSzPts val="2400"/>
              <a:buNone/>
              <a:defRPr sz="2400">
                <a:highlight>
                  <a:schemeClr val="accent1"/>
                </a:highlight>
              </a:defRPr>
            </a:lvl3pPr>
            <a:lvl4pPr lvl="3" rtl="0">
              <a:spcBef>
                <a:spcPts val="800"/>
              </a:spcBef>
              <a:spcAft>
                <a:spcPts val="0"/>
              </a:spcAft>
              <a:buSzPts val="2400"/>
              <a:buNone/>
              <a:defRPr sz="2400">
                <a:highlight>
                  <a:schemeClr val="accent1"/>
                </a:highlight>
              </a:defRPr>
            </a:lvl4pPr>
            <a:lvl5pPr lvl="4" rtl="0">
              <a:spcBef>
                <a:spcPts val="800"/>
              </a:spcBef>
              <a:spcAft>
                <a:spcPts val="0"/>
              </a:spcAft>
              <a:buSzPts val="2400"/>
              <a:buNone/>
              <a:defRPr sz="2400">
                <a:highlight>
                  <a:schemeClr val="accent1"/>
                </a:highlight>
              </a:defRPr>
            </a:lvl5pPr>
            <a:lvl6pPr lvl="5" rtl="0">
              <a:spcBef>
                <a:spcPts val="800"/>
              </a:spcBef>
              <a:spcAft>
                <a:spcPts val="0"/>
              </a:spcAft>
              <a:buSzPts val="2400"/>
              <a:buNone/>
              <a:defRPr sz="2400">
                <a:highlight>
                  <a:schemeClr val="accent1"/>
                </a:highlight>
              </a:defRPr>
            </a:lvl6pPr>
            <a:lvl7pPr lvl="6" rtl="0">
              <a:spcBef>
                <a:spcPts val="800"/>
              </a:spcBef>
              <a:spcAft>
                <a:spcPts val="0"/>
              </a:spcAft>
              <a:buSzPts val="2400"/>
              <a:buNone/>
              <a:defRPr sz="2400">
                <a:highlight>
                  <a:schemeClr val="accent1"/>
                </a:highlight>
              </a:defRPr>
            </a:lvl7pPr>
            <a:lvl8pPr lvl="7" rtl="0">
              <a:spcBef>
                <a:spcPts val="800"/>
              </a:spcBef>
              <a:spcAft>
                <a:spcPts val="0"/>
              </a:spcAft>
              <a:buSzPts val="2400"/>
              <a:buNone/>
              <a:defRPr sz="2400">
                <a:highlight>
                  <a:schemeClr val="accent1"/>
                </a:highlight>
              </a:defRPr>
            </a:lvl8pPr>
            <a:lvl9pPr lvl="8" rtl="0">
              <a:spcBef>
                <a:spcPts val="800"/>
              </a:spcBef>
              <a:spcAft>
                <a:spcPts val="800"/>
              </a:spcAft>
              <a:buSzPts val="2400"/>
              <a:buNone/>
              <a:defRPr sz="2400">
                <a:highlight>
                  <a:schemeClr val="accent1"/>
                </a:highlight>
              </a:defRPr>
            </a:lvl9pPr>
          </a:lstStyle>
          <a:p/>
        </p:txBody>
      </p:sp>
      <p:sp>
        <p:nvSpPr>
          <p:cNvPr id="2350" name="Google Shape;2350;p78"/>
          <p:cNvSpPr txBox="1"/>
          <p:nvPr>
            <p:ph idx="1" type="body"/>
          </p:nvPr>
        </p:nvSpPr>
        <p:spPr>
          <a:xfrm>
            <a:off x="420625" y="2214475"/>
            <a:ext cx="2086800" cy="2613600"/>
          </a:xfrm>
          <a:prstGeom prst="rect">
            <a:avLst/>
          </a:prstGeom>
        </p:spPr>
        <p:txBody>
          <a:bodyPr anchorCtr="0" anchor="t" bIns="0" lIns="0" spcFirstLastPara="1" rIns="0"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51" name="Google Shape;2351;p78"/>
          <p:cNvSpPr txBox="1"/>
          <p:nvPr>
            <p:ph idx="2" type="title"/>
          </p:nvPr>
        </p:nvSpPr>
        <p:spPr>
          <a:xfrm>
            <a:off x="6295200" y="1721250"/>
            <a:ext cx="2086800" cy="357900"/>
          </a:xfrm>
          <a:prstGeom prst="rect">
            <a:avLst/>
          </a:prstGeom>
          <a:solidFill>
            <a:schemeClr val="lt1"/>
          </a:solidFill>
        </p:spPr>
        <p:txBody>
          <a:bodyPr anchorCtr="0" anchor="t" bIns="0" lIns="0" spcFirstLastPara="1" rIns="0" wrap="square" tIns="0">
            <a:noAutofit/>
          </a:bodyPr>
          <a:lstStyle>
            <a:lvl1pPr lvl="0" rtl="0">
              <a:spcBef>
                <a:spcPts val="0"/>
              </a:spcBef>
              <a:spcAft>
                <a:spcPts val="0"/>
              </a:spcAft>
              <a:buSzPts val="2400"/>
              <a:buNone/>
              <a:defRPr sz="2400">
                <a:highlight>
                  <a:schemeClr val="accent1"/>
                </a:highlight>
              </a:defRPr>
            </a:lvl1pPr>
            <a:lvl2pPr lvl="1" rtl="0">
              <a:spcBef>
                <a:spcPts val="0"/>
              </a:spcBef>
              <a:spcAft>
                <a:spcPts val="0"/>
              </a:spcAft>
              <a:buSzPts val="2400"/>
              <a:buNone/>
              <a:defRPr sz="2400">
                <a:highlight>
                  <a:schemeClr val="accent1"/>
                </a:highlight>
              </a:defRPr>
            </a:lvl2pPr>
            <a:lvl3pPr lvl="2" rtl="0">
              <a:spcBef>
                <a:spcPts val="800"/>
              </a:spcBef>
              <a:spcAft>
                <a:spcPts val="0"/>
              </a:spcAft>
              <a:buSzPts val="2400"/>
              <a:buNone/>
              <a:defRPr sz="2400">
                <a:highlight>
                  <a:schemeClr val="accent1"/>
                </a:highlight>
              </a:defRPr>
            </a:lvl3pPr>
            <a:lvl4pPr lvl="3" rtl="0">
              <a:spcBef>
                <a:spcPts val="800"/>
              </a:spcBef>
              <a:spcAft>
                <a:spcPts val="0"/>
              </a:spcAft>
              <a:buSzPts val="2400"/>
              <a:buNone/>
              <a:defRPr sz="2400">
                <a:highlight>
                  <a:schemeClr val="accent1"/>
                </a:highlight>
              </a:defRPr>
            </a:lvl4pPr>
            <a:lvl5pPr lvl="4" rtl="0">
              <a:spcBef>
                <a:spcPts val="800"/>
              </a:spcBef>
              <a:spcAft>
                <a:spcPts val="0"/>
              </a:spcAft>
              <a:buSzPts val="2400"/>
              <a:buNone/>
              <a:defRPr sz="2400">
                <a:highlight>
                  <a:schemeClr val="accent1"/>
                </a:highlight>
              </a:defRPr>
            </a:lvl5pPr>
            <a:lvl6pPr lvl="5" rtl="0">
              <a:spcBef>
                <a:spcPts val="800"/>
              </a:spcBef>
              <a:spcAft>
                <a:spcPts val="0"/>
              </a:spcAft>
              <a:buSzPts val="2400"/>
              <a:buNone/>
              <a:defRPr sz="2400">
                <a:highlight>
                  <a:schemeClr val="accent1"/>
                </a:highlight>
              </a:defRPr>
            </a:lvl6pPr>
            <a:lvl7pPr lvl="6" rtl="0">
              <a:spcBef>
                <a:spcPts val="800"/>
              </a:spcBef>
              <a:spcAft>
                <a:spcPts val="0"/>
              </a:spcAft>
              <a:buSzPts val="2400"/>
              <a:buNone/>
              <a:defRPr sz="2400">
                <a:highlight>
                  <a:schemeClr val="accent1"/>
                </a:highlight>
              </a:defRPr>
            </a:lvl7pPr>
            <a:lvl8pPr lvl="7" rtl="0">
              <a:spcBef>
                <a:spcPts val="800"/>
              </a:spcBef>
              <a:spcAft>
                <a:spcPts val="0"/>
              </a:spcAft>
              <a:buSzPts val="2400"/>
              <a:buNone/>
              <a:defRPr sz="2400">
                <a:highlight>
                  <a:schemeClr val="accent1"/>
                </a:highlight>
              </a:defRPr>
            </a:lvl8pPr>
            <a:lvl9pPr lvl="8" rtl="0">
              <a:spcBef>
                <a:spcPts val="800"/>
              </a:spcBef>
              <a:spcAft>
                <a:spcPts val="800"/>
              </a:spcAft>
              <a:buSzPts val="2400"/>
              <a:buNone/>
              <a:defRPr sz="2400">
                <a:highlight>
                  <a:schemeClr val="accent1"/>
                </a:highlight>
              </a:defRPr>
            </a:lvl9pPr>
          </a:lstStyle>
          <a:p/>
        </p:txBody>
      </p:sp>
      <p:sp>
        <p:nvSpPr>
          <p:cNvPr id="2352" name="Google Shape;2352;p78"/>
          <p:cNvSpPr txBox="1"/>
          <p:nvPr>
            <p:ph idx="3" type="body"/>
          </p:nvPr>
        </p:nvSpPr>
        <p:spPr>
          <a:xfrm>
            <a:off x="6307425" y="2214475"/>
            <a:ext cx="2086800" cy="2613600"/>
          </a:xfrm>
          <a:prstGeom prst="rect">
            <a:avLst/>
          </a:prstGeom>
        </p:spPr>
        <p:txBody>
          <a:bodyPr anchorCtr="0" anchor="t" bIns="0" lIns="0" spcFirstLastPara="1" rIns="0"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53" name="Google Shape;2353;p78"/>
          <p:cNvSpPr txBox="1"/>
          <p:nvPr>
            <p:ph idx="4" type="title"/>
          </p:nvPr>
        </p:nvSpPr>
        <p:spPr>
          <a:xfrm>
            <a:off x="3357926" y="1721250"/>
            <a:ext cx="2086800" cy="357900"/>
          </a:xfrm>
          <a:prstGeom prst="rect">
            <a:avLst/>
          </a:prstGeom>
          <a:solidFill>
            <a:schemeClr val="lt1"/>
          </a:solidFill>
        </p:spPr>
        <p:txBody>
          <a:bodyPr anchorCtr="0" anchor="t" bIns="0" lIns="0" spcFirstLastPara="1" rIns="0" wrap="square" tIns="0">
            <a:noAutofit/>
          </a:bodyPr>
          <a:lstStyle>
            <a:lvl1pPr lvl="0" rtl="0">
              <a:spcBef>
                <a:spcPts val="0"/>
              </a:spcBef>
              <a:spcAft>
                <a:spcPts val="0"/>
              </a:spcAft>
              <a:buSzPts val="2400"/>
              <a:buNone/>
              <a:defRPr sz="2400">
                <a:highlight>
                  <a:schemeClr val="accent1"/>
                </a:highlight>
              </a:defRPr>
            </a:lvl1pPr>
            <a:lvl2pPr lvl="1" rtl="0">
              <a:spcBef>
                <a:spcPts val="0"/>
              </a:spcBef>
              <a:spcAft>
                <a:spcPts val="0"/>
              </a:spcAft>
              <a:buSzPts val="2400"/>
              <a:buNone/>
              <a:defRPr sz="2400">
                <a:highlight>
                  <a:schemeClr val="accent1"/>
                </a:highlight>
              </a:defRPr>
            </a:lvl2pPr>
            <a:lvl3pPr lvl="2" rtl="0">
              <a:spcBef>
                <a:spcPts val="800"/>
              </a:spcBef>
              <a:spcAft>
                <a:spcPts val="0"/>
              </a:spcAft>
              <a:buSzPts val="2400"/>
              <a:buNone/>
              <a:defRPr sz="2400">
                <a:highlight>
                  <a:schemeClr val="accent1"/>
                </a:highlight>
              </a:defRPr>
            </a:lvl3pPr>
            <a:lvl4pPr lvl="3" rtl="0">
              <a:spcBef>
                <a:spcPts val="800"/>
              </a:spcBef>
              <a:spcAft>
                <a:spcPts val="0"/>
              </a:spcAft>
              <a:buSzPts val="2400"/>
              <a:buNone/>
              <a:defRPr sz="2400">
                <a:highlight>
                  <a:schemeClr val="accent1"/>
                </a:highlight>
              </a:defRPr>
            </a:lvl4pPr>
            <a:lvl5pPr lvl="4" rtl="0">
              <a:spcBef>
                <a:spcPts val="800"/>
              </a:spcBef>
              <a:spcAft>
                <a:spcPts val="0"/>
              </a:spcAft>
              <a:buSzPts val="2400"/>
              <a:buNone/>
              <a:defRPr sz="2400">
                <a:highlight>
                  <a:schemeClr val="accent1"/>
                </a:highlight>
              </a:defRPr>
            </a:lvl5pPr>
            <a:lvl6pPr lvl="5" rtl="0">
              <a:spcBef>
                <a:spcPts val="800"/>
              </a:spcBef>
              <a:spcAft>
                <a:spcPts val="0"/>
              </a:spcAft>
              <a:buSzPts val="2400"/>
              <a:buNone/>
              <a:defRPr sz="2400">
                <a:highlight>
                  <a:schemeClr val="accent1"/>
                </a:highlight>
              </a:defRPr>
            </a:lvl6pPr>
            <a:lvl7pPr lvl="6" rtl="0">
              <a:spcBef>
                <a:spcPts val="800"/>
              </a:spcBef>
              <a:spcAft>
                <a:spcPts val="0"/>
              </a:spcAft>
              <a:buSzPts val="2400"/>
              <a:buNone/>
              <a:defRPr sz="2400">
                <a:highlight>
                  <a:schemeClr val="accent1"/>
                </a:highlight>
              </a:defRPr>
            </a:lvl7pPr>
            <a:lvl8pPr lvl="7" rtl="0">
              <a:spcBef>
                <a:spcPts val="800"/>
              </a:spcBef>
              <a:spcAft>
                <a:spcPts val="0"/>
              </a:spcAft>
              <a:buSzPts val="2400"/>
              <a:buNone/>
              <a:defRPr sz="2400">
                <a:highlight>
                  <a:schemeClr val="accent1"/>
                </a:highlight>
              </a:defRPr>
            </a:lvl8pPr>
            <a:lvl9pPr lvl="8" rtl="0">
              <a:spcBef>
                <a:spcPts val="800"/>
              </a:spcBef>
              <a:spcAft>
                <a:spcPts val="800"/>
              </a:spcAft>
              <a:buSzPts val="2400"/>
              <a:buNone/>
              <a:defRPr sz="2400">
                <a:highlight>
                  <a:schemeClr val="accent1"/>
                </a:highlight>
              </a:defRPr>
            </a:lvl9pPr>
          </a:lstStyle>
          <a:p/>
        </p:txBody>
      </p:sp>
      <p:sp>
        <p:nvSpPr>
          <p:cNvPr id="2354" name="Google Shape;2354;p78"/>
          <p:cNvSpPr txBox="1"/>
          <p:nvPr>
            <p:ph idx="5" type="body"/>
          </p:nvPr>
        </p:nvSpPr>
        <p:spPr>
          <a:xfrm>
            <a:off x="3364950" y="2265274"/>
            <a:ext cx="2086800" cy="2562900"/>
          </a:xfrm>
          <a:prstGeom prst="rect">
            <a:avLst/>
          </a:prstGeom>
        </p:spPr>
        <p:txBody>
          <a:bodyPr anchorCtr="0" anchor="t" bIns="0" lIns="0" spcFirstLastPara="1" rIns="0"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55" name="Google Shape;2355;p78"/>
          <p:cNvSpPr txBox="1"/>
          <p:nvPr>
            <p:ph idx="6"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pic>
        <p:nvPicPr>
          <p:cNvPr descr="ASU_Horiz_RGB_Digital_MaroonGold.png" id="2356" name="Google Shape;2356;p78"/>
          <p:cNvPicPr preferRelativeResize="0"/>
          <p:nvPr/>
        </p:nvPicPr>
        <p:blipFill rotWithShape="1">
          <a:blip r:embed="rId2">
            <a:alphaModFix/>
          </a:blip>
          <a:srcRect b="0" l="0" r="57818" t="0"/>
          <a:stretch/>
        </p:blipFill>
        <p:spPr>
          <a:xfrm>
            <a:off x="7867711" y="4336142"/>
            <a:ext cx="989550" cy="651102"/>
          </a:xfrm>
          <a:prstGeom prst="rect">
            <a:avLst/>
          </a:prstGeom>
          <a:noFill/>
          <a:ln>
            <a:noFill/>
          </a:ln>
        </p:spPr>
      </p:pic>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3 column, good for facts — black">
  <p:cSld name="CUSTOM_25_1_1">
    <p:bg>
      <p:bgPr>
        <a:solidFill>
          <a:schemeClr val="dk1"/>
        </a:solidFill>
      </p:bgPr>
    </p:bg>
    <p:spTree>
      <p:nvGrpSpPr>
        <p:cNvPr id="2357" name="Shape 2357"/>
        <p:cNvGrpSpPr/>
        <p:nvPr/>
      </p:nvGrpSpPr>
      <p:grpSpPr>
        <a:xfrm>
          <a:off x="0" y="0"/>
          <a:ext cx="0" cy="0"/>
          <a:chOff x="0" y="0"/>
          <a:chExt cx="0" cy="0"/>
        </a:xfrm>
      </p:grpSpPr>
      <p:sp>
        <p:nvSpPr>
          <p:cNvPr id="2358" name="Google Shape;2358;p79"/>
          <p:cNvSpPr txBox="1"/>
          <p:nvPr>
            <p:ph type="title"/>
          </p:nvPr>
        </p:nvSpPr>
        <p:spPr>
          <a:xfrm>
            <a:off x="420625" y="1721225"/>
            <a:ext cx="2401500" cy="14040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SzPts val="2400"/>
              <a:buNone/>
              <a:defRPr sz="2400">
                <a:highlight>
                  <a:schemeClr val="accent1"/>
                </a:highlight>
              </a:defRPr>
            </a:lvl1pPr>
            <a:lvl2pPr lvl="1" rtl="0">
              <a:spcBef>
                <a:spcPts val="0"/>
              </a:spcBef>
              <a:spcAft>
                <a:spcPts val="0"/>
              </a:spcAft>
              <a:buSzPts val="2400"/>
              <a:buNone/>
              <a:defRPr sz="2400">
                <a:highlight>
                  <a:schemeClr val="accent1"/>
                </a:highlight>
              </a:defRPr>
            </a:lvl2pPr>
            <a:lvl3pPr lvl="2" rtl="0">
              <a:spcBef>
                <a:spcPts val="800"/>
              </a:spcBef>
              <a:spcAft>
                <a:spcPts val="0"/>
              </a:spcAft>
              <a:buSzPts val="2400"/>
              <a:buNone/>
              <a:defRPr sz="2400">
                <a:highlight>
                  <a:schemeClr val="accent1"/>
                </a:highlight>
              </a:defRPr>
            </a:lvl3pPr>
            <a:lvl4pPr lvl="3" rtl="0">
              <a:spcBef>
                <a:spcPts val="800"/>
              </a:spcBef>
              <a:spcAft>
                <a:spcPts val="0"/>
              </a:spcAft>
              <a:buSzPts val="2400"/>
              <a:buNone/>
              <a:defRPr sz="2400">
                <a:highlight>
                  <a:schemeClr val="accent1"/>
                </a:highlight>
              </a:defRPr>
            </a:lvl4pPr>
            <a:lvl5pPr lvl="4" rtl="0">
              <a:spcBef>
                <a:spcPts val="800"/>
              </a:spcBef>
              <a:spcAft>
                <a:spcPts val="0"/>
              </a:spcAft>
              <a:buSzPts val="2400"/>
              <a:buNone/>
              <a:defRPr sz="2400">
                <a:highlight>
                  <a:schemeClr val="accent1"/>
                </a:highlight>
              </a:defRPr>
            </a:lvl5pPr>
            <a:lvl6pPr lvl="5" rtl="0">
              <a:spcBef>
                <a:spcPts val="800"/>
              </a:spcBef>
              <a:spcAft>
                <a:spcPts val="0"/>
              </a:spcAft>
              <a:buSzPts val="2400"/>
              <a:buNone/>
              <a:defRPr sz="2400">
                <a:highlight>
                  <a:schemeClr val="accent1"/>
                </a:highlight>
              </a:defRPr>
            </a:lvl6pPr>
            <a:lvl7pPr lvl="6" rtl="0">
              <a:spcBef>
                <a:spcPts val="800"/>
              </a:spcBef>
              <a:spcAft>
                <a:spcPts val="0"/>
              </a:spcAft>
              <a:buSzPts val="2400"/>
              <a:buNone/>
              <a:defRPr sz="2400">
                <a:highlight>
                  <a:schemeClr val="accent1"/>
                </a:highlight>
              </a:defRPr>
            </a:lvl7pPr>
            <a:lvl8pPr lvl="7" rtl="0">
              <a:spcBef>
                <a:spcPts val="800"/>
              </a:spcBef>
              <a:spcAft>
                <a:spcPts val="0"/>
              </a:spcAft>
              <a:buSzPts val="2400"/>
              <a:buNone/>
              <a:defRPr sz="2400">
                <a:highlight>
                  <a:schemeClr val="accent1"/>
                </a:highlight>
              </a:defRPr>
            </a:lvl8pPr>
            <a:lvl9pPr lvl="8" rtl="0">
              <a:spcBef>
                <a:spcPts val="800"/>
              </a:spcBef>
              <a:spcAft>
                <a:spcPts val="800"/>
              </a:spcAft>
              <a:buSzPts val="2400"/>
              <a:buNone/>
              <a:defRPr sz="2400">
                <a:highlight>
                  <a:schemeClr val="accent1"/>
                </a:highlight>
              </a:defRPr>
            </a:lvl9pPr>
          </a:lstStyle>
          <a:p/>
        </p:txBody>
      </p:sp>
      <p:sp>
        <p:nvSpPr>
          <p:cNvPr id="2359" name="Google Shape;2359;p79"/>
          <p:cNvSpPr txBox="1"/>
          <p:nvPr>
            <p:ph idx="1" type="body"/>
          </p:nvPr>
        </p:nvSpPr>
        <p:spPr>
          <a:xfrm>
            <a:off x="420625" y="2214475"/>
            <a:ext cx="2421000" cy="893100"/>
          </a:xfrm>
          <a:prstGeom prst="rect">
            <a:avLst/>
          </a:prstGeom>
        </p:spPr>
        <p:txBody>
          <a:bodyPr anchorCtr="0" anchor="t" bIns="91425" lIns="9142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60" name="Google Shape;2360;p79"/>
          <p:cNvSpPr txBox="1"/>
          <p:nvPr>
            <p:ph idx="2" type="title"/>
          </p:nvPr>
        </p:nvSpPr>
        <p:spPr>
          <a:xfrm>
            <a:off x="6295200" y="1721225"/>
            <a:ext cx="2401500" cy="14040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SzPts val="2400"/>
              <a:buNone/>
              <a:defRPr sz="2400">
                <a:highlight>
                  <a:schemeClr val="accent1"/>
                </a:highlight>
              </a:defRPr>
            </a:lvl1pPr>
            <a:lvl2pPr lvl="1" rtl="0">
              <a:spcBef>
                <a:spcPts val="0"/>
              </a:spcBef>
              <a:spcAft>
                <a:spcPts val="0"/>
              </a:spcAft>
              <a:buSzPts val="2400"/>
              <a:buNone/>
              <a:defRPr sz="2400">
                <a:highlight>
                  <a:schemeClr val="accent1"/>
                </a:highlight>
              </a:defRPr>
            </a:lvl2pPr>
            <a:lvl3pPr lvl="2" rtl="0">
              <a:spcBef>
                <a:spcPts val="800"/>
              </a:spcBef>
              <a:spcAft>
                <a:spcPts val="0"/>
              </a:spcAft>
              <a:buSzPts val="2400"/>
              <a:buNone/>
              <a:defRPr sz="2400">
                <a:highlight>
                  <a:schemeClr val="accent1"/>
                </a:highlight>
              </a:defRPr>
            </a:lvl3pPr>
            <a:lvl4pPr lvl="3" rtl="0">
              <a:spcBef>
                <a:spcPts val="800"/>
              </a:spcBef>
              <a:spcAft>
                <a:spcPts val="0"/>
              </a:spcAft>
              <a:buSzPts val="2400"/>
              <a:buNone/>
              <a:defRPr sz="2400">
                <a:highlight>
                  <a:schemeClr val="accent1"/>
                </a:highlight>
              </a:defRPr>
            </a:lvl4pPr>
            <a:lvl5pPr lvl="4" rtl="0">
              <a:spcBef>
                <a:spcPts val="800"/>
              </a:spcBef>
              <a:spcAft>
                <a:spcPts val="0"/>
              </a:spcAft>
              <a:buSzPts val="2400"/>
              <a:buNone/>
              <a:defRPr sz="2400">
                <a:highlight>
                  <a:schemeClr val="accent1"/>
                </a:highlight>
              </a:defRPr>
            </a:lvl5pPr>
            <a:lvl6pPr lvl="5" rtl="0">
              <a:spcBef>
                <a:spcPts val="800"/>
              </a:spcBef>
              <a:spcAft>
                <a:spcPts val="0"/>
              </a:spcAft>
              <a:buSzPts val="2400"/>
              <a:buNone/>
              <a:defRPr sz="2400">
                <a:highlight>
                  <a:schemeClr val="accent1"/>
                </a:highlight>
              </a:defRPr>
            </a:lvl6pPr>
            <a:lvl7pPr lvl="6" rtl="0">
              <a:spcBef>
                <a:spcPts val="800"/>
              </a:spcBef>
              <a:spcAft>
                <a:spcPts val="0"/>
              </a:spcAft>
              <a:buSzPts val="2400"/>
              <a:buNone/>
              <a:defRPr sz="2400">
                <a:highlight>
                  <a:schemeClr val="accent1"/>
                </a:highlight>
              </a:defRPr>
            </a:lvl7pPr>
            <a:lvl8pPr lvl="7" rtl="0">
              <a:spcBef>
                <a:spcPts val="800"/>
              </a:spcBef>
              <a:spcAft>
                <a:spcPts val="0"/>
              </a:spcAft>
              <a:buSzPts val="2400"/>
              <a:buNone/>
              <a:defRPr sz="2400">
                <a:highlight>
                  <a:schemeClr val="accent1"/>
                </a:highlight>
              </a:defRPr>
            </a:lvl8pPr>
            <a:lvl9pPr lvl="8" rtl="0">
              <a:spcBef>
                <a:spcPts val="800"/>
              </a:spcBef>
              <a:spcAft>
                <a:spcPts val="800"/>
              </a:spcAft>
              <a:buSzPts val="2400"/>
              <a:buNone/>
              <a:defRPr sz="2400">
                <a:highlight>
                  <a:schemeClr val="accent1"/>
                </a:highlight>
              </a:defRPr>
            </a:lvl9pPr>
          </a:lstStyle>
          <a:p/>
        </p:txBody>
      </p:sp>
      <p:sp>
        <p:nvSpPr>
          <p:cNvPr id="2361" name="Google Shape;2361;p79"/>
          <p:cNvSpPr txBox="1"/>
          <p:nvPr>
            <p:ph idx="3" type="body"/>
          </p:nvPr>
        </p:nvSpPr>
        <p:spPr>
          <a:xfrm>
            <a:off x="6307425" y="2214475"/>
            <a:ext cx="2401500" cy="893100"/>
          </a:xfrm>
          <a:prstGeom prst="rect">
            <a:avLst/>
          </a:prstGeom>
        </p:spPr>
        <p:txBody>
          <a:bodyPr anchorCtr="0" anchor="t" bIns="91425" lIns="9142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62" name="Google Shape;2362;p79"/>
          <p:cNvSpPr txBox="1"/>
          <p:nvPr>
            <p:ph idx="4" type="title"/>
          </p:nvPr>
        </p:nvSpPr>
        <p:spPr>
          <a:xfrm>
            <a:off x="3357925" y="1721225"/>
            <a:ext cx="2421000" cy="14040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SzPts val="2400"/>
              <a:buNone/>
              <a:defRPr sz="2400">
                <a:highlight>
                  <a:schemeClr val="accent1"/>
                </a:highlight>
              </a:defRPr>
            </a:lvl1pPr>
            <a:lvl2pPr lvl="1" rtl="0">
              <a:spcBef>
                <a:spcPts val="0"/>
              </a:spcBef>
              <a:spcAft>
                <a:spcPts val="0"/>
              </a:spcAft>
              <a:buSzPts val="2400"/>
              <a:buNone/>
              <a:defRPr sz="2400">
                <a:highlight>
                  <a:schemeClr val="accent1"/>
                </a:highlight>
              </a:defRPr>
            </a:lvl2pPr>
            <a:lvl3pPr lvl="2" rtl="0">
              <a:spcBef>
                <a:spcPts val="800"/>
              </a:spcBef>
              <a:spcAft>
                <a:spcPts val="0"/>
              </a:spcAft>
              <a:buSzPts val="2400"/>
              <a:buNone/>
              <a:defRPr sz="2400">
                <a:highlight>
                  <a:schemeClr val="accent1"/>
                </a:highlight>
              </a:defRPr>
            </a:lvl3pPr>
            <a:lvl4pPr lvl="3" rtl="0">
              <a:spcBef>
                <a:spcPts val="800"/>
              </a:spcBef>
              <a:spcAft>
                <a:spcPts val="0"/>
              </a:spcAft>
              <a:buSzPts val="2400"/>
              <a:buNone/>
              <a:defRPr sz="2400">
                <a:highlight>
                  <a:schemeClr val="accent1"/>
                </a:highlight>
              </a:defRPr>
            </a:lvl4pPr>
            <a:lvl5pPr lvl="4" rtl="0">
              <a:spcBef>
                <a:spcPts val="800"/>
              </a:spcBef>
              <a:spcAft>
                <a:spcPts val="0"/>
              </a:spcAft>
              <a:buSzPts val="2400"/>
              <a:buNone/>
              <a:defRPr sz="2400">
                <a:highlight>
                  <a:schemeClr val="accent1"/>
                </a:highlight>
              </a:defRPr>
            </a:lvl5pPr>
            <a:lvl6pPr lvl="5" rtl="0">
              <a:spcBef>
                <a:spcPts val="800"/>
              </a:spcBef>
              <a:spcAft>
                <a:spcPts val="0"/>
              </a:spcAft>
              <a:buSzPts val="2400"/>
              <a:buNone/>
              <a:defRPr sz="2400">
                <a:highlight>
                  <a:schemeClr val="accent1"/>
                </a:highlight>
              </a:defRPr>
            </a:lvl6pPr>
            <a:lvl7pPr lvl="6" rtl="0">
              <a:spcBef>
                <a:spcPts val="800"/>
              </a:spcBef>
              <a:spcAft>
                <a:spcPts val="0"/>
              </a:spcAft>
              <a:buSzPts val="2400"/>
              <a:buNone/>
              <a:defRPr sz="2400">
                <a:highlight>
                  <a:schemeClr val="accent1"/>
                </a:highlight>
              </a:defRPr>
            </a:lvl7pPr>
            <a:lvl8pPr lvl="7" rtl="0">
              <a:spcBef>
                <a:spcPts val="800"/>
              </a:spcBef>
              <a:spcAft>
                <a:spcPts val="0"/>
              </a:spcAft>
              <a:buSzPts val="2400"/>
              <a:buNone/>
              <a:defRPr sz="2400">
                <a:highlight>
                  <a:schemeClr val="accent1"/>
                </a:highlight>
              </a:defRPr>
            </a:lvl8pPr>
            <a:lvl9pPr lvl="8" rtl="0">
              <a:spcBef>
                <a:spcPts val="800"/>
              </a:spcBef>
              <a:spcAft>
                <a:spcPts val="800"/>
              </a:spcAft>
              <a:buSzPts val="2400"/>
              <a:buNone/>
              <a:defRPr sz="2400">
                <a:highlight>
                  <a:schemeClr val="accent1"/>
                </a:highlight>
              </a:defRPr>
            </a:lvl9pPr>
          </a:lstStyle>
          <a:p/>
        </p:txBody>
      </p:sp>
      <p:sp>
        <p:nvSpPr>
          <p:cNvPr id="2363" name="Google Shape;2363;p79"/>
          <p:cNvSpPr txBox="1"/>
          <p:nvPr>
            <p:ph idx="5" type="body"/>
          </p:nvPr>
        </p:nvSpPr>
        <p:spPr>
          <a:xfrm>
            <a:off x="3364950" y="2232177"/>
            <a:ext cx="2401500" cy="893100"/>
          </a:xfrm>
          <a:prstGeom prst="rect">
            <a:avLst/>
          </a:prstGeom>
        </p:spPr>
        <p:txBody>
          <a:bodyPr anchorCtr="0" anchor="t" bIns="91425" lIns="9142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64" name="Google Shape;2364;p79"/>
          <p:cNvSpPr txBox="1"/>
          <p:nvPr>
            <p:ph idx="6"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Clr>
                <a:schemeClr val="lt1"/>
              </a:buClr>
              <a:buSzPts val="3200"/>
              <a:buNone/>
              <a:defRPr>
                <a:solidFill>
                  <a:schemeClr val="lt1"/>
                </a:solidFill>
                <a:highlight>
                  <a:schemeClr val="dk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images, 3 column">
  <p:cSld name="CUSTOM_25_1_1_2">
    <p:spTree>
      <p:nvGrpSpPr>
        <p:cNvPr id="2365" name="Shape 2365"/>
        <p:cNvGrpSpPr/>
        <p:nvPr/>
      </p:nvGrpSpPr>
      <p:grpSpPr>
        <a:xfrm>
          <a:off x="0" y="0"/>
          <a:ext cx="0" cy="0"/>
          <a:chOff x="0" y="0"/>
          <a:chExt cx="0" cy="0"/>
        </a:xfrm>
      </p:grpSpPr>
      <p:sp>
        <p:nvSpPr>
          <p:cNvPr id="2366" name="Google Shape;2366;p80"/>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367" name="Google Shape;2367;p80"/>
          <p:cNvSpPr txBox="1"/>
          <p:nvPr>
            <p:ph idx="1" type="subTitle"/>
          </p:nvPr>
        </p:nvSpPr>
        <p:spPr>
          <a:xfrm>
            <a:off x="428425" y="994550"/>
            <a:ext cx="2400900" cy="3832800"/>
          </a:xfrm>
          <a:prstGeom prst="rect">
            <a:avLst/>
          </a:prstGeom>
          <a:ln cap="flat" cmpd="sng" w="9525">
            <a:solidFill>
              <a:srgbClr val="B5B5B5"/>
            </a:solidFill>
            <a:prstDash val="solid"/>
            <a:round/>
            <a:headEnd len="sm" w="sm" type="none"/>
            <a:tailEnd len="sm" w="sm" type="none"/>
          </a:ln>
        </p:spPr>
        <p:txBody>
          <a:bodyPr anchorCtr="0" anchor="t" bIns="91425" lIns="182875" spcFirstLastPara="1" rIns="91425" wrap="square" tIns="1508750">
            <a:noAutofit/>
          </a:bodyPr>
          <a:lstStyle>
            <a:lvl1pPr lvl="0" rtl="0">
              <a:lnSpc>
                <a:spcPct val="90000"/>
              </a:lnSpc>
              <a:spcBef>
                <a:spcPts val="0"/>
              </a:spcBef>
              <a:spcAft>
                <a:spcPts val="0"/>
              </a:spcAft>
              <a:buSzPts val="1800"/>
              <a:buNone/>
              <a:defRPr b="1" sz="1800"/>
            </a:lvl1pPr>
            <a:lvl2pPr lvl="1" rtl="0">
              <a:lnSpc>
                <a:spcPct val="90000"/>
              </a:lnSpc>
              <a:spcBef>
                <a:spcPts val="0"/>
              </a:spcBef>
              <a:spcAft>
                <a:spcPts val="0"/>
              </a:spcAft>
              <a:buSzPts val="2000"/>
              <a:buNone/>
              <a:defRPr/>
            </a:lvl2pPr>
            <a:lvl3pPr lvl="2" rtl="0">
              <a:lnSpc>
                <a:spcPct val="90000"/>
              </a:lnSpc>
              <a:spcBef>
                <a:spcPts val="0"/>
              </a:spcBef>
              <a:spcAft>
                <a:spcPts val="0"/>
              </a:spcAft>
              <a:buSzPts val="2000"/>
              <a:buNone/>
              <a:defRPr/>
            </a:lvl3pPr>
            <a:lvl4pPr lvl="3" rtl="0">
              <a:lnSpc>
                <a:spcPct val="90000"/>
              </a:lnSpc>
              <a:spcBef>
                <a:spcPts val="0"/>
              </a:spcBef>
              <a:spcAft>
                <a:spcPts val="0"/>
              </a:spcAft>
              <a:buSzPts val="2000"/>
              <a:buNone/>
              <a:defRPr/>
            </a:lvl4pPr>
            <a:lvl5pPr lvl="4" rtl="0">
              <a:lnSpc>
                <a:spcPct val="90000"/>
              </a:lnSpc>
              <a:spcBef>
                <a:spcPts val="0"/>
              </a:spcBef>
              <a:spcAft>
                <a:spcPts val="0"/>
              </a:spcAft>
              <a:buSzPts val="2000"/>
              <a:buNone/>
              <a:defRPr/>
            </a:lvl5pPr>
            <a:lvl6pPr lvl="5" rtl="0">
              <a:lnSpc>
                <a:spcPct val="90000"/>
              </a:lnSpc>
              <a:spcBef>
                <a:spcPts val="0"/>
              </a:spcBef>
              <a:spcAft>
                <a:spcPts val="0"/>
              </a:spcAft>
              <a:buSzPts val="2000"/>
              <a:buNone/>
              <a:defRPr/>
            </a:lvl6pPr>
            <a:lvl7pPr lvl="6" rtl="0">
              <a:lnSpc>
                <a:spcPct val="90000"/>
              </a:lnSpc>
              <a:spcBef>
                <a:spcPts val="0"/>
              </a:spcBef>
              <a:spcAft>
                <a:spcPts val="0"/>
              </a:spcAft>
              <a:buSzPts val="2000"/>
              <a:buNone/>
              <a:defRPr/>
            </a:lvl7pPr>
            <a:lvl8pPr lvl="7" rtl="0">
              <a:lnSpc>
                <a:spcPct val="90000"/>
              </a:lnSpc>
              <a:spcBef>
                <a:spcPts val="0"/>
              </a:spcBef>
              <a:spcAft>
                <a:spcPts val="0"/>
              </a:spcAft>
              <a:buSzPts val="2000"/>
              <a:buNone/>
              <a:defRPr/>
            </a:lvl8pPr>
            <a:lvl9pPr lvl="8" rtl="0">
              <a:lnSpc>
                <a:spcPct val="90000"/>
              </a:lnSpc>
              <a:spcBef>
                <a:spcPts val="0"/>
              </a:spcBef>
              <a:spcAft>
                <a:spcPts val="0"/>
              </a:spcAft>
              <a:buSzPts val="2000"/>
              <a:buNone/>
              <a:defRPr/>
            </a:lvl9pPr>
          </a:lstStyle>
          <a:p/>
        </p:txBody>
      </p:sp>
      <p:sp>
        <p:nvSpPr>
          <p:cNvPr id="2368" name="Google Shape;2368;p80"/>
          <p:cNvSpPr txBox="1"/>
          <p:nvPr>
            <p:ph idx="2" type="body"/>
          </p:nvPr>
        </p:nvSpPr>
        <p:spPr>
          <a:xfrm>
            <a:off x="419675" y="2915850"/>
            <a:ext cx="2400900" cy="1911600"/>
          </a:xfrm>
          <a:prstGeom prst="rect">
            <a:avLst/>
          </a:prstGeom>
        </p:spPr>
        <p:txBody>
          <a:bodyPr anchorCtr="0" anchor="t" bIns="91425" lIns="18287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69" name="Google Shape;2369;p80"/>
          <p:cNvSpPr/>
          <p:nvPr>
            <p:ph idx="3" type="pic"/>
          </p:nvPr>
        </p:nvSpPr>
        <p:spPr>
          <a:xfrm>
            <a:off x="433675" y="998600"/>
            <a:ext cx="2395800" cy="1333200"/>
          </a:xfrm>
          <a:prstGeom prst="rect">
            <a:avLst/>
          </a:prstGeom>
          <a:noFill/>
          <a:ln>
            <a:noFill/>
          </a:ln>
        </p:spPr>
      </p:sp>
      <p:sp>
        <p:nvSpPr>
          <p:cNvPr id="2370" name="Google Shape;2370;p80"/>
          <p:cNvSpPr txBox="1"/>
          <p:nvPr>
            <p:ph idx="4" type="subTitle"/>
          </p:nvPr>
        </p:nvSpPr>
        <p:spPr>
          <a:xfrm>
            <a:off x="3365398" y="994500"/>
            <a:ext cx="2400900" cy="3832800"/>
          </a:xfrm>
          <a:prstGeom prst="rect">
            <a:avLst/>
          </a:prstGeom>
          <a:ln cap="flat" cmpd="sng" w="9525">
            <a:solidFill>
              <a:srgbClr val="B5B5B5"/>
            </a:solidFill>
            <a:prstDash val="solid"/>
            <a:round/>
            <a:headEnd len="sm" w="sm" type="none"/>
            <a:tailEnd len="sm" w="sm" type="none"/>
          </a:ln>
        </p:spPr>
        <p:txBody>
          <a:bodyPr anchorCtr="0" anchor="t" bIns="91425" lIns="182875" spcFirstLastPara="1" rIns="91425" wrap="square" tIns="1508750">
            <a:noAutofit/>
          </a:bodyPr>
          <a:lstStyle>
            <a:lvl1pPr lvl="0" rtl="0">
              <a:lnSpc>
                <a:spcPct val="90000"/>
              </a:lnSpc>
              <a:spcBef>
                <a:spcPts val="0"/>
              </a:spcBef>
              <a:spcAft>
                <a:spcPts val="0"/>
              </a:spcAft>
              <a:buSzPts val="1800"/>
              <a:buNone/>
              <a:defRPr b="1" sz="1800"/>
            </a:lvl1pPr>
            <a:lvl2pPr lvl="1" rtl="0">
              <a:lnSpc>
                <a:spcPct val="90000"/>
              </a:lnSpc>
              <a:spcBef>
                <a:spcPts val="0"/>
              </a:spcBef>
              <a:spcAft>
                <a:spcPts val="0"/>
              </a:spcAft>
              <a:buSzPts val="2000"/>
              <a:buNone/>
              <a:defRPr/>
            </a:lvl2pPr>
            <a:lvl3pPr lvl="2" rtl="0">
              <a:lnSpc>
                <a:spcPct val="90000"/>
              </a:lnSpc>
              <a:spcBef>
                <a:spcPts val="0"/>
              </a:spcBef>
              <a:spcAft>
                <a:spcPts val="0"/>
              </a:spcAft>
              <a:buSzPts val="2000"/>
              <a:buNone/>
              <a:defRPr/>
            </a:lvl3pPr>
            <a:lvl4pPr lvl="3" rtl="0">
              <a:lnSpc>
                <a:spcPct val="90000"/>
              </a:lnSpc>
              <a:spcBef>
                <a:spcPts val="0"/>
              </a:spcBef>
              <a:spcAft>
                <a:spcPts val="0"/>
              </a:spcAft>
              <a:buSzPts val="2000"/>
              <a:buNone/>
              <a:defRPr/>
            </a:lvl4pPr>
            <a:lvl5pPr lvl="4" rtl="0">
              <a:lnSpc>
                <a:spcPct val="90000"/>
              </a:lnSpc>
              <a:spcBef>
                <a:spcPts val="0"/>
              </a:spcBef>
              <a:spcAft>
                <a:spcPts val="0"/>
              </a:spcAft>
              <a:buSzPts val="2000"/>
              <a:buNone/>
              <a:defRPr/>
            </a:lvl5pPr>
            <a:lvl6pPr lvl="5" rtl="0">
              <a:lnSpc>
                <a:spcPct val="90000"/>
              </a:lnSpc>
              <a:spcBef>
                <a:spcPts val="0"/>
              </a:spcBef>
              <a:spcAft>
                <a:spcPts val="0"/>
              </a:spcAft>
              <a:buSzPts val="2000"/>
              <a:buNone/>
              <a:defRPr/>
            </a:lvl6pPr>
            <a:lvl7pPr lvl="6" rtl="0">
              <a:lnSpc>
                <a:spcPct val="90000"/>
              </a:lnSpc>
              <a:spcBef>
                <a:spcPts val="0"/>
              </a:spcBef>
              <a:spcAft>
                <a:spcPts val="0"/>
              </a:spcAft>
              <a:buSzPts val="2000"/>
              <a:buNone/>
              <a:defRPr/>
            </a:lvl7pPr>
            <a:lvl8pPr lvl="7" rtl="0">
              <a:lnSpc>
                <a:spcPct val="90000"/>
              </a:lnSpc>
              <a:spcBef>
                <a:spcPts val="0"/>
              </a:spcBef>
              <a:spcAft>
                <a:spcPts val="0"/>
              </a:spcAft>
              <a:buSzPts val="2000"/>
              <a:buNone/>
              <a:defRPr/>
            </a:lvl8pPr>
            <a:lvl9pPr lvl="8" rtl="0">
              <a:lnSpc>
                <a:spcPct val="90000"/>
              </a:lnSpc>
              <a:spcBef>
                <a:spcPts val="0"/>
              </a:spcBef>
              <a:spcAft>
                <a:spcPts val="0"/>
              </a:spcAft>
              <a:buSzPts val="2000"/>
              <a:buNone/>
              <a:defRPr/>
            </a:lvl9pPr>
          </a:lstStyle>
          <a:p/>
        </p:txBody>
      </p:sp>
      <p:sp>
        <p:nvSpPr>
          <p:cNvPr id="2371" name="Google Shape;2371;p80"/>
          <p:cNvSpPr txBox="1"/>
          <p:nvPr>
            <p:ph idx="5" type="body"/>
          </p:nvPr>
        </p:nvSpPr>
        <p:spPr>
          <a:xfrm>
            <a:off x="3356648" y="2915805"/>
            <a:ext cx="2395800" cy="1911600"/>
          </a:xfrm>
          <a:prstGeom prst="rect">
            <a:avLst/>
          </a:prstGeom>
        </p:spPr>
        <p:txBody>
          <a:bodyPr anchorCtr="0" anchor="t" bIns="91425" lIns="18287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72" name="Google Shape;2372;p80"/>
          <p:cNvSpPr/>
          <p:nvPr>
            <p:ph idx="6" type="pic"/>
          </p:nvPr>
        </p:nvSpPr>
        <p:spPr>
          <a:xfrm>
            <a:off x="3370648" y="998550"/>
            <a:ext cx="2395800" cy="1333200"/>
          </a:xfrm>
          <a:prstGeom prst="rect">
            <a:avLst/>
          </a:prstGeom>
          <a:noFill/>
          <a:ln>
            <a:noFill/>
          </a:ln>
        </p:spPr>
      </p:sp>
      <p:sp>
        <p:nvSpPr>
          <p:cNvPr id="2373" name="Google Shape;2373;p80"/>
          <p:cNvSpPr txBox="1"/>
          <p:nvPr>
            <p:ph idx="7" type="subTitle"/>
          </p:nvPr>
        </p:nvSpPr>
        <p:spPr>
          <a:xfrm>
            <a:off x="6292250" y="994450"/>
            <a:ext cx="2400900" cy="3832800"/>
          </a:xfrm>
          <a:prstGeom prst="rect">
            <a:avLst/>
          </a:prstGeom>
          <a:ln cap="flat" cmpd="sng" w="9525">
            <a:solidFill>
              <a:srgbClr val="B5B5B5"/>
            </a:solidFill>
            <a:prstDash val="solid"/>
            <a:round/>
            <a:headEnd len="sm" w="sm" type="none"/>
            <a:tailEnd len="sm" w="sm" type="none"/>
          </a:ln>
        </p:spPr>
        <p:txBody>
          <a:bodyPr anchorCtr="0" anchor="t" bIns="91425" lIns="182875" spcFirstLastPara="1" rIns="91425" wrap="square" tIns="1508750">
            <a:noAutofit/>
          </a:bodyPr>
          <a:lstStyle>
            <a:lvl1pPr lvl="0" rtl="0">
              <a:lnSpc>
                <a:spcPct val="90000"/>
              </a:lnSpc>
              <a:spcBef>
                <a:spcPts val="0"/>
              </a:spcBef>
              <a:spcAft>
                <a:spcPts val="0"/>
              </a:spcAft>
              <a:buSzPts val="1800"/>
              <a:buNone/>
              <a:defRPr b="1" sz="1800"/>
            </a:lvl1pPr>
            <a:lvl2pPr lvl="1" rtl="0">
              <a:lnSpc>
                <a:spcPct val="90000"/>
              </a:lnSpc>
              <a:spcBef>
                <a:spcPts val="0"/>
              </a:spcBef>
              <a:spcAft>
                <a:spcPts val="0"/>
              </a:spcAft>
              <a:buSzPts val="2000"/>
              <a:buNone/>
              <a:defRPr/>
            </a:lvl2pPr>
            <a:lvl3pPr lvl="2" rtl="0">
              <a:lnSpc>
                <a:spcPct val="90000"/>
              </a:lnSpc>
              <a:spcBef>
                <a:spcPts val="0"/>
              </a:spcBef>
              <a:spcAft>
                <a:spcPts val="0"/>
              </a:spcAft>
              <a:buSzPts val="2000"/>
              <a:buNone/>
              <a:defRPr/>
            </a:lvl3pPr>
            <a:lvl4pPr lvl="3" rtl="0">
              <a:lnSpc>
                <a:spcPct val="90000"/>
              </a:lnSpc>
              <a:spcBef>
                <a:spcPts val="0"/>
              </a:spcBef>
              <a:spcAft>
                <a:spcPts val="0"/>
              </a:spcAft>
              <a:buSzPts val="2000"/>
              <a:buNone/>
              <a:defRPr/>
            </a:lvl4pPr>
            <a:lvl5pPr lvl="4" rtl="0">
              <a:lnSpc>
                <a:spcPct val="90000"/>
              </a:lnSpc>
              <a:spcBef>
                <a:spcPts val="0"/>
              </a:spcBef>
              <a:spcAft>
                <a:spcPts val="0"/>
              </a:spcAft>
              <a:buSzPts val="2000"/>
              <a:buNone/>
              <a:defRPr/>
            </a:lvl5pPr>
            <a:lvl6pPr lvl="5" rtl="0">
              <a:lnSpc>
                <a:spcPct val="90000"/>
              </a:lnSpc>
              <a:spcBef>
                <a:spcPts val="0"/>
              </a:spcBef>
              <a:spcAft>
                <a:spcPts val="0"/>
              </a:spcAft>
              <a:buSzPts val="2000"/>
              <a:buNone/>
              <a:defRPr/>
            </a:lvl6pPr>
            <a:lvl7pPr lvl="6" rtl="0">
              <a:lnSpc>
                <a:spcPct val="90000"/>
              </a:lnSpc>
              <a:spcBef>
                <a:spcPts val="0"/>
              </a:spcBef>
              <a:spcAft>
                <a:spcPts val="0"/>
              </a:spcAft>
              <a:buSzPts val="2000"/>
              <a:buNone/>
              <a:defRPr/>
            </a:lvl7pPr>
            <a:lvl8pPr lvl="7" rtl="0">
              <a:lnSpc>
                <a:spcPct val="90000"/>
              </a:lnSpc>
              <a:spcBef>
                <a:spcPts val="0"/>
              </a:spcBef>
              <a:spcAft>
                <a:spcPts val="0"/>
              </a:spcAft>
              <a:buSzPts val="2000"/>
              <a:buNone/>
              <a:defRPr/>
            </a:lvl8pPr>
            <a:lvl9pPr lvl="8" rtl="0">
              <a:lnSpc>
                <a:spcPct val="90000"/>
              </a:lnSpc>
              <a:spcBef>
                <a:spcPts val="0"/>
              </a:spcBef>
              <a:spcAft>
                <a:spcPts val="0"/>
              </a:spcAft>
              <a:buSzPts val="2000"/>
              <a:buNone/>
              <a:defRPr/>
            </a:lvl9pPr>
          </a:lstStyle>
          <a:p/>
        </p:txBody>
      </p:sp>
      <p:sp>
        <p:nvSpPr>
          <p:cNvPr id="2374" name="Google Shape;2374;p80"/>
          <p:cNvSpPr txBox="1"/>
          <p:nvPr>
            <p:ph idx="8" type="body"/>
          </p:nvPr>
        </p:nvSpPr>
        <p:spPr>
          <a:xfrm>
            <a:off x="6283500" y="2915750"/>
            <a:ext cx="2395800" cy="1911600"/>
          </a:xfrm>
          <a:prstGeom prst="rect">
            <a:avLst/>
          </a:prstGeom>
        </p:spPr>
        <p:txBody>
          <a:bodyPr anchorCtr="0" anchor="t" bIns="91425" lIns="182875" spcFirstLastPara="1" rIns="91425" wrap="square" tIns="0">
            <a:noAutofit/>
          </a:bodyPr>
          <a:lstStyle>
            <a:lvl1pPr indent="-304800" lvl="0" marL="457200" rtl="0">
              <a:spcBef>
                <a:spcPts val="0"/>
              </a:spcBef>
              <a:spcAft>
                <a:spcPts val="0"/>
              </a:spcAft>
              <a:buSzPts val="1200"/>
              <a:buChar char="●"/>
              <a:defRPr sz="1200"/>
            </a:lvl1pPr>
            <a:lvl2pPr indent="-304800" lvl="1" marL="914400" rtl="0">
              <a:spcBef>
                <a:spcPts val="400"/>
              </a:spcBef>
              <a:spcAft>
                <a:spcPts val="0"/>
              </a:spcAft>
              <a:buSzPts val="1200"/>
              <a:buChar char="○"/>
              <a:defRPr sz="1200"/>
            </a:lvl2pPr>
            <a:lvl3pPr indent="-304800" lvl="2" marL="1371600" rtl="0">
              <a:spcBef>
                <a:spcPts val="400"/>
              </a:spcBef>
              <a:spcAft>
                <a:spcPts val="0"/>
              </a:spcAft>
              <a:buSzPts val="1200"/>
              <a:buChar char="■"/>
              <a:defRPr sz="1200"/>
            </a:lvl3pPr>
            <a:lvl4pPr indent="-304800" lvl="3" marL="1828800" rtl="0">
              <a:spcBef>
                <a:spcPts val="400"/>
              </a:spcBef>
              <a:spcAft>
                <a:spcPts val="0"/>
              </a:spcAft>
              <a:buSzPts val="1200"/>
              <a:buChar char="●"/>
              <a:defRPr sz="1200"/>
            </a:lvl4pPr>
            <a:lvl5pPr indent="-304800" lvl="4" marL="2286000" rtl="0">
              <a:spcBef>
                <a:spcPts val="400"/>
              </a:spcBef>
              <a:spcAft>
                <a:spcPts val="0"/>
              </a:spcAft>
              <a:buSzPts val="1200"/>
              <a:buChar char="○"/>
              <a:defRPr sz="1200"/>
            </a:lvl5pPr>
            <a:lvl6pPr indent="-304800" lvl="5" marL="2743200" rtl="0">
              <a:spcBef>
                <a:spcPts val="400"/>
              </a:spcBef>
              <a:spcAft>
                <a:spcPts val="0"/>
              </a:spcAft>
              <a:buSzPts val="1200"/>
              <a:buChar char="■"/>
              <a:defRPr sz="1200"/>
            </a:lvl6pPr>
            <a:lvl7pPr indent="-304800" lvl="6" marL="3200400" rtl="0">
              <a:spcBef>
                <a:spcPts val="400"/>
              </a:spcBef>
              <a:spcAft>
                <a:spcPts val="0"/>
              </a:spcAft>
              <a:buSzPts val="1200"/>
              <a:buChar char="●"/>
              <a:defRPr sz="1200"/>
            </a:lvl7pPr>
            <a:lvl8pPr indent="-304800" lvl="7" marL="3657600" rtl="0">
              <a:spcBef>
                <a:spcPts val="400"/>
              </a:spcBef>
              <a:spcAft>
                <a:spcPts val="0"/>
              </a:spcAft>
              <a:buSzPts val="1200"/>
              <a:buChar char="○"/>
              <a:defRPr sz="1200"/>
            </a:lvl8pPr>
            <a:lvl9pPr indent="-304800" lvl="8" marL="4114800" rtl="0">
              <a:spcBef>
                <a:spcPts val="400"/>
              </a:spcBef>
              <a:spcAft>
                <a:spcPts val="400"/>
              </a:spcAft>
              <a:buSzPts val="1200"/>
              <a:buChar char="■"/>
              <a:defRPr sz="1200"/>
            </a:lvl9pPr>
          </a:lstStyle>
          <a:p/>
        </p:txBody>
      </p:sp>
      <p:sp>
        <p:nvSpPr>
          <p:cNvPr id="2375" name="Google Shape;2375;p80"/>
          <p:cNvSpPr/>
          <p:nvPr>
            <p:ph idx="9" type="pic"/>
          </p:nvPr>
        </p:nvSpPr>
        <p:spPr>
          <a:xfrm>
            <a:off x="6297500" y="998500"/>
            <a:ext cx="2395800" cy="1333200"/>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Agenda — white">
  <p:cSld name="CUSTOM_20_1">
    <p:bg>
      <p:bgPr>
        <a:solidFill>
          <a:schemeClr val="lt1"/>
        </a:solidFill>
      </p:bgPr>
    </p:bg>
    <p:spTree>
      <p:nvGrpSpPr>
        <p:cNvPr id="34" name="Shape 34"/>
        <p:cNvGrpSpPr/>
        <p:nvPr/>
      </p:nvGrpSpPr>
      <p:grpSpPr>
        <a:xfrm>
          <a:off x="0" y="0"/>
          <a:ext cx="0" cy="0"/>
          <a:chOff x="0" y="0"/>
          <a:chExt cx="0" cy="0"/>
        </a:xfrm>
      </p:grpSpPr>
      <p:sp>
        <p:nvSpPr>
          <p:cNvPr id="35" name="Google Shape;35;p9"/>
          <p:cNvSpPr txBox="1"/>
          <p:nvPr>
            <p:ph type="title"/>
          </p:nvPr>
        </p:nvSpPr>
        <p:spPr>
          <a:xfrm>
            <a:off x="320050" y="320050"/>
            <a:ext cx="3035700" cy="4508100"/>
          </a:xfrm>
          <a:prstGeom prst="rect">
            <a:avLst/>
          </a:prstGeom>
        </p:spPr>
        <p:txBody>
          <a:bodyPr anchorCtr="0" anchor="ctr" bIns="0" lIns="0" spcFirstLastPara="1" rIns="0" wrap="square" tIns="0">
            <a:noAutofit/>
          </a:bodyPr>
          <a:lstStyle>
            <a:lvl1pPr lvl="0" rtl="0" algn="r">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cxnSp>
        <p:nvCxnSpPr>
          <p:cNvPr id="36" name="Google Shape;36;p9"/>
          <p:cNvCxnSpPr/>
          <p:nvPr/>
        </p:nvCxnSpPr>
        <p:spPr>
          <a:xfrm>
            <a:off x="3723680" y="1876175"/>
            <a:ext cx="0" cy="1380300"/>
          </a:xfrm>
          <a:prstGeom prst="straightConnector1">
            <a:avLst/>
          </a:prstGeom>
          <a:noFill/>
          <a:ln cap="flat" cmpd="sng" w="28575">
            <a:solidFill>
              <a:srgbClr val="FFC627"/>
            </a:solidFill>
            <a:prstDash val="solid"/>
            <a:round/>
            <a:headEnd len="sm" w="sm" type="none"/>
            <a:tailEnd len="sm" w="sm" type="none"/>
          </a:ln>
        </p:spPr>
      </p:cxnSp>
      <p:sp>
        <p:nvSpPr>
          <p:cNvPr id="37" name="Google Shape;37;p9"/>
          <p:cNvSpPr txBox="1"/>
          <p:nvPr>
            <p:ph idx="1" type="body"/>
          </p:nvPr>
        </p:nvSpPr>
        <p:spPr>
          <a:xfrm>
            <a:off x="4197100" y="322950"/>
            <a:ext cx="4608600" cy="4508100"/>
          </a:xfrm>
          <a:prstGeom prst="rect">
            <a:avLst/>
          </a:prstGeom>
        </p:spPr>
        <p:txBody>
          <a:bodyPr anchorCtr="0" anchor="ctr" bIns="0" lIns="0" spcFirstLastPara="1" rIns="0" wrap="square" tIns="0">
            <a:noAutofit/>
          </a:bodyPr>
          <a:lstStyle>
            <a:lvl1pPr indent="-355600" lvl="0" marL="457200" rtl="0">
              <a:spcBef>
                <a:spcPts val="0"/>
              </a:spcBef>
              <a:spcAft>
                <a:spcPts val="0"/>
              </a:spcAft>
              <a:buSzPts val="2000"/>
              <a:buChar char="●"/>
              <a:defRPr/>
            </a:lvl1pPr>
            <a:lvl2pPr indent="-355600" lvl="1" marL="914400" rtl="0">
              <a:spcBef>
                <a:spcPts val="800"/>
              </a:spcBef>
              <a:spcAft>
                <a:spcPts val="0"/>
              </a:spcAft>
              <a:buSzPts val="2000"/>
              <a:buChar char="○"/>
              <a:defRPr/>
            </a:lvl2pPr>
            <a:lvl3pPr indent="-355600" lvl="2" marL="1371600" rtl="0">
              <a:spcBef>
                <a:spcPts val="800"/>
              </a:spcBef>
              <a:spcAft>
                <a:spcPts val="0"/>
              </a:spcAft>
              <a:buSzPts val="2000"/>
              <a:buChar char="■"/>
              <a:defRPr/>
            </a:lvl3pPr>
            <a:lvl4pPr indent="-355600" lvl="3" marL="1828800" rtl="0">
              <a:spcBef>
                <a:spcPts val="800"/>
              </a:spcBef>
              <a:spcAft>
                <a:spcPts val="0"/>
              </a:spcAft>
              <a:buSzPts val="2000"/>
              <a:buChar char="●"/>
              <a:defRPr/>
            </a:lvl4pPr>
            <a:lvl5pPr indent="-355600" lvl="4" marL="2286000" rtl="0">
              <a:spcBef>
                <a:spcPts val="800"/>
              </a:spcBef>
              <a:spcAft>
                <a:spcPts val="0"/>
              </a:spcAft>
              <a:buSzPts val="2000"/>
              <a:buChar char="○"/>
              <a:defRPr/>
            </a:lvl5pPr>
            <a:lvl6pPr indent="-355600" lvl="5" marL="2743200" rtl="0">
              <a:spcBef>
                <a:spcPts val="800"/>
              </a:spcBef>
              <a:spcAft>
                <a:spcPts val="0"/>
              </a:spcAft>
              <a:buSzPts val="2000"/>
              <a:buChar char="■"/>
              <a:defRPr/>
            </a:lvl6pPr>
            <a:lvl7pPr indent="-355600" lvl="6" marL="3200400" rtl="0">
              <a:spcBef>
                <a:spcPts val="800"/>
              </a:spcBef>
              <a:spcAft>
                <a:spcPts val="0"/>
              </a:spcAft>
              <a:buSzPts val="2000"/>
              <a:buChar char="●"/>
              <a:defRPr/>
            </a:lvl7pPr>
            <a:lvl8pPr indent="-355600" lvl="7" marL="3657600" rtl="0">
              <a:spcBef>
                <a:spcPts val="800"/>
              </a:spcBef>
              <a:spcAft>
                <a:spcPts val="0"/>
              </a:spcAft>
              <a:buSzPts val="2000"/>
              <a:buChar char="○"/>
              <a:defRPr/>
            </a:lvl8pPr>
            <a:lvl9pPr indent="-355600" lvl="8" marL="4114800" rtl="0">
              <a:spcBef>
                <a:spcPts val="800"/>
              </a:spcBef>
              <a:spcAft>
                <a:spcPts val="800"/>
              </a:spcAft>
              <a:buSzPts val="2000"/>
              <a:buChar char="■"/>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text, images, with preheader, 3 column">
  <p:cSld name="CUSTOM_25_1_1_1">
    <p:spTree>
      <p:nvGrpSpPr>
        <p:cNvPr id="2376" name="Shape 2376"/>
        <p:cNvGrpSpPr/>
        <p:nvPr/>
      </p:nvGrpSpPr>
      <p:grpSpPr>
        <a:xfrm>
          <a:off x="0" y="0"/>
          <a:ext cx="0" cy="0"/>
          <a:chOff x="0" y="0"/>
          <a:chExt cx="0" cy="0"/>
        </a:xfrm>
      </p:grpSpPr>
      <p:sp>
        <p:nvSpPr>
          <p:cNvPr id="2377" name="Google Shape;2377;p81"/>
          <p:cNvSpPr/>
          <p:nvPr/>
        </p:nvSpPr>
        <p:spPr>
          <a:xfrm>
            <a:off x="420625" y="886975"/>
            <a:ext cx="2743200" cy="39423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1"/>
          <p:cNvSpPr/>
          <p:nvPr>
            <p:ph idx="2" type="pic"/>
          </p:nvPr>
        </p:nvSpPr>
        <p:spPr>
          <a:xfrm>
            <a:off x="420625" y="886975"/>
            <a:ext cx="2743200" cy="1837500"/>
          </a:xfrm>
          <a:prstGeom prst="rect">
            <a:avLst/>
          </a:prstGeom>
          <a:noFill/>
          <a:ln>
            <a:noFill/>
          </a:ln>
        </p:spPr>
      </p:sp>
      <p:sp>
        <p:nvSpPr>
          <p:cNvPr id="2379" name="Google Shape;2379;p81"/>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380" name="Google Shape;2380;p81"/>
          <p:cNvSpPr txBox="1"/>
          <p:nvPr>
            <p:ph idx="3" type="title"/>
          </p:nvPr>
        </p:nvSpPr>
        <p:spPr>
          <a:xfrm>
            <a:off x="539375" y="2300499"/>
            <a:ext cx="2514600" cy="2527500"/>
          </a:xfrm>
          <a:prstGeom prst="rect">
            <a:avLst/>
          </a:prstGeom>
          <a:solidFill>
            <a:schemeClr val="lt1"/>
          </a:solidFill>
        </p:spPr>
        <p:txBody>
          <a:bodyPr anchorCtr="0" anchor="t" bIns="182875" lIns="91425" spcFirstLastPara="1" rIns="91425" wrap="square" tIns="91425">
            <a:noAutofit/>
          </a:bodyPr>
          <a:lstStyle>
            <a:lvl1pPr lvl="0" rtl="0">
              <a:lnSpc>
                <a:spcPct val="90000"/>
              </a:lnSpc>
              <a:spcBef>
                <a:spcPts val="0"/>
              </a:spcBef>
              <a:spcAft>
                <a:spcPts val="0"/>
              </a:spcAft>
              <a:buSzPts val="1200"/>
              <a:buNone/>
              <a:defRPr sz="1200"/>
            </a:lvl1pPr>
            <a:lvl2pPr lvl="1" rtl="0">
              <a:lnSpc>
                <a:spcPct val="90000"/>
              </a:lnSpc>
              <a:spcBef>
                <a:spcPts val="400"/>
              </a:spcBef>
              <a:spcAft>
                <a:spcPts val="0"/>
              </a:spcAft>
              <a:buSzPts val="1200"/>
              <a:buNone/>
              <a:defRPr sz="1200"/>
            </a:lvl2pPr>
            <a:lvl3pPr lvl="2" rtl="0">
              <a:lnSpc>
                <a:spcPct val="90000"/>
              </a:lnSpc>
              <a:spcBef>
                <a:spcPts val="400"/>
              </a:spcBef>
              <a:spcAft>
                <a:spcPts val="0"/>
              </a:spcAft>
              <a:buSzPts val="1200"/>
              <a:buNone/>
              <a:defRPr sz="1200"/>
            </a:lvl3pPr>
            <a:lvl4pPr lvl="3" rtl="0">
              <a:lnSpc>
                <a:spcPct val="90000"/>
              </a:lnSpc>
              <a:spcBef>
                <a:spcPts val="400"/>
              </a:spcBef>
              <a:spcAft>
                <a:spcPts val="0"/>
              </a:spcAft>
              <a:buSzPts val="1200"/>
              <a:buNone/>
              <a:defRPr sz="1200"/>
            </a:lvl4pPr>
            <a:lvl5pPr lvl="4" rtl="0">
              <a:lnSpc>
                <a:spcPct val="90000"/>
              </a:lnSpc>
              <a:spcBef>
                <a:spcPts val="400"/>
              </a:spcBef>
              <a:spcAft>
                <a:spcPts val="0"/>
              </a:spcAft>
              <a:buSzPts val="1200"/>
              <a:buNone/>
              <a:defRPr sz="1200"/>
            </a:lvl5pPr>
            <a:lvl6pPr lvl="5" rtl="0">
              <a:lnSpc>
                <a:spcPct val="90000"/>
              </a:lnSpc>
              <a:spcBef>
                <a:spcPts val="400"/>
              </a:spcBef>
              <a:spcAft>
                <a:spcPts val="0"/>
              </a:spcAft>
              <a:buSzPts val="1200"/>
              <a:buNone/>
              <a:defRPr sz="1200"/>
            </a:lvl6pPr>
            <a:lvl7pPr lvl="6" rtl="0">
              <a:lnSpc>
                <a:spcPct val="90000"/>
              </a:lnSpc>
              <a:spcBef>
                <a:spcPts val="400"/>
              </a:spcBef>
              <a:spcAft>
                <a:spcPts val="0"/>
              </a:spcAft>
              <a:buSzPts val="1200"/>
              <a:buNone/>
              <a:defRPr sz="1200"/>
            </a:lvl7pPr>
            <a:lvl8pPr lvl="7" rtl="0">
              <a:lnSpc>
                <a:spcPct val="90000"/>
              </a:lnSpc>
              <a:spcBef>
                <a:spcPts val="400"/>
              </a:spcBef>
              <a:spcAft>
                <a:spcPts val="0"/>
              </a:spcAft>
              <a:buSzPts val="1200"/>
              <a:buNone/>
              <a:defRPr sz="1200"/>
            </a:lvl8pPr>
            <a:lvl9pPr lvl="8" rtl="0">
              <a:lnSpc>
                <a:spcPct val="90000"/>
              </a:lnSpc>
              <a:spcBef>
                <a:spcPts val="400"/>
              </a:spcBef>
              <a:spcAft>
                <a:spcPts val="400"/>
              </a:spcAft>
              <a:buSzPts val="1200"/>
              <a:buNone/>
              <a:defRPr sz="1200"/>
            </a:lvl9pPr>
          </a:lstStyle>
          <a:p/>
        </p:txBody>
      </p:sp>
      <p:sp>
        <p:nvSpPr>
          <p:cNvPr id="2381" name="Google Shape;2381;p81"/>
          <p:cNvSpPr txBox="1"/>
          <p:nvPr>
            <p:ph idx="1" type="body"/>
          </p:nvPr>
        </p:nvSpPr>
        <p:spPr>
          <a:xfrm>
            <a:off x="539375" y="2098290"/>
            <a:ext cx="2514600" cy="139800"/>
          </a:xfrm>
          <a:prstGeom prst="rect">
            <a:avLst/>
          </a:prstGeom>
          <a:solidFill>
            <a:schemeClr val="lt1"/>
          </a:solidFill>
        </p:spPr>
        <p:txBody>
          <a:bodyPr anchorCtr="0" anchor="b" bIns="0" lIns="0" spcFirstLastPara="1" rIns="0" wrap="square" tIns="0">
            <a:spAutoFit/>
          </a:bodyPr>
          <a:lstStyle>
            <a:lvl1pPr indent="-279400" lvl="0" marL="457200" rtl="0">
              <a:lnSpc>
                <a:spcPct val="100000"/>
              </a:lnSpc>
              <a:spcBef>
                <a:spcPts val="0"/>
              </a:spcBef>
              <a:spcAft>
                <a:spcPts val="0"/>
              </a:spcAft>
              <a:buSzPts val="800"/>
              <a:buChar char="●"/>
              <a:defRPr b="1" sz="800"/>
            </a:lvl1pPr>
            <a:lvl2pPr indent="-279400" lvl="1" marL="914400" rtl="0">
              <a:lnSpc>
                <a:spcPct val="100000"/>
              </a:lnSpc>
              <a:spcBef>
                <a:spcPts val="0"/>
              </a:spcBef>
              <a:spcAft>
                <a:spcPts val="0"/>
              </a:spcAft>
              <a:buSzPts val="800"/>
              <a:buChar char="○"/>
              <a:defRPr sz="800"/>
            </a:lvl2pPr>
            <a:lvl3pPr indent="-279400" lvl="2" marL="1371600" rtl="0">
              <a:lnSpc>
                <a:spcPct val="100000"/>
              </a:lnSpc>
              <a:spcBef>
                <a:spcPts val="0"/>
              </a:spcBef>
              <a:spcAft>
                <a:spcPts val="0"/>
              </a:spcAft>
              <a:buSzPts val="800"/>
              <a:buChar char="■"/>
              <a:defRPr sz="800"/>
            </a:lvl3pPr>
            <a:lvl4pPr indent="-279400" lvl="3" marL="1828800" rtl="0">
              <a:lnSpc>
                <a:spcPct val="100000"/>
              </a:lnSpc>
              <a:spcBef>
                <a:spcPts val="0"/>
              </a:spcBef>
              <a:spcAft>
                <a:spcPts val="0"/>
              </a:spcAft>
              <a:buSzPts val="800"/>
              <a:buChar char="●"/>
              <a:defRPr sz="800"/>
            </a:lvl4pPr>
            <a:lvl5pPr indent="-279400" lvl="4" marL="2286000" rtl="0">
              <a:lnSpc>
                <a:spcPct val="100000"/>
              </a:lnSpc>
              <a:spcBef>
                <a:spcPts val="0"/>
              </a:spcBef>
              <a:spcAft>
                <a:spcPts val="0"/>
              </a:spcAft>
              <a:buSzPts val="800"/>
              <a:buChar char="○"/>
              <a:defRPr sz="800"/>
            </a:lvl5pPr>
            <a:lvl6pPr indent="-279400" lvl="5" marL="2743200" rtl="0">
              <a:lnSpc>
                <a:spcPct val="100000"/>
              </a:lnSpc>
              <a:spcBef>
                <a:spcPts val="0"/>
              </a:spcBef>
              <a:spcAft>
                <a:spcPts val="0"/>
              </a:spcAft>
              <a:buSzPts val="800"/>
              <a:buChar char="■"/>
              <a:defRPr sz="800"/>
            </a:lvl6pPr>
            <a:lvl7pPr indent="-279400" lvl="6" marL="3200400" rtl="0">
              <a:lnSpc>
                <a:spcPct val="100000"/>
              </a:lnSpc>
              <a:spcBef>
                <a:spcPts val="0"/>
              </a:spcBef>
              <a:spcAft>
                <a:spcPts val="0"/>
              </a:spcAft>
              <a:buSzPts val="800"/>
              <a:buChar char="●"/>
              <a:defRPr sz="800"/>
            </a:lvl7pPr>
            <a:lvl8pPr indent="-279400" lvl="7" marL="3657600" rtl="0">
              <a:lnSpc>
                <a:spcPct val="100000"/>
              </a:lnSpc>
              <a:spcBef>
                <a:spcPts val="0"/>
              </a:spcBef>
              <a:spcAft>
                <a:spcPts val="0"/>
              </a:spcAft>
              <a:buSzPts val="800"/>
              <a:buChar char="○"/>
              <a:defRPr sz="800"/>
            </a:lvl8pPr>
            <a:lvl9pPr indent="-279400" lvl="8" marL="4114800" rtl="0">
              <a:lnSpc>
                <a:spcPct val="100000"/>
              </a:lnSpc>
              <a:spcBef>
                <a:spcPts val="0"/>
              </a:spcBef>
              <a:spcAft>
                <a:spcPts val="0"/>
              </a:spcAft>
              <a:buSzPts val="800"/>
              <a:buChar char="■"/>
              <a:defRPr sz="800"/>
            </a:lvl9pPr>
          </a:lstStyle>
          <a:p/>
        </p:txBody>
      </p:sp>
      <p:sp>
        <p:nvSpPr>
          <p:cNvPr id="2382" name="Google Shape;2382;p81"/>
          <p:cNvSpPr/>
          <p:nvPr/>
        </p:nvSpPr>
        <p:spPr>
          <a:xfrm>
            <a:off x="3279653" y="886975"/>
            <a:ext cx="2743200" cy="39423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1"/>
          <p:cNvSpPr/>
          <p:nvPr>
            <p:ph idx="4" type="pic"/>
          </p:nvPr>
        </p:nvSpPr>
        <p:spPr>
          <a:xfrm>
            <a:off x="3279654" y="886975"/>
            <a:ext cx="2743200" cy="1837500"/>
          </a:xfrm>
          <a:prstGeom prst="rect">
            <a:avLst/>
          </a:prstGeom>
          <a:noFill/>
          <a:ln>
            <a:noFill/>
          </a:ln>
        </p:spPr>
      </p:sp>
      <p:sp>
        <p:nvSpPr>
          <p:cNvPr id="2384" name="Google Shape;2384;p81"/>
          <p:cNvSpPr txBox="1"/>
          <p:nvPr>
            <p:ph idx="5" type="title"/>
          </p:nvPr>
        </p:nvSpPr>
        <p:spPr>
          <a:xfrm>
            <a:off x="3398404" y="2300499"/>
            <a:ext cx="2514600" cy="2527500"/>
          </a:xfrm>
          <a:prstGeom prst="rect">
            <a:avLst/>
          </a:prstGeom>
          <a:solidFill>
            <a:schemeClr val="lt1"/>
          </a:solidFill>
        </p:spPr>
        <p:txBody>
          <a:bodyPr anchorCtr="0" anchor="t" bIns="182875" lIns="91425" spcFirstLastPara="1" rIns="91425" wrap="square" tIns="91425">
            <a:noAutofit/>
          </a:bodyPr>
          <a:lstStyle>
            <a:lvl1pPr lvl="0" rtl="0">
              <a:lnSpc>
                <a:spcPct val="90000"/>
              </a:lnSpc>
              <a:spcBef>
                <a:spcPts val="0"/>
              </a:spcBef>
              <a:spcAft>
                <a:spcPts val="0"/>
              </a:spcAft>
              <a:buSzPts val="1200"/>
              <a:buNone/>
              <a:defRPr sz="1200"/>
            </a:lvl1pPr>
            <a:lvl2pPr lvl="1" rtl="0">
              <a:lnSpc>
                <a:spcPct val="90000"/>
              </a:lnSpc>
              <a:spcBef>
                <a:spcPts val="400"/>
              </a:spcBef>
              <a:spcAft>
                <a:spcPts val="0"/>
              </a:spcAft>
              <a:buSzPts val="1200"/>
              <a:buNone/>
              <a:defRPr sz="1200"/>
            </a:lvl2pPr>
            <a:lvl3pPr lvl="2" rtl="0">
              <a:lnSpc>
                <a:spcPct val="90000"/>
              </a:lnSpc>
              <a:spcBef>
                <a:spcPts val="400"/>
              </a:spcBef>
              <a:spcAft>
                <a:spcPts val="0"/>
              </a:spcAft>
              <a:buSzPts val="1200"/>
              <a:buNone/>
              <a:defRPr sz="1200"/>
            </a:lvl3pPr>
            <a:lvl4pPr lvl="3" rtl="0">
              <a:lnSpc>
                <a:spcPct val="90000"/>
              </a:lnSpc>
              <a:spcBef>
                <a:spcPts val="400"/>
              </a:spcBef>
              <a:spcAft>
                <a:spcPts val="0"/>
              </a:spcAft>
              <a:buSzPts val="1200"/>
              <a:buNone/>
              <a:defRPr sz="1200"/>
            </a:lvl4pPr>
            <a:lvl5pPr lvl="4" rtl="0">
              <a:lnSpc>
                <a:spcPct val="90000"/>
              </a:lnSpc>
              <a:spcBef>
                <a:spcPts val="400"/>
              </a:spcBef>
              <a:spcAft>
                <a:spcPts val="0"/>
              </a:spcAft>
              <a:buSzPts val="1200"/>
              <a:buNone/>
              <a:defRPr sz="1200"/>
            </a:lvl5pPr>
            <a:lvl6pPr lvl="5" rtl="0">
              <a:lnSpc>
                <a:spcPct val="90000"/>
              </a:lnSpc>
              <a:spcBef>
                <a:spcPts val="400"/>
              </a:spcBef>
              <a:spcAft>
                <a:spcPts val="0"/>
              </a:spcAft>
              <a:buSzPts val="1200"/>
              <a:buNone/>
              <a:defRPr sz="1200"/>
            </a:lvl6pPr>
            <a:lvl7pPr lvl="6" rtl="0">
              <a:lnSpc>
                <a:spcPct val="90000"/>
              </a:lnSpc>
              <a:spcBef>
                <a:spcPts val="400"/>
              </a:spcBef>
              <a:spcAft>
                <a:spcPts val="0"/>
              </a:spcAft>
              <a:buSzPts val="1200"/>
              <a:buNone/>
              <a:defRPr sz="1200"/>
            </a:lvl7pPr>
            <a:lvl8pPr lvl="7" rtl="0">
              <a:lnSpc>
                <a:spcPct val="90000"/>
              </a:lnSpc>
              <a:spcBef>
                <a:spcPts val="400"/>
              </a:spcBef>
              <a:spcAft>
                <a:spcPts val="0"/>
              </a:spcAft>
              <a:buSzPts val="1200"/>
              <a:buNone/>
              <a:defRPr sz="1200"/>
            </a:lvl8pPr>
            <a:lvl9pPr lvl="8" rtl="0">
              <a:lnSpc>
                <a:spcPct val="90000"/>
              </a:lnSpc>
              <a:spcBef>
                <a:spcPts val="400"/>
              </a:spcBef>
              <a:spcAft>
                <a:spcPts val="400"/>
              </a:spcAft>
              <a:buSzPts val="1200"/>
              <a:buNone/>
              <a:defRPr sz="1200"/>
            </a:lvl9pPr>
          </a:lstStyle>
          <a:p/>
        </p:txBody>
      </p:sp>
      <p:sp>
        <p:nvSpPr>
          <p:cNvPr id="2385" name="Google Shape;2385;p81"/>
          <p:cNvSpPr txBox="1"/>
          <p:nvPr>
            <p:ph idx="6" type="body"/>
          </p:nvPr>
        </p:nvSpPr>
        <p:spPr>
          <a:xfrm>
            <a:off x="3398403" y="2098290"/>
            <a:ext cx="2514600" cy="139800"/>
          </a:xfrm>
          <a:prstGeom prst="rect">
            <a:avLst/>
          </a:prstGeom>
          <a:solidFill>
            <a:schemeClr val="lt1"/>
          </a:solidFill>
        </p:spPr>
        <p:txBody>
          <a:bodyPr anchorCtr="0" anchor="b" bIns="0" lIns="0" spcFirstLastPara="1" rIns="0" wrap="square" tIns="0">
            <a:spAutoFit/>
          </a:bodyPr>
          <a:lstStyle>
            <a:lvl1pPr indent="-279400" lvl="0" marL="457200" rtl="0">
              <a:lnSpc>
                <a:spcPct val="100000"/>
              </a:lnSpc>
              <a:spcBef>
                <a:spcPts val="0"/>
              </a:spcBef>
              <a:spcAft>
                <a:spcPts val="0"/>
              </a:spcAft>
              <a:buSzPts val="800"/>
              <a:buChar char="●"/>
              <a:defRPr b="1" sz="800"/>
            </a:lvl1pPr>
            <a:lvl2pPr indent="-279400" lvl="1" marL="914400" rtl="0">
              <a:lnSpc>
                <a:spcPct val="100000"/>
              </a:lnSpc>
              <a:spcBef>
                <a:spcPts val="0"/>
              </a:spcBef>
              <a:spcAft>
                <a:spcPts val="0"/>
              </a:spcAft>
              <a:buSzPts val="800"/>
              <a:buChar char="○"/>
              <a:defRPr sz="800"/>
            </a:lvl2pPr>
            <a:lvl3pPr indent="-279400" lvl="2" marL="1371600" rtl="0">
              <a:lnSpc>
                <a:spcPct val="100000"/>
              </a:lnSpc>
              <a:spcBef>
                <a:spcPts val="0"/>
              </a:spcBef>
              <a:spcAft>
                <a:spcPts val="0"/>
              </a:spcAft>
              <a:buSzPts val="800"/>
              <a:buChar char="■"/>
              <a:defRPr sz="800"/>
            </a:lvl3pPr>
            <a:lvl4pPr indent="-279400" lvl="3" marL="1828800" rtl="0">
              <a:lnSpc>
                <a:spcPct val="100000"/>
              </a:lnSpc>
              <a:spcBef>
                <a:spcPts val="0"/>
              </a:spcBef>
              <a:spcAft>
                <a:spcPts val="0"/>
              </a:spcAft>
              <a:buSzPts val="800"/>
              <a:buChar char="●"/>
              <a:defRPr sz="800"/>
            </a:lvl4pPr>
            <a:lvl5pPr indent="-279400" lvl="4" marL="2286000" rtl="0">
              <a:lnSpc>
                <a:spcPct val="100000"/>
              </a:lnSpc>
              <a:spcBef>
                <a:spcPts val="0"/>
              </a:spcBef>
              <a:spcAft>
                <a:spcPts val="0"/>
              </a:spcAft>
              <a:buSzPts val="800"/>
              <a:buChar char="○"/>
              <a:defRPr sz="800"/>
            </a:lvl5pPr>
            <a:lvl6pPr indent="-279400" lvl="5" marL="2743200" rtl="0">
              <a:lnSpc>
                <a:spcPct val="100000"/>
              </a:lnSpc>
              <a:spcBef>
                <a:spcPts val="0"/>
              </a:spcBef>
              <a:spcAft>
                <a:spcPts val="0"/>
              </a:spcAft>
              <a:buSzPts val="800"/>
              <a:buChar char="■"/>
              <a:defRPr sz="800"/>
            </a:lvl6pPr>
            <a:lvl7pPr indent="-279400" lvl="6" marL="3200400" rtl="0">
              <a:lnSpc>
                <a:spcPct val="100000"/>
              </a:lnSpc>
              <a:spcBef>
                <a:spcPts val="0"/>
              </a:spcBef>
              <a:spcAft>
                <a:spcPts val="0"/>
              </a:spcAft>
              <a:buSzPts val="800"/>
              <a:buChar char="●"/>
              <a:defRPr sz="800"/>
            </a:lvl7pPr>
            <a:lvl8pPr indent="-279400" lvl="7" marL="3657600" rtl="0">
              <a:lnSpc>
                <a:spcPct val="100000"/>
              </a:lnSpc>
              <a:spcBef>
                <a:spcPts val="0"/>
              </a:spcBef>
              <a:spcAft>
                <a:spcPts val="0"/>
              </a:spcAft>
              <a:buSzPts val="800"/>
              <a:buChar char="○"/>
              <a:defRPr sz="800"/>
            </a:lvl8pPr>
            <a:lvl9pPr indent="-279400" lvl="8" marL="4114800" rtl="0">
              <a:lnSpc>
                <a:spcPct val="100000"/>
              </a:lnSpc>
              <a:spcBef>
                <a:spcPts val="0"/>
              </a:spcBef>
              <a:spcAft>
                <a:spcPts val="0"/>
              </a:spcAft>
              <a:buSzPts val="800"/>
              <a:buChar char="■"/>
              <a:defRPr sz="800"/>
            </a:lvl9pPr>
          </a:lstStyle>
          <a:p/>
        </p:txBody>
      </p:sp>
      <p:sp>
        <p:nvSpPr>
          <p:cNvPr id="2386" name="Google Shape;2386;p81"/>
          <p:cNvSpPr/>
          <p:nvPr/>
        </p:nvSpPr>
        <p:spPr>
          <a:xfrm>
            <a:off x="6140022" y="886975"/>
            <a:ext cx="2743200" cy="39423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1"/>
          <p:cNvSpPr/>
          <p:nvPr>
            <p:ph idx="7" type="pic"/>
          </p:nvPr>
        </p:nvSpPr>
        <p:spPr>
          <a:xfrm>
            <a:off x="6140024" y="886975"/>
            <a:ext cx="2743200" cy="1837500"/>
          </a:xfrm>
          <a:prstGeom prst="rect">
            <a:avLst/>
          </a:prstGeom>
          <a:noFill/>
          <a:ln>
            <a:noFill/>
          </a:ln>
        </p:spPr>
      </p:sp>
      <p:sp>
        <p:nvSpPr>
          <p:cNvPr id="2388" name="Google Shape;2388;p81"/>
          <p:cNvSpPr txBox="1"/>
          <p:nvPr>
            <p:ph idx="8" type="title"/>
          </p:nvPr>
        </p:nvSpPr>
        <p:spPr>
          <a:xfrm>
            <a:off x="6258774" y="2300499"/>
            <a:ext cx="2514600" cy="2527500"/>
          </a:xfrm>
          <a:prstGeom prst="rect">
            <a:avLst/>
          </a:prstGeom>
          <a:solidFill>
            <a:schemeClr val="lt1"/>
          </a:solidFill>
        </p:spPr>
        <p:txBody>
          <a:bodyPr anchorCtr="0" anchor="t" bIns="182875" lIns="91425" spcFirstLastPara="1" rIns="91425" wrap="square" tIns="91425">
            <a:noAutofit/>
          </a:bodyPr>
          <a:lstStyle>
            <a:lvl1pPr lvl="0" rtl="0">
              <a:lnSpc>
                <a:spcPct val="90000"/>
              </a:lnSpc>
              <a:spcBef>
                <a:spcPts val="0"/>
              </a:spcBef>
              <a:spcAft>
                <a:spcPts val="0"/>
              </a:spcAft>
              <a:buSzPts val="1200"/>
              <a:buNone/>
              <a:defRPr sz="1200"/>
            </a:lvl1pPr>
            <a:lvl2pPr lvl="1" rtl="0">
              <a:lnSpc>
                <a:spcPct val="90000"/>
              </a:lnSpc>
              <a:spcBef>
                <a:spcPts val="400"/>
              </a:spcBef>
              <a:spcAft>
                <a:spcPts val="0"/>
              </a:spcAft>
              <a:buSzPts val="1200"/>
              <a:buNone/>
              <a:defRPr sz="1200"/>
            </a:lvl2pPr>
            <a:lvl3pPr lvl="2" rtl="0">
              <a:lnSpc>
                <a:spcPct val="90000"/>
              </a:lnSpc>
              <a:spcBef>
                <a:spcPts val="400"/>
              </a:spcBef>
              <a:spcAft>
                <a:spcPts val="0"/>
              </a:spcAft>
              <a:buSzPts val="1200"/>
              <a:buNone/>
              <a:defRPr sz="1200"/>
            </a:lvl3pPr>
            <a:lvl4pPr lvl="3" rtl="0">
              <a:lnSpc>
                <a:spcPct val="90000"/>
              </a:lnSpc>
              <a:spcBef>
                <a:spcPts val="400"/>
              </a:spcBef>
              <a:spcAft>
                <a:spcPts val="0"/>
              </a:spcAft>
              <a:buSzPts val="1200"/>
              <a:buNone/>
              <a:defRPr sz="1200"/>
            </a:lvl4pPr>
            <a:lvl5pPr lvl="4" rtl="0">
              <a:lnSpc>
                <a:spcPct val="90000"/>
              </a:lnSpc>
              <a:spcBef>
                <a:spcPts val="400"/>
              </a:spcBef>
              <a:spcAft>
                <a:spcPts val="0"/>
              </a:spcAft>
              <a:buSzPts val="1200"/>
              <a:buNone/>
              <a:defRPr sz="1200"/>
            </a:lvl5pPr>
            <a:lvl6pPr lvl="5" rtl="0">
              <a:lnSpc>
                <a:spcPct val="90000"/>
              </a:lnSpc>
              <a:spcBef>
                <a:spcPts val="400"/>
              </a:spcBef>
              <a:spcAft>
                <a:spcPts val="0"/>
              </a:spcAft>
              <a:buSzPts val="1200"/>
              <a:buNone/>
              <a:defRPr sz="1200"/>
            </a:lvl6pPr>
            <a:lvl7pPr lvl="6" rtl="0">
              <a:lnSpc>
                <a:spcPct val="90000"/>
              </a:lnSpc>
              <a:spcBef>
                <a:spcPts val="400"/>
              </a:spcBef>
              <a:spcAft>
                <a:spcPts val="0"/>
              </a:spcAft>
              <a:buSzPts val="1200"/>
              <a:buNone/>
              <a:defRPr sz="1200"/>
            </a:lvl7pPr>
            <a:lvl8pPr lvl="7" rtl="0">
              <a:lnSpc>
                <a:spcPct val="90000"/>
              </a:lnSpc>
              <a:spcBef>
                <a:spcPts val="400"/>
              </a:spcBef>
              <a:spcAft>
                <a:spcPts val="0"/>
              </a:spcAft>
              <a:buSzPts val="1200"/>
              <a:buNone/>
              <a:defRPr sz="1200"/>
            </a:lvl8pPr>
            <a:lvl9pPr lvl="8" rtl="0">
              <a:lnSpc>
                <a:spcPct val="90000"/>
              </a:lnSpc>
              <a:spcBef>
                <a:spcPts val="400"/>
              </a:spcBef>
              <a:spcAft>
                <a:spcPts val="400"/>
              </a:spcAft>
              <a:buSzPts val="1200"/>
              <a:buNone/>
              <a:defRPr sz="1200"/>
            </a:lvl9pPr>
          </a:lstStyle>
          <a:p/>
        </p:txBody>
      </p:sp>
      <p:sp>
        <p:nvSpPr>
          <p:cNvPr id="2389" name="Google Shape;2389;p81"/>
          <p:cNvSpPr txBox="1"/>
          <p:nvPr>
            <p:ph idx="9" type="body"/>
          </p:nvPr>
        </p:nvSpPr>
        <p:spPr>
          <a:xfrm>
            <a:off x="6258772" y="2098290"/>
            <a:ext cx="2514600" cy="139800"/>
          </a:xfrm>
          <a:prstGeom prst="rect">
            <a:avLst/>
          </a:prstGeom>
          <a:solidFill>
            <a:schemeClr val="lt1"/>
          </a:solidFill>
        </p:spPr>
        <p:txBody>
          <a:bodyPr anchorCtr="0" anchor="b" bIns="0" lIns="0" spcFirstLastPara="1" rIns="0" wrap="square" tIns="0">
            <a:spAutoFit/>
          </a:bodyPr>
          <a:lstStyle>
            <a:lvl1pPr indent="-279400" lvl="0" marL="457200" rtl="0">
              <a:lnSpc>
                <a:spcPct val="100000"/>
              </a:lnSpc>
              <a:spcBef>
                <a:spcPts val="0"/>
              </a:spcBef>
              <a:spcAft>
                <a:spcPts val="0"/>
              </a:spcAft>
              <a:buSzPts val="800"/>
              <a:buChar char="●"/>
              <a:defRPr b="1" sz="800"/>
            </a:lvl1pPr>
            <a:lvl2pPr indent="-279400" lvl="1" marL="914400" rtl="0">
              <a:lnSpc>
                <a:spcPct val="100000"/>
              </a:lnSpc>
              <a:spcBef>
                <a:spcPts val="0"/>
              </a:spcBef>
              <a:spcAft>
                <a:spcPts val="0"/>
              </a:spcAft>
              <a:buSzPts val="800"/>
              <a:buChar char="○"/>
              <a:defRPr sz="800"/>
            </a:lvl2pPr>
            <a:lvl3pPr indent="-279400" lvl="2" marL="1371600" rtl="0">
              <a:lnSpc>
                <a:spcPct val="100000"/>
              </a:lnSpc>
              <a:spcBef>
                <a:spcPts val="0"/>
              </a:spcBef>
              <a:spcAft>
                <a:spcPts val="0"/>
              </a:spcAft>
              <a:buSzPts val="800"/>
              <a:buChar char="■"/>
              <a:defRPr sz="800"/>
            </a:lvl3pPr>
            <a:lvl4pPr indent="-279400" lvl="3" marL="1828800" rtl="0">
              <a:lnSpc>
                <a:spcPct val="100000"/>
              </a:lnSpc>
              <a:spcBef>
                <a:spcPts val="0"/>
              </a:spcBef>
              <a:spcAft>
                <a:spcPts val="0"/>
              </a:spcAft>
              <a:buSzPts val="800"/>
              <a:buChar char="●"/>
              <a:defRPr sz="800"/>
            </a:lvl4pPr>
            <a:lvl5pPr indent="-279400" lvl="4" marL="2286000" rtl="0">
              <a:lnSpc>
                <a:spcPct val="100000"/>
              </a:lnSpc>
              <a:spcBef>
                <a:spcPts val="0"/>
              </a:spcBef>
              <a:spcAft>
                <a:spcPts val="0"/>
              </a:spcAft>
              <a:buSzPts val="800"/>
              <a:buChar char="○"/>
              <a:defRPr sz="800"/>
            </a:lvl5pPr>
            <a:lvl6pPr indent="-279400" lvl="5" marL="2743200" rtl="0">
              <a:lnSpc>
                <a:spcPct val="100000"/>
              </a:lnSpc>
              <a:spcBef>
                <a:spcPts val="0"/>
              </a:spcBef>
              <a:spcAft>
                <a:spcPts val="0"/>
              </a:spcAft>
              <a:buSzPts val="800"/>
              <a:buChar char="■"/>
              <a:defRPr sz="800"/>
            </a:lvl6pPr>
            <a:lvl7pPr indent="-279400" lvl="6" marL="3200400" rtl="0">
              <a:lnSpc>
                <a:spcPct val="100000"/>
              </a:lnSpc>
              <a:spcBef>
                <a:spcPts val="0"/>
              </a:spcBef>
              <a:spcAft>
                <a:spcPts val="0"/>
              </a:spcAft>
              <a:buSzPts val="800"/>
              <a:buChar char="●"/>
              <a:defRPr sz="800"/>
            </a:lvl7pPr>
            <a:lvl8pPr indent="-279400" lvl="7" marL="3657600" rtl="0">
              <a:lnSpc>
                <a:spcPct val="100000"/>
              </a:lnSpc>
              <a:spcBef>
                <a:spcPts val="0"/>
              </a:spcBef>
              <a:spcAft>
                <a:spcPts val="0"/>
              </a:spcAft>
              <a:buSzPts val="800"/>
              <a:buChar char="○"/>
              <a:defRPr sz="800"/>
            </a:lvl8pPr>
            <a:lvl9pPr indent="-279400" lvl="8" marL="4114800" rtl="0">
              <a:lnSpc>
                <a:spcPct val="100000"/>
              </a:lnSpc>
              <a:spcBef>
                <a:spcPts val="0"/>
              </a:spcBef>
              <a:spcAft>
                <a:spcPts val="0"/>
              </a:spcAft>
              <a:buSzPts val="800"/>
              <a:buChar char="■"/>
              <a:defRPr sz="800"/>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only slide options divider &gt;&gt;&gt; choose from following templates →">
  <p:cSld name="CUSTOM_23_1_1_1_1_2_1_1_1_1_1_1_1_1_1_2_1">
    <p:bg>
      <p:bgPr>
        <a:solidFill>
          <a:schemeClr val="lt2"/>
        </a:solidFill>
      </p:bgPr>
    </p:bg>
    <p:spTree>
      <p:nvGrpSpPr>
        <p:cNvPr id="2390" name="Shape 2390"/>
        <p:cNvGrpSpPr/>
        <p:nvPr/>
      </p:nvGrpSpPr>
      <p:grpSpPr>
        <a:xfrm>
          <a:off x="0" y="0"/>
          <a:ext cx="0" cy="0"/>
          <a:chOff x="0" y="0"/>
          <a:chExt cx="0" cy="0"/>
        </a:xfrm>
      </p:grpSpPr>
      <p:sp>
        <p:nvSpPr>
          <p:cNvPr id="2391" name="Google Shape;2391;p82"/>
          <p:cNvSpPr txBox="1"/>
          <p:nvPr/>
        </p:nvSpPr>
        <p:spPr>
          <a:xfrm>
            <a:off x="2411725" y="1579999"/>
            <a:ext cx="6288300" cy="19950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b="1" lang="en" sz="7200">
                <a:solidFill>
                  <a:srgbClr val="FFFFFF"/>
                </a:solidFill>
                <a:highlight>
                  <a:schemeClr val="dk1"/>
                </a:highlight>
              </a:rPr>
              <a:t>Title only</a:t>
            </a:r>
            <a:r>
              <a:rPr b="1" lang="en" sz="7200">
                <a:solidFill>
                  <a:srgbClr val="FFFFFF"/>
                </a:solidFill>
                <a:highlight>
                  <a:schemeClr val="dk1"/>
                </a:highlight>
              </a:rPr>
              <a:t> slide options</a:t>
            </a:r>
            <a:endParaRPr b="1" sz="7200">
              <a:solidFill>
                <a:srgbClr val="FFFFFF"/>
              </a:solidFill>
              <a:highlight>
                <a:schemeClr val="dk1"/>
              </a:highlight>
            </a:endParaRPr>
          </a:p>
        </p:txBody>
      </p:sp>
      <p:sp>
        <p:nvSpPr>
          <p:cNvPr id="2392" name="Google Shape;2392;p82"/>
          <p:cNvSpPr/>
          <p:nvPr/>
        </p:nvSpPr>
        <p:spPr>
          <a:xfrm>
            <a:off x="0" y="0"/>
            <a:ext cx="2168400" cy="5143500"/>
          </a:xfrm>
          <a:prstGeom prst="rightArrowCallout">
            <a:avLst>
              <a:gd fmla="val 25000" name="adj1"/>
              <a:gd fmla="val 25000" name="adj2"/>
              <a:gd fmla="val 25000" name="adj3"/>
              <a:gd fmla="val 64977" name="adj4"/>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only — white">
  <p:cSld name="CUSTOM_22_1_1_1_1_1_1_1_1_1_1_1_1_1_2">
    <p:spTree>
      <p:nvGrpSpPr>
        <p:cNvPr id="2393" name="Shape 2393"/>
        <p:cNvGrpSpPr/>
        <p:nvPr/>
      </p:nvGrpSpPr>
      <p:grpSpPr>
        <a:xfrm>
          <a:off x="0" y="0"/>
          <a:ext cx="0" cy="0"/>
          <a:chOff x="0" y="0"/>
          <a:chExt cx="0" cy="0"/>
        </a:xfrm>
      </p:grpSpPr>
      <p:sp>
        <p:nvSpPr>
          <p:cNvPr id="2394" name="Google Shape;2394;p83"/>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only, 1 column — white">
  <p:cSld name="CUSTOM_23_1_1_1_1_1_1_1_1_1_1_1_1_1_2">
    <p:spTree>
      <p:nvGrpSpPr>
        <p:cNvPr id="2395" name="Shape 2395"/>
        <p:cNvGrpSpPr/>
        <p:nvPr/>
      </p:nvGrpSpPr>
      <p:grpSpPr>
        <a:xfrm>
          <a:off x="0" y="0"/>
          <a:ext cx="0" cy="0"/>
          <a:chOff x="0" y="0"/>
          <a:chExt cx="0" cy="0"/>
        </a:xfrm>
      </p:grpSpPr>
      <p:sp>
        <p:nvSpPr>
          <p:cNvPr id="2396" name="Google Shape;2396;p84"/>
          <p:cNvSpPr txBox="1"/>
          <p:nvPr>
            <p:ph type="title"/>
          </p:nvPr>
        </p:nvSpPr>
        <p:spPr>
          <a:xfrm>
            <a:off x="420625" y="320050"/>
            <a:ext cx="2414100" cy="4508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only, 1 column — white">
  <p:cSld name="CUSTOM_22_1_1_1_1_1_1_1_1_1_1_1_2_1">
    <p:spTree>
      <p:nvGrpSpPr>
        <p:cNvPr id="2397" name="Shape 2397"/>
        <p:cNvGrpSpPr/>
        <p:nvPr/>
      </p:nvGrpSpPr>
      <p:grpSpPr>
        <a:xfrm>
          <a:off x="0" y="0"/>
          <a:ext cx="0" cy="0"/>
          <a:chOff x="0" y="0"/>
          <a:chExt cx="0" cy="0"/>
        </a:xfrm>
      </p:grpSpPr>
      <p:sp>
        <p:nvSpPr>
          <p:cNvPr id="2398" name="Google Shape;2398;p85"/>
          <p:cNvSpPr txBox="1"/>
          <p:nvPr>
            <p:ph type="title"/>
          </p:nvPr>
        </p:nvSpPr>
        <p:spPr>
          <a:xfrm>
            <a:off x="420625" y="320050"/>
            <a:ext cx="2414100" cy="4508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pic>
        <p:nvPicPr>
          <p:cNvPr descr="ASU_Horiz_RGB_Digital_MaroonGold.png" id="2399" name="Google Shape;2399;p85"/>
          <p:cNvPicPr preferRelativeResize="0"/>
          <p:nvPr/>
        </p:nvPicPr>
        <p:blipFill rotWithShape="1">
          <a:blip r:embed="rId2">
            <a:alphaModFix/>
          </a:blip>
          <a:srcRect b="0" l="0" r="57818" t="0"/>
          <a:stretch/>
        </p:blipFill>
        <p:spPr>
          <a:xfrm>
            <a:off x="7867711" y="4336142"/>
            <a:ext cx="989550" cy="651102"/>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only, image, 1 column">
  <p:cSld name="CUSTOM_23_1_1_1_1_1_1_2_1_1_1_1_1_1">
    <p:spTree>
      <p:nvGrpSpPr>
        <p:cNvPr id="2400" name="Shape 2400"/>
        <p:cNvGrpSpPr/>
        <p:nvPr/>
      </p:nvGrpSpPr>
      <p:grpSpPr>
        <a:xfrm>
          <a:off x="0" y="0"/>
          <a:ext cx="0" cy="0"/>
          <a:chOff x="0" y="0"/>
          <a:chExt cx="0" cy="0"/>
        </a:xfrm>
      </p:grpSpPr>
      <p:sp>
        <p:nvSpPr>
          <p:cNvPr id="2401" name="Google Shape;2401;p86"/>
          <p:cNvSpPr txBox="1"/>
          <p:nvPr>
            <p:ph type="title"/>
          </p:nvPr>
        </p:nvSpPr>
        <p:spPr>
          <a:xfrm>
            <a:off x="420625" y="320050"/>
            <a:ext cx="1993500" cy="5670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400">
                <a:highlight>
                  <a:schemeClr val="accent1"/>
                </a:highlight>
              </a:defRPr>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402" name="Google Shape;2402;p86"/>
          <p:cNvSpPr/>
          <p:nvPr>
            <p:ph idx="2" type="pic"/>
          </p:nvPr>
        </p:nvSpPr>
        <p:spPr>
          <a:xfrm>
            <a:off x="2514600" y="0"/>
            <a:ext cx="6629700" cy="5143500"/>
          </a:xfrm>
          <a:prstGeom prst="rect">
            <a:avLst/>
          </a:prstGeom>
          <a:noFill/>
          <a:ln>
            <a:noFill/>
          </a:ln>
        </p:spPr>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only, image, 1 column">
  <p:cSld name="CUSTOM_23_1_1_1_1_2_1_1_1_1_1_1_1_1">
    <p:spTree>
      <p:nvGrpSpPr>
        <p:cNvPr id="2403" name="Shape 2403"/>
        <p:cNvGrpSpPr/>
        <p:nvPr/>
      </p:nvGrpSpPr>
      <p:grpSpPr>
        <a:xfrm>
          <a:off x="0" y="0"/>
          <a:ext cx="0" cy="0"/>
          <a:chOff x="0" y="0"/>
          <a:chExt cx="0" cy="0"/>
        </a:xfrm>
      </p:grpSpPr>
      <p:sp>
        <p:nvSpPr>
          <p:cNvPr id="2404" name="Google Shape;2404;p87"/>
          <p:cNvSpPr txBox="1"/>
          <p:nvPr>
            <p:ph type="title"/>
          </p:nvPr>
        </p:nvSpPr>
        <p:spPr>
          <a:xfrm>
            <a:off x="420625" y="320050"/>
            <a:ext cx="2414100" cy="4508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405" name="Google Shape;2405;p87"/>
          <p:cNvSpPr/>
          <p:nvPr>
            <p:ph idx="2" type="pic"/>
          </p:nvPr>
        </p:nvSpPr>
        <p:spPr>
          <a:xfrm>
            <a:off x="2935225" y="0"/>
            <a:ext cx="6209100" cy="5143500"/>
          </a:xfrm>
          <a:prstGeom prst="rect">
            <a:avLst/>
          </a:prstGeom>
          <a:noFill/>
          <a:ln>
            <a:noFill/>
          </a:ln>
        </p:spPr>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only, image, 1 col — black">
  <p:cSld name="CUSTOM_23_1_1_1_1_1_1_1_1_1_1_1_2_1_2">
    <p:spTree>
      <p:nvGrpSpPr>
        <p:cNvPr id="2406" name="Shape 2406"/>
        <p:cNvGrpSpPr/>
        <p:nvPr/>
      </p:nvGrpSpPr>
      <p:grpSpPr>
        <a:xfrm>
          <a:off x="0" y="0"/>
          <a:ext cx="0" cy="0"/>
          <a:chOff x="0" y="0"/>
          <a:chExt cx="0" cy="0"/>
        </a:xfrm>
      </p:grpSpPr>
      <p:sp>
        <p:nvSpPr>
          <p:cNvPr id="2407" name="Google Shape;2407;p88"/>
          <p:cNvSpPr txBox="1"/>
          <p:nvPr>
            <p:ph type="title"/>
          </p:nvPr>
        </p:nvSpPr>
        <p:spPr>
          <a:xfrm>
            <a:off x="420625" y="320050"/>
            <a:ext cx="1993500" cy="45081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400">
                <a:highlight>
                  <a:schemeClr val="accent1"/>
                </a:highlight>
              </a:defRPr>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p:txBody>
      </p:sp>
      <p:sp>
        <p:nvSpPr>
          <p:cNvPr id="2408" name="Google Shape;2408;p88"/>
          <p:cNvSpPr/>
          <p:nvPr/>
        </p:nvSpPr>
        <p:spPr>
          <a:xfrm>
            <a:off x="2514600" y="-50"/>
            <a:ext cx="6629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Title only, subtitle, 1 column — background image">
  <p:cSld name="CUSTOM_23_1_1_2_1_1_1_1_1_1_1_1_2">
    <p:spTree>
      <p:nvGrpSpPr>
        <p:cNvPr id="2409" name="Shape 2409"/>
        <p:cNvGrpSpPr/>
        <p:nvPr/>
      </p:nvGrpSpPr>
      <p:grpSpPr>
        <a:xfrm>
          <a:off x="0" y="0"/>
          <a:ext cx="0" cy="0"/>
          <a:chOff x="0" y="0"/>
          <a:chExt cx="0" cy="0"/>
        </a:xfrm>
      </p:grpSpPr>
      <p:sp>
        <p:nvSpPr>
          <p:cNvPr id="2410" name="Google Shape;2410;p89"/>
          <p:cNvSpPr/>
          <p:nvPr>
            <p:ph idx="2" type="pic"/>
          </p:nvPr>
        </p:nvSpPr>
        <p:spPr>
          <a:xfrm>
            <a:off x="9225" y="-9225"/>
            <a:ext cx="9144000" cy="5143500"/>
          </a:xfrm>
          <a:prstGeom prst="rect">
            <a:avLst/>
          </a:prstGeom>
          <a:noFill/>
          <a:ln>
            <a:noFill/>
          </a:ln>
        </p:spPr>
      </p:sp>
      <p:sp>
        <p:nvSpPr>
          <p:cNvPr id="2411" name="Google Shape;2411;p89"/>
          <p:cNvSpPr txBox="1"/>
          <p:nvPr>
            <p:ph type="title"/>
          </p:nvPr>
        </p:nvSpPr>
        <p:spPr>
          <a:xfrm>
            <a:off x="320175" y="320050"/>
            <a:ext cx="2514600" cy="869400"/>
          </a:xfrm>
          <a:prstGeom prst="rect">
            <a:avLst/>
          </a:prstGeom>
          <a:noFill/>
        </p:spPr>
        <p:txBody>
          <a:bodyPr anchorCtr="0" anchor="t" bIns="0" lIns="0" spcFirstLastPara="1" rIns="0" wrap="square" tIns="0">
            <a:noAutofit/>
          </a:bodyPr>
          <a:lstStyle>
            <a:lvl1pPr lvl="0" rtl="0">
              <a:lnSpc>
                <a:spcPct val="90000"/>
              </a:lnSpc>
              <a:spcBef>
                <a:spcPts val="0"/>
              </a:spcBef>
              <a:spcAft>
                <a:spcPts val="0"/>
              </a:spcAft>
              <a:buSzPts val="3200"/>
              <a:buNone/>
              <a:defRPr>
                <a:highlight>
                  <a:schemeClr val="accent1"/>
                </a:highlight>
              </a:defRPr>
            </a:lvl1pPr>
            <a:lvl2pPr lvl="1" rtl="0">
              <a:lnSpc>
                <a:spcPct val="90000"/>
              </a:lnSpc>
              <a:spcBef>
                <a:spcPts val="0"/>
              </a:spcBef>
              <a:spcAft>
                <a:spcPts val="0"/>
              </a:spcAft>
              <a:buSzPts val="3200"/>
              <a:buNone/>
              <a:defRPr sz="3200">
                <a:highlight>
                  <a:schemeClr val="accent1"/>
                </a:highlight>
              </a:defRPr>
            </a:lvl2pPr>
            <a:lvl3pPr lvl="2" rtl="0">
              <a:lnSpc>
                <a:spcPct val="90000"/>
              </a:lnSpc>
              <a:spcBef>
                <a:spcPts val="800"/>
              </a:spcBef>
              <a:spcAft>
                <a:spcPts val="0"/>
              </a:spcAft>
              <a:buSzPts val="3200"/>
              <a:buNone/>
              <a:defRPr sz="3200">
                <a:highlight>
                  <a:schemeClr val="accent1"/>
                </a:highlight>
              </a:defRPr>
            </a:lvl3pPr>
            <a:lvl4pPr lvl="3" rtl="0">
              <a:lnSpc>
                <a:spcPct val="90000"/>
              </a:lnSpc>
              <a:spcBef>
                <a:spcPts val="800"/>
              </a:spcBef>
              <a:spcAft>
                <a:spcPts val="0"/>
              </a:spcAft>
              <a:buSzPts val="3200"/>
              <a:buNone/>
              <a:defRPr sz="3200">
                <a:highlight>
                  <a:schemeClr val="accent1"/>
                </a:highlight>
              </a:defRPr>
            </a:lvl4pPr>
            <a:lvl5pPr lvl="4" rtl="0">
              <a:lnSpc>
                <a:spcPct val="90000"/>
              </a:lnSpc>
              <a:spcBef>
                <a:spcPts val="800"/>
              </a:spcBef>
              <a:spcAft>
                <a:spcPts val="0"/>
              </a:spcAft>
              <a:buSzPts val="3200"/>
              <a:buNone/>
              <a:defRPr sz="3200">
                <a:highlight>
                  <a:schemeClr val="accent1"/>
                </a:highlight>
              </a:defRPr>
            </a:lvl5pPr>
            <a:lvl6pPr lvl="5" rtl="0">
              <a:lnSpc>
                <a:spcPct val="90000"/>
              </a:lnSpc>
              <a:spcBef>
                <a:spcPts val="800"/>
              </a:spcBef>
              <a:spcAft>
                <a:spcPts val="0"/>
              </a:spcAft>
              <a:buSzPts val="3200"/>
              <a:buNone/>
              <a:defRPr sz="3200">
                <a:highlight>
                  <a:schemeClr val="accent1"/>
                </a:highlight>
              </a:defRPr>
            </a:lvl6pPr>
            <a:lvl7pPr lvl="6" rtl="0">
              <a:lnSpc>
                <a:spcPct val="90000"/>
              </a:lnSpc>
              <a:spcBef>
                <a:spcPts val="800"/>
              </a:spcBef>
              <a:spcAft>
                <a:spcPts val="0"/>
              </a:spcAft>
              <a:buSzPts val="3200"/>
              <a:buNone/>
              <a:defRPr sz="3200">
                <a:highlight>
                  <a:schemeClr val="accent1"/>
                </a:highlight>
              </a:defRPr>
            </a:lvl7pPr>
            <a:lvl8pPr lvl="7" rtl="0">
              <a:lnSpc>
                <a:spcPct val="90000"/>
              </a:lnSpc>
              <a:spcBef>
                <a:spcPts val="800"/>
              </a:spcBef>
              <a:spcAft>
                <a:spcPts val="0"/>
              </a:spcAft>
              <a:buSzPts val="3200"/>
              <a:buNone/>
              <a:defRPr sz="3200">
                <a:highlight>
                  <a:schemeClr val="accent1"/>
                </a:highlight>
              </a:defRPr>
            </a:lvl8pPr>
            <a:lvl9pPr lvl="8" rtl="0">
              <a:lnSpc>
                <a:spcPct val="90000"/>
              </a:lnSpc>
              <a:spcBef>
                <a:spcPts val="800"/>
              </a:spcBef>
              <a:spcAft>
                <a:spcPts val="800"/>
              </a:spcAft>
              <a:buSzPts val="3200"/>
              <a:buNone/>
              <a:defRPr sz="3200">
                <a:highlight>
                  <a:schemeClr val="accent1"/>
                </a:highlight>
              </a:defRPr>
            </a:lvl9pPr>
          </a:lstStyle>
          <a:p/>
        </p:txBody>
      </p:sp>
      <p:sp>
        <p:nvSpPr>
          <p:cNvPr id="2412" name="Google Shape;2412;p89"/>
          <p:cNvSpPr txBox="1"/>
          <p:nvPr>
            <p:ph idx="1" type="subTitle"/>
          </p:nvPr>
        </p:nvSpPr>
        <p:spPr>
          <a:xfrm>
            <a:off x="320050" y="1189450"/>
            <a:ext cx="2514600" cy="1200300"/>
          </a:xfrm>
          <a:prstGeom prst="rect">
            <a:avLst/>
          </a:prstGeom>
          <a:noFill/>
        </p:spPr>
        <p:txBody>
          <a:bodyPr anchorCtr="0" anchor="t" bIns="0" lIns="0" spcFirstLastPara="1" rIns="0" wrap="square" tIns="0">
            <a:noAutofit/>
          </a:bodyPr>
          <a:lstStyle>
            <a:lvl1pPr lvl="0" rtl="0">
              <a:lnSpc>
                <a:spcPct val="90000"/>
              </a:lnSpc>
              <a:spcBef>
                <a:spcPts val="0"/>
              </a:spcBef>
              <a:spcAft>
                <a:spcPts val="0"/>
              </a:spcAft>
              <a:buClr>
                <a:schemeClr val="lt1"/>
              </a:buClr>
              <a:buSzPts val="2000"/>
              <a:buNone/>
              <a:defRPr b="1">
                <a:solidFill>
                  <a:schemeClr val="lt1"/>
                </a:solidFill>
                <a:highlight>
                  <a:schemeClr val="dk1"/>
                </a:highlight>
              </a:defRPr>
            </a:lvl1pPr>
            <a:lvl2pPr lvl="1" rtl="0">
              <a:lnSpc>
                <a:spcPct val="90000"/>
              </a:lnSpc>
              <a:spcBef>
                <a:spcPts val="800"/>
              </a:spcBef>
              <a:spcAft>
                <a:spcPts val="0"/>
              </a:spcAft>
              <a:buClr>
                <a:schemeClr val="lt1"/>
              </a:buClr>
              <a:buSzPts val="2000"/>
              <a:buNone/>
              <a:defRPr b="1">
                <a:solidFill>
                  <a:schemeClr val="lt1"/>
                </a:solidFill>
                <a:highlight>
                  <a:schemeClr val="dk1"/>
                </a:highlight>
              </a:defRPr>
            </a:lvl2pPr>
            <a:lvl3pPr lvl="2" rtl="0">
              <a:lnSpc>
                <a:spcPct val="90000"/>
              </a:lnSpc>
              <a:spcBef>
                <a:spcPts val="800"/>
              </a:spcBef>
              <a:spcAft>
                <a:spcPts val="0"/>
              </a:spcAft>
              <a:buClr>
                <a:schemeClr val="lt1"/>
              </a:buClr>
              <a:buSzPts val="2000"/>
              <a:buNone/>
              <a:defRPr b="1">
                <a:solidFill>
                  <a:schemeClr val="lt1"/>
                </a:solidFill>
                <a:highlight>
                  <a:schemeClr val="dk1"/>
                </a:highlight>
              </a:defRPr>
            </a:lvl3pPr>
            <a:lvl4pPr lvl="3" rtl="0">
              <a:lnSpc>
                <a:spcPct val="90000"/>
              </a:lnSpc>
              <a:spcBef>
                <a:spcPts val="800"/>
              </a:spcBef>
              <a:spcAft>
                <a:spcPts val="0"/>
              </a:spcAft>
              <a:buClr>
                <a:schemeClr val="lt1"/>
              </a:buClr>
              <a:buSzPts val="2000"/>
              <a:buNone/>
              <a:defRPr b="1">
                <a:solidFill>
                  <a:schemeClr val="lt1"/>
                </a:solidFill>
                <a:highlight>
                  <a:schemeClr val="dk1"/>
                </a:highlight>
              </a:defRPr>
            </a:lvl4pPr>
            <a:lvl5pPr lvl="4" rtl="0">
              <a:lnSpc>
                <a:spcPct val="90000"/>
              </a:lnSpc>
              <a:spcBef>
                <a:spcPts val="800"/>
              </a:spcBef>
              <a:spcAft>
                <a:spcPts val="0"/>
              </a:spcAft>
              <a:buClr>
                <a:schemeClr val="lt1"/>
              </a:buClr>
              <a:buSzPts val="2000"/>
              <a:buNone/>
              <a:defRPr b="1">
                <a:solidFill>
                  <a:schemeClr val="lt1"/>
                </a:solidFill>
                <a:highlight>
                  <a:schemeClr val="dk1"/>
                </a:highlight>
              </a:defRPr>
            </a:lvl5pPr>
            <a:lvl6pPr lvl="5" rtl="0">
              <a:lnSpc>
                <a:spcPct val="90000"/>
              </a:lnSpc>
              <a:spcBef>
                <a:spcPts val="800"/>
              </a:spcBef>
              <a:spcAft>
                <a:spcPts val="0"/>
              </a:spcAft>
              <a:buClr>
                <a:schemeClr val="lt1"/>
              </a:buClr>
              <a:buSzPts val="2000"/>
              <a:buNone/>
              <a:defRPr b="1">
                <a:solidFill>
                  <a:schemeClr val="lt1"/>
                </a:solidFill>
                <a:highlight>
                  <a:schemeClr val="dk1"/>
                </a:highlight>
              </a:defRPr>
            </a:lvl6pPr>
            <a:lvl7pPr lvl="6" rtl="0">
              <a:lnSpc>
                <a:spcPct val="90000"/>
              </a:lnSpc>
              <a:spcBef>
                <a:spcPts val="800"/>
              </a:spcBef>
              <a:spcAft>
                <a:spcPts val="0"/>
              </a:spcAft>
              <a:buClr>
                <a:schemeClr val="lt1"/>
              </a:buClr>
              <a:buSzPts val="2000"/>
              <a:buNone/>
              <a:defRPr b="1">
                <a:solidFill>
                  <a:schemeClr val="lt1"/>
                </a:solidFill>
                <a:highlight>
                  <a:schemeClr val="dk1"/>
                </a:highlight>
              </a:defRPr>
            </a:lvl7pPr>
            <a:lvl8pPr lvl="7" rtl="0">
              <a:lnSpc>
                <a:spcPct val="90000"/>
              </a:lnSpc>
              <a:spcBef>
                <a:spcPts val="800"/>
              </a:spcBef>
              <a:spcAft>
                <a:spcPts val="0"/>
              </a:spcAft>
              <a:buClr>
                <a:schemeClr val="lt1"/>
              </a:buClr>
              <a:buSzPts val="2000"/>
              <a:buNone/>
              <a:defRPr b="1">
                <a:solidFill>
                  <a:schemeClr val="lt1"/>
                </a:solidFill>
                <a:highlight>
                  <a:schemeClr val="dk1"/>
                </a:highlight>
              </a:defRPr>
            </a:lvl8pPr>
            <a:lvl9pPr lvl="8" rtl="0">
              <a:lnSpc>
                <a:spcPct val="90000"/>
              </a:lnSpc>
              <a:spcBef>
                <a:spcPts val="800"/>
              </a:spcBef>
              <a:spcAft>
                <a:spcPts val="800"/>
              </a:spcAft>
              <a:buClr>
                <a:schemeClr val="lt1"/>
              </a:buClr>
              <a:buSzPts val="2000"/>
              <a:buNone/>
              <a:defRPr b="1">
                <a:solidFill>
                  <a:schemeClr val="lt1"/>
                </a:solidFill>
                <a:highlight>
                  <a:schemeClr val="dk1"/>
                </a:highlight>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Quote slide options divider — choose from following templates →">
  <p:cSld name="CUSTOM_23_1_1_1_1_2_1_1_1_1_1_1_1_1_1_2">
    <p:bg>
      <p:bgPr>
        <a:solidFill>
          <a:schemeClr val="lt2"/>
        </a:solidFill>
      </p:bgPr>
    </p:bg>
    <p:spTree>
      <p:nvGrpSpPr>
        <p:cNvPr id="2413" name="Shape 2413"/>
        <p:cNvGrpSpPr/>
        <p:nvPr/>
      </p:nvGrpSpPr>
      <p:grpSpPr>
        <a:xfrm>
          <a:off x="0" y="0"/>
          <a:ext cx="0" cy="0"/>
          <a:chOff x="0" y="0"/>
          <a:chExt cx="0" cy="0"/>
        </a:xfrm>
      </p:grpSpPr>
      <p:sp>
        <p:nvSpPr>
          <p:cNvPr id="2414" name="Google Shape;2414;p90"/>
          <p:cNvSpPr txBox="1"/>
          <p:nvPr/>
        </p:nvSpPr>
        <p:spPr>
          <a:xfrm>
            <a:off x="2411725" y="1579999"/>
            <a:ext cx="6288300" cy="19950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b="1" lang="en" sz="7200">
                <a:solidFill>
                  <a:srgbClr val="FFFFFF"/>
                </a:solidFill>
                <a:highlight>
                  <a:schemeClr val="dk1"/>
                </a:highlight>
              </a:rPr>
              <a:t>Quote</a:t>
            </a:r>
            <a:r>
              <a:rPr b="1" lang="en" sz="7200">
                <a:solidFill>
                  <a:srgbClr val="FFFFFF"/>
                </a:solidFill>
                <a:highlight>
                  <a:schemeClr val="dk1"/>
                </a:highlight>
              </a:rPr>
              <a:t> slide options</a:t>
            </a:r>
            <a:endParaRPr b="1" sz="7200">
              <a:solidFill>
                <a:srgbClr val="FFFFFF"/>
              </a:solidFill>
              <a:highlight>
                <a:schemeClr val="dk1"/>
              </a:highlight>
            </a:endParaRPr>
          </a:p>
        </p:txBody>
      </p:sp>
      <p:sp>
        <p:nvSpPr>
          <p:cNvPr id="2415" name="Google Shape;2415;p90"/>
          <p:cNvSpPr/>
          <p:nvPr/>
        </p:nvSpPr>
        <p:spPr>
          <a:xfrm>
            <a:off x="0" y="0"/>
            <a:ext cx="2168400" cy="5143500"/>
          </a:xfrm>
          <a:prstGeom prst="rightArrowCallout">
            <a:avLst>
              <a:gd fmla="val 25000" name="adj1"/>
              <a:gd fmla="val 25000" name="adj2"/>
              <a:gd fmla="val 25000" name="adj3"/>
              <a:gd fmla="val 64977" name="adj4"/>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Agenda — black">
  <p:cSld name="CUSTOM_20_1_3">
    <p:bg>
      <p:bgPr>
        <a:solidFill>
          <a:schemeClr val="dk1"/>
        </a:solidFill>
      </p:bgPr>
    </p:bg>
    <p:spTree>
      <p:nvGrpSpPr>
        <p:cNvPr id="38" name="Shape 38"/>
        <p:cNvGrpSpPr/>
        <p:nvPr/>
      </p:nvGrpSpPr>
      <p:grpSpPr>
        <a:xfrm>
          <a:off x="0" y="0"/>
          <a:ext cx="0" cy="0"/>
          <a:chOff x="0" y="0"/>
          <a:chExt cx="0" cy="0"/>
        </a:xfrm>
      </p:grpSpPr>
      <p:sp>
        <p:nvSpPr>
          <p:cNvPr id="39" name="Google Shape;39;p10"/>
          <p:cNvSpPr txBox="1"/>
          <p:nvPr>
            <p:ph type="title"/>
          </p:nvPr>
        </p:nvSpPr>
        <p:spPr>
          <a:xfrm>
            <a:off x="420625" y="320050"/>
            <a:ext cx="2935200" cy="4508100"/>
          </a:xfrm>
          <a:prstGeom prst="rect">
            <a:avLst/>
          </a:prstGeom>
        </p:spPr>
        <p:txBody>
          <a:bodyPr anchorCtr="0" anchor="ctr" bIns="0" lIns="0" spcFirstLastPara="1" rIns="0" wrap="square" tIns="0">
            <a:noAutofit/>
          </a:bodyPr>
          <a:lstStyle>
            <a:lvl1pPr lvl="0" rtl="0" algn="r">
              <a:spcBef>
                <a:spcPts val="0"/>
              </a:spcBef>
              <a:spcAft>
                <a:spcPts val="0"/>
              </a:spcAft>
              <a:buClr>
                <a:schemeClr val="lt1"/>
              </a:buClr>
              <a:buSzPts val="3200"/>
              <a:buNone/>
              <a:defRPr>
                <a:solidFill>
                  <a:schemeClr val="lt1"/>
                </a:solidFill>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40" name="Google Shape;40;p10"/>
          <p:cNvSpPr txBox="1"/>
          <p:nvPr/>
        </p:nvSpPr>
        <p:spPr>
          <a:xfrm>
            <a:off x="3625600" y="1134525"/>
            <a:ext cx="1057200" cy="287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Clr>
                <a:srgbClr val="000000"/>
              </a:buClr>
              <a:buSzPts val="22500"/>
              <a:buFont typeface="Arial"/>
              <a:buNone/>
            </a:pPr>
            <a:r>
              <a:rPr b="0" i="0" lang="en" sz="22500" u="none" cap="none" strike="noStrike">
                <a:solidFill>
                  <a:srgbClr val="FFC627"/>
                </a:solidFill>
                <a:latin typeface="Arial"/>
                <a:ea typeface="Arial"/>
                <a:cs typeface="Arial"/>
                <a:sym typeface="Arial"/>
              </a:rPr>
              <a:t>{</a:t>
            </a:r>
            <a:endParaRPr b="0" i="0" sz="1100" u="none" cap="none" strike="noStrike">
              <a:solidFill>
                <a:srgbClr val="FFC627"/>
              </a:solidFill>
              <a:latin typeface="Arial"/>
              <a:ea typeface="Arial"/>
              <a:cs typeface="Arial"/>
              <a:sym typeface="Arial"/>
            </a:endParaRPr>
          </a:p>
        </p:txBody>
      </p:sp>
      <p:sp>
        <p:nvSpPr>
          <p:cNvPr id="41" name="Google Shape;41;p10"/>
          <p:cNvSpPr txBox="1"/>
          <p:nvPr>
            <p:ph idx="1" type="subTitle"/>
          </p:nvPr>
        </p:nvSpPr>
        <p:spPr>
          <a:xfrm>
            <a:off x="4937750" y="319950"/>
            <a:ext cx="3867900" cy="4508100"/>
          </a:xfrm>
          <a:prstGeom prst="rect">
            <a:avLst/>
          </a:prstGeom>
        </p:spPr>
        <p:txBody>
          <a:bodyPr anchorCtr="0" anchor="ctr" bIns="0" lIns="0" spcFirstLastPara="1" rIns="0" wrap="square" tIns="0">
            <a:noAutofit/>
          </a:bodyPr>
          <a:lstStyle>
            <a:lvl1pPr lvl="0" rtl="0">
              <a:lnSpc>
                <a:spcPct val="115000"/>
              </a:lnSpc>
              <a:spcBef>
                <a:spcPts val="0"/>
              </a:spcBef>
              <a:spcAft>
                <a:spcPts val="0"/>
              </a:spcAft>
              <a:buClr>
                <a:schemeClr val="lt1"/>
              </a:buClr>
              <a:buSzPts val="2000"/>
              <a:buNone/>
              <a:defRPr b="1">
                <a:solidFill>
                  <a:schemeClr val="lt1"/>
                </a:solidFill>
              </a:defRPr>
            </a:lvl1pPr>
            <a:lvl2pPr lvl="1" rtl="0">
              <a:lnSpc>
                <a:spcPct val="115000"/>
              </a:lnSpc>
              <a:spcBef>
                <a:spcPts val="800"/>
              </a:spcBef>
              <a:spcAft>
                <a:spcPts val="0"/>
              </a:spcAft>
              <a:buClr>
                <a:schemeClr val="lt1"/>
              </a:buClr>
              <a:buSzPts val="2000"/>
              <a:buNone/>
              <a:defRPr b="1">
                <a:solidFill>
                  <a:schemeClr val="lt1"/>
                </a:solidFill>
              </a:defRPr>
            </a:lvl2pPr>
            <a:lvl3pPr lvl="2" rtl="0">
              <a:lnSpc>
                <a:spcPct val="115000"/>
              </a:lnSpc>
              <a:spcBef>
                <a:spcPts val="800"/>
              </a:spcBef>
              <a:spcAft>
                <a:spcPts val="0"/>
              </a:spcAft>
              <a:buClr>
                <a:schemeClr val="lt1"/>
              </a:buClr>
              <a:buSzPts val="2000"/>
              <a:buNone/>
              <a:defRPr b="1">
                <a:solidFill>
                  <a:schemeClr val="lt1"/>
                </a:solidFill>
              </a:defRPr>
            </a:lvl3pPr>
            <a:lvl4pPr lvl="3" rtl="0">
              <a:lnSpc>
                <a:spcPct val="115000"/>
              </a:lnSpc>
              <a:spcBef>
                <a:spcPts val="800"/>
              </a:spcBef>
              <a:spcAft>
                <a:spcPts val="0"/>
              </a:spcAft>
              <a:buClr>
                <a:schemeClr val="lt1"/>
              </a:buClr>
              <a:buSzPts val="2000"/>
              <a:buNone/>
              <a:defRPr b="1">
                <a:solidFill>
                  <a:schemeClr val="lt1"/>
                </a:solidFill>
              </a:defRPr>
            </a:lvl4pPr>
            <a:lvl5pPr lvl="4" rtl="0">
              <a:lnSpc>
                <a:spcPct val="115000"/>
              </a:lnSpc>
              <a:spcBef>
                <a:spcPts val="800"/>
              </a:spcBef>
              <a:spcAft>
                <a:spcPts val="0"/>
              </a:spcAft>
              <a:buClr>
                <a:schemeClr val="lt1"/>
              </a:buClr>
              <a:buSzPts val="2000"/>
              <a:buNone/>
              <a:defRPr b="1">
                <a:solidFill>
                  <a:schemeClr val="lt1"/>
                </a:solidFill>
              </a:defRPr>
            </a:lvl5pPr>
            <a:lvl6pPr lvl="5" rtl="0">
              <a:lnSpc>
                <a:spcPct val="115000"/>
              </a:lnSpc>
              <a:spcBef>
                <a:spcPts val="800"/>
              </a:spcBef>
              <a:spcAft>
                <a:spcPts val="0"/>
              </a:spcAft>
              <a:buClr>
                <a:schemeClr val="lt1"/>
              </a:buClr>
              <a:buSzPts val="2000"/>
              <a:buNone/>
              <a:defRPr b="1">
                <a:solidFill>
                  <a:schemeClr val="lt1"/>
                </a:solidFill>
              </a:defRPr>
            </a:lvl6pPr>
            <a:lvl7pPr lvl="6" rtl="0">
              <a:lnSpc>
                <a:spcPct val="115000"/>
              </a:lnSpc>
              <a:spcBef>
                <a:spcPts val="800"/>
              </a:spcBef>
              <a:spcAft>
                <a:spcPts val="0"/>
              </a:spcAft>
              <a:buClr>
                <a:schemeClr val="lt1"/>
              </a:buClr>
              <a:buSzPts val="2000"/>
              <a:buNone/>
              <a:defRPr b="1">
                <a:solidFill>
                  <a:schemeClr val="lt1"/>
                </a:solidFill>
              </a:defRPr>
            </a:lvl7pPr>
            <a:lvl8pPr lvl="7" rtl="0">
              <a:lnSpc>
                <a:spcPct val="115000"/>
              </a:lnSpc>
              <a:spcBef>
                <a:spcPts val="800"/>
              </a:spcBef>
              <a:spcAft>
                <a:spcPts val="0"/>
              </a:spcAft>
              <a:buClr>
                <a:schemeClr val="lt1"/>
              </a:buClr>
              <a:buSzPts val="2000"/>
              <a:buNone/>
              <a:defRPr b="1">
                <a:solidFill>
                  <a:schemeClr val="lt1"/>
                </a:solidFill>
              </a:defRPr>
            </a:lvl8pPr>
            <a:lvl9pPr lvl="8" rtl="0">
              <a:lnSpc>
                <a:spcPct val="115000"/>
              </a:lnSpc>
              <a:spcBef>
                <a:spcPts val="800"/>
              </a:spcBef>
              <a:spcAft>
                <a:spcPts val="800"/>
              </a:spcAft>
              <a:buClr>
                <a:schemeClr val="lt1"/>
              </a:buClr>
              <a:buSzPts val="2000"/>
              <a:buNone/>
              <a:defRPr b="1">
                <a:solidFill>
                  <a:schemeClr val="lt1"/>
                </a:solidFill>
              </a:defRPr>
            </a:lvl9pPr>
          </a:lstStyle>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Quote slide: Text, title — black">
  <p:cSld name="CUSTOM_23_1_1_2_1_1_1_1_1_1_1_1_1_1">
    <p:spTree>
      <p:nvGrpSpPr>
        <p:cNvPr id="2416" name="Shape 2416"/>
        <p:cNvGrpSpPr/>
        <p:nvPr/>
      </p:nvGrpSpPr>
      <p:grpSpPr>
        <a:xfrm>
          <a:off x="0" y="0"/>
          <a:ext cx="0" cy="0"/>
          <a:chOff x="0" y="0"/>
          <a:chExt cx="0" cy="0"/>
        </a:xfrm>
      </p:grpSpPr>
      <p:sp>
        <p:nvSpPr>
          <p:cNvPr id="2417" name="Google Shape;2417;p91"/>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highlight>
                  <a:schemeClr val="accent1"/>
                </a:highlight>
              </a:defRPr>
            </a:lvl2pPr>
            <a:lvl3pPr lvl="2" rtl="0">
              <a:spcBef>
                <a:spcPts val="800"/>
              </a:spcBef>
              <a:spcAft>
                <a:spcPts val="0"/>
              </a:spcAft>
              <a:buSzPts val="2800"/>
              <a:buNone/>
              <a:defRPr>
                <a:highlight>
                  <a:schemeClr val="accent1"/>
                </a:highlight>
              </a:defRPr>
            </a:lvl3pPr>
            <a:lvl4pPr lvl="3" rtl="0">
              <a:spcBef>
                <a:spcPts val="800"/>
              </a:spcBef>
              <a:spcAft>
                <a:spcPts val="0"/>
              </a:spcAft>
              <a:buSzPts val="2800"/>
              <a:buNone/>
              <a:defRPr>
                <a:highlight>
                  <a:schemeClr val="accent1"/>
                </a:highlight>
              </a:defRPr>
            </a:lvl4pPr>
            <a:lvl5pPr lvl="4" rtl="0">
              <a:spcBef>
                <a:spcPts val="800"/>
              </a:spcBef>
              <a:spcAft>
                <a:spcPts val="0"/>
              </a:spcAft>
              <a:buSzPts val="2800"/>
              <a:buNone/>
              <a:defRPr>
                <a:highlight>
                  <a:schemeClr val="accent1"/>
                </a:highlight>
              </a:defRPr>
            </a:lvl5pPr>
            <a:lvl6pPr lvl="5" rtl="0">
              <a:spcBef>
                <a:spcPts val="800"/>
              </a:spcBef>
              <a:spcAft>
                <a:spcPts val="0"/>
              </a:spcAft>
              <a:buSzPts val="2800"/>
              <a:buNone/>
              <a:defRPr>
                <a:highlight>
                  <a:schemeClr val="accent1"/>
                </a:highlight>
              </a:defRPr>
            </a:lvl6pPr>
            <a:lvl7pPr lvl="6" rtl="0">
              <a:spcBef>
                <a:spcPts val="800"/>
              </a:spcBef>
              <a:spcAft>
                <a:spcPts val="0"/>
              </a:spcAft>
              <a:buSzPts val="2800"/>
              <a:buNone/>
              <a:defRPr>
                <a:highlight>
                  <a:schemeClr val="accent1"/>
                </a:highlight>
              </a:defRPr>
            </a:lvl7pPr>
            <a:lvl8pPr lvl="7" rtl="0">
              <a:spcBef>
                <a:spcPts val="800"/>
              </a:spcBef>
              <a:spcAft>
                <a:spcPts val="0"/>
              </a:spcAft>
              <a:buSzPts val="2800"/>
              <a:buNone/>
              <a:defRPr>
                <a:highlight>
                  <a:schemeClr val="accent1"/>
                </a:highlight>
              </a:defRPr>
            </a:lvl8pPr>
            <a:lvl9pPr lvl="8" rtl="0">
              <a:spcBef>
                <a:spcPts val="800"/>
              </a:spcBef>
              <a:spcAft>
                <a:spcPts val="800"/>
              </a:spcAft>
              <a:buSzPts val="2800"/>
              <a:buNone/>
              <a:defRPr>
                <a:highlight>
                  <a:schemeClr val="accent1"/>
                </a:highlight>
              </a:defRPr>
            </a:lvl9pPr>
          </a:lstStyle>
          <a:p/>
        </p:txBody>
      </p:sp>
      <p:sp>
        <p:nvSpPr>
          <p:cNvPr id="2418" name="Google Shape;2418;p91"/>
          <p:cNvSpPr txBox="1"/>
          <p:nvPr>
            <p:ph idx="1" type="body"/>
          </p:nvPr>
        </p:nvSpPr>
        <p:spPr>
          <a:xfrm>
            <a:off x="1261875" y="1721377"/>
            <a:ext cx="5762700" cy="31158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b="1"/>
            </a:lvl1pPr>
            <a:lvl2pPr indent="-355600" lvl="1" marL="914400" rtl="0">
              <a:spcBef>
                <a:spcPts val="800"/>
              </a:spcBef>
              <a:spcAft>
                <a:spcPts val="0"/>
              </a:spcAft>
              <a:buSzPts val="2000"/>
              <a:buChar char="○"/>
              <a:defRPr b="1"/>
            </a:lvl2pPr>
            <a:lvl3pPr indent="-355600" lvl="2" marL="1371600" rtl="0">
              <a:spcBef>
                <a:spcPts val="800"/>
              </a:spcBef>
              <a:spcAft>
                <a:spcPts val="0"/>
              </a:spcAft>
              <a:buSzPts val="2000"/>
              <a:buChar char="■"/>
              <a:defRPr b="1"/>
            </a:lvl3pPr>
            <a:lvl4pPr indent="-355600" lvl="3" marL="1828800" rtl="0">
              <a:spcBef>
                <a:spcPts val="800"/>
              </a:spcBef>
              <a:spcAft>
                <a:spcPts val="0"/>
              </a:spcAft>
              <a:buSzPts val="2000"/>
              <a:buChar char="●"/>
              <a:defRPr b="1"/>
            </a:lvl4pPr>
            <a:lvl5pPr indent="-355600" lvl="4" marL="2286000" rtl="0">
              <a:spcBef>
                <a:spcPts val="800"/>
              </a:spcBef>
              <a:spcAft>
                <a:spcPts val="0"/>
              </a:spcAft>
              <a:buSzPts val="2000"/>
              <a:buChar char="○"/>
              <a:defRPr b="1"/>
            </a:lvl5pPr>
            <a:lvl6pPr indent="-355600" lvl="5" marL="2743200" rtl="0">
              <a:spcBef>
                <a:spcPts val="800"/>
              </a:spcBef>
              <a:spcAft>
                <a:spcPts val="0"/>
              </a:spcAft>
              <a:buSzPts val="2000"/>
              <a:buChar char="■"/>
              <a:defRPr b="1"/>
            </a:lvl6pPr>
            <a:lvl7pPr indent="-355600" lvl="6" marL="3200400" rtl="0">
              <a:spcBef>
                <a:spcPts val="800"/>
              </a:spcBef>
              <a:spcAft>
                <a:spcPts val="0"/>
              </a:spcAft>
              <a:buSzPts val="2000"/>
              <a:buChar char="●"/>
              <a:defRPr b="1"/>
            </a:lvl7pPr>
            <a:lvl8pPr indent="-355600" lvl="7" marL="3657600" rtl="0">
              <a:spcBef>
                <a:spcPts val="800"/>
              </a:spcBef>
              <a:spcAft>
                <a:spcPts val="0"/>
              </a:spcAft>
              <a:buSzPts val="2000"/>
              <a:buChar char="○"/>
              <a:defRPr b="1"/>
            </a:lvl8pPr>
            <a:lvl9pPr indent="-355600" lvl="8" marL="4114800" rtl="0">
              <a:spcBef>
                <a:spcPts val="800"/>
              </a:spcBef>
              <a:spcAft>
                <a:spcPts val="800"/>
              </a:spcAft>
              <a:buSzPts val="2000"/>
              <a:buChar char="■"/>
              <a:defRPr b="1"/>
            </a:lvl9pPr>
          </a:lstStyle>
          <a:p/>
        </p:txBody>
      </p:sp>
      <p:sp>
        <p:nvSpPr>
          <p:cNvPr id="2419" name="Google Shape;2419;p91"/>
          <p:cNvSpPr txBox="1"/>
          <p:nvPr/>
        </p:nvSpPr>
        <p:spPr>
          <a:xfrm>
            <a:off x="216516" y="917534"/>
            <a:ext cx="1119000" cy="78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0"/>
              <a:buFont typeface="Arial"/>
              <a:buNone/>
            </a:pPr>
            <a:r>
              <a:rPr b="1" i="0" lang="en" sz="15000" u="none" cap="none" strike="noStrike">
                <a:solidFill>
                  <a:schemeClr val="dk1"/>
                </a:solidFill>
                <a:latin typeface="Arial"/>
                <a:ea typeface="Arial"/>
                <a:cs typeface="Arial"/>
                <a:sym typeface="Arial"/>
              </a:rPr>
              <a:t>“</a:t>
            </a:r>
            <a:endParaRPr b="1" i="0" sz="15000" u="none" cap="none" strike="noStrike">
              <a:solidFill>
                <a:schemeClr val="dk1"/>
              </a:solidFill>
              <a:latin typeface="Arial"/>
              <a:ea typeface="Arial"/>
              <a:cs typeface="Arial"/>
              <a:sym typeface="Aria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Quote slide: Text, title — gold">
  <p:cSld name="CUSTOM_22_1_1_1_1_1_1_1_1_1_1_1_1_1_1">
    <p:spTree>
      <p:nvGrpSpPr>
        <p:cNvPr id="2420" name="Shape 2420"/>
        <p:cNvGrpSpPr/>
        <p:nvPr/>
      </p:nvGrpSpPr>
      <p:grpSpPr>
        <a:xfrm>
          <a:off x="0" y="0"/>
          <a:ext cx="0" cy="0"/>
          <a:chOff x="0" y="0"/>
          <a:chExt cx="0" cy="0"/>
        </a:xfrm>
      </p:grpSpPr>
      <p:sp>
        <p:nvSpPr>
          <p:cNvPr id="2421" name="Google Shape;2421;p92"/>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422" name="Google Shape;2422;p92"/>
          <p:cNvSpPr txBox="1"/>
          <p:nvPr/>
        </p:nvSpPr>
        <p:spPr>
          <a:xfrm>
            <a:off x="216516" y="917534"/>
            <a:ext cx="1119000" cy="78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0"/>
              <a:buFont typeface="Arial"/>
              <a:buNone/>
            </a:pPr>
            <a:r>
              <a:rPr b="1" i="0" lang="en" sz="15000" u="none" cap="none" strike="noStrike">
                <a:solidFill>
                  <a:srgbClr val="FFC627"/>
                </a:solidFill>
                <a:latin typeface="Arial"/>
                <a:ea typeface="Arial"/>
                <a:cs typeface="Arial"/>
                <a:sym typeface="Arial"/>
              </a:rPr>
              <a:t>“</a:t>
            </a:r>
            <a:endParaRPr b="1" i="0" sz="15000" u="none" cap="none" strike="noStrike">
              <a:solidFill>
                <a:srgbClr val="FFC627"/>
              </a:solidFill>
              <a:latin typeface="Arial"/>
              <a:ea typeface="Arial"/>
              <a:cs typeface="Arial"/>
              <a:sym typeface="Arial"/>
            </a:endParaRPr>
          </a:p>
        </p:txBody>
      </p:sp>
      <p:sp>
        <p:nvSpPr>
          <p:cNvPr id="2423" name="Google Shape;2423;p92"/>
          <p:cNvSpPr txBox="1"/>
          <p:nvPr>
            <p:ph idx="1" type="body"/>
          </p:nvPr>
        </p:nvSpPr>
        <p:spPr>
          <a:xfrm>
            <a:off x="1261875" y="1721377"/>
            <a:ext cx="5762700" cy="31158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b="1"/>
            </a:lvl1pPr>
            <a:lvl2pPr indent="-355600" lvl="1" marL="914400" rtl="0">
              <a:spcBef>
                <a:spcPts val="800"/>
              </a:spcBef>
              <a:spcAft>
                <a:spcPts val="0"/>
              </a:spcAft>
              <a:buSzPts val="2000"/>
              <a:buChar char="○"/>
              <a:defRPr b="1"/>
            </a:lvl2pPr>
            <a:lvl3pPr indent="-355600" lvl="2" marL="1371600" rtl="0">
              <a:spcBef>
                <a:spcPts val="800"/>
              </a:spcBef>
              <a:spcAft>
                <a:spcPts val="0"/>
              </a:spcAft>
              <a:buSzPts val="2000"/>
              <a:buChar char="■"/>
              <a:defRPr b="1"/>
            </a:lvl3pPr>
            <a:lvl4pPr indent="-355600" lvl="3" marL="1828800" rtl="0">
              <a:spcBef>
                <a:spcPts val="800"/>
              </a:spcBef>
              <a:spcAft>
                <a:spcPts val="0"/>
              </a:spcAft>
              <a:buSzPts val="2000"/>
              <a:buChar char="●"/>
              <a:defRPr b="1"/>
            </a:lvl4pPr>
            <a:lvl5pPr indent="-355600" lvl="4" marL="2286000" rtl="0">
              <a:spcBef>
                <a:spcPts val="800"/>
              </a:spcBef>
              <a:spcAft>
                <a:spcPts val="0"/>
              </a:spcAft>
              <a:buSzPts val="2000"/>
              <a:buChar char="○"/>
              <a:defRPr b="1"/>
            </a:lvl5pPr>
            <a:lvl6pPr indent="-355600" lvl="5" marL="2743200" rtl="0">
              <a:spcBef>
                <a:spcPts val="800"/>
              </a:spcBef>
              <a:spcAft>
                <a:spcPts val="0"/>
              </a:spcAft>
              <a:buSzPts val="2000"/>
              <a:buChar char="■"/>
              <a:defRPr b="1"/>
            </a:lvl6pPr>
            <a:lvl7pPr indent="-355600" lvl="6" marL="3200400" rtl="0">
              <a:spcBef>
                <a:spcPts val="800"/>
              </a:spcBef>
              <a:spcAft>
                <a:spcPts val="0"/>
              </a:spcAft>
              <a:buSzPts val="2000"/>
              <a:buChar char="●"/>
              <a:defRPr b="1"/>
            </a:lvl7pPr>
            <a:lvl8pPr indent="-355600" lvl="7" marL="3657600" rtl="0">
              <a:spcBef>
                <a:spcPts val="800"/>
              </a:spcBef>
              <a:spcAft>
                <a:spcPts val="0"/>
              </a:spcAft>
              <a:buSzPts val="2000"/>
              <a:buChar char="○"/>
              <a:defRPr b="1"/>
            </a:lvl8pPr>
            <a:lvl9pPr indent="-355600" lvl="8" marL="4114800" rtl="0">
              <a:spcBef>
                <a:spcPts val="800"/>
              </a:spcBef>
              <a:spcAft>
                <a:spcPts val="800"/>
              </a:spcAft>
              <a:buSzPts val="2000"/>
              <a:buChar char="■"/>
              <a:defRPr b="1"/>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Quote slide: Text, title — maroon">
  <p:cSld name="CUSTOM_23_1_1_1_1_1_1_1_1_1_1_1_1_1_1">
    <p:spTree>
      <p:nvGrpSpPr>
        <p:cNvPr id="2424" name="Shape 2424"/>
        <p:cNvGrpSpPr/>
        <p:nvPr/>
      </p:nvGrpSpPr>
      <p:grpSpPr>
        <a:xfrm>
          <a:off x="0" y="0"/>
          <a:ext cx="0" cy="0"/>
          <a:chOff x="0" y="0"/>
          <a:chExt cx="0" cy="0"/>
        </a:xfrm>
      </p:grpSpPr>
      <p:sp>
        <p:nvSpPr>
          <p:cNvPr id="2425" name="Google Shape;2425;p93"/>
          <p:cNvSpPr txBox="1"/>
          <p:nvPr>
            <p:ph type="title"/>
          </p:nvPr>
        </p:nvSpPr>
        <p:spPr>
          <a:xfrm>
            <a:off x="420625" y="320050"/>
            <a:ext cx="8411400" cy="455100"/>
          </a:xfrm>
          <a:prstGeom prst="rect">
            <a:avLst/>
          </a:prstGeom>
        </p:spPr>
        <p:txBody>
          <a:bodyPr anchorCtr="0" anchor="t"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p:txBody>
      </p:sp>
      <p:sp>
        <p:nvSpPr>
          <p:cNvPr id="2426" name="Google Shape;2426;p93"/>
          <p:cNvSpPr txBox="1"/>
          <p:nvPr/>
        </p:nvSpPr>
        <p:spPr>
          <a:xfrm>
            <a:off x="216516" y="917534"/>
            <a:ext cx="1119000" cy="78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0"/>
              <a:buFont typeface="Arial"/>
              <a:buNone/>
            </a:pPr>
            <a:r>
              <a:rPr b="1" i="0" lang="en" sz="15000" u="none" cap="none" strike="noStrike">
                <a:solidFill>
                  <a:schemeClr val="accent2"/>
                </a:solidFill>
                <a:latin typeface="Arial"/>
                <a:ea typeface="Arial"/>
                <a:cs typeface="Arial"/>
                <a:sym typeface="Arial"/>
              </a:rPr>
              <a:t>“</a:t>
            </a:r>
            <a:endParaRPr b="1" i="0" sz="15000" u="none" cap="none" strike="noStrike">
              <a:solidFill>
                <a:schemeClr val="accent2"/>
              </a:solidFill>
              <a:latin typeface="Arial"/>
              <a:ea typeface="Arial"/>
              <a:cs typeface="Arial"/>
              <a:sym typeface="Arial"/>
            </a:endParaRPr>
          </a:p>
        </p:txBody>
      </p:sp>
      <p:sp>
        <p:nvSpPr>
          <p:cNvPr id="2427" name="Google Shape;2427;p93"/>
          <p:cNvSpPr txBox="1"/>
          <p:nvPr>
            <p:ph idx="1" type="body"/>
          </p:nvPr>
        </p:nvSpPr>
        <p:spPr>
          <a:xfrm>
            <a:off x="1261875" y="1721377"/>
            <a:ext cx="5762700" cy="31158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b="1"/>
            </a:lvl1pPr>
            <a:lvl2pPr indent="-355600" lvl="1" marL="914400" rtl="0">
              <a:spcBef>
                <a:spcPts val="800"/>
              </a:spcBef>
              <a:spcAft>
                <a:spcPts val="0"/>
              </a:spcAft>
              <a:buSzPts val="2000"/>
              <a:buChar char="○"/>
              <a:defRPr b="1"/>
            </a:lvl2pPr>
            <a:lvl3pPr indent="-355600" lvl="2" marL="1371600" rtl="0">
              <a:spcBef>
                <a:spcPts val="800"/>
              </a:spcBef>
              <a:spcAft>
                <a:spcPts val="0"/>
              </a:spcAft>
              <a:buSzPts val="2000"/>
              <a:buChar char="■"/>
              <a:defRPr b="1"/>
            </a:lvl3pPr>
            <a:lvl4pPr indent="-355600" lvl="3" marL="1828800" rtl="0">
              <a:spcBef>
                <a:spcPts val="800"/>
              </a:spcBef>
              <a:spcAft>
                <a:spcPts val="0"/>
              </a:spcAft>
              <a:buSzPts val="2000"/>
              <a:buChar char="●"/>
              <a:defRPr b="1"/>
            </a:lvl4pPr>
            <a:lvl5pPr indent="-355600" lvl="4" marL="2286000" rtl="0">
              <a:spcBef>
                <a:spcPts val="800"/>
              </a:spcBef>
              <a:spcAft>
                <a:spcPts val="0"/>
              </a:spcAft>
              <a:buSzPts val="2000"/>
              <a:buChar char="○"/>
              <a:defRPr b="1"/>
            </a:lvl5pPr>
            <a:lvl6pPr indent="-355600" lvl="5" marL="2743200" rtl="0">
              <a:spcBef>
                <a:spcPts val="800"/>
              </a:spcBef>
              <a:spcAft>
                <a:spcPts val="0"/>
              </a:spcAft>
              <a:buSzPts val="2000"/>
              <a:buChar char="■"/>
              <a:defRPr b="1"/>
            </a:lvl6pPr>
            <a:lvl7pPr indent="-355600" lvl="6" marL="3200400" rtl="0">
              <a:spcBef>
                <a:spcPts val="800"/>
              </a:spcBef>
              <a:spcAft>
                <a:spcPts val="0"/>
              </a:spcAft>
              <a:buSzPts val="2000"/>
              <a:buChar char="●"/>
              <a:defRPr b="1"/>
            </a:lvl7pPr>
            <a:lvl8pPr indent="-355600" lvl="7" marL="3657600" rtl="0">
              <a:spcBef>
                <a:spcPts val="800"/>
              </a:spcBef>
              <a:spcAft>
                <a:spcPts val="0"/>
              </a:spcAft>
              <a:buSzPts val="2000"/>
              <a:buChar char="○"/>
              <a:defRPr b="1"/>
            </a:lvl8pPr>
            <a:lvl9pPr indent="-355600" lvl="8" marL="4114800" rtl="0">
              <a:spcBef>
                <a:spcPts val="800"/>
              </a:spcBef>
              <a:spcAft>
                <a:spcPts val="800"/>
              </a:spcAft>
              <a:buSzPts val="2000"/>
              <a:buChar char="■"/>
              <a:defRPr b="1"/>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Quote slide: Text, title, left — photo background">
  <p:cSld name="CUSTOM_23_1_1_1_1_1_1_1_1_1_1_1_2_1_1">
    <p:spTree>
      <p:nvGrpSpPr>
        <p:cNvPr id="2428" name="Shape 2428"/>
        <p:cNvGrpSpPr/>
        <p:nvPr/>
      </p:nvGrpSpPr>
      <p:grpSpPr>
        <a:xfrm>
          <a:off x="0" y="0"/>
          <a:ext cx="0" cy="0"/>
          <a:chOff x="0" y="0"/>
          <a:chExt cx="0" cy="0"/>
        </a:xfrm>
      </p:grpSpPr>
      <p:sp>
        <p:nvSpPr>
          <p:cNvPr id="2429" name="Google Shape;2429;p94"/>
          <p:cNvSpPr/>
          <p:nvPr>
            <p:ph idx="2" type="pic"/>
          </p:nvPr>
        </p:nvSpPr>
        <p:spPr>
          <a:xfrm>
            <a:off x="-41200" y="-37575"/>
            <a:ext cx="9253200" cy="5204700"/>
          </a:xfrm>
          <a:prstGeom prst="rect">
            <a:avLst/>
          </a:prstGeom>
          <a:noFill/>
          <a:ln>
            <a:noFill/>
          </a:ln>
        </p:spPr>
      </p:sp>
      <p:sp>
        <p:nvSpPr>
          <p:cNvPr id="2430" name="Google Shape;2430;p94"/>
          <p:cNvSpPr txBox="1"/>
          <p:nvPr>
            <p:ph idx="1" type="body"/>
          </p:nvPr>
        </p:nvSpPr>
        <p:spPr>
          <a:xfrm>
            <a:off x="424893" y="488663"/>
            <a:ext cx="3872400" cy="3543300"/>
          </a:xfrm>
          <a:prstGeom prst="rect">
            <a:avLst/>
          </a:prstGeom>
          <a:solidFill>
            <a:srgbClr val="191919">
              <a:alpha val="74300"/>
            </a:srgbClr>
          </a:solidFill>
        </p:spPr>
        <p:txBody>
          <a:bodyPr anchorCtr="0" anchor="t" bIns="182875" lIns="365750" spcFirstLastPara="1" rIns="91425" wrap="square" tIns="182875">
            <a:noAutofit/>
          </a:bodyPr>
          <a:lstStyle>
            <a:lvl1pPr indent="-330200" lvl="0" marL="457200" rtl="0">
              <a:spcBef>
                <a:spcPts val="0"/>
              </a:spcBef>
              <a:spcAft>
                <a:spcPts val="0"/>
              </a:spcAft>
              <a:buClr>
                <a:schemeClr val="lt1"/>
              </a:buClr>
              <a:buSzPts val="1600"/>
              <a:buChar char="●"/>
              <a:defRPr b="1" sz="1600">
                <a:solidFill>
                  <a:schemeClr val="lt1"/>
                </a:solidFill>
              </a:defRPr>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2431" name="Google Shape;2431;p94"/>
          <p:cNvSpPr txBox="1"/>
          <p:nvPr/>
        </p:nvSpPr>
        <p:spPr>
          <a:xfrm>
            <a:off x="-103398" y="-225466"/>
            <a:ext cx="1119000" cy="78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0"/>
              <a:buFont typeface="Arial"/>
              <a:buNone/>
            </a:pPr>
            <a:r>
              <a:rPr b="1" i="0" lang="en" sz="15000" u="none" cap="none" strike="noStrike">
                <a:solidFill>
                  <a:schemeClr val="lt2"/>
                </a:solidFill>
                <a:latin typeface="Arial"/>
                <a:ea typeface="Arial"/>
                <a:cs typeface="Arial"/>
                <a:sym typeface="Arial"/>
              </a:rPr>
              <a:t>“</a:t>
            </a:r>
            <a:endParaRPr b="1" i="0" sz="15000" u="none" cap="none" strike="noStrike">
              <a:solidFill>
                <a:schemeClr val="lt2"/>
              </a:solidFill>
              <a:latin typeface="Arial"/>
              <a:ea typeface="Arial"/>
              <a:cs typeface="Arial"/>
              <a:sym typeface="Arial"/>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Quote slide: Text, title, right — photo background">
  <p:cSld name="CUSTOM_23_1_1_1_1_1_1_2_1_1_1_1_1_1_1">
    <p:spTree>
      <p:nvGrpSpPr>
        <p:cNvPr id="2432" name="Shape 2432"/>
        <p:cNvGrpSpPr/>
        <p:nvPr/>
      </p:nvGrpSpPr>
      <p:grpSpPr>
        <a:xfrm>
          <a:off x="0" y="0"/>
          <a:ext cx="0" cy="0"/>
          <a:chOff x="0" y="0"/>
          <a:chExt cx="0" cy="0"/>
        </a:xfrm>
      </p:grpSpPr>
      <p:sp>
        <p:nvSpPr>
          <p:cNvPr id="2433" name="Google Shape;2433;p95"/>
          <p:cNvSpPr/>
          <p:nvPr>
            <p:ph idx="2" type="pic"/>
          </p:nvPr>
        </p:nvSpPr>
        <p:spPr>
          <a:xfrm>
            <a:off x="-47625" y="-41200"/>
            <a:ext cx="9277200" cy="5218500"/>
          </a:xfrm>
          <a:prstGeom prst="rect">
            <a:avLst/>
          </a:prstGeom>
          <a:noFill/>
          <a:ln>
            <a:noFill/>
          </a:ln>
        </p:spPr>
      </p:sp>
      <p:sp>
        <p:nvSpPr>
          <p:cNvPr id="2434" name="Google Shape;2434;p95"/>
          <p:cNvSpPr txBox="1"/>
          <p:nvPr>
            <p:ph idx="1" type="body"/>
          </p:nvPr>
        </p:nvSpPr>
        <p:spPr>
          <a:xfrm>
            <a:off x="4930769" y="488663"/>
            <a:ext cx="3872400" cy="3543300"/>
          </a:xfrm>
          <a:prstGeom prst="rect">
            <a:avLst/>
          </a:prstGeom>
          <a:solidFill>
            <a:srgbClr val="191919">
              <a:alpha val="74300"/>
            </a:srgbClr>
          </a:solidFill>
        </p:spPr>
        <p:txBody>
          <a:bodyPr anchorCtr="0" anchor="t" bIns="182875" lIns="365750" spcFirstLastPara="1" rIns="91425" wrap="square" tIns="182875">
            <a:noAutofit/>
          </a:bodyPr>
          <a:lstStyle>
            <a:lvl1pPr indent="-330200" lvl="0" marL="457200" rtl="0">
              <a:spcBef>
                <a:spcPts val="0"/>
              </a:spcBef>
              <a:spcAft>
                <a:spcPts val="0"/>
              </a:spcAft>
              <a:buClr>
                <a:schemeClr val="lt1"/>
              </a:buClr>
              <a:buSzPts val="1600"/>
              <a:buChar char="●"/>
              <a:defRPr b="1" sz="1600">
                <a:solidFill>
                  <a:schemeClr val="lt1"/>
                </a:solidFill>
              </a:defRPr>
            </a:lvl1pPr>
            <a:lvl2pPr indent="-330200" lvl="1" marL="914400" rtl="0">
              <a:spcBef>
                <a:spcPts val="800"/>
              </a:spcBef>
              <a:spcAft>
                <a:spcPts val="0"/>
              </a:spcAft>
              <a:buSzPts val="1600"/>
              <a:buChar char="○"/>
              <a:defRPr sz="1600"/>
            </a:lvl2pPr>
            <a:lvl3pPr indent="-330200" lvl="2" marL="1371600" rtl="0">
              <a:spcBef>
                <a:spcPts val="800"/>
              </a:spcBef>
              <a:spcAft>
                <a:spcPts val="0"/>
              </a:spcAft>
              <a:buSzPts val="1600"/>
              <a:buChar char="■"/>
              <a:defRPr sz="1600"/>
            </a:lvl3pPr>
            <a:lvl4pPr indent="-330200" lvl="3" marL="1828800" rtl="0">
              <a:spcBef>
                <a:spcPts val="800"/>
              </a:spcBef>
              <a:spcAft>
                <a:spcPts val="0"/>
              </a:spcAft>
              <a:buSzPts val="1600"/>
              <a:buChar char="●"/>
              <a:defRPr sz="1600"/>
            </a:lvl4pPr>
            <a:lvl5pPr indent="-330200" lvl="4" marL="2286000" rtl="0">
              <a:spcBef>
                <a:spcPts val="800"/>
              </a:spcBef>
              <a:spcAft>
                <a:spcPts val="0"/>
              </a:spcAft>
              <a:buSzPts val="1600"/>
              <a:buChar char="○"/>
              <a:defRPr sz="1600"/>
            </a:lvl5pPr>
            <a:lvl6pPr indent="-330200" lvl="5" marL="2743200" rtl="0">
              <a:spcBef>
                <a:spcPts val="800"/>
              </a:spcBef>
              <a:spcAft>
                <a:spcPts val="0"/>
              </a:spcAft>
              <a:buSzPts val="1600"/>
              <a:buChar char="■"/>
              <a:defRPr sz="1600"/>
            </a:lvl6pPr>
            <a:lvl7pPr indent="-330200" lvl="6" marL="3200400" rtl="0">
              <a:spcBef>
                <a:spcPts val="800"/>
              </a:spcBef>
              <a:spcAft>
                <a:spcPts val="0"/>
              </a:spcAft>
              <a:buSzPts val="1600"/>
              <a:buChar char="●"/>
              <a:defRPr sz="1600"/>
            </a:lvl7pPr>
            <a:lvl8pPr indent="-330200" lvl="7" marL="3657600" rtl="0">
              <a:spcBef>
                <a:spcPts val="800"/>
              </a:spcBef>
              <a:spcAft>
                <a:spcPts val="0"/>
              </a:spcAft>
              <a:buSzPts val="1600"/>
              <a:buChar char="○"/>
              <a:defRPr sz="1600"/>
            </a:lvl8pPr>
            <a:lvl9pPr indent="-330200" lvl="8" marL="4114800" rtl="0">
              <a:spcBef>
                <a:spcPts val="800"/>
              </a:spcBef>
              <a:spcAft>
                <a:spcPts val="800"/>
              </a:spcAft>
              <a:buSzPts val="1600"/>
              <a:buChar char="■"/>
              <a:defRPr sz="1600"/>
            </a:lvl9pPr>
          </a:lstStyle>
          <a:p/>
        </p:txBody>
      </p:sp>
      <p:sp>
        <p:nvSpPr>
          <p:cNvPr id="2435" name="Google Shape;2435;p95"/>
          <p:cNvSpPr txBox="1"/>
          <p:nvPr/>
        </p:nvSpPr>
        <p:spPr>
          <a:xfrm>
            <a:off x="4402478" y="-225466"/>
            <a:ext cx="1119000" cy="78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0"/>
              <a:buFont typeface="Arial"/>
              <a:buNone/>
            </a:pPr>
            <a:r>
              <a:rPr b="1" i="0" lang="en" sz="15000" u="none" cap="none" strike="noStrike">
                <a:solidFill>
                  <a:schemeClr val="lt2"/>
                </a:solidFill>
                <a:latin typeface="Arial"/>
                <a:ea typeface="Arial"/>
                <a:cs typeface="Arial"/>
                <a:sym typeface="Arial"/>
              </a:rPr>
              <a:t>“</a:t>
            </a:r>
            <a:endParaRPr b="1" i="0" sz="15000" u="none" cap="none" strike="noStrike">
              <a:solidFill>
                <a:schemeClr val="lt2"/>
              </a:solidFill>
              <a:latin typeface="Arial"/>
              <a:ea typeface="Arial"/>
              <a:cs typeface="Arial"/>
              <a:sym typeface="Arial"/>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slide options divider &gt;&gt;&gt; choose from following templates →">
  <p:cSld name="CUSTOM_23_1_1_1_1_2_1_1_1_1_1_1_1_1_1">
    <p:bg>
      <p:bgPr>
        <a:solidFill>
          <a:schemeClr val="lt2"/>
        </a:solidFill>
      </p:bgPr>
    </p:bg>
    <p:spTree>
      <p:nvGrpSpPr>
        <p:cNvPr id="2436" name="Shape 2436"/>
        <p:cNvGrpSpPr/>
        <p:nvPr/>
      </p:nvGrpSpPr>
      <p:grpSpPr>
        <a:xfrm>
          <a:off x="0" y="0"/>
          <a:ext cx="0" cy="0"/>
          <a:chOff x="0" y="0"/>
          <a:chExt cx="0" cy="0"/>
        </a:xfrm>
      </p:grpSpPr>
      <p:sp>
        <p:nvSpPr>
          <p:cNvPr id="2437" name="Google Shape;2437;p96"/>
          <p:cNvSpPr txBox="1"/>
          <p:nvPr/>
        </p:nvSpPr>
        <p:spPr>
          <a:xfrm>
            <a:off x="2411725" y="1579999"/>
            <a:ext cx="6288300" cy="1995000"/>
          </a:xfrm>
          <a:prstGeom prst="rect">
            <a:avLst/>
          </a:prstGeom>
          <a:noFill/>
          <a:ln>
            <a:noFill/>
          </a:ln>
        </p:spPr>
        <p:txBody>
          <a:bodyPr anchorCtr="0" anchor="ctr" bIns="0" lIns="0" spcFirstLastPara="1" rIns="0" wrap="square" tIns="0">
            <a:spAutoFit/>
          </a:bodyPr>
          <a:lstStyle/>
          <a:p>
            <a:pPr indent="0" lvl="0" marL="0" rtl="0" algn="l">
              <a:lnSpc>
                <a:spcPct val="90000"/>
              </a:lnSpc>
              <a:spcBef>
                <a:spcPts val="0"/>
              </a:spcBef>
              <a:spcAft>
                <a:spcPts val="0"/>
              </a:spcAft>
              <a:buNone/>
            </a:pPr>
            <a:r>
              <a:rPr b="1" lang="en" sz="7200">
                <a:solidFill>
                  <a:srgbClr val="FFFFFF"/>
                </a:solidFill>
                <a:highlight>
                  <a:schemeClr val="dk1"/>
                </a:highlight>
              </a:rPr>
              <a:t>Blank slide options</a:t>
            </a:r>
            <a:endParaRPr b="1" sz="7200">
              <a:solidFill>
                <a:srgbClr val="FFFFFF"/>
              </a:solidFill>
              <a:highlight>
                <a:schemeClr val="dk1"/>
              </a:highlight>
            </a:endParaRPr>
          </a:p>
        </p:txBody>
      </p:sp>
      <p:sp>
        <p:nvSpPr>
          <p:cNvPr id="2438" name="Google Shape;2438;p96"/>
          <p:cNvSpPr/>
          <p:nvPr/>
        </p:nvSpPr>
        <p:spPr>
          <a:xfrm>
            <a:off x="0" y="0"/>
            <a:ext cx="2168400" cy="5143500"/>
          </a:xfrm>
          <a:prstGeom prst="rightArrowCallout">
            <a:avLst>
              <a:gd fmla="val 25000" name="adj1"/>
              <a:gd fmla="val 25000" name="adj2"/>
              <a:gd fmla="val 25000" name="adj3"/>
              <a:gd fmla="val 64977" name="adj4"/>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 white">
  <p:cSld name="CUSTOM_27">
    <p:spTree>
      <p:nvGrpSpPr>
        <p:cNvPr id="2439" name="Shape 2439"/>
        <p:cNvGrpSpPr/>
        <p:nvPr/>
      </p:nvGrpSpPr>
      <p:grpSpPr>
        <a:xfrm>
          <a:off x="0" y="0"/>
          <a:ext cx="0" cy="0"/>
          <a:chOff x="0" y="0"/>
          <a:chExt cx="0" cy="0"/>
        </a:xfrm>
      </p:grpSpPr>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 black">
  <p:cSld name="CUSTOM_26">
    <p:bg>
      <p:bgPr>
        <a:solidFill>
          <a:schemeClr val="dk1"/>
        </a:solidFill>
      </p:bgPr>
    </p:bg>
    <p:spTree>
      <p:nvGrpSpPr>
        <p:cNvPr id="2440" name="Shape 2440"/>
        <p:cNvGrpSpPr/>
        <p:nvPr/>
      </p:nvGrpSpPr>
      <p:grpSpPr>
        <a:xfrm>
          <a:off x="0" y="0"/>
          <a:ext cx="0" cy="0"/>
          <a:chOff x="0" y="0"/>
          <a:chExt cx="0" cy="0"/>
        </a:xfrm>
      </p:grpSpPr>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 gold">
  <p:cSld name="CUSTOM_27_1">
    <p:bg>
      <p:bgPr>
        <a:solidFill>
          <a:schemeClr val="accent1"/>
        </a:solidFill>
      </p:bgPr>
    </p:bg>
    <p:spTree>
      <p:nvGrpSpPr>
        <p:cNvPr id="2441" name="Shape 2441"/>
        <p:cNvGrpSpPr/>
        <p:nvPr/>
      </p:nvGrpSpPr>
      <p:grpSpPr>
        <a:xfrm>
          <a:off x="0" y="0"/>
          <a:ext cx="0" cy="0"/>
          <a:chOff x="0" y="0"/>
          <a:chExt cx="0" cy="0"/>
        </a:xfrm>
      </p:grpSpPr>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3: z-Blank — maroon">
  <p:cSld name="CUSTOM_26_1">
    <p:bg>
      <p:bgPr>
        <a:solidFill>
          <a:schemeClr val="accent2"/>
        </a:solidFill>
      </p:bgPr>
    </p:bg>
    <p:spTree>
      <p:nvGrpSpPr>
        <p:cNvPr id="2442" name="Shape 244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07" Type="http://schemas.openxmlformats.org/officeDocument/2006/relationships/slideLayout" Target="../slideLayouts/slideLayout107.xml"/><Relationship Id="rId106" Type="http://schemas.openxmlformats.org/officeDocument/2006/relationships/slideLayout" Target="../slideLayouts/slideLayout106.xml"/><Relationship Id="rId105" Type="http://schemas.openxmlformats.org/officeDocument/2006/relationships/slideLayout" Target="../slideLayouts/slideLayout105.xml"/><Relationship Id="rId104" Type="http://schemas.openxmlformats.org/officeDocument/2006/relationships/slideLayout" Target="../slideLayouts/slideLayout104.xml"/><Relationship Id="rId109" Type="http://schemas.openxmlformats.org/officeDocument/2006/relationships/slideLayout" Target="../slideLayouts/slideLayout109.xml"/><Relationship Id="rId108" Type="http://schemas.openxmlformats.org/officeDocument/2006/relationships/slideLayout" Target="../slideLayouts/slideLayout108.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103" Type="http://schemas.openxmlformats.org/officeDocument/2006/relationships/slideLayout" Target="../slideLayouts/slideLayout103.xml"/><Relationship Id="rId102" Type="http://schemas.openxmlformats.org/officeDocument/2006/relationships/slideLayout" Target="../slideLayouts/slideLayout102.xml"/><Relationship Id="rId101" Type="http://schemas.openxmlformats.org/officeDocument/2006/relationships/slideLayout" Target="../slideLayouts/slideLayout101.xml"/><Relationship Id="rId100" Type="http://schemas.openxmlformats.org/officeDocument/2006/relationships/slideLayout" Target="../slideLayouts/slideLayout100.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121" Type="http://schemas.openxmlformats.org/officeDocument/2006/relationships/slideLayout" Target="../slideLayouts/slideLayout121.xml"/><Relationship Id="rId25" Type="http://schemas.openxmlformats.org/officeDocument/2006/relationships/slideLayout" Target="../slideLayouts/slideLayout25.xml"/><Relationship Id="rId120" Type="http://schemas.openxmlformats.org/officeDocument/2006/relationships/slideLayout" Target="../slideLayouts/slideLayout120.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122" Type="http://schemas.openxmlformats.org/officeDocument/2006/relationships/theme" Target="../theme/theme1.xml"/><Relationship Id="rId95" Type="http://schemas.openxmlformats.org/officeDocument/2006/relationships/slideLayout" Target="../slideLayouts/slideLayout95.xml"/><Relationship Id="rId94" Type="http://schemas.openxmlformats.org/officeDocument/2006/relationships/slideLayout" Target="../slideLayouts/slideLayout94.xml"/><Relationship Id="rId97" Type="http://schemas.openxmlformats.org/officeDocument/2006/relationships/slideLayout" Target="../slideLayouts/slideLayout97.xml"/><Relationship Id="rId96" Type="http://schemas.openxmlformats.org/officeDocument/2006/relationships/slideLayout" Target="../slideLayouts/slideLayout96.xml"/><Relationship Id="rId11" Type="http://schemas.openxmlformats.org/officeDocument/2006/relationships/slideLayout" Target="../slideLayouts/slideLayout11.xml"/><Relationship Id="rId99" Type="http://schemas.openxmlformats.org/officeDocument/2006/relationships/slideLayout" Target="../slideLayouts/slideLayout99.xml"/><Relationship Id="rId10" Type="http://schemas.openxmlformats.org/officeDocument/2006/relationships/slideLayout" Target="../slideLayouts/slideLayout10.xml"/><Relationship Id="rId98" Type="http://schemas.openxmlformats.org/officeDocument/2006/relationships/slideLayout" Target="../slideLayouts/slideLayout98.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91" Type="http://schemas.openxmlformats.org/officeDocument/2006/relationships/slideLayout" Target="../slideLayouts/slideLayout91.xml"/><Relationship Id="rId90" Type="http://schemas.openxmlformats.org/officeDocument/2006/relationships/slideLayout" Target="../slideLayouts/slideLayout90.xml"/><Relationship Id="rId93" Type="http://schemas.openxmlformats.org/officeDocument/2006/relationships/slideLayout" Target="../slideLayouts/slideLayout93.xml"/><Relationship Id="rId92" Type="http://schemas.openxmlformats.org/officeDocument/2006/relationships/slideLayout" Target="../slideLayouts/slideLayout92.xml"/><Relationship Id="rId118" Type="http://schemas.openxmlformats.org/officeDocument/2006/relationships/slideLayout" Target="../slideLayouts/slideLayout118.xml"/><Relationship Id="rId117" Type="http://schemas.openxmlformats.org/officeDocument/2006/relationships/slideLayout" Target="../slideLayouts/slideLayout117.xml"/><Relationship Id="rId116" Type="http://schemas.openxmlformats.org/officeDocument/2006/relationships/slideLayout" Target="../slideLayouts/slideLayout116.xml"/><Relationship Id="rId115" Type="http://schemas.openxmlformats.org/officeDocument/2006/relationships/slideLayout" Target="../slideLayouts/slideLayout115.xml"/><Relationship Id="rId119" Type="http://schemas.openxmlformats.org/officeDocument/2006/relationships/slideLayout" Target="../slideLayouts/slideLayout119.xml"/><Relationship Id="rId15" Type="http://schemas.openxmlformats.org/officeDocument/2006/relationships/slideLayout" Target="../slideLayouts/slideLayout15.xml"/><Relationship Id="rId110" Type="http://schemas.openxmlformats.org/officeDocument/2006/relationships/slideLayout" Target="../slideLayouts/slideLayout110.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14" Type="http://schemas.openxmlformats.org/officeDocument/2006/relationships/slideLayout" Target="../slideLayouts/slideLayout114.xml"/><Relationship Id="rId18" Type="http://schemas.openxmlformats.org/officeDocument/2006/relationships/slideLayout" Target="../slideLayouts/slideLayout18.xml"/><Relationship Id="rId113" Type="http://schemas.openxmlformats.org/officeDocument/2006/relationships/slideLayout" Target="../slideLayouts/slideLayout113.xml"/><Relationship Id="rId112" Type="http://schemas.openxmlformats.org/officeDocument/2006/relationships/slideLayout" Target="../slideLayouts/slideLayout112.xml"/><Relationship Id="rId111" Type="http://schemas.openxmlformats.org/officeDocument/2006/relationships/slideLayout" Target="../slideLayouts/slideLayout111.xml"/><Relationship Id="rId84" Type="http://schemas.openxmlformats.org/officeDocument/2006/relationships/slideLayout" Target="../slideLayouts/slideLayout84.xml"/><Relationship Id="rId83" Type="http://schemas.openxmlformats.org/officeDocument/2006/relationships/slideLayout" Target="../slideLayouts/slideLayout83.xml"/><Relationship Id="rId86" Type="http://schemas.openxmlformats.org/officeDocument/2006/relationships/slideLayout" Target="../slideLayouts/slideLayout86.xml"/><Relationship Id="rId85" Type="http://schemas.openxmlformats.org/officeDocument/2006/relationships/slideLayout" Target="../slideLayouts/slideLayout85.xml"/><Relationship Id="rId88" Type="http://schemas.openxmlformats.org/officeDocument/2006/relationships/slideLayout" Target="../slideLayouts/slideLayout88.xml"/><Relationship Id="rId87" Type="http://schemas.openxmlformats.org/officeDocument/2006/relationships/slideLayout" Target="../slideLayouts/slideLayout87.xml"/><Relationship Id="rId89" Type="http://schemas.openxmlformats.org/officeDocument/2006/relationships/slideLayout" Target="../slideLayouts/slideLayout89.xml"/><Relationship Id="rId80" Type="http://schemas.openxmlformats.org/officeDocument/2006/relationships/slideLayout" Target="../slideLayouts/slideLayout80.xml"/><Relationship Id="rId82" Type="http://schemas.openxmlformats.org/officeDocument/2006/relationships/slideLayout" Target="../slideLayouts/slideLayout82.xml"/><Relationship Id="rId81" Type="http://schemas.openxmlformats.org/officeDocument/2006/relationships/slideLayout" Target="../slideLayouts/slideLayout8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73" Type="http://schemas.openxmlformats.org/officeDocument/2006/relationships/slideLayout" Target="../slideLayouts/slideLayout73.xml"/><Relationship Id="rId72" Type="http://schemas.openxmlformats.org/officeDocument/2006/relationships/slideLayout" Target="../slideLayouts/slideLayout72.xml"/><Relationship Id="rId75" Type="http://schemas.openxmlformats.org/officeDocument/2006/relationships/slideLayout" Target="../slideLayouts/slideLayout75.xml"/><Relationship Id="rId74" Type="http://schemas.openxmlformats.org/officeDocument/2006/relationships/slideLayout" Target="../slideLayouts/slideLayout74.xml"/><Relationship Id="rId77" Type="http://schemas.openxmlformats.org/officeDocument/2006/relationships/slideLayout" Target="../slideLayouts/slideLayout77.xml"/><Relationship Id="rId76" Type="http://schemas.openxmlformats.org/officeDocument/2006/relationships/slideLayout" Target="../slideLayouts/slideLayout76.xml"/><Relationship Id="rId79" Type="http://schemas.openxmlformats.org/officeDocument/2006/relationships/slideLayout" Target="../slideLayouts/slideLayout79.xml"/><Relationship Id="rId78" Type="http://schemas.openxmlformats.org/officeDocument/2006/relationships/slideLayout" Target="../slideLayouts/slideLayout78.xml"/><Relationship Id="rId71" Type="http://schemas.openxmlformats.org/officeDocument/2006/relationships/slideLayout" Target="../slideLayouts/slideLayout71.xml"/><Relationship Id="rId70" Type="http://schemas.openxmlformats.org/officeDocument/2006/relationships/slideLayout" Target="../slideLayouts/slideLayout70.xml"/><Relationship Id="rId62" Type="http://schemas.openxmlformats.org/officeDocument/2006/relationships/slideLayout" Target="../slideLayouts/slideLayout62.xml"/><Relationship Id="rId61" Type="http://schemas.openxmlformats.org/officeDocument/2006/relationships/slideLayout" Target="../slideLayouts/slideLayout61.xml"/><Relationship Id="rId64" Type="http://schemas.openxmlformats.org/officeDocument/2006/relationships/slideLayout" Target="../slideLayouts/slideLayout64.xml"/><Relationship Id="rId63" Type="http://schemas.openxmlformats.org/officeDocument/2006/relationships/slideLayout" Target="../slideLayouts/slideLayout63.xml"/><Relationship Id="rId66" Type="http://schemas.openxmlformats.org/officeDocument/2006/relationships/slideLayout" Target="../slideLayouts/slideLayout66.xml"/><Relationship Id="rId65" Type="http://schemas.openxmlformats.org/officeDocument/2006/relationships/slideLayout" Target="../slideLayouts/slideLayout65.xml"/><Relationship Id="rId68" Type="http://schemas.openxmlformats.org/officeDocument/2006/relationships/slideLayout" Target="../slideLayouts/slideLayout68.xml"/><Relationship Id="rId67" Type="http://schemas.openxmlformats.org/officeDocument/2006/relationships/slideLayout" Target="../slideLayouts/slideLayout67.xml"/><Relationship Id="rId60" Type="http://schemas.openxmlformats.org/officeDocument/2006/relationships/slideLayout" Target="../slideLayouts/slideLayout60.xml"/><Relationship Id="rId69" Type="http://schemas.openxmlformats.org/officeDocument/2006/relationships/slideLayout" Target="../slideLayouts/slideLayout6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55" Type="http://schemas.openxmlformats.org/officeDocument/2006/relationships/slideLayout" Target="../slideLayouts/slideLayout55.xml"/><Relationship Id="rId54" Type="http://schemas.openxmlformats.org/officeDocument/2006/relationships/slideLayout" Target="../slideLayouts/slideLayout54.xml"/><Relationship Id="rId57" Type="http://schemas.openxmlformats.org/officeDocument/2006/relationships/slideLayout" Target="../slideLayouts/slideLayout57.xml"/><Relationship Id="rId56" Type="http://schemas.openxmlformats.org/officeDocument/2006/relationships/slideLayout" Target="../slideLayouts/slideLayout56.xml"/><Relationship Id="rId59" Type="http://schemas.openxmlformats.org/officeDocument/2006/relationships/slideLayout" Target="../slideLayouts/slideLayout59.xml"/><Relationship Id="rId58" Type="http://schemas.openxmlformats.org/officeDocument/2006/relationships/slideLayout" Target="../slideLayouts/slideLayout5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20625" y="320050"/>
            <a:ext cx="8411400" cy="455100"/>
          </a:xfrm>
          <a:prstGeom prst="rect">
            <a:avLst/>
          </a:prstGeom>
          <a:noFill/>
          <a:ln>
            <a:noFill/>
          </a:ln>
        </p:spPr>
        <p:txBody>
          <a:bodyPr anchorCtr="0" anchor="t" bIns="0" lIns="0" spcFirstLastPara="1" rIns="0" wrap="square" tIns="0">
            <a:noAutofit/>
          </a:bodyPr>
          <a:lstStyle>
            <a:lvl1pPr lvl="0">
              <a:lnSpc>
                <a:spcPct val="90000"/>
              </a:lnSpc>
              <a:spcBef>
                <a:spcPts val="0"/>
              </a:spcBef>
              <a:spcAft>
                <a:spcPts val="0"/>
              </a:spcAft>
              <a:buClr>
                <a:schemeClr val="dk1"/>
              </a:buClr>
              <a:buSzPts val="3200"/>
              <a:buNone/>
              <a:defRPr b="1" sz="3200">
                <a:solidFill>
                  <a:schemeClr val="dk1"/>
                </a:solidFill>
              </a:defRPr>
            </a:lvl1pPr>
            <a:lvl2pPr lvl="1">
              <a:lnSpc>
                <a:spcPct val="115000"/>
              </a:lnSpc>
              <a:spcBef>
                <a:spcPts val="0"/>
              </a:spcBef>
              <a:spcAft>
                <a:spcPts val="0"/>
              </a:spcAft>
              <a:buClr>
                <a:schemeClr val="dk1"/>
              </a:buClr>
              <a:buSzPts val="2800"/>
              <a:buNone/>
              <a:defRPr sz="2800">
                <a:solidFill>
                  <a:schemeClr val="dk1"/>
                </a:solidFill>
              </a:defRPr>
            </a:lvl2pPr>
            <a:lvl3pPr lvl="2">
              <a:lnSpc>
                <a:spcPct val="115000"/>
              </a:lnSpc>
              <a:spcBef>
                <a:spcPts val="800"/>
              </a:spcBef>
              <a:spcAft>
                <a:spcPts val="0"/>
              </a:spcAft>
              <a:buClr>
                <a:schemeClr val="dk1"/>
              </a:buClr>
              <a:buSzPts val="2800"/>
              <a:buNone/>
              <a:defRPr sz="2800">
                <a:solidFill>
                  <a:schemeClr val="dk1"/>
                </a:solidFill>
              </a:defRPr>
            </a:lvl3pPr>
            <a:lvl4pPr lvl="3">
              <a:lnSpc>
                <a:spcPct val="115000"/>
              </a:lnSpc>
              <a:spcBef>
                <a:spcPts val="800"/>
              </a:spcBef>
              <a:spcAft>
                <a:spcPts val="0"/>
              </a:spcAft>
              <a:buClr>
                <a:schemeClr val="dk1"/>
              </a:buClr>
              <a:buSzPts val="2800"/>
              <a:buNone/>
              <a:defRPr sz="2800">
                <a:solidFill>
                  <a:schemeClr val="dk1"/>
                </a:solidFill>
              </a:defRPr>
            </a:lvl4pPr>
            <a:lvl5pPr lvl="4">
              <a:lnSpc>
                <a:spcPct val="115000"/>
              </a:lnSpc>
              <a:spcBef>
                <a:spcPts val="800"/>
              </a:spcBef>
              <a:spcAft>
                <a:spcPts val="0"/>
              </a:spcAft>
              <a:buClr>
                <a:schemeClr val="dk1"/>
              </a:buClr>
              <a:buSzPts val="2800"/>
              <a:buNone/>
              <a:defRPr sz="2800">
                <a:solidFill>
                  <a:schemeClr val="dk1"/>
                </a:solidFill>
              </a:defRPr>
            </a:lvl5pPr>
            <a:lvl6pPr lvl="5">
              <a:lnSpc>
                <a:spcPct val="115000"/>
              </a:lnSpc>
              <a:spcBef>
                <a:spcPts val="800"/>
              </a:spcBef>
              <a:spcAft>
                <a:spcPts val="0"/>
              </a:spcAft>
              <a:buClr>
                <a:schemeClr val="dk1"/>
              </a:buClr>
              <a:buSzPts val="2800"/>
              <a:buNone/>
              <a:defRPr sz="2800">
                <a:solidFill>
                  <a:schemeClr val="dk1"/>
                </a:solidFill>
              </a:defRPr>
            </a:lvl6pPr>
            <a:lvl7pPr lvl="6">
              <a:lnSpc>
                <a:spcPct val="115000"/>
              </a:lnSpc>
              <a:spcBef>
                <a:spcPts val="800"/>
              </a:spcBef>
              <a:spcAft>
                <a:spcPts val="0"/>
              </a:spcAft>
              <a:buClr>
                <a:schemeClr val="dk1"/>
              </a:buClr>
              <a:buSzPts val="2800"/>
              <a:buNone/>
              <a:defRPr sz="2800">
                <a:solidFill>
                  <a:schemeClr val="dk1"/>
                </a:solidFill>
              </a:defRPr>
            </a:lvl7pPr>
            <a:lvl8pPr lvl="7">
              <a:lnSpc>
                <a:spcPct val="115000"/>
              </a:lnSpc>
              <a:spcBef>
                <a:spcPts val="800"/>
              </a:spcBef>
              <a:spcAft>
                <a:spcPts val="0"/>
              </a:spcAft>
              <a:buClr>
                <a:schemeClr val="dk1"/>
              </a:buClr>
              <a:buSzPts val="2800"/>
              <a:buNone/>
              <a:defRPr sz="2800">
                <a:solidFill>
                  <a:schemeClr val="dk1"/>
                </a:solidFill>
              </a:defRPr>
            </a:lvl8pPr>
            <a:lvl9pPr lvl="8">
              <a:lnSpc>
                <a:spcPct val="115000"/>
              </a:lnSpc>
              <a:spcBef>
                <a:spcPts val="800"/>
              </a:spcBef>
              <a:spcAft>
                <a:spcPts val="800"/>
              </a:spcAft>
              <a:buClr>
                <a:schemeClr val="dk1"/>
              </a:buClr>
              <a:buSzPts val="2800"/>
              <a:buNone/>
              <a:defRPr sz="2800">
                <a:solidFill>
                  <a:schemeClr val="dk1"/>
                </a:solidFill>
              </a:defRPr>
            </a:lvl9pPr>
          </a:lstStyle>
          <a:p/>
        </p:txBody>
      </p:sp>
      <p:sp>
        <p:nvSpPr>
          <p:cNvPr id="7" name="Google Shape;7;p1"/>
          <p:cNvSpPr txBox="1"/>
          <p:nvPr>
            <p:ph idx="1" type="body"/>
          </p:nvPr>
        </p:nvSpPr>
        <p:spPr>
          <a:xfrm>
            <a:off x="420900" y="994550"/>
            <a:ext cx="8384700" cy="3833400"/>
          </a:xfrm>
          <a:prstGeom prst="rect">
            <a:avLst/>
          </a:prstGeom>
          <a:noFill/>
          <a:ln>
            <a:noFill/>
          </a:ln>
        </p:spPr>
        <p:txBody>
          <a:bodyPr anchorCtr="0" anchor="t" bIns="0" lIns="0" spcFirstLastPara="1" rIns="0" wrap="square" tIns="0">
            <a:noAutofit/>
          </a:bodyPr>
          <a:lstStyle>
            <a:lvl1pPr indent="-355600" lvl="0" marL="457200">
              <a:lnSpc>
                <a:spcPct val="115000"/>
              </a:lnSpc>
              <a:spcBef>
                <a:spcPts val="0"/>
              </a:spcBef>
              <a:spcAft>
                <a:spcPts val="0"/>
              </a:spcAft>
              <a:buClr>
                <a:schemeClr val="dk1"/>
              </a:buClr>
              <a:buSzPts val="2000"/>
              <a:buChar char="●"/>
              <a:defRPr sz="2000">
                <a:solidFill>
                  <a:schemeClr val="dk1"/>
                </a:solidFill>
              </a:defRPr>
            </a:lvl1pPr>
            <a:lvl2pPr indent="-355600" lvl="1" marL="914400">
              <a:lnSpc>
                <a:spcPct val="115000"/>
              </a:lnSpc>
              <a:spcBef>
                <a:spcPts val="800"/>
              </a:spcBef>
              <a:spcAft>
                <a:spcPts val="0"/>
              </a:spcAft>
              <a:buClr>
                <a:schemeClr val="dk1"/>
              </a:buClr>
              <a:buSzPts val="2000"/>
              <a:buChar char="○"/>
              <a:defRPr sz="2000">
                <a:solidFill>
                  <a:schemeClr val="dk1"/>
                </a:solidFill>
              </a:defRPr>
            </a:lvl2pPr>
            <a:lvl3pPr indent="-355600" lvl="2" marL="1371600">
              <a:lnSpc>
                <a:spcPct val="115000"/>
              </a:lnSpc>
              <a:spcBef>
                <a:spcPts val="800"/>
              </a:spcBef>
              <a:spcAft>
                <a:spcPts val="0"/>
              </a:spcAft>
              <a:buClr>
                <a:schemeClr val="dk1"/>
              </a:buClr>
              <a:buSzPts val="2000"/>
              <a:buChar char="■"/>
              <a:defRPr sz="2000">
                <a:solidFill>
                  <a:schemeClr val="dk1"/>
                </a:solidFill>
              </a:defRPr>
            </a:lvl3pPr>
            <a:lvl4pPr indent="-355600" lvl="3" marL="1828800">
              <a:lnSpc>
                <a:spcPct val="115000"/>
              </a:lnSpc>
              <a:spcBef>
                <a:spcPts val="800"/>
              </a:spcBef>
              <a:spcAft>
                <a:spcPts val="0"/>
              </a:spcAft>
              <a:buClr>
                <a:schemeClr val="dk1"/>
              </a:buClr>
              <a:buSzPts val="2000"/>
              <a:buChar char="●"/>
              <a:defRPr sz="2000">
                <a:solidFill>
                  <a:schemeClr val="dk1"/>
                </a:solidFill>
              </a:defRPr>
            </a:lvl4pPr>
            <a:lvl5pPr indent="-355600" lvl="4" marL="2286000">
              <a:lnSpc>
                <a:spcPct val="115000"/>
              </a:lnSpc>
              <a:spcBef>
                <a:spcPts val="800"/>
              </a:spcBef>
              <a:spcAft>
                <a:spcPts val="0"/>
              </a:spcAft>
              <a:buClr>
                <a:schemeClr val="dk1"/>
              </a:buClr>
              <a:buSzPts val="2000"/>
              <a:buChar char="○"/>
              <a:defRPr sz="2000">
                <a:solidFill>
                  <a:schemeClr val="dk1"/>
                </a:solidFill>
              </a:defRPr>
            </a:lvl5pPr>
            <a:lvl6pPr indent="-355600" lvl="5" marL="2743200">
              <a:lnSpc>
                <a:spcPct val="115000"/>
              </a:lnSpc>
              <a:spcBef>
                <a:spcPts val="800"/>
              </a:spcBef>
              <a:spcAft>
                <a:spcPts val="0"/>
              </a:spcAft>
              <a:buClr>
                <a:schemeClr val="dk1"/>
              </a:buClr>
              <a:buSzPts val="2000"/>
              <a:buChar char="■"/>
              <a:defRPr sz="2000">
                <a:solidFill>
                  <a:schemeClr val="dk1"/>
                </a:solidFill>
              </a:defRPr>
            </a:lvl6pPr>
            <a:lvl7pPr indent="-355600" lvl="6" marL="3200400">
              <a:lnSpc>
                <a:spcPct val="115000"/>
              </a:lnSpc>
              <a:spcBef>
                <a:spcPts val="800"/>
              </a:spcBef>
              <a:spcAft>
                <a:spcPts val="0"/>
              </a:spcAft>
              <a:buClr>
                <a:schemeClr val="dk1"/>
              </a:buClr>
              <a:buSzPts val="2000"/>
              <a:buChar char="●"/>
              <a:defRPr sz="2000">
                <a:solidFill>
                  <a:schemeClr val="dk1"/>
                </a:solidFill>
              </a:defRPr>
            </a:lvl7pPr>
            <a:lvl8pPr indent="-355600" lvl="7" marL="3657600">
              <a:lnSpc>
                <a:spcPct val="115000"/>
              </a:lnSpc>
              <a:spcBef>
                <a:spcPts val="800"/>
              </a:spcBef>
              <a:spcAft>
                <a:spcPts val="0"/>
              </a:spcAft>
              <a:buClr>
                <a:schemeClr val="dk1"/>
              </a:buClr>
              <a:buSzPts val="2000"/>
              <a:buChar char="○"/>
              <a:defRPr sz="2000">
                <a:solidFill>
                  <a:schemeClr val="dk1"/>
                </a:solidFill>
              </a:defRPr>
            </a:lvl8pPr>
            <a:lvl9pPr indent="-355600" lvl="8" marL="4114800">
              <a:lnSpc>
                <a:spcPct val="115000"/>
              </a:lnSpc>
              <a:spcBef>
                <a:spcPts val="800"/>
              </a:spcBef>
              <a:spcAft>
                <a:spcPts val="800"/>
              </a:spcAft>
              <a:buClr>
                <a:schemeClr val="dk1"/>
              </a:buClr>
              <a:buSzPts val="2000"/>
              <a:buChar char="■"/>
              <a:defRPr sz="2000">
                <a:solidFill>
                  <a:schemeClr val="dk1"/>
                </a:solidFill>
              </a:defRPr>
            </a:lvl9pPr>
          </a:lstStyle>
          <a:p/>
        </p:txBody>
      </p:sp>
      <p:sp>
        <p:nvSpPr>
          <p:cNvPr id="8" name="Google Shape;8;p1"/>
          <p:cNvSpPr txBox="1"/>
          <p:nvPr/>
        </p:nvSpPr>
        <p:spPr>
          <a:xfrm>
            <a:off x="7762875" y="5007025"/>
            <a:ext cx="1042800" cy="615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000000"/>
              </a:buClr>
              <a:buSzPts val="400"/>
              <a:buFont typeface="Arial"/>
              <a:buNone/>
            </a:pPr>
            <a:r>
              <a:rPr i="0" lang="en" sz="400" u="none" cap="none" strike="noStrike">
                <a:solidFill>
                  <a:schemeClr val="lt2"/>
                </a:solidFill>
              </a:rPr>
              <a:t>Copyright © 202</a:t>
            </a:r>
            <a:r>
              <a:rPr lang="en" sz="400">
                <a:solidFill>
                  <a:schemeClr val="lt2"/>
                </a:solidFill>
              </a:rPr>
              <a:t>3 </a:t>
            </a:r>
            <a:r>
              <a:rPr i="0" lang="en" sz="400" u="none" cap="none" strike="noStrike">
                <a:solidFill>
                  <a:schemeClr val="lt2"/>
                </a:solidFill>
              </a:rPr>
              <a:t>Arizona Board of Regents</a:t>
            </a:r>
            <a:endParaRPr i="0" sz="400" u="none" cap="none" strike="noStrike">
              <a:solidFill>
                <a:schemeClr val="lt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 id="2147483708" r:id="rId61"/>
    <p:sldLayoutId id="2147483709" r:id="rId62"/>
    <p:sldLayoutId id="2147483710" r:id="rId63"/>
    <p:sldLayoutId id="2147483711" r:id="rId64"/>
    <p:sldLayoutId id="2147483712" r:id="rId65"/>
    <p:sldLayoutId id="2147483713" r:id="rId66"/>
    <p:sldLayoutId id="2147483714" r:id="rId67"/>
    <p:sldLayoutId id="2147483715" r:id="rId68"/>
    <p:sldLayoutId id="2147483716" r:id="rId69"/>
    <p:sldLayoutId id="2147483717" r:id="rId70"/>
    <p:sldLayoutId id="2147483718" r:id="rId71"/>
    <p:sldLayoutId id="2147483719" r:id="rId72"/>
    <p:sldLayoutId id="2147483720" r:id="rId73"/>
    <p:sldLayoutId id="2147483721" r:id="rId74"/>
    <p:sldLayoutId id="2147483722" r:id="rId75"/>
    <p:sldLayoutId id="2147483723" r:id="rId76"/>
    <p:sldLayoutId id="2147483724" r:id="rId77"/>
    <p:sldLayoutId id="2147483725" r:id="rId78"/>
    <p:sldLayoutId id="2147483726" r:id="rId79"/>
    <p:sldLayoutId id="2147483727" r:id="rId80"/>
    <p:sldLayoutId id="2147483728" r:id="rId81"/>
    <p:sldLayoutId id="2147483729" r:id="rId82"/>
    <p:sldLayoutId id="2147483730" r:id="rId83"/>
    <p:sldLayoutId id="2147483731" r:id="rId84"/>
    <p:sldLayoutId id="2147483732" r:id="rId85"/>
    <p:sldLayoutId id="2147483733" r:id="rId86"/>
    <p:sldLayoutId id="2147483734" r:id="rId87"/>
    <p:sldLayoutId id="2147483735" r:id="rId88"/>
    <p:sldLayoutId id="2147483736" r:id="rId89"/>
    <p:sldLayoutId id="2147483737" r:id="rId90"/>
    <p:sldLayoutId id="2147483738" r:id="rId91"/>
    <p:sldLayoutId id="2147483739" r:id="rId92"/>
    <p:sldLayoutId id="2147483740" r:id="rId93"/>
    <p:sldLayoutId id="2147483741" r:id="rId94"/>
    <p:sldLayoutId id="2147483742" r:id="rId95"/>
    <p:sldLayoutId id="2147483743" r:id="rId96"/>
    <p:sldLayoutId id="2147483744" r:id="rId97"/>
    <p:sldLayoutId id="2147483745" r:id="rId98"/>
    <p:sldLayoutId id="2147483746" r:id="rId99"/>
    <p:sldLayoutId id="2147483747" r:id="rId100"/>
    <p:sldLayoutId id="2147483748" r:id="rId101"/>
    <p:sldLayoutId id="2147483749" r:id="rId102"/>
    <p:sldLayoutId id="2147483750" r:id="rId103"/>
    <p:sldLayoutId id="2147483751" r:id="rId104"/>
    <p:sldLayoutId id="2147483752" r:id="rId105"/>
    <p:sldLayoutId id="2147483753" r:id="rId106"/>
    <p:sldLayoutId id="2147483754" r:id="rId107"/>
    <p:sldLayoutId id="2147483755" r:id="rId108"/>
    <p:sldLayoutId id="2147483756" r:id="rId109"/>
    <p:sldLayoutId id="2147483757" r:id="rId110"/>
    <p:sldLayoutId id="2147483758" r:id="rId111"/>
    <p:sldLayoutId id="2147483759" r:id="rId112"/>
    <p:sldLayoutId id="2147483760" r:id="rId113"/>
    <p:sldLayoutId id="2147483761" r:id="rId114"/>
    <p:sldLayoutId id="2147483762" r:id="rId115"/>
    <p:sldLayoutId id="2147483763" r:id="rId116"/>
    <p:sldLayoutId id="2147483764" r:id="rId117"/>
    <p:sldLayoutId id="2147483765" r:id="rId118"/>
    <p:sldLayoutId id="2147483766" r:id="rId119"/>
    <p:sldLayoutId id="2147483767" r:id="rId120"/>
    <p:sldLayoutId id="2147483768" r:id="rId1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65">
          <p15:clr>
            <a:srgbClr val="FF00FF"/>
          </p15:clr>
        </p15:guide>
        <p15:guide id="2" pos="5478">
          <p15:clr>
            <a:srgbClr val="FF00FF"/>
          </p15:clr>
        </p15:guide>
        <p15:guide id="3" pos="2909">
          <p15:clr>
            <a:srgbClr val="FF00FF"/>
          </p15:clr>
        </p15:guide>
        <p15:guide id="4" pos="5547">
          <p15:clr>
            <a:srgbClr val="FF00FF"/>
          </p15:clr>
        </p15:guide>
        <p15:guide id="5" pos="202">
          <p15:clr>
            <a:srgbClr val="FF00FF"/>
          </p15:clr>
        </p15:guide>
        <p15:guide id="6" pos="467">
          <p15:clr>
            <a:srgbClr val="FF00FF"/>
          </p15:clr>
        </p15:guide>
        <p15:guide id="7" pos="530">
          <p15:clr>
            <a:srgbClr val="FF00FF"/>
          </p15:clr>
        </p15:guide>
        <p15:guide id="8" pos="732">
          <p15:clr>
            <a:srgbClr val="FF00FF"/>
          </p15:clr>
        </p15:guide>
        <p15:guide id="9" pos="795">
          <p15:clr>
            <a:srgbClr val="FF00FF"/>
          </p15:clr>
        </p15:guide>
        <p15:guide id="10" pos="991">
          <p15:clr>
            <a:srgbClr val="FF00FF"/>
          </p15:clr>
        </p15:guide>
        <p15:guide id="11" pos="1060">
          <p15:clr>
            <a:srgbClr val="FF00FF"/>
          </p15:clr>
        </p15:guide>
        <p15:guide id="12" pos="1267">
          <p15:clr>
            <a:srgbClr val="FF00FF"/>
          </p15:clr>
        </p15:guide>
        <p15:guide id="13" pos="1319">
          <p15:clr>
            <a:srgbClr val="FF00FF"/>
          </p15:clr>
        </p15:guide>
        <p15:guide id="14" pos="1521">
          <p15:clr>
            <a:srgbClr val="FF00FF"/>
          </p15:clr>
        </p15:guide>
        <p15:guide id="15" pos="1584">
          <p15:clr>
            <a:srgbClr val="FF00FF"/>
          </p15:clr>
        </p15:guide>
        <p15:guide id="16" pos="1786">
          <p15:clr>
            <a:srgbClr val="FF00FF"/>
          </p15:clr>
        </p15:guide>
        <p15:guide id="17" pos="1849">
          <p15:clr>
            <a:srgbClr val="FF00FF"/>
          </p15:clr>
        </p15:guide>
        <p15:guide id="18" pos="2051">
          <p15:clr>
            <a:srgbClr val="FF00FF"/>
          </p15:clr>
        </p15:guide>
        <p15:guide id="19" pos="2114">
          <p15:clr>
            <a:srgbClr val="FF00FF"/>
          </p15:clr>
        </p15:guide>
        <p15:guide id="20" pos="2316">
          <p15:clr>
            <a:srgbClr val="FF00FF"/>
          </p15:clr>
        </p15:guide>
        <p15:guide id="21" pos="2379">
          <p15:clr>
            <a:srgbClr val="FF00FF"/>
          </p15:clr>
        </p15:guide>
        <p15:guide id="22" pos="2575">
          <p15:clr>
            <a:srgbClr val="FF00FF"/>
          </p15:clr>
        </p15:guide>
        <p15:guide id="23" pos="2644">
          <p15:clr>
            <a:srgbClr val="FF00FF"/>
          </p15:clr>
        </p15:guide>
        <p15:guide id="24" pos="2851">
          <p15:clr>
            <a:srgbClr val="FF00FF"/>
          </p15:clr>
        </p15:guide>
        <p15:guide id="25" pos="3110">
          <p15:clr>
            <a:srgbClr val="FF00FF"/>
          </p15:clr>
        </p15:guide>
        <p15:guide id="26" pos="3174">
          <p15:clr>
            <a:srgbClr val="FF00FF"/>
          </p15:clr>
        </p15:guide>
        <p15:guide id="27" pos="3375">
          <p15:clr>
            <a:srgbClr val="FF00FF"/>
          </p15:clr>
        </p15:guide>
        <p15:guide id="28" pos="3439">
          <p15:clr>
            <a:srgbClr val="FF00FF"/>
          </p15:clr>
        </p15:guide>
        <p15:guide id="29" pos="3640">
          <p15:clr>
            <a:srgbClr val="FF00FF"/>
          </p15:clr>
        </p15:guide>
        <p15:guide id="30" pos="3698">
          <p15:clr>
            <a:srgbClr val="FF00FF"/>
          </p15:clr>
        </p15:guide>
        <p15:guide id="31" pos="3905">
          <p15:clr>
            <a:srgbClr val="FF00FF"/>
          </p15:clr>
        </p15:guide>
        <p15:guide id="32" pos="3963">
          <p15:clr>
            <a:srgbClr val="FF00FF"/>
          </p15:clr>
        </p15:guide>
        <p15:guide id="33" pos="4164">
          <p15:clr>
            <a:srgbClr val="FF00FF"/>
          </p15:clr>
        </p15:guide>
        <p15:guide id="34" pos="4228">
          <p15:clr>
            <a:srgbClr val="FF00FF"/>
          </p15:clr>
        </p15:guide>
        <p15:guide id="35" pos="4429">
          <p15:clr>
            <a:srgbClr val="FF00FF"/>
          </p15:clr>
        </p15:guide>
        <p15:guide id="36" pos="4493">
          <p15:clr>
            <a:srgbClr val="FF00FF"/>
          </p15:clr>
        </p15:guide>
        <p15:guide id="37" pos="4694">
          <p15:clr>
            <a:srgbClr val="FF00FF"/>
          </p15:clr>
        </p15:guide>
        <p15:guide id="38" pos="4752">
          <p15:clr>
            <a:srgbClr val="FF00FF"/>
          </p15:clr>
        </p15:guide>
        <p15:guide id="39" pos="4954">
          <p15:clr>
            <a:srgbClr val="FF00FF"/>
          </p15:clr>
        </p15:guide>
        <p15:guide id="40" pos="5017">
          <p15:clr>
            <a:srgbClr val="FF00FF"/>
          </p15:clr>
        </p15:guide>
        <p15:guide id="41" pos="5219">
          <p15:clr>
            <a:srgbClr val="FF00FF"/>
          </p15:clr>
        </p15:guide>
        <p15:guide id="42" pos="5288">
          <p15:clr>
            <a:srgbClr val="FF00FF"/>
          </p15:clr>
        </p15:guide>
        <p15:guide id="43" orient="horz" pos="559">
          <p15:clr>
            <a:srgbClr val="FF00FF"/>
          </p15:clr>
        </p15:guide>
        <p15:guide id="44" orient="horz" pos="3041">
          <p15:clr>
            <a:srgbClr val="FF00FF"/>
          </p15:clr>
        </p15:guide>
        <p15:guide id="45" orient="horz" pos="202">
          <p15:clr>
            <a:srgbClr val="FF00FF"/>
          </p15:clr>
        </p15:guide>
        <p15:guide id="46" orient="horz" pos="1619">
          <p15:clr>
            <a:srgbClr val="00FFFF"/>
          </p15:clr>
        </p15:guide>
        <p15:guide id="47" pos="2880">
          <p15:clr>
            <a:srgbClr val="00FFFF"/>
          </p15:clr>
        </p15:guide>
        <p15:guide id="48" orient="horz" pos="626">
          <p15:clr>
            <a:srgbClr val="FF00F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7.xml"/><Relationship Id="rId3" Type="http://schemas.openxmlformats.org/officeDocument/2006/relationships/image" Target="../media/image19.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20.xml"/><Relationship Id="rId3" Type="http://schemas.openxmlformats.org/officeDocument/2006/relationships/image" Target="../media/image18.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1.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0" name="Shape 4650"/>
        <p:cNvGrpSpPr/>
        <p:nvPr/>
      </p:nvGrpSpPr>
      <p:grpSpPr>
        <a:xfrm>
          <a:off x="0" y="0"/>
          <a:ext cx="0" cy="0"/>
          <a:chOff x="0" y="0"/>
          <a:chExt cx="0" cy="0"/>
        </a:xfrm>
      </p:grpSpPr>
      <p:sp>
        <p:nvSpPr>
          <p:cNvPr id="4651" name="Google Shape;4651;p123"/>
          <p:cNvSpPr txBox="1"/>
          <p:nvPr>
            <p:ph type="ctrTitle"/>
          </p:nvPr>
        </p:nvSpPr>
        <p:spPr>
          <a:xfrm>
            <a:off x="420625" y="1150944"/>
            <a:ext cx="8411700" cy="1995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Speech Emotion Recognition Using Machine Learning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8" name="Shape 4708"/>
        <p:cNvGrpSpPr/>
        <p:nvPr/>
      </p:nvGrpSpPr>
      <p:grpSpPr>
        <a:xfrm>
          <a:off x="0" y="0"/>
          <a:ext cx="0" cy="0"/>
          <a:chOff x="0" y="0"/>
          <a:chExt cx="0" cy="0"/>
        </a:xfrm>
      </p:grpSpPr>
      <p:sp>
        <p:nvSpPr>
          <p:cNvPr id="4709" name="Google Shape;4709;p132"/>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Experiment Design</a:t>
            </a:r>
            <a:endParaRPr/>
          </a:p>
        </p:txBody>
      </p:sp>
      <p:sp>
        <p:nvSpPr>
          <p:cNvPr id="4710" name="Google Shape;4710;p132"/>
          <p:cNvSpPr txBox="1"/>
          <p:nvPr>
            <p:ph idx="1" type="body"/>
          </p:nvPr>
        </p:nvSpPr>
        <p:spPr>
          <a:xfrm>
            <a:off x="193150" y="994550"/>
            <a:ext cx="8894400" cy="3833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200"/>
              <a:t>Using CNN</a:t>
            </a:r>
            <a:endParaRPr sz="1200"/>
          </a:p>
          <a:p>
            <a:pPr indent="0" lvl="0" marL="0" rtl="0" algn="l">
              <a:spcBef>
                <a:spcPts val="800"/>
              </a:spcBef>
              <a:spcAft>
                <a:spcPts val="0"/>
              </a:spcAft>
              <a:buNone/>
            </a:pPr>
            <a:r>
              <a:rPr b="1" i="1" lang="en" sz="1200"/>
              <a:t>Hypothesis and Objective:</a:t>
            </a:r>
            <a:endParaRPr b="1" i="1" sz="1200"/>
          </a:p>
          <a:p>
            <a:pPr indent="-304800" lvl="0" marL="457200" rtl="0" algn="l">
              <a:spcBef>
                <a:spcPts val="800"/>
              </a:spcBef>
              <a:spcAft>
                <a:spcPts val="0"/>
              </a:spcAft>
              <a:buSzPts val="1200"/>
              <a:buChar char="●"/>
            </a:pPr>
            <a:r>
              <a:rPr lang="en" sz="1200"/>
              <a:t>To assess whether a Convolutional Neural Network (Conv1D) can accurately recognize emotions from speech.</a:t>
            </a:r>
            <a:endParaRPr sz="1200"/>
          </a:p>
          <a:p>
            <a:pPr indent="0" lvl="0" marL="0" rtl="0" algn="l">
              <a:spcBef>
                <a:spcPts val="800"/>
              </a:spcBef>
              <a:spcAft>
                <a:spcPts val="0"/>
              </a:spcAft>
              <a:buNone/>
            </a:pPr>
            <a:r>
              <a:rPr b="1" i="1" lang="en" sz="1200"/>
              <a:t>Experiment Design:</a:t>
            </a:r>
            <a:endParaRPr b="1" i="1" sz="1200"/>
          </a:p>
          <a:p>
            <a:pPr indent="-304800" lvl="0" marL="457200" rtl="0" algn="l">
              <a:spcBef>
                <a:spcPts val="800"/>
              </a:spcBef>
              <a:spcAft>
                <a:spcPts val="0"/>
              </a:spcAft>
              <a:buSzPts val="1200"/>
              <a:buChar char="●"/>
            </a:pPr>
            <a:r>
              <a:rPr lang="en" sz="1200"/>
              <a:t>A sequential model with multiple layers, batch normalization, and pooling layers.</a:t>
            </a:r>
            <a:endParaRPr sz="1200"/>
          </a:p>
          <a:p>
            <a:pPr indent="-304800" lvl="0" marL="457200" rtl="0" algn="l">
              <a:spcBef>
                <a:spcPts val="0"/>
              </a:spcBef>
              <a:spcAft>
                <a:spcPts val="0"/>
              </a:spcAft>
              <a:buSzPts val="1200"/>
              <a:buChar char="●"/>
            </a:pPr>
            <a:r>
              <a:rPr lang="en" sz="1200"/>
              <a:t>Incorporation of custom metrics (precision, recall, F1-score) alongside accuracy.</a:t>
            </a:r>
            <a:endParaRPr sz="1200"/>
          </a:p>
          <a:p>
            <a:pPr indent="-304800" lvl="0" marL="457200" rtl="0" algn="l">
              <a:spcBef>
                <a:spcPts val="0"/>
              </a:spcBef>
              <a:spcAft>
                <a:spcPts val="0"/>
              </a:spcAft>
              <a:buSzPts val="1200"/>
              <a:buChar char="●"/>
            </a:pPr>
            <a:r>
              <a:rPr lang="en" sz="1200"/>
              <a:t>Categorical cross-entropy loss with RMSProp optimizer.</a:t>
            </a:r>
            <a:endParaRPr sz="1200"/>
          </a:p>
          <a:p>
            <a:pPr indent="0" lvl="0" marL="0" rtl="0" algn="l">
              <a:spcBef>
                <a:spcPts val="800"/>
              </a:spcBef>
              <a:spcAft>
                <a:spcPts val="0"/>
              </a:spcAft>
              <a:buNone/>
            </a:pPr>
            <a:r>
              <a:rPr b="1" i="1" lang="en" sz="1200"/>
              <a:t>Justification:</a:t>
            </a:r>
            <a:endParaRPr b="1" i="1" sz="1200"/>
          </a:p>
          <a:p>
            <a:pPr indent="-304800" lvl="0" marL="457200" rtl="0" algn="l">
              <a:spcBef>
                <a:spcPts val="800"/>
              </a:spcBef>
              <a:spcAft>
                <a:spcPts val="0"/>
              </a:spcAft>
              <a:buSzPts val="1200"/>
              <a:buChar char="●"/>
            </a:pPr>
            <a:r>
              <a:rPr lang="en" sz="1200"/>
              <a:t>The use of a sequential model is well-suited for feature extraction in sequential data like audio. Custom metrics provide a deeper insight into model performance, effectively evaluating the hypothesis.</a:t>
            </a:r>
            <a:endParaRPr sz="1200"/>
          </a:p>
          <a:p>
            <a:pPr indent="0" lvl="0" marL="0" rtl="0" algn="l">
              <a:spcBef>
                <a:spcPts val="800"/>
              </a:spcBef>
              <a:spcAft>
                <a:spcPts val="800"/>
              </a:spcAft>
              <a:buNone/>
            </a:pPr>
            <a:r>
              <a:t/>
            </a:r>
            <a:endParaRPr sz="1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4" name="Shape 4714"/>
        <p:cNvGrpSpPr/>
        <p:nvPr/>
      </p:nvGrpSpPr>
      <p:grpSpPr>
        <a:xfrm>
          <a:off x="0" y="0"/>
          <a:ext cx="0" cy="0"/>
          <a:chOff x="0" y="0"/>
          <a:chExt cx="0" cy="0"/>
        </a:xfrm>
      </p:grpSpPr>
      <p:sp>
        <p:nvSpPr>
          <p:cNvPr id="4715" name="Google Shape;4715;p133"/>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Experiment Design</a:t>
            </a:r>
            <a:endParaRPr/>
          </a:p>
        </p:txBody>
      </p:sp>
      <p:sp>
        <p:nvSpPr>
          <p:cNvPr id="4716" name="Google Shape;4716;p133"/>
          <p:cNvSpPr txBox="1"/>
          <p:nvPr>
            <p:ph idx="1" type="body"/>
          </p:nvPr>
        </p:nvSpPr>
        <p:spPr>
          <a:xfrm>
            <a:off x="123625" y="1120525"/>
            <a:ext cx="8907900" cy="3903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200"/>
              <a:t>Using SVM</a:t>
            </a:r>
            <a:endParaRPr sz="1200"/>
          </a:p>
          <a:p>
            <a:pPr indent="0" lvl="0" marL="0" rtl="0" algn="l">
              <a:spcBef>
                <a:spcPts val="800"/>
              </a:spcBef>
              <a:spcAft>
                <a:spcPts val="0"/>
              </a:spcAft>
              <a:buNone/>
            </a:pPr>
            <a:r>
              <a:rPr b="1" i="1" lang="en" sz="1200"/>
              <a:t>Hypothesis and Objective:</a:t>
            </a:r>
            <a:endParaRPr b="1" i="1" sz="1200"/>
          </a:p>
          <a:p>
            <a:pPr indent="-304800" lvl="0" marL="457200" rtl="0" algn="l">
              <a:spcBef>
                <a:spcPts val="800"/>
              </a:spcBef>
              <a:spcAft>
                <a:spcPts val="0"/>
              </a:spcAft>
              <a:buSzPts val="1200"/>
              <a:buChar char="●"/>
            </a:pPr>
            <a:r>
              <a:rPr lang="en" sz="1200"/>
              <a:t>To determine if SVM, a widely used machine learning algorithm, can effectively capture patterns in audio features to recognize human emotions from speech.</a:t>
            </a:r>
            <a:endParaRPr sz="1200"/>
          </a:p>
          <a:p>
            <a:pPr indent="0" lvl="0" marL="0" rtl="0" algn="l">
              <a:spcBef>
                <a:spcPts val="800"/>
              </a:spcBef>
              <a:spcAft>
                <a:spcPts val="0"/>
              </a:spcAft>
              <a:buNone/>
            </a:pPr>
            <a:r>
              <a:rPr b="1" i="1" lang="en" sz="1200"/>
              <a:t>Experiment </a:t>
            </a:r>
            <a:r>
              <a:rPr b="1" i="1" lang="en" sz="1200"/>
              <a:t>Design</a:t>
            </a:r>
            <a:r>
              <a:rPr b="1" i="1" lang="en" sz="1200"/>
              <a:t>:</a:t>
            </a:r>
            <a:endParaRPr b="1" i="1" sz="1200"/>
          </a:p>
          <a:p>
            <a:pPr indent="-304800" lvl="0" marL="457200" rtl="0" algn="l">
              <a:spcBef>
                <a:spcPts val="800"/>
              </a:spcBef>
              <a:spcAft>
                <a:spcPts val="0"/>
              </a:spcAft>
              <a:buSzPts val="1200"/>
              <a:buChar char="●"/>
            </a:pPr>
            <a:r>
              <a:rPr lang="en" sz="1200"/>
              <a:t>Normalize the extracted audio features to ensure that SVM performs optimally. This step is crucial for SVM as it is sensitive to the scale of input features.</a:t>
            </a:r>
            <a:endParaRPr sz="1200"/>
          </a:p>
          <a:p>
            <a:pPr indent="-304800" lvl="0" marL="457200" rtl="0" algn="l">
              <a:spcBef>
                <a:spcPts val="0"/>
              </a:spcBef>
              <a:spcAft>
                <a:spcPts val="0"/>
              </a:spcAft>
              <a:buSzPts val="1200"/>
              <a:buChar char="●"/>
            </a:pPr>
            <a:r>
              <a:rPr lang="en" sz="1200"/>
              <a:t>Data split with 80% for training and 20% for testing.</a:t>
            </a:r>
            <a:endParaRPr sz="1200"/>
          </a:p>
          <a:p>
            <a:pPr indent="-304800" lvl="0" marL="457200" rtl="0" algn="l">
              <a:spcBef>
                <a:spcPts val="0"/>
              </a:spcBef>
              <a:spcAft>
                <a:spcPts val="0"/>
              </a:spcAft>
              <a:buSzPts val="1200"/>
              <a:buChar char="●"/>
            </a:pPr>
            <a:r>
              <a:rPr lang="en" sz="1200"/>
              <a:t>Train the SVM model using the SGDClassifier and utilizing partial_fit for incremental learning, enabling the model to adapt to incoming data in a sequential manner.</a:t>
            </a:r>
            <a:endParaRPr sz="1200"/>
          </a:p>
          <a:p>
            <a:pPr indent="-304800" lvl="0" marL="457200" rtl="0" algn="l">
              <a:spcBef>
                <a:spcPts val="0"/>
              </a:spcBef>
              <a:spcAft>
                <a:spcPts val="0"/>
              </a:spcAft>
              <a:buSzPts val="1200"/>
              <a:buChar char="●"/>
            </a:pPr>
            <a:r>
              <a:rPr lang="en" sz="1200"/>
              <a:t>The performance of the SVM model is evaluated based on metrics such as accuracy, precision, recall, and F1 score for each emotion category.</a:t>
            </a:r>
            <a:endParaRPr sz="1200"/>
          </a:p>
          <a:p>
            <a:pPr indent="0" lvl="0" marL="0" rtl="0" algn="l">
              <a:spcBef>
                <a:spcPts val="800"/>
              </a:spcBef>
              <a:spcAft>
                <a:spcPts val="0"/>
              </a:spcAft>
              <a:buNone/>
            </a:pPr>
            <a:r>
              <a:rPr b="1" i="1" lang="en" sz="1200"/>
              <a:t>Justification:</a:t>
            </a:r>
            <a:endParaRPr b="1" i="1" sz="1200"/>
          </a:p>
          <a:p>
            <a:pPr indent="-304800" lvl="0" marL="457200" rtl="0" algn="l">
              <a:spcBef>
                <a:spcPts val="800"/>
              </a:spcBef>
              <a:spcAft>
                <a:spcPts val="0"/>
              </a:spcAft>
              <a:buSzPts val="1200"/>
              <a:buChar char="●"/>
            </a:pPr>
            <a:r>
              <a:rPr lang="en" sz="1200"/>
              <a:t>SVM is chosen as it has been successful in various classification tasks and is known for its effectiveness in high-dimensional spaces.</a:t>
            </a:r>
            <a:endParaRPr sz="1200"/>
          </a:p>
          <a:p>
            <a:pPr indent="0" lvl="0" marL="0" rtl="0" algn="l">
              <a:spcBef>
                <a:spcPts val="800"/>
              </a:spcBef>
              <a:spcAft>
                <a:spcPts val="800"/>
              </a:spcAft>
              <a:buNone/>
            </a:pPr>
            <a:r>
              <a:t/>
            </a:r>
            <a:endParaRPr sz="1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0" name="Shape 4720"/>
        <p:cNvGrpSpPr/>
        <p:nvPr/>
      </p:nvGrpSpPr>
      <p:grpSpPr>
        <a:xfrm>
          <a:off x="0" y="0"/>
          <a:ext cx="0" cy="0"/>
          <a:chOff x="0" y="0"/>
          <a:chExt cx="0" cy="0"/>
        </a:xfrm>
      </p:grpSpPr>
      <p:sp>
        <p:nvSpPr>
          <p:cNvPr id="4721" name="Google Shape;4721;p134"/>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Experiment Design</a:t>
            </a:r>
            <a:endParaRPr/>
          </a:p>
        </p:txBody>
      </p:sp>
      <p:sp>
        <p:nvSpPr>
          <p:cNvPr id="4722" name="Google Shape;4722;p134"/>
          <p:cNvSpPr txBox="1"/>
          <p:nvPr>
            <p:ph idx="1" type="body"/>
          </p:nvPr>
        </p:nvSpPr>
        <p:spPr>
          <a:xfrm>
            <a:off x="420900" y="1093825"/>
            <a:ext cx="8588100" cy="3852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200"/>
              <a:t>Using LSTM-based Model</a:t>
            </a:r>
            <a:endParaRPr sz="1200"/>
          </a:p>
          <a:p>
            <a:pPr indent="0" lvl="0" marL="0" rtl="0" algn="l">
              <a:spcBef>
                <a:spcPts val="800"/>
              </a:spcBef>
              <a:spcAft>
                <a:spcPts val="0"/>
              </a:spcAft>
              <a:buNone/>
            </a:pPr>
            <a:r>
              <a:rPr b="1" i="1" lang="en" sz="1200"/>
              <a:t>Hypothesis and Objective</a:t>
            </a:r>
            <a:r>
              <a:rPr lang="en" sz="1200"/>
              <a:t>:</a:t>
            </a:r>
            <a:endParaRPr sz="1200"/>
          </a:p>
          <a:p>
            <a:pPr indent="-304800" lvl="0" marL="457200" rtl="0" algn="l">
              <a:spcBef>
                <a:spcPts val="800"/>
              </a:spcBef>
              <a:spcAft>
                <a:spcPts val="0"/>
              </a:spcAft>
              <a:buSzPts val="1200"/>
              <a:buChar char="●"/>
            </a:pPr>
            <a:r>
              <a:rPr lang="en" sz="1200"/>
              <a:t>To evaluate if LSTM (Long Short-Term Memory) networks can effectively </a:t>
            </a:r>
            <a:r>
              <a:rPr lang="en" sz="1200"/>
              <a:t>recognize</a:t>
            </a:r>
            <a:r>
              <a:rPr lang="en" sz="1200"/>
              <a:t> speech emotions.</a:t>
            </a:r>
            <a:endParaRPr sz="1200"/>
          </a:p>
          <a:p>
            <a:pPr indent="0" lvl="0" marL="0" rtl="0" algn="l">
              <a:spcBef>
                <a:spcPts val="800"/>
              </a:spcBef>
              <a:spcAft>
                <a:spcPts val="0"/>
              </a:spcAft>
              <a:buNone/>
            </a:pPr>
            <a:r>
              <a:rPr b="1" i="1" lang="en" sz="1200"/>
              <a:t>Experiment Design</a:t>
            </a:r>
            <a:r>
              <a:rPr lang="en" sz="1200"/>
              <a:t>:</a:t>
            </a:r>
            <a:endParaRPr sz="1200"/>
          </a:p>
          <a:p>
            <a:pPr indent="-304800" lvl="0" marL="457200" rtl="0" algn="l">
              <a:spcBef>
                <a:spcPts val="800"/>
              </a:spcBef>
              <a:spcAft>
                <a:spcPts val="0"/>
              </a:spcAft>
              <a:buSzPts val="1200"/>
              <a:buChar char="●"/>
            </a:pPr>
            <a:r>
              <a:rPr lang="en" sz="1200"/>
              <a:t>Data split into training, validation, and testing sets with a Train-Test split of 70% and 20% and validation of 10% by converting the audio into numerical values using different techniques of trimming and padding.</a:t>
            </a:r>
            <a:endParaRPr sz="1200"/>
          </a:p>
          <a:p>
            <a:pPr indent="-304800" lvl="0" marL="457200" rtl="0" algn="l">
              <a:spcBef>
                <a:spcPts val="0"/>
              </a:spcBef>
              <a:spcAft>
                <a:spcPts val="0"/>
              </a:spcAft>
              <a:buSzPts val="1200"/>
              <a:buChar char="●"/>
            </a:pPr>
            <a:r>
              <a:rPr lang="en" sz="1200"/>
              <a:t>Utilization of LSTM layers in a Sequential model to process time-series data inherent in speech signals by capturing features like MFCC, ZCR, and RMS with 100 epochs and batches.</a:t>
            </a:r>
            <a:endParaRPr sz="1200"/>
          </a:p>
          <a:p>
            <a:pPr indent="-304800" lvl="0" marL="457200" rtl="0" algn="l">
              <a:spcBef>
                <a:spcPts val="0"/>
              </a:spcBef>
              <a:spcAft>
                <a:spcPts val="0"/>
              </a:spcAft>
              <a:buSzPts val="1200"/>
              <a:buChar char="●"/>
            </a:pPr>
            <a:r>
              <a:rPr lang="en" sz="1200"/>
              <a:t>Compilation and training of the model with loss function of categorical cross-entropy loss and RMSProp optimizer.</a:t>
            </a:r>
            <a:endParaRPr sz="1200"/>
          </a:p>
          <a:p>
            <a:pPr indent="0" lvl="0" marL="0" rtl="0" algn="l">
              <a:spcBef>
                <a:spcPts val="800"/>
              </a:spcBef>
              <a:spcAft>
                <a:spcPts val="0"/>
              </a:spcAft>
              <a:buNone/>
            </a:pPr>
            <a:r>
              <a:rPr b="1" i="1" lang="en" sz="1200"/>
              <a:t>Evaluation metric</a:t>
            </a:r>
            <a:r>
              <a:rPr lang="en" sz="1200"/>
              <a:t>: The use of accuracy, along with confusion matrix, provided a well-rounded evaluation of the model’s </a:t>
            </a:r>
            <a:r>
              <a:rPr lang="en" sz="1200"/>
              <a:t>performance</a:t>
            </a:r>
            <a:r>
              <a:rPr lang="en" sz="1200"/>
              <a:t>.</a:t>
            </a:r>
            <a:endParaRPr sz="1200"/>
          </a:p>
          <a:p>
            <a:pPr indent="0" lvl="0" marL="0" rtl="0" algn="l">
              <a:spcBef>
                <a:spcPts val="800"/>
              </a:spcBef>
              <a:spcAft>
                <a:spcPts val="0"/>
              </a:spcAft>
              <a:buNone/>
            </a:pPr>
            <a:r>
              <a:rPr b="1" i="1" lang="en" sz="1200"/>
              <a:t>Justification</a:t>
            </a:r>
            <a:r>
              <a:rPr lang="en" sz="1200"/>
              <a:t>:</a:t>
            </a:r>
            <a:endParaRPr sz="1200"/>
          </a:p>
          <a:p>
            <a:pPr indent="-304800" lvl="0" marL="457200" rtl="0" algn="l">
              <a:spcBef>
                <a:spcPts val="800"/>
              </a:spcBef>
              <a:spcAft>
                <a:spcPts val="0"/>
              </a:spcAft>
              <a:buSzPts val="1200"/>
              <a:buChar char="●"/>
            </a:pPr>
            <a:r>
              <a:rPr lang="en" sz="1200"/>
              <a:t>The design effectively tests the hypothesis by using LSTM layers, that captures </a:t>
            </a:r>
            <a:r>
              <a:rPr lang="en" sz="1200"/>
              <a:t>sequential</a:t>
            </a:r>
            <a:r>
              <a:rPr lang="en" sz="1200"/>
              <a:t> dependencies, makes them well-suited for the task of emotion classification in audio signals.</a:t>
            </a:r>
            <a:endParaRPr sz="1200"/>
          </a:p>
          <a:p>
            <a:pPr indent="0" lvl="0" marL="0" rtl="0" algn="l">
              <a:spcBef>
                <a:spcPts val="800"/>
              </a:spcBef>
              <a:spcAft>
                <a:spcPts val="800"/>
              </a:spcAft>
              <a:buNone/>
            </a:pPr>
            <a:r>
              <a:t/>
            </a:r>
            <a:endParaRPr sz="1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6" name="Shape 4726"/>
        <p:cNvGrpSpPr/>
        <p:nvPr/>
      </p:nvGrpSpPr>
      <p:grpSpPr>
        <a:xfrm>
          <a:off x="0" y="0"/>
          <a:ext cx="0" cy="0"/>
          <a:chOff x="0" y="0"/>
          <a:chExt cx="0" cy="0"/>
        </a:xfrm>
      </p:grpSpPr>
      <p:sp>
        <p:nvSpPr>
          <p:cNvPr id="4727" name="Google Shape;4727;p135"/>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Results - CNN</a:t>
            </a:r>
            <a:endParaRPr/>
          </a:p>
        </p:txBody>
      </p:sp>
      <p:sp>
        <p:nvSpPr>
          <p:cNvPr id="4728" name="Google Shape;4728;p135"/>
          <p:cNvSpPr txBox="1"/>
          <p:nvPr>
            <p:ph idx="1" type="body"/>
          </p:nvPr>
        </p:nvSpPr>
        <p:spPr>
          <a:xfrm>
            <a:off x="320050" y="1149325"/>
            <a:ext cx="8661300" cy="3471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200"/>
              <a:t>Different accuracy and loss values at different intervals. Accuracy started improving over the course of epochs, whereas Loss descend as the training epochs increase. From the below figure it can be observed that, the final accuracy of the model on test data is 96.15% .</a:t>
            </a:r>
            <a:endParaRPr sz="1200"/>
          </a:p>
          <a:p>
            <a:pPr indent="0" lvl="0" marL="0" rtl="0" algn="l">
              <a:spcBef>
                <a:spcPts val="800"/>
              </a:spcBef>
              <a:spcAft>
                <a:spcPts val="0"/>
              </a:spcAft>
              <a:buNone/>
            </a:pPr>
            <a:r>
              <a:t/>
            </a:r>
            <a:endParaRPr sz="1200"/>
          </a:p>
          <a:p>
            <a:pPr indent="0" lvl="0" marL="0" rtl="0" algn="l">
              <a:spcBef>
                <a:spcPts val="800"/>
              </a:spcBef>
              <a:spcAft>
                <a:spcPts val="800"/>
              </a:spcAft>
              <a:buNone/>
            </a:pPr>
            <a:r>
              <a:t/>
            </a:r>
            <a:endParaRPr sz="1200"/>
          </a:p>
        </p:txBody>
      </p:sp>
      <p:pic>
        <p:nvPicPr>
          <p:cNvPr id="4729" name="Google Shape;4729;p135"/>
          <p:cNvPicPr preferRelativeResize="0"/>
          <p:nvPr/>
        </p:nvPicPr>
        <p:blipFill>
          <a:blip r:embed="rId3">
            <a:alphaModFix/>
          </a:blip>
          <a:stretch>
            <a:fillRect/>
          </a:stretch>
        </p:blipFill>
        <p:spPr>
          <a:xfrm>
            <a:off x="454475" y="2016950"/>
            <a:ext cx="7971351" cy="28110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3" name="Shape 4733"/>
        <p:cNvGrpSpPr/>
        <p:nvPr/>
      </p:nvGrpSpPr>
      <p:grpSpPr>
        <a:xfrm>
          <a:off x="0" y="0"/>
          <a:ext cx="0" cy="0"/>
          <a:chOff x="0" y="0"/>
          <a:chExt cx="0" cy="0"/>
        </a:xfrm>
      </p:grpSpPr>
      <p:sp>
        <p:nvSpPr>
          <p:cNvPr id="4734" name="Google Shape;4734;p136"/>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Results - CNN</a:t>
            </a:r>
            <a:endParaRPr/>
          </a:p>
        </p:txBody>
      </p:sp>
      <p:sp>
        <p:nvSpPr>
          <p:cNvPr id="4735" name="Google Shape;4735;p136"/>
          <p:cNvSpPr txBox="1"/>
          <p:nvPr>
            <p:ph idx="1" type="body"/>
          </p:nvPr>
        </p:nvSpPr>
        <p:spPr>
          <a:xfrm>
            <a:off x="320050" y="1149325"/>
            <a:ext cx="8661300" cy="3471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200"/>
              <a:t>Confusion matrix highlighting the model’s effectiveness in classifying each emotion category. ROC curves visually assess the performance across different emotion classes. It depicts the trade-off between true positive rate and negative rate. Moreover, from the ROC curves it can be observed that the model is not randomly predicting the emotions.</a:t>
            </a:r>
            <a:endParaRPr sz="1200"/>
          </a:p>
          <a:p>
            <a:pPr indent="0" lvl="0" marL="0" rtl="0" algn="l">
              <a:spcBef>
                <a:spcPts val="800"/>
              </a:spcBef>
              <a:spcAft>
                <a:spcPts val="800"/>
              </a:spcAft>
              <a:buNone/>
            </a:pPr>
            <a:r>
              <a:t/>
            </a:r>
            <a:endParaRPr sz="1200"/>
          </a:p>
        </p:txBody>
      </p:sp>
      <p:pic>
        <p:nvPicPr>
          <p:cNvPr id="4736" name="Google Shape;4736;p136"/>
          <p:cNvPicPr preferRelativeResize="0"/>
          <p:nvPr/>
        </p:nvPicPr>
        <p:blipFill>
          <a:blip r:embed="rId3">
            <a:alphaModFix/>
          </a:blip>
          <a:stretch>
            <a:fillRect/>
          </a:stretch>
        </p:blipFill>
        <p:spPr>
          <a:xfrm>
            <a:off x="338325" y="2200600"/>
            <a:ext cx="3346700" cy="2546126"/>
          </a:xfrm>
          <a:prstGeom prst="rect">
            <a:avLst/>
          </a:prstGeom>
          <a:noFill/>
          <a:ln>
            <a:noFill/>
          </a:ln>
        </p:spPr>
      </p:pic>
      <p:pic>
        <p:nvPicPr>
          <p:cNvPr id="4737" name="Google Shape;4737;p136"/>
          <p:cNvPicPr preferRelativeResize="0"/>
          <p:nvPr/>
        </p:nvPicPr>
        <p:blipFill>
          <a:blip r:embed="rId4">
            <a:alphaModFix/>
          </a:blip>
          <a:stretch>
            <a:fillRect/>
          </a:stretch>
        </p:blipFill>
        <p:spPr>
          <a:xfrm>
            <a:off x="4440025" y="2030450"/>
            <a:ext cx="4255924" cy="26513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1" name="Shape 4741"/>
        <p:cNvGrpSpPr/>
        <p:nvPr/>
      </p:nvGrpSpPr>
      <p:grpSpPr>
        <a:xfrm>
          <a:off x="0" y="0"/>
          <a:ext cx="0" cy="0"/>
          <a:chOff x="0" y="0"/>
          <a:chExt cx="0" cy="0"/>
        </a:xfrm>
      </p:grpSpPr>
      <p:sp>
        <p:nvSpPr>
          <p:cNvPr id="4742" name="Google Shape;4742;p137"/>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Results - CNN</a:t>
            </a:r>
            <a:endParaRPr/>
          </a:p>
        </p:txBody>
      </p:sp>
      <p:sp>
        <p:nvSpPr>
          <p:cNvPr id="4743" name="Google Shape;4743;p137"/>
          <p:cNvSpPr txBox="1"/>
          <p:nvPr>
            <p:ph idx="1" type="body"/>
          </p:nvPr>
        </p:nvSpPr>
        <p:spPr>
          <a:xfrm>
            <a:off x="320050" y="1149325"/>
            <a:ext cx="8661300" cy="3471600"/>
          </a:xfrm>
          <a:prstGeom prst="rect">
            <a:avLst/>
          </a:prstGeom>
        </p:spPr>
        <p:txBody>
          <a:bodyPr anchorCtr="0" anchor="t" bIns="0" lIns="0" spcFirstLastPara="1" rIns="0" wrap="square" tIns="0">
            <a:noAutofit/>
          </a:bodyPr>
          <a:lstStyle/>
          <a:p>
            <a:pPr indent="0" lvl="0" marL="0" rtl="0" algn="l">
              <a:spcBef>
                <a:spcPts val="0"/>
              </a:spcBef>
              <a:spcAft>
                <a:spcPts val="800"/>
              </a:spcAft>
              <a:buNone/>
            </a:pPr>
            <a:r>
              <a:rPr lang="en" sz="1200"/>
              <a:t>Received F-1 score, Precision and Recall around 0.96, as shown in below table. Also computed these metrics for individual emotions as follows.</a:t>
            </a:r>
            <a:endParaRPr sz="1200"/>
          </a:p>
        </p:txBody>
      </p:sp>
      <p:graphicFrame>
        <p:nvGraphicFramePr>
          <p:cNvPr id="4744" name="Google Shape;4744;p137"/>
          <p:cNvGraphicFramePr/>
          <p:nvPr/>
        </p:nvGraphicFramePr>
        <p:xfrm>
          <a:off x="4572000" y="2217325"/>
          <a:ext cx="3000000" cy="3000000"/>
        </p:xfrm>
        <a:graphic>
          <a:graphicData uri="http://schemas.openxmlformats.org/drawingml/2006/table">
            <a:tbl>
              <a:tblPr>
                <a:noFill/>
                <a:tableStyleId>{15F02C6F-12FB-40D1-AD73-86D14609AF98}</a:tableStyleId>
              </a:tblPr>
              <a:tblGrid>
                <a:gridCol w="2103150"/>
                <a:gridCol w="2103150"/>
              </a:tblGrid>
              <a:tr h="401800">
                <a:tc>
                  <a:txBody>
                    <a:bodyPr/>
                    <a:lstStyle/>
                    <a:p>
                      <a:pPr indent="0" lvl="0" marL="0" rtl="0" algn="l">
                        <a:spcBef>
                          <a:spcPts val="0"/>
                        </a:spcBef>
                        <a:spcAft>
                          <a:spcPts val="0"/>
                        </a:spcAft>
                        <a:buNone/>
                      </a:pPr>
                      <a:r>
                        <a:rPr b="1" lang="en" sz="1200"/>
                        <a:t> Evaluation Metric</a:t>
                      </a:r>
                      <a:endParaRPr b="1" sz="1200"/>
                    </a:p>
                  </a:txBody>
                  <a:tcPr marT="91425" marB="91425" marR="91425" marL="91425"/>
                </a:tc>
                <a:tc>
                  <a:txBody>
                    <a:bodyPr/>
                    <a:lstStyle/>
                    <a:p>
                      <a:pPr indent="0" lvl="0" marL="0" rtl="0" algn="l">
                        <a:spcBef>
                          <a:spcPts val="0"/>
                        </a:spcBef>
                        <a:spcAft>
                          <a:spcPts val="0"/>
                        </a:spcAft>
                        <a:buNone/>
                      </a:pPr>
                      <a:r>
                        <a:rPr b="1" lang="en" sz="1200"/>
                        <a:t>Score</a:t>
                      </a:r>
                      <a:endParaRPr b="1" sz="1200"/>
                    </a:p>
                  </a:txBody>
                  <a:tcPr marT="91425" marB="91425" marR="91425" marL="91425"/>
                </a:tc>
              </a:tr>
              <a:tr h="326500">
                <a:tc>
                  <a:txBody>
                    <a:bodyPr/>
                    <a:lstStyle/>
                    <a:p>
                      <a:pPr indent="0" lvl="0" marL="0" rtl="0" algn="l">
                        <a:spcBef>
                          <a:spcPts val="0"/>
                        </a:spcBef>
                        <a:spcAft>
                          <a:spcPts val="0"/>
                        </a:spcAft>
                        <a:buNone/>
                      </a:pPr>
                      <a:r>
                        <a:rPr lang="en"/>
                        <a:t>F-1 score</a:t>
                      </a:r>
                      <a:endParaRPr/>
                    </a:p>
                  </a:txBody>
                  <a:tcPr marT="91425" marB="91425" marR="91425" marL="91425"/>
                </a:tc>
                <a:tc>
                  <a:txBody>
                    <a:bodyPr/>
                    <a:lstStyle/>
                    <a:p>
                      <a:pPr indent="0" lvl="0" marL="0" rtl="0" algn="l">
                        <a:spcBef>
                          <a:spcPts val="0"/>
                        </a:spcBef>
                        <a:spcAft>
                          <a:spcPts val="0"/>
                        </a:spcAft>
                        <a:buNone/>
                      </a:pPr>
                      <a:r>
                        <a:rPr lang="en"/>
                        <a:t>0.9619</a:t>
                      </a:r>
                      <a:endParaRPr/>
                    </a:p>
                  </a:txBody>
                  <a:tcPr marT="91425" marB="91425" marR="91425" marL="91425"/>
                </a:tc>
              </a:tr>
              <a:tr h="326500">
                <a:tc>
                  <a:txBody>
                    <a:bodyPr/>
                    <a:lstStyle/>
                    <a:p>
                      <a:pPr indent="0" lvl="0" marL="0" rtl="0" algn="l">
                        <a:spcBef>
                          <a:spcPts val="0"/>
                        </a:spcBef>
                        <a:spcAft>
                          <a:spcPts val="0"/>
                        </a:spcAft>
                        <a:buNone/>
                      </a:pPr>
                      <a:r>
                        <a:rPr lang="en"/>
                        <a:t>Precision</a:t>
                      </a:r>
                      <a:endParaRPr/>
                    </a:p>
                  </a:txBody>
                  <a:tcPr marT="91425" marB="91425" marR="91425" marL="91425"/>
                </a:tc>
                <a:tc>
                  <a:txBody>
                    <a:bodyPr/>
                    <a:lstStyle/>
                    <a:p>
                      <a:pPr indent="0" lvl="0" marL="0" rtl="0" algn="l">
                        <a:spcBef>
                          <a:spcPts val="0"/>
                        </a:spcBef>
                        <a:spcAft>
                          <a:spcPts val="0"/>
                        </a:spcAft>
                        <a:buNone/>
                      </a:pPr>
                      <a:r>
                        <a:rPr lang="en"/>
                        <a:t>0.96148</a:t>
                      </a:r>
                      <a:endParaRPr/>
                    </a:p>
                  </a:txBody>
                  <a:tcPr marT="91425" marB="91425" marR="91425" marL="91425"/>
                </a:tc>
              </a:tr>
              <a:tr h="326500">
                <a:tc>
                  <a:txBody>
                    <a:bodyPr/>
                    <a:lstStyle/>
                    <a:p>
                      <a:pPr indent="0" lvl="0" marL="0" rtl="0" algn="l">
                        <a:spcBef>
                          <a:spcPts val="0"/>
                        </a:spcBef>
                        <a:spcAft>
                          <a:spcPts val="0"/>
                        </a:spcAft>
                        <a:buNone/>
                      </a:pPr>
                      <a:r>
                        <a:rPr lang="en"/>
                        <a:t>Recall</a:t>
                      </a:r>
                      <a:endParaRPr/>
                    </a:p>
                  </a:txBody>
                  <a:tcPr marT="91425" marB="91425" marR="91425" marL="91425"/>
                </a:tc>
                <a:tc>
                  <a:txBody>
                    <a:bodyPr/>
                    <a:lstStyle/>
                    <a:p>
                      <a:pPr indent="0" lvl="0" marL="0" rtl="0" algn="l">
                        <a:spcBef>
                          <a:spcPts val="0"/>
                        </a:spcBef>
                        <a:spcAft>
                          <a:spcPts val="0"/>
                        </a:spcAft>
                        <a:buNone/>
                      </a:pPr>
                      <a:r>
                        <a:rPr lang="en"/>
                        <a:t>0.96145</a:t>
                      </a:r>
                      <a:endParaRPr/>
                    </a:p>
                  </a:txBody>
                  <a:tcPr marT="91425" marB="91425" marR="91425" marL="91425"/>
                </a:tc>
              </a:tr>
            </a:tbl>
          </a:graphicData>
        </a:graphic>
      </p:graphicFrame>
      <p:pic>
        <p:nvPicPr>
          <p:cNvPr id="4745" name="Google Shape;4745;p137"/>
          <p:cNvPicPr preferRelativeResize="0"/>
          <p:nvPr/>
        </p:nvPicPr>
        <p:blipFill>
          <a:blip r:embed="rId3">
            <a:alphaModFix/>
          </a:blip>
          <a:stretch>
            <a:fillRect/>
          </a:stretch>
        </p:blipFill>
        <p:spPr>
          <a:xfrm>
            <a:off x="188125" y="2236300"/>
            <a:ext cx="3811699" cy="157141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9" name="Shape 4749"/>
        <p:cNvGrpSpPr/>
        <p:nvPr/>
      </p:nvGrpSpPr>
      <p:grpSpPr>
        <a:xfrm>
          <a:off x="0" y="0"/>
          <a:ext cx="0" cy="0"/>
          <a:chOff x="0" y="0"/>
          <a:chExt cx="0" cy="0"/>
        </a:xfrm>
      </p:grpSpPr>
      <p:sp>
        <p:nvSpPr>
          <p:cNvPr id="4750" name="Google Shape;4750;p138"/>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Results - LSTM </a:t>
            </a:r>
            <a:endParaRPr/>
          </a:p>
        </p:txBody>
      </p:sp>
      <p:sp>
        <p:nvSpPr>
          <p:cNvPr id="4751" name="Google Shape;4751;p138"/>
          <p:cNvSpPr txBox="1"/>
          <p:nvPr>
            <p:ph idx="1" type="body"/>
          </p:nvPr>
        </p:nvSpPr>
        <p:spPr>
          <a:xfrm>
            <a:off x="451050" y="994550"/>
            <a:ext cx="8241900" cy="376200"/>
          </a:xfrm>
          <a:prstGeom prst="rect">
            <a:avLst/>
          </a:prstGeom>
        </p:spPr>
        <p:txBody>
          <a:bodyPr anchorCtr="0" anchor="t" bIns="0" lIns="0" spcFirstLastPara="1" rIns="0" wrap="square" tIns="0">
            <a:noAutofit/>
          </a:bodyPr>
          <a:lstStyle/>
          <a:p>
            <a:pPr indent="0" lvl="0" marL="0" rtl="0" algn="l">
              <a:spcBef>
                <a:spcPts val="0"/>
              </a:spcBef>
              <a:spcAft>
                <a:spcPts val="800"/>
              </a:spcAft>
              <a:buNone/>
            </a:pPr>
            <a:r>
              <a:rPr lang="en" sz="1200"/>
              <a:t>Different accuracy and loss values at different intervals. Accuracy started improving over the course of epochs, whereas Loss </a:t>
            </a:r>
            <a:r>
              <a:rPr lang="en" sz="1200"/>
              <a:t>descend</a:t>
            </a:r>
            <a:r>
              <a:rPr lang="en" sz="1200"/>
              <a:t> as the training </a:t>
            </a:r>
            <a:r>
              <a:rPr lang="en" sz="1200"/>
              <a:t>epochs</a:t>
            </a:r>
            <a:r>
              <a:rPr lang="en" sz="1200"/>
              <a:t> increase.</a:t>
            </a:r>
            <a:endParaRPr sz="1200"/>
          </a:p>
        </p:txBody>
      </p:sp>
      <p:pic>
        <p:nvPicPr>
          <p:cNvPr id="4752" name="Google Shape;4752;p138"/>
          <p:cNvPicPr preferRelativeResize="0"/>
          <p:nvPr/>
        </p:nvPicPr>
        <p:blipFill>
          <a:blip r:embed="rId3">
            <a:alphaModFix/>
          </a:blip>
          <a:stretch>
            <a:fillRect/>
          </a:stretch>
        </p:blipFill>
        <p:spPr>
          <a:xfrm>
            <a:off x="4507950" y="1777961"/>
            <a:ext cx="4206301" cy="2897665"/>
          </a:xfrm>
          <a:prstGeom prst="rect">
            <a:avLst/>
          </a:prstGeom>
          <a:noFill/>
          <a:ln>
            <a:noFill/>
          </a:ln>
        </p:spPr>
      </p:pic>
      <p:pic>
        <p:nvPicPr>
          <p:cNvPr id="4753" name="Google Shape;4753;p138"/>
          <p:cNvPicPr preferRelativeResize="0"/>
          <p:nvPr/>
        </p:nvPicPr>
        <p:blipFill>
          <a:blip r:embed="rId4">
            <a:alphaModFix/>
          </a:blip>
          <a:stretch>
            <a:fillRect/>
          </a:stretch>
        </p:blipFill>
        <p:spPr>
          <a:xfrm>
            <a:off x="320050" y="1752900"/>
            <a:ext cx="4081526" cy="286247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7" name="Shape 4757"/>
        <p:cNvGrpSpPr/>
        <p:nvPr/>
      </p:nvGrpSpPr>
      <p:grpSpPr>
        <a:xfrm>
          <a:off x="0" y="0"/>
          <a:ext cx="0" cy="0"/>
          <a:chOff x="0" y="0"/>
          <a:chExt cx="0" cy="0"/>
        </a:xfrm>
      </p:grpSpPr>
      <p:sp>
        <p:nvSpPr>
          <p:cNvPr id="4758" name="Google Shape;4758;p139"/>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Results - LSTM </a:t>
            </a:r>
            <a:endParaRPr/>
          </a:p>
        </p:txBody>
      </p:sp>
      <p:sp>
        <p:nvSpPr>
          <p:cNvPr id="4759" name="Google Shape;4759;p139"/>
          <p:cNvSpPr txBox="1"/>
          <p:nvPr>
            <p:ph idx="1" type="body"/>
          </p:nvPr>
        </p:nvSpPr>
        <p:spPr>
          <a:xfrm>
            <a:off x="420625" y="1057250"/>
            <a:ext cx="8587200" cy="403800"/>
          </a:xfrm>
          <a:prstGeom prst="rect">
            <a:avLst/>
          </a:prstGeom>
        </p:spPr>
        <p:txBody>
          <a:bodyPr anchorCtr="0" anchor="t" bIns="0" lIns="0" spcFirstLastPara="1" rIns="0" wrap="square" tIns="0">
            <a:noAutofit/>
          </a:bodyPr>
          <a:lstStyle/>
          <a:p>
            <a:pPr indent="0" lvl="0" marL="0" rtl="0" algn="l">
              <a:spcBef>
                <a:spcPts val="0"/>
              </a:spcBef>
              <a:spcAft>
                <a:spcPts val="800"/>
              </a:spcAft>
              <a:buNone/>
            </a:pPr>
            <a:r>
              <a:rPr lang="en" sz="1200"/>
              <a:t>Confusion</a:t>
            </a:r>
            <a:r>
              <a:rPr lang="en" sz="1200"/>
              <a:t> matrix highlighting the model’s effectiveness in classifying each emotion category. ROC curves visually assess the </a:t>
            </a:r>
            <a:r>
              <a:rPr lang="en" sz="1200"/>
              <a:t>performance across different emotion classes. It depicts the trade-off between true positive rate and negative rate.</a:t>
            </a:r>
            <a:endParaRPr sz="1200"/>
          </a:p>
        </p:txBody>
      </p:sp>
      <p:pic>
        <p:nvPicPr>
          <p:cNvPr id="4760" name="Google Shape;4760;p139"/>
          <p:cNvPicPr preferRelativeResize="0"/>
          <p:nvPr/>
        </p:nvPicPr>
        <p:blipFill>
          <a:blip r:embed="rId3">
            <a:alphaModFix/>
          </a:blip>
          <a:stretch>
            <a:fillRect/>
          </a:stretch>
        </p:blipFill>
        <p:spPr>
          <a:xfrm>
            <a:off x="420625" y="1743000"/>
            <a:ext cx="3776476" cy="3188431"/>
          </a:xfrm>
          <a:prstGeom prst="rect">
            <a:avLst/>
          </a:prstGeom>
          <a:noFill/>
          <a:ln>
            <a:noFill/>
          </a:ln>
        </p:spPr>
      </p:pic>
      <p:pic>
        <p:nvPicPr>
          <p:cNvPr id="4761" name="Google Shape;4761;p139"/>
          <p:cNvPicPr preferRelativeResize="0"/>
          <p:nvPr/>
        </p:nvPicPr>
        <p:blipFill>
          <a:blip r:embed="rId4">
            <a:alphaModFix/>
          </a:blip>
          <a:stretch>
            <a:fillRect/>
          </a:stretch>
        </p:blipFill>
        <p:spPr>
          <a:xfrm>
            <a:off x="4526275" y="1640364"/>
            <a:ext cx="4248675" cy="335073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5" name="Shape 4765"/>
        <p:cNvGrpSpPr/>
        <p:nvPr/>
      </p:nvGrpSpPr>
      <p:grpSpPr>
        <a:xfrm>
          <a:off x="0" y="0"/>
          <a:ext cx="0" cy="0"/>
          <a:chOff x="0" y="0"/>
          <a:chExt cx="0" cy="0"/>
        </a:xfrm>
      </p:grpSpPr>
      <p:sp>
        <p:nvSpPr>
          <p:cNvPr id="4766" name="Google Shape;4766;p140"/>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Results - LSTM </a:t>
            </a:r>
            <a:endParaRPr/>
          </a:p>
        </p:txBody>
      </p:sp>
      <p:sp>
        <p:nvSpPr>
          <p:cNvPr id="4767" name="Google Shape;4767;p140"/>
          <p:cNvSpPr txBox="1"/>
          <p:nvPr>
            <p:ph idx="1" type="body"/>
          </p:nvPr>
        </p:nvSpPr>
        <p:spPr>
          <a:xfrm>
            <a:off x="420625" y="1160825"/>
            <a:ext cx="8485500" cy="567000"/>
          </a:xfrm>
          <a:prstGeom prst="rect">
            <a:avLst/>
          </a:prstGeom>
        </p:spPr>
        <p:txBody>
          <a:bodyPr anchorCtr="0" anchor="t" bIns="0" lIns="0" spcFirstLastPara="1" rIns="0" wrap="square" tIns="0">
            <a:noAutofit/>
          </a:bodyPr>
          <a:lstStyle/>
          <a:p>
            <a:pPr indent="0" lvl="0" marL="0" rtl="0" algn="l">
              <a:spcBef>
                <a:spcPts val="0"/>
              </a:spcBef>
              <a:spcAft>
                <a:spcPts val="800"/>
              </a:spcAft>
              <a:buNone/>
            </a:pPr>
            <a:r>
              <a:rPr lang="en" sz="1200"/>
              <a:t>Received an average accuracy of 85% of all emotions altogether and F1 Score, Precision, Recall are around 0.85 as shown in below table. Also, m</a:t>
            </a:r>
            <a:r>
              <a:rPr lang="en" sz="1200"/>
              <a:t>iscellaneous accuracies of different testing results.</a:t>
            </a:r>
            <a:r>
              <a:rPr lang="en" sz="1200"/>
              <a:t>  </a:t>
            </a:r>
            <a:endParaRPr sz="1200"/>
          </a:p>
        </p:txBody>
      </p:sp>
      <p:pic>
        <p:nvPicPr>
          <p:cNvPr id="4768" name="Google Shape;4768;p140"/>
          <p:cNvPicPr preferRelativeResize="0"/>
          <p:nvPr/>
        </p:nvPicPr>
        <p:blipFill>
          <a:blip r:embed="rId3">
            <a:alphaModFix/>
          </a:blip>
          <a:stretch>
            <a:fillRect/>
          </a:stretch>
        </p:blipFill>
        <p:spPr>
          <a:xfrm>
            <a:off x="455775" y="2279900"/>
            <a:ext cx="4117650" cy="1771650"/>
          </a:xfrm>
          <a:prstGeom prst="rect">
            <a:avLst/>
          </a:prstGeom>
          <a:noFill/>
          <a:ln>
            <a:noFill/>
          </a:ln>
        </p:spPr>
      </p:pic>
      <p:graphicFrame>
        <p:nvGraphicFramePr>
          <p:cNvPr id="4769" name="Google Shape;4769;p140"/>
          <p:cNvGraphicFramePr/>
          <p:nvPr/>
        </p:nvGraphicFramePr>
        <p:xfrm>
          <a:off x="4759625" y="2279900"/>
          <a:ext cx="3000000" cy="3000000"/>
        </p:xfrm>
        <a:graphic>
          <a:graphicData uri="http://schemas.openxmlformats.org/drawingml/2006/table">
            <a:tbl>
              <a:tblPr>
                <a:noFill/>
                <a:tableStyleId>{15F02C6F-12FB-40D1-AD73-86D14609AF98}</a:tableStyleId>
              </a:tblPr>
              <a:tblGrid>
                <a:gridCol w="2103150"/>
                <a:gridCol w="2103150"/>
              </a:tblGrid>
              <a:tr h="401800">
                <a:tc>
                  <a:txBody>
                    <a:bodyPr/>
                    <a:lstStyle/>
                    <a:p>
                      <a:pPr indent="0" lvl="0" marL="0" rtl="0" algn="l">
                        <a:spcBef>
                          <a:spcPts val="0"/>
                        </a:spcBef>
                        <a:spcAft>
                          <a:spcPts val="0"/>
                        </a:spcAft>
                        <a:buNone/>
                      </a:pPr>
                      <a:r>
                        <a:rPr b="1" lang="en" sz="1200"/>
                        <a:t> Evaluation Metric</a:t>
                      </a:r>
                      <a:endParaRPr b="1" sz="1200"/>
                    </a:p>
                  </a:txBody>
                  <a:tcPr marT="91425" marB="91425" marR="91425" marL="91425"/>
                </a:tc>
                <a:tc>
                  <a:txBody>
                    <a:bodyPr/>
                    <a:lstStyle/>
                    <a:p>
                      <a:pPr indent="0" lvl="0" marL="0" rtl="0" algn="l">
                        <a:spcBef>
                          <a:spcPts val="0"/>
                        </a:spcBef>
                        <a:spcAft>
                          <a:spcPts val="0"/>
                        </a:spcAft>
                        <a:buNone/>
                      </a:pPr>
                      <a:r>
                        <a:rPr b="1" lang="en" sz="1200"/>
                        <a:t>Score</a:t>
                      </a:r>
                      <a:endParaRPr b="1" sz="1200"/>
                    </a:p>
                  </a:txBody>
                  <a:tcPr marT="91425" marB="91425" marR="91425" marL="91425"/>
                </a:tc>
              </a:tr>
              <a:tr h="326500">
                <a:tc>
                  <a:txBody>
                    <a:bodyPr/>
                    <a:lstStyle/>
                    <a:p>
                      <a:pPr indent="0" lvl="0" marL="0" rtl="0" algn="l">
                        <a:spcBef>
                          <a:spcPts val="0"/>
                        </a:spcBef>
                        <a:spcAft>
                          <a:spcPts val="0"/>
                        </a:spcAft>
                        <a:buNone/>
                      </a:pPr>
                      <a:r>
                        <a:rPr lang="en"/>
                        <a:t>F-1 score</a:t>
                      </a:r>
                      <a:endParaRPr/>
                    </a:p>
                  </a:txBody>
                  <a:tcPr marT="91425" marB="91425" marR="91425" marL="91425"/>
                </a:tc>
                <a:tc>
                  <a:txBody>
                    <a:bodyPr/>
                    <a:lstStyle/>
                    <a:p>
                      <a:pPr indent="0" lvl="0" marL="0" rtl="0" algn="l">
                        <a:spcBef>
                          <a:spcPts val="0"/>
                        </a:spcBef>
                        <a:spcAft>
                          <a:spcPts val="0"/>
                        </a:spcAft>
                        <a:buNone/>
                      </a:pPr>
                      <a:r>
                        <a:rPr lang="en"/>
                        <a:t>0.8508</a:t>
                      </a:r>
                      <a:endParaRPr/>
                    </a:p>
                  </a:txBody>
                  <a:tcPr marT="91425" marB="91425" marR="91425" marL="91425"/>
                </a:tc>
              </a:tr>
              <a:tr h="326500">
                <a:tc>
                  <a:txBody>
                    <a:bodyPr/>
                    <a:lstStyle/>
                    <a:p>
                      <a:pPr indent="0" lvl="0" marL="0" rtl="0" algn="l">
                        <a:spcBef>
                          <a:spcPts val="0"/>
                        </a:spcBef>
                        <a:spcAft>
                          <a:spcPts val="0"/>
                        </a:spcAft>
                        <a:buNone/>
                      </a:pPr>
                      <a:r>
                        <a:rPr lang="en"/>
                        <a:t>Precision</a:t>
                      </a:r>
                      <a:endParaRPr/>
                    </a:p>
                  </a:txBody>
                  <a:tcPr marT="91425" marB="91425" marR="91425" marL="91425"/>
                </a:tc>
                <a:tc>
                  <a:txBody>
                    <a:bodyPr/>
                    <a:lstStyle/>
                    <a:p>
                      <a:pPr indent="0" lvl="0" marL="0" rtl="0" algn="l">
                        <a:spcBef>
                          <a:spcPts val="0"/>
                        </a:spcBef>
                        <a:spcAft>
                          <a:spcPts val="0"/>
                        </a:spcAft>
                        <a:buNone/>
                      </a:pPr>
                      <a:r>
                        <a:rPr lang="en"/>
                        <a:t>0.8628</a:t>
                      </a:r>
                      <a:endParaRPr/>
                    </a:p>
                  </a:txBody>
                  <a:tcPr marT="91425" marB="91425" marR="91425" marL="91425"/>
                </a:tc>
              </a:tr>
              <a:tr h="326500">
                <a:tc>
                  <a:txBody>
                    <a:bodyPr/>
                    <a:lstStyle/>
                    <a:p>
                      <a:pPr indent="0" lvl="0" marL="0" rtl="0" algn="l">
                        <a:spcBef>
                          <a:spcPts val="0"/>
                        </a:spcBef>
                        <a:spcAft>
                          <a:spcPts val="0"/>
                        </a:spcAft>
                        <a:buNone/>
                      </a:pPr>
                      <a:r>
                        <a:rPr lang="en"/>
                        <a:t>Recall</a:t>
                      </a:r>
                      <a:endParaRPr/>
                    </a:p>
                  </a:txBody>
                  <a:tcPr marT="91425" marB="91425" marR="91425" marL="91425"/>
                </a:tc>
                <a:tc>
                  <a:txBody>
                    <a:bodyPr/>
                    <a:lstStyle/>
                    <a:p>
                      <a:pPr indent="0" lvl="0" marL="0" rtl="0" algn="l">
                        <a:spcBef>
                          <a:spcPts val="0"/>
                        </a:spcBef>
                        <a:spcAft>
                          <a:spcPts val="0"/>
                        </a:spcAft>
                        <a:buNone/>
                      </a:pPr>
                      <a:r>
                        <a:rPr lang="en"/>
                        <a:t>0.8508</a:t>
                      </a:r>
                      <a:endParaRPr/>
                    </a:p>
                  </a:txBody>
                  <a:tcPr marT="91425" marB="91425" marR="91425" marL="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3" name="Shape 4773"/>
        <p:cNvGrpSpPr/>
        <p:nvPr/>
      </p:nvGrpSpPr>
      <p:grpSpPr>
        <a:xfrm>
          <a:off x="0" y="0"/>
          <a:ext cx="0" cy="0"/>
          <a:chOff x="0" y="0"/>
          <a:chExt cx="0" cy="0"/>
        </a:xfrm>
      </p:grpSpPr>
      <p:sp>
        <p:nvSpPr>
          <p:cNvPr id="4774" name="Google Shape;4774;p141"/>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Results - SVM </a:t>
            </a:r>
            <a:endParaRPr/>
          </a:p>
        </p:txBody>
      </p:sp>
      <p:sp>
        <p:nvSpPr>
          <p:cNvPr id="4775" name="Google Shape;4775;p141"/>
          <p:cNvSpPr txBox="1"/>
          <p:nvPr>
            <p:ph idx="1" type="body"/>
          </p:nvPr>
        </p:nvSpPr>
        <p:spPr>
          <a:xfrm>
            <a:off x="320050" y="1149325"/>
            <a:ext cx="8609100" cy="3873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200"/>
              <a:t>1. Accuracy on Test Data:</a:t>
            </a:r>
            <a:endParaRPr sz="1200"/>
          </a:p>
          <a:p>
            <a:pPr indent="0" lvl="0" marL="0" rtl="0" algn="l">
              <a:spcBef>
                <a:spcPts val="800"/>
              </a:spcBef>
              <a:spcAft>
                <a:spcPts val="0"/>
              </a:spcAft>
              <a:buNone/>
            </a:pPr>
            <a:r>
              <a:rPr lang="en" sz="1200"/>
              <a:t>The model achieved an accuracy of 33.03% on the test dataset.</a:t>
            </a:r>
            <a:endParaRPr sz="1200"/>
          </a:p>
          <a:p>
            <a:pPr indent="0" lvl="0" marL="0" rtl="0" algn="l">
              <a:spcBef>
                <a:spcPts val="800"/>
              </a:spcBef>
              <a:spcAft>
                <a:spcPts val="0"/>
              </a:spcAft>
              <a:buNone/>
            </a:pPr>
            <a:r>
              <a:rPr lang="en" sz="1200"/>
              <a:t>2. Classification Report:</a:t>
            </a:r>
            <a:endParaRPr sz="1200"/>
          </a:p>
          <a:p>
            <a:pPr indent="0" lvl="0" marL="0" rtl="0" algn="l">
              <a:spcBef>
                <a:spcPts val="800"/>
              </a:spcBef>
              <a:spcAft>
                <a:spcPts val="800"/>
              </a:spcAft>
              <a:buNone/>
            </a:pPr>
            <a:r>
              <a:rPr lang="en" sz="1200"/>
              <a:t>Precision, Recall, and F1-Score for each emotion class are shown in the screenshot below.</a:t>
            </a:r>
            <a:endParaRPr sz="1200"/>
          </a:p>
        </p:txBody>
      </p:sp>
      <p:pic>
        <p:nvPicPr>
          <p:cNvPr id="4776" name="Google Shape;4776;p141"/>
          <p:cNvPicPr preferRelativeResize="0"/>
          <p:nvPr/>
        </p:nvPicPr>
        <p:blipFill>
          <a:blip r:embed="rId3">
            <a:alphaModFix/>
          </a:blip>
          <a:stretch>
            <a:fillRect/>
          </a:stretch>
        </p:blipFill>
        <p:spPr>
          <a:xfrm>
            <a:off x="1572775" y="2713475"/>
            <a:ext cx="3776100" cy="2000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5" name="Shape 4655"/>
        <p:cNvGrpSpPr/>
        <p:nvPr/>
      </p:nvGrpSpPr>
      <p:grpSpPr>
        <a:xfrm>
          <a:off x="0" y="0"/>
          <a:ext cx="0" cy="0"/>
          <a:chOff x="0" y="0"/>
          <a:chExt cx="0" cy="0"/>
        </a:xfrm>
      </p:grpSpPr>
      <p:sp>
        <p:nvSpPr>
          <p:cNvPr id="4656" name="Google Shape;4656;p124"/>
          <p:cNvSpPr txBox="1"/>
          <p:nvPr>
            <p:ph type="ctrTitle"/>
          </p:nvPr>
        </p:nvSpPr>
        <p:spPr>
          <a:xfrm>
            <a:off x="-69925" y="1262025"/>
            <a:ext cx="8411700" cy="2294400"/>
          </a:xfrm>
          <a:prstGeom prst="rect">
            <a:avLst/>
          </a:prstGeom>
        </p:spPr>
        <p:txBody>
          <a:bodyPr anchorCtr="0" anchor="b" bIns="0" lIns="0" spcFirstLastPara="1" rIns="0" wrap="square" tIns="0">
            <a:noAutofit/>
          </a:bodyPr>
          <a:lstStyle/>
          <a:p>
            <a:pPr indent="0" lvl="0" marL="3200400" rtl="0" algn="l">
              <a:spcBef>
                <a:spcPts val="0"/>
              </a:spcBef>
              <a:spcAft>
                <a:spcPts val="0"/>
              </a:spcAft>
              <a:buNone/>
            </a:pPr>
            <a:r>
              <a:rPr lang="en" sz="2400"/>
              <a:t>Group Members:</a:t>
            </a:r>
            <a:br>
              <a:rPr lang="en" sz="2400"/>
            </a:br>
            <a:r>
              <a:rPr lang="en" sz="2400"/>
              <a:t>1. Aashvik Chennupati</a:t>
            </a:r>
            <a:endParaRPr sz="2400"/>
          </a:p>
          <a:p>
            <a:pPr indent="0" lvl="0" marL="3200400" rtl="0" algn="l">
              <a:spcBef>
                <a:spcPts val="0"/>
              </a:spcBef>
              <a:spcAft>
                <a:spcPts val="0"/>
              </a:spcAft>
              <a:buNone/>
            </a:pPr>
            <a:r>
              <a:rPr lang="en" sz="2400"/>
              <a:t>2. Dinesh Koushik Deshapati</a:t>
            </a:r>
            <a:endParaRPr sz="2400"/>
          </a:p>
          <a:p>
            <a:pPr indent="0" lvl="0" marL="3200400" rtl="0" algn="l">
              <a:spcBef>
                <a:spcPts val="0"/>
              </a:spcBef>
              <a:spcAft>
                <a:spcPts val="0"/>
              </a:spcAft>
              <a:buNone/>
            </a:pPr>
            <a:r>
              <a:rPr lang="en" sz="2400"/>
              <a:t>3. Hemanth Pasula</a:t>
            </a:r>
            <a:endParaRPr sz="2400"/>
          </a:p>
          <a:p>
            <a:pPr indent="0" lvl="0" marL="3200400" rtl="0" algn="l">
              <a:spcBef>
                <a:spcPts val="0"/>
              </a:spcBef>
              <a:spcAft>
                <a:spcPts val="0"/>
              </a:spcAft>
              <a:buNone/>
            </a:pPr>
            <a:r>
              <a:rPr lang="en" sz="2400"/>
              <a:t>4. Jaya Shankar Maddipoti</a:t>
            </a:r>
            <a:endParaRPr sz="2400"/>
          </a:p>
          <a:p>
            <a:pPr indent="0" lvl="0" marL="3200400" rtl="0" algn="l">
              <a:spcBef>
                <a:spcPts val="0"/>
              </a:spcBef>
              <a:spcAft>
                <a:spcPts val="0"/>
              </a:spcAft>
              <a:buNone/>
            </a:pPr>
            <a:r>
              <a:rPr lang="en" sz="2400"/>
              <a:t>5. Ravi Tej Chaparala</a:t>
            </a:r>
            <a:endParaRPr sz="2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0" name="Shape 4780"/>
        <p:cNvGrpSpPr/>
        <p:nvPr/>
      </p:nvGrpSpPr>
      <p:grpSpPr>
        <a:xfrm>
          <a:off x="0" y="0"/>
          <a:ext cx="0" cy="0"/>
          <a:chOff x="0" y="0"/>
          <a:chExt cx="0" cy="0"/>
        </a:xfrm>
      </p:grpSpPr>
      <p:sp>
        <p:nvSpPr>
          <p:cNvPr id="4781" name="Google Shape;4781;p142"/>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Results - SVM </a:t>
            </a:r>
            <a:endParaRPr/>
          </a:p>
        </p:txBody>
      </p:sp>
      <p:sp>
        <p:nvSpPr>
          <p:cNvPr id="4782" name="Google Shape;4782;p142"/>
          <p:cNvSpPr txBox="1"/>
          <p:nvPr>
            <p:ph idx="1" type="body"/>
          </p:nvPr>
        </p:nvSpPr>
        <p:spPr>
          <a:xfrm>
            <a:off x="420625" y="887050"/>
            <a:ext cx="8199900" cy="4020900"/>
          </a:xfrm>
          <a:prstGeom prst="rect">
            <a:avLst/>
          </a:prstGeom>
        </p:spPr>
        <p:txBody>
          <a:bodyPr anchorCtr="0" anchor="t" bIns="0" lIns="0" spcFirstLastPara="1" rIns="0" wrap="square" tIns="0">
            <a:noAutofit/>
          </a:bodyPr>
          <a:lstStyle/>
          <a:p>
            <a:pPr indent="0" lvl="0" marL="0" rtl="0" algn="l">
              <a:spcBef>
                <a:spcPts val="0"/>
              </a:spcBef>
              <a:spcAft>
                <a:spcPts val="800"/>
              </a:spcAft>
              <a:buNone/>
            </a:pPr>
            <a:r>
              <a:rPr lang="en" sz="1200"/>
              <a:t>3. </a:t>
            </a:r>
            <a:r>
              <a:rPr lang="en" sz="1200"/>
              <a:t>Confusion matrix highlighting the model’s effectiveness in classifying each emotion category. ROC curves visually assess the performance across different emotion classes. It depicts the trade-off between true positive rate and negative rate.</a:t>
            </a:r>
            <a:endParaRPr sz="1200"/>
          </a:p>
        </p:txBody>
      </p:sp>
      <p:pic>
        <p:nvPicPr>
          <p:cNvPr id="4783" name="Google Shape;4783;p142"/>
          <p:cNvPicPr preferRelativeResize="0"/>
          <p:nvPr/>
        </p:nvPicPr>
        <p:blipFill>
          <a:blip r:embed="rId3">
            <a:alphaModFix/>
          </a:blip>
          <a:stretch>
            <a:fillRect/>
          </a:stretch>
        </p:blipFill>
        <p:spPr>
          <a:xfrm>
            <a:off x="420625" y="1492156"/>
            <a:ext cx="3776101" cy="3128769"/>
          </a:xfrm>
          <a:prstGeom prst="rect">
            <a:avLst/>
          </a:prstGeom>
          <a:noFill/>
          <a:ln>
            <a:noFill/>
          </a:ln>
        </p:spPr>
      </p:pic>
      <p:pic>
        <p:nvPicPr>
          <p:cNvPr id="4784" name="Google Shape;4784;p142"/>
          <p:cNvPicPr preferRelativeResize="0"/>
          <p:nvPr/>
        </p:nvPicPr>
        <p:blipFill>
          <a:blip r:embed="rId4">
            <a:alphaModFix/>
          </a:blip>
          <a:stretch>
            <a:fillRect/>
          </a:stretch>
        </p:blipFill>
        <p:spPr>
          <a:xfrm>
            <a:off x="4617725" y="1492150"/>
            <a:ext cx="3776100" cy="31287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8" name="Shape 4788"/>
        <p:cNvGrpSpPr/>
        <p:nvPr/>
      </p:nvGrpSpPr>
      <p:grpSpPr>
        <a:xfrm>
          <a:off x="0" y="0"/>
          <a:ext cx="0" cy="0"/>
          <a:chOff x="0" y="0"/>
          <a:chExt cx="0" cy="0"/>
        </a:xfrm>
      </p:grpSpPr>
      <p:sp>
        <p:nvSpPr>
          <p:cNvPr id="4789" name="Google Shape;4789;p143"/>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Results - SVM </a:t>
            </a:r>
            <a:endParaRPr/>
          </a:p>
        </p:txBody>
      </p:sp>
      <p:sp>
        <p:nvSpPr>
          <p:cNvPr id="4790" name="Google Shape;4790;p143"/>
          <p:cNvSpPr txBox="1"/>
          <p:nvPr>
            <p:ph idx="1" type="body"/>
          </p:nvPr>
        </p:nvSpPr>
        <p:spPr>
          <a:xfrm>
            <a:off x="420625" y="1149325"/>
            <a:ext cx="8385000" cy="3747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200"/>
              <a:t>4</a:t>
            </a:r>
            <a:r>
              <a:rPr lang="en" sz="1200"/>
              <a:t>. Accuracy for Each Emotion:</a:t>
            </a:r>
            <a:endParaRPr sz="1200"/>
          </a:p>
          <a:p>
            <a:pPr indent="0" lvl="0" marL="0" rtl="0" algn="l">
              <a:spcBef>
                <a:spcPts val="800"/>
              </a:spcBef>
              <a:spcAft>
                <a:spcPts val="800"/>
              </a:spcAft>
              <a:buNone/>
            </a:pPr>
            <a:r>
              <a:rPr lang="en" sz="1200"/>
              <a:t>Breakdown of accuracy for each emotion class and their average accuracy are shown below. The lower accuracy of SVM model when compared to other models like CNN might be due to complex nature of the task. Deep learning models such as CNNs are designed to automatically learn hierarchical features from data, making them well suited for complex tasks. Whereas SVMs are linear classifiers and may not be able to capture the non-linear relationships present.</a:t>
            </a:r>
            <a:endParaRPr sz="1200"/>
          </a:p>
        </p:txBody>
      </p:sp>
      <p:pic>
        <p:nvPicPr>
          <p:cNvPr id="4791" name="Google Shape;4791;p143"/>
          <p:cNvPicPr preferRelativeResize="0"/>
          <p:nvPr/>
        </p:nvPicPr>
        <p:blipFill>
          <a:blip r:embed="rId3">
            <a:alphaModFix/>
          </a:blip>
          <a:stretch>
            <a:fillRect/>
          </a:stretch>
        </p:blipFill>
        <p:spPr>
          <a:xfrm>
            <a:off x="1682500" y="2569475"/>
            <a:ext cx="3776100" cy="1874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5" name="Shape 4795"/>
        <p:cNvGrpSpPr/>
        <p:nvPr/>
      </p:nvGrpSpPr>
      <p:grpSpPr>
        <a:xfrm>
          <a:off x="0" y="0"/>
          <a:ext cx="0" cy="0"/>
          <a:chOff x="0" y="0"/>
          <a:chExt cx="0" cy="0"/>
        </a:xfrm>
      </p:grpSpPr>
      <p:sp>
        <p:nvSpPr>
          <p:cNvPr id="4796" name="Google Shape;4796;p144"/>
          <p:cNvSpPr txBox="1"/>
          <p:nvPr>
            <p:ph type="title"/>
          </p:nvPr>
        </p:nvSpPr>
        <p:spPr>
          <a:xfrm>
            <a:off x="420625" y="320050"/>
            <a:ext cx="5690400" cy="567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Conclusion and Future Work</a:t>
            </a:r>
            <a:r>
              <a:rPr lang="en"/>
              <a:t> </a:t>
            </a:r>
            <a:endParaRPr/>
          </a:p>
        </p:txBody>
      </p:sp>
      <p:sp>
        <p:nvSpPr>
          <p:cNvPr id="4797" name="Google Shape;4797;p144"/>
          <p:cNvSpPr txBox="1"/>
          <p:nvPr/>
        </p:nvSpPr>
        <p:spPr>
          <a:xfrm>
            <a:off x="417275" y="1199200"/>
            <a:ext cx="85557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t>In conclusion, our project represents a significant step in comparing Speech Emotion Recognition (SER) techniques through a meticulously designed approach. Leveraging insights from prior work, we've successfully integrated deep learning architectures, attention mechanisms, and diverse datasets to enhance emotion classification accuracy.</a:t>
            </a:r>
            <a:endParaRPr sz="100"/>
          </a:p>
        </p:txBody>
      </p:sp>
      <p:sp>
        <p:nvSpPr>
          <p:cNvPr id="4798" name="Google Shape;4798;p144"/>
          <p:cNvSpPr txBox="1"/>
          <p:nvPr/>
        </p:nvSpPr>
        <p:spPr>
          <a:xfrm>
            <a:off x="417275" y="2681050"/>
            <a:ext cx="84009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t>Future Work:</a:t>
            </a:r>
            <a:endParaRPr b="1" sz="1600"/>
          </a:p>
          <a:p>
            <a:pPr indent="-330200" lvl="0" marL="457200" rtl="0" algn="l">
              <a:spcBef>
                <a:spcPts val="0"/>
              </a:spcBef>
              <a:spcAft>
                <a:spcPts val="0"/>
              </a:spcAft>
              <a:buSzPts val="1600"/>
              <a:buAutoNum type="arabicPeriod"/>
            </a:pPr>
            <a:r>
              <a:rPr lang="en" sz="1600"/>
              <a:t>Combining Senses: We plan to mix sounds and visuals for better emotion understanding.</a:t>
            </a:r>
            <a:endParaRPr sz="1600"/>
          </a:p>
          <a:p>
            <a:pPr indent="-330200" lvl="0" marL="457200" rtl="0" algn="l">
              <a:spcBef>
                <a:spcPts val="0"/>
              </a:spcBef>
              <a:spcAft>
                <a:spcPts val="0"/>
              </a:spcAft>
              <a:buSzPts val="1600"/>
              <a:buAutoNum type="arabicPeriod"/>
            </a:pPr>
            <a:r>
              <a:rPr lang="en" sz="1600"/>
              <a:t>Real-time Actions: Exploring evolving technology to react to emotions instantly for everyday use in different situations like fraud calls detection, mental health detection as stated in the main problem statement.</a:t>
            </a:r>
            <a:endParaRPr sz="1600"/>
          </a:p>
          <a:p>
            <a:pPr indent="0" lvl="0" marL="0" rtl="0" algn="l">
              <a:spcBef>
                <a:spcPts val="0"/>
              </a:spcBef>
              <a:spcAft>
                <a:spcPts val="0"/>
              </a:spcAft>
              <a:buNone/>
            </a:pPr>
            <a:r>
              <a:t/>
            </a:r>
            <a:endParaRPr sz="16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2" name="Shape 4802"/>
        <p:cNvGrpSpPr/>
        <p:nvPr/>
      </p:nvGrpSpPr>
      <p:grpSpPr>
        <a:xfrm>
          <a:off x="0" y="0"/>
          <a:ext cx="0" cy="0"/>
          <a:chOff x="0" y="0"/>
          <a:chExt cx="0" cy="0"/>
        </a:xfrm>
      </p:grpSpPr>
      <p:sp>
        <p:nvSpPr>
          <p:cNvPr id="4803" name="Google Shape;4803;p145"/>
          <p:cNvSpPr txBox="1"/>
          <p:nvPr>
            <p:ph type="title"/>
          </p:nvPr>
        </p:nvSpPr>
        <p:spPr>
          <a:xfrm>
            <a:off x="3019425" y="1662150"/>
            <a:ext cx="3105300" cy="1819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solidFill>
                  <a:schemeClr val="dk2"/>
                </a:solidFill>
                <a:latin typeface="Caveat"/>
                <a:ea typeface="Caveat"/>
                <a:cs typeface="Caveat"/>
                <a:sym typeface="Caveat"/>
              </a:rPr>
              <a:t>Thank you</a:t>
            </a:r>
            <a:endParaRPr>
              <a:solidFill>
                <a:schemeClr val="dk2"/>
              </a:solidFill>
              <a:latin typeface="Caveat"/>
              <a:ea typeface="Caveat"/>
              <a:cs typeface="Caveat"/>
              <a:sym typeface="Cave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0" name="Shape 4660"/>
        <p:cNvGrpSpPr/>
        <p:nvPr/>
      </p:nvGrpSpPr>
      <p:grpSpPr>
        <a:xfrm>
          <a:off x="0" y="0"/>
          <a:ext cx="0" cy="0"/>
          <a:chOff x="0" y="0"/>
          <a:chExt cx="0" cy="0"/>
        </a:xfrm>
      </p:grpSpPr>
      <p:sp>
        <p:nvSpPr>
          <p:cNvPr id="4661" name="Google Shape;4661;p125"/>
          <p:cNvSpPr txBox="1"/>
          <p:nvPr/>
        </p:nvSpPr>
        <p:spPr>
          <a:xfrm>
            <a:off x="411875" y="537600"/>
            <a:ext cx="3675600" cy="6003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700">
                <a:solidFill>
                  <a:schemeClr val="dk1"/>
                </a:solidFill>
              </a:rPr>
              <a:t>Problem Justification</a:t>
            </a:r>
            <a:endParaRPr b="1" sz="2700">
              <a:solidFill>
                <a:schemeClr val="dk1"/>
              </a:solidFill>
            </a:endParaRPr>
          </a:p>
        </p:txBody>
      </p:sp>
      <p:sp>
        <p:nvSpPr>
          <p:cNvPr id="4662" name="Google Shape;4662;p125"/>
          <p:cNvSpPr txBox="1"/>
          <p:nvPr>
            <p:ph idx="4294967295" type="ctrTitle"/>
          </p:nvPr>
        </p:nvSpPr>
        <p:spPr>
          <a:xfrm>
            <a:off x="320425" y="1525400"/>
            <a:ext cx="8411700" cy="2620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500"/>
              <a:t>The project's objective is to develop machine learning and deep learning models that can accurately recognize emotions from speech audio recordings. This endeavor is motivated by the increasing </a:t>
            </a:r>
            <a:r>
              <a:rPr lang="en" sz="1500"/>
              <a:t>i</a:t>
            </a:r>
            <a:r>
              <a:rPr lang="en" sz="1500"/>
              <a:t>mportance of Speech Emotion Recognition (SER) in applications like virtual assistants, mental health monitoring, fraud/scam detections calls and customer service analysis. Our main research focuses on generalizing the speech emotion prediction by applying different models and techniques by curating a diverse dataset, designing specialized architectures, and following the latest </a:t>
            </a:r>
            <a:r>
              <a:rPr lang="en" sz="1500"/>
              <a:t>standards and methodologies</a:t>
            </a:r>
            <a:r>
              <a:rPr lang="en" sz="1500"/>
              <a:t>. We aim to surpass existing SER approaches by exploring novel techniques</a:t>
            </a:r>
            <a:r>
              <a:rPr lang="en" sz="1500"/>
              <a:t>, including</a:t>
            </a:r>
            <a:r>
              <a:rPr lang="en" sz="1500"/>
              <a:t>. In addition to evaluating the model's performance with standard metrics, we conducted a </a:t>
            </a:r>
            <a:r>
              <a:rPr lang="en" sz="1500"/>
              <a:t>comparative</a:t>
            </a:r>
            <a:r>
              <a:rPr lang="en" sz="1500"/>
              <a:t> study by reviewing various models, parameters, datasets and other options. </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6" name="Shape 4666"/>
        <p:cNvGrpSpPr/>
        <p:nvPr/>
      </p:nvGrpSpPr>
      <p:grpSpPr>
        <a:xfrm>
          <a:off x="0" y="0"/>
          <a:ext cx="0" cy="0"/>
          <a:chOff x="0" y="0"/>
          <a:chExt cx="0" cy="0"/>
        </a:xfrm>
      </p:grpSpPr>
      <p:sp>
        <p:nvSpPr>
          <p:cNvPr id="4667" name="Google Shape;4667;p126"/>
          <p:cNvSpPr txBox="1"/>
          <p:nvPr>
            <p:ph type="title"/>
          </p:nvPr>
        </p:nvSpPr>
        <p:spPr>
          <a:xfrm>
            <a:off x="420625" y="320050"/>
            <a:ext cx="8411400" cy="436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Contextualize with related work</a:t>
            </a:r>
            <a:endParaRPr/>
          </a:p>
        </p:txBody>
      </p:sp>
      <p:sp>
        <p:nvSpPr>
          <p:cNvPr id="4668" name="Google Shape;4668;p126"/>
          <p:cNvSpPr txBox="1"/>
          <p:nvPr>
            <p:ph idx="4294967295" type="body"/>
          </p:nvPr>
        </p:nvSpPr>
        <p:spPr>
          <a:xfrm>
            <a:off x="420900" y="994550"/>
            <a:ext cx="8384700" cy="38334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200">
                <a:solidFill>
                  <a:srgbClr val="000000"/>
                </a:solidFill>
                <a:highlight>
                  <a:schemeClr val="lt1"/>
                </a:highlight>
                <a:latin typeface="Roboto"/>
                <a:ea typeface="Roboto"/>
                <a:cs typeface="Roboto"/>
                <a:sym typeface="Roboto"/>
              </a:rPr>
              <a:t>Strengths of Prior Work:</a:t>
            </a:r>
            <a:endParaRPr sz="1200">
              <a:solidFill>
                <a:srgbClr val="000000"/>
              </a:solidFill>
              <a:highlight>
                <a:schemeClr val="lt1"/>
              </a:highlight>
              <a:latin typeface="Roboto"/>
              <a:ea typeface="Roboto"/>
              <a:cs typeface="Roboto"/>
              <a:sym typeface="Roboto"/>
            </a:endParaRPr>
          </a:p>
          <a:p>
            <a:pPr indent="-304800" lvl="0" marL="457200" rtl="0" algn="l">
              <a:spcBef>
                <a:spcPts val="1500"/>
              </a:spcBef>
              <a:spcAft>
                <a:spcPts val="0"/>
              </a:spcAft>
              <a:buClr>
                <a:srgbClr val="000000"/>
              </a:buClr>
              <a:buSzPts val="1200"/>
              <a:buFont typeface="Roboto"/>
              <a:buChar char="●"/>
            </a:pPr>
            <a:r>
              <a:rPr lang="en" sz="1200">
                <a:solidFill>
                  <a:srgbClr val="000000"/>
                </a:solidFill>
                <a:highlight>
                  <a:schemeClr val="lt1"/>
                </a:highlight>
                <a:latin typeface="Roboto"/>
                <a:ea typeface="Roboto"/>
                <a:cs typeface="Roboto"/>
                <a:sym typeface="Roboto"/>
              </a:rPr>
              <a:t>Improved accuracy through neural networks and spectrograms.</a:t>
            </a:r>
            <a:endParaRPr sz="1200">
              <a:solidFill>
                <a:srgbClr val="000000"/>
              </a:solidFill>
              <a:highlight>
                <a:schemeClr val="lt1"/>
              </a:highlight>
              <a:latin typeface="Roboto"/>
              <a:ea typeface="Roboto"/>
              <a:cs typeface="Roboto"/>
              <a:sym typeface="Roboto"/>
            </a:endParaRPr>
          </a:p>
          <a:p>
            <a:pPr indent="-304800" lvl="0" marL="457200" rtl="0" algn="l">
              <a:spcBef>
                <a:spcPts val="0"/>
              </a:spcBef>
              <a:spcAft>
                <a:spcPts val="0"/>
              </a:spcAft>
              <a:buClr>
                <a:srgbClr val="000000"/>
              </a:buClr>
              <a:buSzPts val="1200"/>
              <a:buFont typeface="Roboto"/>
              <a:buChar char="●"/>
            </a:pPr>
            <a:r>
              <a:rPr lang="en" sz="1200">
                <a:solidFill>
                  <a:srgbClr val="000000"/>
                </a:solidFill>
                <a:highlight>
                  <a:schemeClr val="lt1"/>
                </a:highlight>
                <a:latin typeface="Roboto"/>
                <a:ea typeface="Roboto"/>
                <a:cs typeface="Roboto"/>
                <a:sym typeface="Roboto"/>
              </a:rPr>
              <a:t>Effective use of deep learning techniques (CNN,RNN, LSTM, attention mechanisms).</a:t>
            </a:r>
            <a:endParaRPr sz="1200">
              <a:solidFill>
                <a:srgbClr val="000000"/>
              </a:solidFill>
              <a:highlight>
                <a:schemeClr val="lt1"/>
              </a:highlight>
              <a:latin typeface="Roboto"/>
              <a:ea typeface="Roboto"/>
              <a:cs typeface="Roboto"/>
              <a:sym typeface="Roboto"/>
            </a:endParaRPr>
          </a:p>
          <a:p>
            <a:pPr indent="-304800" lvl="0" marL="457200" rtl="0" algn="l">
              <a:spcBef>
                <a:spcPts val="0"/>
              </a:spcBef>
              <a:spcAft>
                <a:spcPts val="0"/>
              </a:spcAft>
              <a:buClr>
                <a:srgbClr val="000000"/>
              </a:buClr>
              <a:buSzPts val="1200"/>
              <a:buFont typeface="Roboto"/>
              <a:buChar char="●"/>
            </a:pPr>
            <a:r>
              <a:rPr lang="en" sz="1200">
                <a:solidFill>
                  <a:srgbClr val="000000"/>
                </a:solidFill>
                <a:highlight>
                  <a:schemeClr val="lt1"/>
                </a:highlight>
                <a:latin typeface="Roboto"/>
                <a:ea typeface="Roboto"/>
                <a:cs typeface="Roboto"/>
                <a:sym typeface="Roboto"/>
              </a:rPr>
              <a:t>Successful handling of underrepresented languages (e.g., Algerian dialect).</a:t>
            </a:r>
            <a:endParaRPr sz="1200">
              <a:solidFill>
                <a:srgbClr val="000000"/>
              </a:solidFill>
              <a:highlight>
                <a:schemeClr val="lt1"/>
              </a:highlight>
              <a:latin typeface="Roboto"/>
              <a:ea typeface="Roboto"/>
              <a:cs typeface="Roboto"/>
              <a:sym typeface="Roboto"/>
            </a:endParaRPr>
          </a:p>
          <a:p>
            <a:pPr indent="0" lvl="0" marL="0" rtl="0" algn="l">
              <a:spcBef>
                <a:spcPts val="1500"/>
              </a:spcBef>
              <a:spcAft>
                <a:spcPts val="0"/>
              </a:spcAft>
              <a:buNone/>
            </a:pPr>
            <a:r>
              <a:t/>
            </a:r>
            <a:endParaRPr sz="1200">
              <a:solidFill>
                <a:srgbClr val="000000"/>
              </a:solidFill>
              <a:highlight>
                <a:schemeClr val="lt1"/>
              </a:highlight>
              <a:latin typeface="Roboto"/>
              <a:ea typeface="Roboto"/>
              <a:cs typeface="Roboto"/>
              <a:sym typeface="Roboto"/>
            </a:endParaRPr>
          </a:p>
          <a:p>
            <a:pPr indent="0" lvl="0" marL="0" rtl="0" algn="l">
              <a:lnSpc>
                <a:spcPct val="115000"/>
              </a:lnSpc>
              <a:spcBef>
                <a:spcPts val="1500"/>
              </a:spcBef>
              <a:spcAft>
                <a:spcPts val="0"/>
              </a:spcAft>
              <a:buNone/>
            </a:pPr>
            <a:r>
              <a:rPr lang="en" sz="1200">
                <a:solidFill>
                  <a:srgbClr val="000000"/>
                </a:solidFill>
                <a:highlight>
                  <a:schemeClr val="lt1"/>
                </a:highlight>
                <a:latin typeface="Roboto"/>
                <a:ea typeface="Roboto"/>
                <a:cs typeface="Roboto"/>
                <a:sym typeface="Roboto"/>
              </a:rPr>
              <a:t>Weaknesses of Prior Work:</a:t>
            </a:r>
            <a:endParaRPr sz="1200">
              <a:solidFill>
                <a:srgbClr val="000000"/>
              </a:solidFill>
              <a:highlight>
                <a:schemeClr val="lt1"/>
              </a:highlight>
              <a:latin typeface="Roboto"/>
              <a:ea typeface="Roboto"/>
              <a:cs typeface="Roboto"/>
              <a:sym typeface="Roboto"/>
            </a:endParaRPr>
          </a:p>
          <a:p>
            <a:pPr indent="-304800" lvl="0" marL="457200" rtl="0" algn="l">
              <a:lnSpc>
                <a:spcPct val="115000"/>
              </a:lnSpc>
              <a:spcBef>
                <a:spcPts val="1500"/>
              </a:spcBef>
              <a:spcAft>
                <a:spcPts val="0"/>
              </a:spcAft>
              <a:buClr>
                <a:schemeClr val="dk1"/>
              </a:buClr>
              <a:buSzPts val="1200"/>
              <a:buFont typeface="Roboto"/>
              <a:buChar char="●"/>
            </a:pPr>
            <a:r>
              <a:rPr lang="en" sz="1200">
                <a:highlight>
                  <a:schemeClr val="lt1"/>
                </a:highlight>
                <a:latin typeface="Roboto"/>
                <a:ea typeface="Roboto"/>
                <a:cs typeface="Roboto"/>
                <a:sym typeface="Roboto"/>
              </a:rPr>
              <a:t>Limited dataset diversity and potential bias.</a:t>
            </a:r>
            <a:endParaRPr sz="1200">
              <a:highlight>
                <a:schemeClr val="lt1"/>
              </a:highlight>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highlight>
                  <a:schemeClr val="lt1"/>
                </a:highlight>
                <a:latin typeface="Roboto"/>
                <a:ea typeface="Roboto"/>
                <a:cs typeface="Roboto"/>
                <a:sym typeface="Roboto"/>
              </a:rPr>
              <a:t>Insufficient emphasis on noise reduction techniques.</a:t>
            </a:r>
            <a:endParaRPr sz="1200">
              <a:highlight>
                <a:schemeClr val="lt1"/>
              </a:highlight>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highlight>
                  <a:schemeClr val="lt1"/>
                </a:highlight>
                <a:latin typeface="Roboto"/>
                <a:ea typeface="Roboto"/>
                <a:cs typeface="Roboto"/>
                <a:sym typeface="Roboto"/>
              </a:rPr>
              <a:t>Limited exploration of real-world applicability.</a:t>
            </a:r>
            <a:endParaRPr sz="1200">
              <a:highlight>
                <a:schemeClr val="lt1"/>
              </a:highlight>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highlight>
                  <a:schemeClr val="lt1"/>
                </a:highlight>
                <a:latin typeface="Roboto"/>
                <a:ea typeface="Roboto"/>
                <a:cs typeface="Roboto"/>
                <a:sym typeface="Roboto"/>
              </a:rPr>
              <a:t>Lack of multimodal integration (audio and visual cues).</a:t>
            </a:r>
            <a:endParaRPr sz="1200">
              <a:highlight>
                <a:schemeClr val="lt1"/>
              </a:highlight>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highlight>
                  <a:schemeClr val="lt1"/>
                </a:highlight>
                <a:latin typeface="Roboto"/>
                <a:ea typeface="Roboto"/>
                <a:cs typeface="Roboto"/>
                <a:sym typeface="Roboto"/>
              </a:rPr>
              <a:t>Underutilization of transfer learning.</a:t>
            </a:r>
            <a:endParaRPr sz="1200">
              <a:highlight>
                <a:schemeClr val="lt1"/>
              </a:highlight>
              <a:latin typeface="Roboto"/>
              <a:ea typeface="Roboto"/>
              <a:cs typeface="Roboto"/>
              <a:sym typeface="Roboto"/>
            </a:endParaRPr>
          </a:p>
          <a:p>
            <a:pPr indent="0" lvl="0" marL="0" rtl="0" algn="l">
              <a:spcBef>
                <a:spcPts val="1500"/>
              </a:spcBef>
              <a:spcAft>
                <a:spcPts val="800"/>
              </a:spcAft>
              <a:buNone/>
            </a:pPr>
            <a:r>
              <a:t/>
            </a:r>
            <a:endParaRPr>
              <a:highlight>
                <a:schemeClr val="lt1"/>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2" name="Shape 4672"/>
        <p:cNvGrpSpPr/>
        <p:nvPr/>
      </p:nvGrpSpPr>
      <p:grpSpPr>
        <a:xfrm>
          <a:off x="0" y="0"/>
          <a:ext cx="0" cy="0"/>
          <a:chOff x="0" y="0"/>
          <a:chExt cx="0" cy="0"/>
        </a:xfrm>
      </p:grpSpPr>
      <p:sp>
        <p:nvSpPr>
          <p:cNvPr id="4673" name="Google Shape;4673;p127"/>
          <p:cNvSpPr txBox="1"/>
          <p:nvPr>
            <p:ph type="title"/>
          </p:nvPr>
        </p:nvSpPr>
        <p:spPr>
          <a:xfrm>
            <a:off x="320050" y="320050"/>
            <a:ext cx="3035700" cy="4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DataSet Description</a:t>
            </a:r>
            <a:endParaRPr/>
          </a:p>
        </p:txBody>
      </p:sp>
      <p:sp>
        <p:nvSpPr>
          <p:cNvPr id="4674" name="Google Shape;4674;p127"/>
          <p:cNvSpPr txBox="1"/>
          <p:nvPr>
            <p:ph idx="1" type="body"/>
          </p:nvPr>
        </p:nvSpPr>
        <p:spPr>
          <a:xfrm>
            <a:off x="4197100" y="-217400"/>
            <a:ext cx="4608600" cy="1074900"/>
          </a:xfrm>
          <a:prstGeom prst="rect">
            <a:avLst/>
          </a:prstGeom>
        </p:spPr>
        <p:txBody>
          <a:bodyPr anchorCtr="0" anchor="ctr" bIns="0" lIns="0" spcFirstLastPara="1" rIns="0" wrap="square" tIns="0">
            <a:noAutofit/>
          </a:bodyPr>
          <a:lstStyle/>
          <a:p>
            <a:pPr indent="0" lvl="0" marL="0" rtl="0" algn="l">
              <a:lnSpc>
                <a:spcPct val="90000"/>
              </a:lnSpc>
              <a:spcBef>
                <a:spcPts val="0"/>
              </a:spcBef>
              <a:spcAft>
                <a:spcPts val="0"/>
              </a:spcAft>
              <a:buNone/>
            </a:pPr>
            <a:r>
              <a:t/>
            </a:r>
            <a:endParaRPr sz="1200"/>
          </a:p>
          <a:p>
            <a:pPr indent="0" lvl="0" marL="0" rtl="0" algn="l">
              <a:lnSpc>
                <a:spcPct val="90000"/>
              </a:lnSpc>
              <a:spcBef>
                <a:spcPts val="0"/>
              </a:spcBef>
              <a:spcAft>
                <a:spcPts val="0"/>
              </a:spcAft>
              <a:buNone/>
            </a:pPr>
            <a:r>
              <a:t/>
            </a:r>
            <a:endParaRPr sz="1200"/>
          </a:p>
          <a:p>
            <a:pPr indent="0" lvl="0" marL="0" rtl="0" algn="l">
              <a:lnSpc>
                <a:spcPct val="90000"/>
              </a:lnSpc>
              <a:spcBef>
                <a:spcPts val="0"/>
              </a:spcBef>
              <a:spcAft>
                <a:spcPts val="0"/>
              </a:spcAft>
              <a:buNone/>
            </a:pPr>
            <a:r>
              <a:t/>
            </a:r>
            <a:endParaRPr sz="1200"/>
          </a:p>
          <a:p>
            <a:pPr indent="0" lvl="0" marL="0" rtl="0" algn="l">
              <a:lnSpc>
                <a:spcPct val="90000"/>
              </a:lnSpc>
              <a:spcBef>
                <a:spcPts val="0"/>
              </a:spcBef>
              <a:spcAft>
                <a:spcPts val="0"/>
              </a:spcAft>
              <a:buNone/>
            </a:pPr>
            <a:r>
              <a:t/>
            </a:r>
            <a:endParaRPr sz="1200"/>
          </a:p>
          <a:p>
            <a:pPr indent="0" lvl="0" marL="0" rtl="0" algn="l">
              <a:lnSpc>
                <a:spcPct val="90000"/>
              </a:lnSpc>
              <a:spcBef>
                <a:spcPts val="0"/>
              </a:spcBef>
              <a:spcAft>
                <a:spcPts val="0"/>
              </a:spcAft>
              <a:buNone/>
            </a:pPr>
            <a:r>
              <a:t/>
            </a:r>
            <a:endParaRPr sz="1200"/>
          </a:p>
          <a:p>
            <a:pPr indent="0" lvl="0" marL="0" rtl="0" algn="l">
              <a:lnSpc>
                <a:spcPct val="90000"/>
              </a:lnSpc>
              <a:spcBef>
                <a:spcPts val="0"/>
              </a:spcBef>
              <a:spcAft>
                <a:spcPts val="0"/>
              </a:spcAft>
              <a:buNone/>
            </a:pPr>
            <a:r>
              <a:t/>
            </a:r>
            <a:endParaRPr sz="1200"/>
          </a:p>
          <a:p>
            <a:pPr indent="0" lvl="0" marL="0" rtl="0" algn="l">
              <a:lnSpc>
                <a:spcPct val="90000"/>
              </a:lnSpc>
              <a:spcBef>
                <a:spcPts val="0"/>
              </a:spcBef>
              <a:spcAft>
                <a:spcPts val="0"/>
              </a:spcAft>
              <a:buNone/>
            </a:pPr>
            <a:r>
              <a:t/>
            </a:r>
            <a:endParaRPr sz="1200"/>
          </a:p>
          <a:p>
            <a:pPr indent="-304800" lvl="0" marL="457200" rtl="0" algn="l">
              <a:lnSpc>
                <a:spcPct val="90000"/>
              </a:lnSpc>
              <a:spcBef>
                <a:spcPts val="0"/>
              </a:spcBef>
              <a:spcAft>
                <a:spcPts val="0"/>
              </a:spcAft>
              <a:buSzPts val="1200"/>
              <a:buChar char="●"/>
            </a:pPr>
            <a:r>
              <a:rPr lang="en" sz="1200"/>
              <a:t>We are making use of four datasets containing short voice messages (&lt;3s) with english phrases voiced by professional actors. The datasets used are Ravdess, Crema, Savee, and Tess. We will be combining these datasets into one dataset and will be using that dataset to train the models.</a:t>
            </a:r>
            <a:endParaRPr sz="1200"/>
          </a:p>
          <a:p>
            <a:pPr indent="0" lvl="0" marL="457200" rtl="0" algn="l">
              <a:lnSpc>
                <a:spcPct val="90000"/>
              </a:lnSpc>
              <a:spcBef>
                <a:spcPts val="0"/>
              </a:spcBef>
              <a:spcAft>
                <a:spcPts val="0"/>
              </a:spcAft>
              <a:buNone/>
            </a:pPr>
            <a:r>
              <a:t/>
            </a:r>
            <a:endParaRPr sz="1200"/>
          </a:p>
          <a:p>
            <a:pPr indent="-304800" lvl="0" marL="457200" rtl="0" algn="l">
              <a:lnSpc>
                <a:spcPct val="90000"/>
              </a:lnSpc>
              <a:spcBef>
                <a:spcPts val="0"/>
              </a:spcBef>
              <a:spcAft>
                <a:spcPts val="0"/>
              </a:spcAft>
              <a:buSzPts val="1200"/>
              <a:buChar char="●"/>
            </a:pPr>
            <a:r>
              <a:rPr lang="en" sz="1200"/>
              <a:t>These datasets contain approximately seven main emotions: Happy, Fear, Angry, Disgust, Surprised, Sad, or Neutral.</a:t>
            </a:r>
            <a:endParaRPr sz="1200"/>
          </a:p>
        </p:txBody>
      </p:sp>
      <p:graphicFrame>
        <p:nvGraphicFramePr>
          <p:cNvPr id="4675" name="Google Shape;4675;p127"/>
          <p:cNvGraphicFramePr/>
          <p:nvPr/>
        </p:nvGraphicFramePr>
        <p:xfrm>
          <a:off x="4544538" y="1743225"/>
          <a:ext cx="3000000" cy="3000000"/>
        </p:xfrm>
        <a:graphic>
          <a:graphicData uri="http://schemas.openxmlformats.org/drawingml/2006/table">
            <a:tbl>
              <a:tblPr>
                <a:noFill/>
                <a:tableStyleId>{6A7361F7-BEDF-434F-962E-DABE8717F931}</a:tableStyleId>
              </a:tblPr>
              <a:tblGrid>
                <a:gridCol w="2182975"/>
                <a:gridCol w="2224425"/>
              </a:tblGrid>
              <a:tr h="166650">
                <a:tc>
                  <a:txBody>
                    <a:bodyPr/>
                    <a:lstStyle/>
                    <a:p>
                      <a:pPr indent="0" lvl="0" marL="0" rtl="0" algn="just">
                        <a:lnSpc>
                          <a:spcPct val="115000"/>
                        </a:lnSpc>
                        <a:spcBef>
                          <a:spcPts val="0"/>
                        </a:spcBef>
                        <a:spcAft>
                          <a:spcPts val="0"/>
                        </a:spcAft>
                        <a:buNone/>
                      </a:pPr>
                      <a:r>
                        <a:rPr lang="en" sz="900"/>
                        <a:t>Number of Instances</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900"/>
                        <a:t>2076(Ravdess), 7442(Crema), 480(Savee), 2800(Tess)</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95900">
                <a:tc>
                  <a:txBody>
                    <a:bodyPr/>
                    <a:lstStyle/>
                    <a:p>
                      <a:pPr indent="0" lvl="0" marL="0" rtl="0" algn="just">
                        <a:lnSpc>
                          <a:spcPct val="115000"/>
                        </a:lnSpc>
                        <a:spcBef>
                          <a:spcPts val="0"/>
                        </a:spcBef>
                        <a:spcAft>
                          <a:spcPts val="0"/>
                        </a:spcAft>
                        <a:buNone/>
                      </a:pPr>
                      <a:r>
                        <a:rPr lang="en" sz="900"/>
                        <a:t>Number of Features</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900"/>
                        <a:t>Typically ranges from 300 to 400</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906075">
                <a:tc>
                  <a:txBody>
                    <a:bodyPr/>
                    <a:lstStyle/>
                    <a:p>
                      <a:pPr indent="0" lvl="0" marL="0" rtl="0" algn="just">
                        <a:lnSpc>
                          <a:spcPct val="115000"/>
                        </a:lnSpc>
                        <a:spcBef>
                          <a:spcPts val="0"/>
                        </a:spcBef>
                        <a:spcAft>
                          <a:spcPts val="0"/>
                        </a:spcAft>
                        <a:buNone/>
                      </a:pPr>
                      <a:r>
                        <a:rPr lang="en" sz="900"/>
                        <a:t>Class Distribution (Number of  Instances in Each Class)</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900"/>
                        <a:t>Crema(anger-1026, disgust-981, fear-1017, happiness-1069, neutral-2349, sadness-1000), Ravdess(anger-252, calm-252, disgust-252, fear-252, happiness-252, sadness-252), Savee(anger-60, disgust-60, fear-60, happiness-60, neutral-120, sadness-60), Tess(anger-390, disgust-400, fear-400, happiness-390, neutral-600, sadness-620)</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612100">
                <a:tc>
                  <a:txBody>
                    <a:bodyPr/>
                    <a:lstStyle/>
                    <a:p>
                      <a:pPr indent="0" lvl="0" marL="0" rtl="0" algn="just">
                        <a:lnSpc>
                          <a:spcPct val="115000"/>
                        </a:lnSpc>
                        <a:spcBef>
                          <a:spcPts val="0"/>
                        </a:spcBef>
                        <a:spcAft>
                          <a:spcPts val="0"/>
                        </a:spcAft>
                        <a:buNone/>
                      </a:pPr>
                      <a:r>
                        <a:rPr lang="en" sz="900"/>
                        <a:t>Dataset Splits</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15000"/>
                        </a:lnSpc>
                        <a:spcBef>
                          <a:spcPts val="0"/>
                        </a:spcBef>
                        <a:spcAft>
                          <a:spcPts val="0"/>
                        </a:spcAft>
                        <a:buNone/>
                      </a:pPr>
                      <a:r>
                        <a:rPr lang="en" sz="900"/>
                        <a:t>Training: (80%)</a:t>
                      </a:r>
                      <a:endParaRPr sz="900"/>
                    </a:p>
                    <a:p>
                      <a:pPr indent="0" lvl="0" marL="0" rtl="0" algn="just">
                        <a:lnSpc>
                          <a:spcPct val="115000"/>
                        </a:lnSpc>
                        <a:spcBef>
                          <a:spcPts val="0"/>
                        </a:spcBef>
                        <a:spcAft>
                          <a:spcPts val="0"/>
                        </a:spcAft>
                        <a:buNone/>
                      </a:pPr>
                      <a:r>
                        <a:rPr lang="en" sz="900"/>
                        <a:t>Validation: (10%)</a:t>
                      </a:r>
                      <a:endParaRPr sz="900"/>
                    </a:p>
                    <a:p>
                      <a:pPr indent="0" lvl="0" marL="0" rtl="0" algn="just">
                        <a:lnSpc>
                          <a:spcPct val="115000"/>
                        </a:lnSpc>
                        <a:spcBef>
                          <a:spcPts val="0"/>
                        </a:spcBef>
                        <a:spcAft>
                          <a:spcPts val="0"/>
                        </a:spcAft>
                        <a:buNone/>
                      </a:pPr>
                      <a:r>
                        <a:rPr lang="en" sz="900"/>
                        <a:t>Testing: (10%)</a:t>
                      </a:r>
                      <a:endParaRPr sz="900"/>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4676" name="Google Shape;4676;p127"/>
          <p:cNvSpPr txBox="1"/>
          <p:nvPr/>
        </p:nvSpPr>
        <p:spPr>
          <a:xfrm>
            <a:off x="304800" y="304800"/>
            <a:ext cx="3000000" cy="3000000"/>
          </a:xfrm>
          <a:prstGeom prst="rect">
            <a:avLst/>
          </a:prstGeom>
          <a:noFill/>
          <a:ln>
            <a:noFill/>
          </a:ln>
        </p:spPr>
        <p:txBody>
          <a:bodyPr anchorCtr="0" anchor="ctr" bIns="91425" lIns="91425" spcFirstLastPara="1" rIns="91425" wrap="square" tIns="91425">
            <a:noAutofit/>
          </a:bodyPr>
          <a:lstStyle/>
          <a:p>
            <a:pPr indent="0" lvl="0" marL="0" rtl="0" algn="l">
              <a:lnSpc>
                <a:spcPct val="94090"/>
              </a:lnSpc>
              <a:spcBef>
                <a:spcPts val="0"/>
              </a:spcBef>
              <a:spcAft>
                <a:spcPts val="0"/>
              </a:spcAft>
              <a:buNone/>
            </a:pPr>
            <a:r>
              <a:rPr lang="en" sz="900">
                <a:latin typeface="Times New Roman"/>
                <a:ea typeface="Times New Roman"/>
                <a:cs typeface="Times New Roman"/>
                <a:sym typeface="Times New Roman"/>
              </a:rPr>
              <a:t> </a:t>
            </a:r>
            <a:endParaRPr sz="9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0" name="Shape 4680"/>
        <p:cNvGrpSpPr/>
        <p:nvPr/>
      </p:nvGrpSpPr>
      <p:grpSpPr>
        <a:xfrm>
          <a:off x="0" y="0"/>
          <a:ext cx="0" cy="0"/>
          <a:chOff x="0" y="0"/>
          <a:chExt cx="0" cy="0"/>
        </a:xfrm>
      </p:grpSpPr>
      <p:sp>
        <p:nvSpPr>
          <p:cNvPr id="4681" name="Google Shape;4681;p128"/>
          <p:cNvSpPr txBox="1"/>
          <p:nvPr>
            <p:ph type="title"/>
          </p:nvPr>
        </p:nvSpPr>
        <p:spPr>
          <a:xfrm>
            <a:off x="320050" y="320050"/>
            <a:ext cx="3035700" cy="4508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DataSet</a:t>
            </a:r>
            <a:endParaRPr/>
          </a:p>
          <a:p>
            <a:pPr indent="0" lvl="0" marL="0" rtl="0" algn="ctr">
              <a:spcBef>
                <a:spcPts val="0"/>
              </a:spcBef>
              <a:spcAft>
                <a:spcPts val="0"/>
              </a:spcAft>
              <a:buNone/>
            </a:pPr>
            <a:r>
              <a:rPr lang="en"/>
              <a:t>Description</a:t>
            </a:r>
            <a:endParaRPr/>
          </a:p>
        </p:txBody>
      </p:sp>
      <p:sp>
        <p:nvSpPr>
          <p:cNvPr id="4682" name="Google Shape;4682;p128"/>
          <p:cNvSpPr txBox="1"/>
          <p:nvPr>
            <p:ph idx="1" type="body"/>
          </p:nvPr>
        </p:nvSpPr>
        <p:spPr>
          <a:xfrm>
            <a:off x="4197100" y="322950"/>
            <a:ext cx="4608600" cy="4508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		</a:t>
            </a:r>
            <a:r>
              <a:rPr lang="en" sz="1400"/>
              <a:t>    	</a:t>
            </a:r>
            <a:endParaRPr sz="1400"/>
          </a:p>
          <a:p>
            <a:pPr indent="457200" lvl="0" marL="914400" rtl="0" algn="l">
              <a:spcBef>
                <a:spcPts val="800"/>
              </a:spcBef>
              <a:spcAft>
                <a:spcPts val="800"/>
              </a:spcAft>
              <a:buNone/>
            </a:pPr>
            <a:r>
              <a:rPr lang="en" sz="900"/>
              <a:t>Fig.1. Total Count of each emotion</a:t>
            </a:r>
            <a:endParaRPr sz="900"/>
          </a:p>
        </p:txBody>
      </p:sp>
      <p:pic>
        <p:nvPicPr>
          <p:cNvPr id="4683" name="Google Shape;4683;p128"/>
          <p:cNvPicPr preferRelativeResize="0"/>
          <p:nvPr/>
        </p:nvPicPr>
        <p:blipFill>
          <a:blip r:embed="rId3">
            <a:alphaModFix/>
          </a:blip>
          <a:stretch>
            <a:fillRect/>
          </a:stretch>
        </p:blipFill>
        <p:spPr>
          <a:xfrm>
            <a:off x="4681200" y="489625"/>
            <a:ext cx="3418925" cy="21665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7" name="Shape 4687"/>
        <p:cNvGrpSpPr/>
        <p:nvPr/>
      </p:nvGrpSpPr>
      <p:grpSpPr>
        <a:xfrm>
          <a:off x="0" y="0"/>
          <a:ext cx="0" cy="0"/>
          <a:chOff x="0" y="0"/>
          <a:chExt cx="0" cy="0"/>
        </a:xfrm>
      </p:grpSpPr>
      <p:sp>
        <p:nvSpPr>
          <p:cNvPr id="4688" name="Google Shape;4688;p129"/>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800"/>
              </a:spcAft>
              <a:buNone/>
            </a:pPr>
            <a:r>
              <a:rPr lang="en">
                <a:solidFill>
                  <a:srgbClr val="191919"/>
                </a:solidFill>
              </a:rPr>
              <a:t>Method Choice and Implementation</a:t>
            </a:r>
            <a:endParaRPr/>
          </a:p>
        </p:txBody>
      </p:sp>
      <p:sp>
        <p:nvSpPr>
          <p:cNvPr id="4689" name="Google Shape;4689;p129"/>
          <p:cNvSpPr txBox="1"/>
          <p:nvPr>
            <p:ph idx="4294967295" type="body"/>
          </p:nvPr>
        </p:nvSpPr>
        <p:spPr>
          <a:xfrm>
            <a:off x="420900" y="1356375"/>
            <a:ext cx="3776100" cy="3471600"/>
          </a:xfrm>
          <a:prstGeom prst="rect">
            <a:avLst/>
          </a:prstGeom>
        </p:spPr>
        <p:txBody>
          <a:bodyPr anchorCtr="0" anchor="t" bIns="0" lIns="0" spcFirstLastPara="1" rIns="0" wrap="square" tIns="0">
            <a:noAutofit/>
          </a:bodyPr>
          <a:lstStyle/>
          <a:p>
            <a:pPr indent="-304800" lvl="0" marL="457200" rtl="0" algn="l">
              <a:lnSpc>
                <a:spcPct val="115000"/>
              </a:lnSpc>
              <a:spcBef>
                <a:spcPts val="0"/>
              </a:spcBef>
              <a:spcAft>
                <a:spcPts val="0"/>
              </a:spcAft>
              <a:buSzPts val="1200"/>
              <a:buChar char="●"/>
            </a:pPr>
            <a:r>
              <a:rPr lang="en" sz="1200"/>
              <a:t>After experimenting with all the models, we have finally chosen CNN model due to it’s highest accuracy and performance on the dataset. </a:t>
            </a:r>
            <a:endParaRPr sz="1200"/>
          </a:p>
          <a:p>
            <a:pPr indent="-304800" lvl="0" marL="457200" rtl="0" algn="l">
              <a:lnSpc>
                <a:spcPct val="115000"/>
              </a:lnSpc>
              <a:spcBef>
                <a:spcPts val="0"/>
              </a:spcBef>
              <a:spcAft>
                <a:spcPts val="0"/>
              </a:spcAft>
              <a:buSzPts val="1200"/>
              <a:buChar char="●"/>
            </a:pPr>
            <a:r>
              <a:rPr lang="en" sz="1200"/>
              <a:t>We found that CNN model is able to predict every emotion with an average of atleast 95% accuracy. And when we predicted the labels of the test dataset using this model we are able to achieve an overall accuracy of 96.15%.  </a:t>
            </a:r>
            <a:endParaRPr sz="1200"/>
          </a:p>
          <a:p>
            <a:pPr indent="-304800" lvl="0" marL="457200" rtl="0" algn="l">
              <a:lnSpc>
                <a:spcPct val="115000"/>
              </a:lnSpc>
              <a:spcBef>
                <a:spcPts val="0"/>
              </a:spcBef>
              <a:spcAft>
                <a:spcPts val="0"/>
              </a:spcAft>
              <a:buSzPts val="1200"/>
              <a:buChar char="●"/>
            </a:pPr>
            <a:r>
              <a:rPr lang="en" sz="1200"/>
              <a:t>We also evaluated the model with other metrics such as F-1 score, </a:t>
            </a:r>
            <a:r>
              <a:rPr lang="en" sz="1200"/>
              <a:t>Precision</a:t>
            </a:r>
            <a:r>
              <a:rPr lang="en" sz="1200"/>
              <a:t>, Recall and also plotted AUC &amp; ROC curves for the model, according to the evaluation the model doesn’t overfit and also the model is not randomly predicting the emotions according to the AUC &amp; ROC curves plotted.</a:t>
            </a:r>
            <a:endParaRPr sz="1200"/>
          </a:p>
        </p:txBody>
      </p:sp>
      <p:pic>
        <p:nvPicPr>
          <p:cNvPr id="4690" name="Google Shape;4690;p129"/>
          <p:cNvPicPr preferRelativeResize="0"/>
          <p:nvPr/>
        </p:nvPicPr>
        <p:blipFill rotWithShape="1">
          <a:blip r:embed="rId3">
            <a:alphaModFix/>
          </a:blip>
          <a:srcRect b="0" l="950" r="1106" t="0"/>
          <a:stretch/>
        </p:blipFill>
        <p:spPr>
          <a:xfrm>
            <a:off x="4491400" y="404375"/>
            <a:ext cx="4550676" cy="41236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4" name="Shape 4694"/>
        <p:cNvGrpSpPr/>
        <p:nvPr/>
      </p:nvGrpSpPr>
      <p:grpSpPr>
        <a:xfrm>
          <a:off x="0" y="0"/>
          <a:ext cx="0" cy="0"/>
          <a:chOff x="0" y="0"/>
          <a:chExt cx="0" cy="0"/>
        </a:xfrm>
      </p:grpSpPr>
      <p:sp>
        <p:nvSpPr>
          <p:cNvPr id="4695" name="Google Shape;4695;p130"/>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800"/>
              </a:spcAft>
              <a:buNone/>
            </a:pPr>
            <a:r>
              <a:rPr lang="en"/>
              <a:t>Method Choice and Implementation</a:t>
            </a:r>
            <a:endParaRPr/>
          </a:p>
        </p:txBody>
      </p:sp>
      <p:sp>
        <p:nvSpPr>
          <p:cNvPr id="4696" name="Google Shape;4696;p130"/>
          <p:cNvSpPr txBox="1"/>
          <p:nvPr>
            <p:ph idx="1" type="body"/>
          </p:nvPr>
        </p:nvSpPr>
        <p:spPr>
          <a:xfrm>
            <a:off x="420900" y="1356375"/>
            <a:ext cx="3776100" cy="3471600"/>
          </a:xfrm>
          <a:prstGeom prst="rect">
            <a:avLst/>
          </a:prstGeom>
        </p:spPr>
        <p:txBody>
          <a:bodyPr anchorCtr="0" anchor="t" bIns="0" lIns="0" spcFirstLastPara="1" rIns="0" wrap="square" tIns="0">
            <a:noAutofit/>
          </a:bodyPr>
          <a:lstStyle/>
          <a:p>
            <a:pPr indent="-304800" lvl="0" marL="457200" rtl="0" algn="l">
              <a:spcBef>
                <a:spcPts val="0"/>
              </a:spcBef>
              <a:spcAft>
                <a:spcPts val="0"/>
              </a:spcAft>
              <a:buSzPts val="1200"/>
              <a:buChar char="●"/>
            </a:pPr>
            <a:r>
              <a:rPr lang="en" sz="1200"/>
              <a:t>The CNN model is tailored for a potential classification task with seven output classes. </a:t>
            </a:r>
            <a:endParaRPr sz="1200"/>
          </a:p>
          <a:p>
            <a:pPr indent="-304800" lvl="0" marL="457200" rtl="0" algn="l">
              <a:spcBef>
                <a:spcPts val="0"/>
              </a:spcBef>
              <a:spcAft>
                <a:spcPts val="0"/>
              </a:spcAft>
              <a:buSzPts val="1200"/>
              <a:buChar char="●"/>
            </a:pPr>
            <a:r>
              <a:rPr lang="en" sz="1200"/>
              <a:t>The initial Conv1D layer (conv1d) utilizes 512 filters with a kernel size of 3, contributing 3,072 parameters. Each convolutional layer is followed by Batch Normalization layers, incorporating 2,048 parameters each, to enhance training stability. </a:t>
            </a:r>
            <a:endParaRPr sz="1200"/>
          </a:p>
          <a:p>
            <a:pPr indent="-304800" lvl="0" marL="457200" rtl="0" algn="l">
              <a:spcBef>
                <a:spcPts val="0"/>
              </a:spcBef>
              <a:spcAft>
                <a:spcPts val="0"/>
              </a:spcAft>
              <a:buSzPts val="1200"/>
              <a:buChar char="●"/>
            </a:pPr>
            <a:r>
              <a:rPr lang="en" sz="1200"/>
              <a:t>MaxPooling1D layers effectively reduce spatial dimensions throughout the network.</a:t>
            </a:r>
            <a:endParaRPr sz="1200"/>
          </a:p>
          <a:p>
            <a:pPr indent="-304800" lvl="0" marL="457200" rtl="0" algn="l">
              <a:spcBef>
                <a:spcPts val="0"/>
              </a:spcBef>
              <a:spcAft>
                <a:spcPts val="0"/>
              </a:spcAft>
              <a:buSzPts val="1200"/>
              <a:buChar char="●"/>
            </a:pPr>
            <a:r>
              <a:rPr lang="en" sz="1200"/>
              <a:t>The model progressively refines feature extraction through additional Conv1D layers with varying filter sizes (512, 256, 256, 128). </a:t>
            </a:r>
            <a:endParaRPr sz="1200"/>
          </a:p>
          <a:p>
            <a:pPr indent="0" lvl="0" marL="0" rtl="0" algn="l">
              <a:spcBef>
                <a:spcPts val="800"/>
              </a:spcBef>
              <a:spcAft>
                <a:spcPts val="0"/>
              </a:spcAft>
              <a:buNone/>
            </a:pPr>
            <a:r>
              <a:t/>
            </a:r>
            <a:endParaRPr sz="1200"/>
          </a:p>
          <a:p>
            <a:pPr indent="0" lvl="0" marL="0" rtl="0" algn="l">
              <a:spcBef>
                <a:spcPts val="800"/>
              </a:spcBef>
              <a:spcAft>
                <a:spcPts val="800"/>
              </a:spcAft>
              <a:buNone/>
            </a:pPr>
            <a:r>
              <a:t/>
            </a:r>
            <a:endParaRPr sz="1200"/>
          </a:p>
        </p:txBody>
      </p:sp>
      <p:pic>
        <p:nvPicPr>
          <p:cNvPr id="4697" name="Google Shape;4697;p130"/>
          <p:cNvPicPr preferRelativeResize="0"/>
          <p:nvPr>
            <p:ph idx="2" type="pic"/>
          </p:nvPr>
        </p:nvPicPr>
        <p:blipFill rotWithShape="1">
          <a:blip r:embed="rId3">
            <a:alphaModFix/>
          </a:blip>
          <a:srcRect b="709" l="1966" r="17776" t="-710"/>
          <a:stretch/>
        </p:blipFill>
        <p:spPr>
          <a:xfrm>
            <a:off x="5053450" y="132325"/>
            <a:ext cx="3956549" cy="487429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1" name="Shape 4701"/>
        <p:cNvGrpSpPr/>
        <p:nvPr/>
      </p:nvGrpSpPr>
      <p:grpSpPr>
        <a:xfrm>
          <a:off x="0" y="0"/>
          <a:ext cx="0" cy="0"/>
          <a:chOff x="0" y="0"/>
          <a:chExt cx="0" cy="0"/>
        </a:xfrm>
      </p:grpSpPr>
      <p:sp>
        <p:nvSpPr>
          <p:cNvPr id="4702" name="Google Shape;4702;p131"/>
          <p:cNvSpPr txBox="1"/>
          <p:nvPr>
            <p:ph type="title"/>
          </p:nvPr>
        </p:nvSpPr>
        <p:spPr>
          <a:xfrm>
            <a:off x="420625" y="320050"/>
            <a:ext cx="4206300" cy="567000"/>
          </a:xfrm>
          <a:prstGeom prst="rect">
            <a:avLst/>
          </a:prstGeom>
        </p:spPr>
        <p:txBody>
          <a:bodyPr anchorCtr="0" anchor="t" bIns="0" lIns="0" spcFirstLastPara="1" rIns="0" wrap="square" tIns="0">
            <a:noAutofit/>
          </a:bodyPr>
          <a:lstStyle/>
          <a:p>
            <a:pPr indent="0" lvl="0" marL="0" rtl="0" algn="l">
              <a:spcBef>
                <a:spcPts val="0"/>
              </a:spcBef>
              <a:spcAft>
                <a:spcPts val="800"/>
              </a:spcAft>
              <a:buNone/>
            </a:pPr>
            <a:r>
              <a:rPr lang="en"/>
              <a:t>Method Choice and Implementation</a:t>
            </a:r>
            <a:endParaRPr/>
          </a:p>
        </p:txBody>
      </p:sp>
      <p:sp>
        <p:nvSpPr>
          <p:cNvPr id="4703" name="Google Shape;4703;p131"/>
          <p:cNvSpPr txBox="1"/>
          <p:nvPr>
            <p:ph idx="1" type="body"/>
          </p:nvPr>
        </p:nvSpPr>
        <p:spPr>
          <a:xfrm>
            <a:off x="420900" y="1356375"/>
            <a:ext cx="3776100" cy="3471600"/>
          </a:xfrm>
          <a:prstGeom prst="rect">
            <a:avLst/>
          </a:prstGeom>
        </p:spPr>
        <p:txBody>
          <a:bodyPr anchorCtr="0" anchor="t" bIns="0" lIns="0" spcFirstLastPara="1" rIns="0" wrap="square" tIns="0">
            <a:noAutofit/>
          </a:bodyPr>
          <a:lstStyle/>
          <a:p>
            <a:pPr indent="-304800" lvl="0" marL="457200" rtl="0" algn="l">
              <a:spcBef>
                <a:spcPts val="0"/>
              </a:spcBef>
              <a:spcAft>
                <a:spcPts val="0"/>
              </a:spcAft>
              <a:buSzPts val="1200"/>
              <a:buChar char="●"/>
            </a:pPr>
            <a:r>
              <a:rPr lang="en" sz="1200"/>
              <a:t>The subsequent Dense layer (dense) employs 512 units, contributing 4,915,712 parameters, capturing high-level patterns. </a:t>
            </a:r>
            <a:endParaRPr sz="1200"/>
          </a:p>
          <a:p>
            <a:pPr indent="-304800" lvl="0" marL="457200" rtl="0" algn="l">
              <a:spcBef>
                <a:spcPts val="0"/>
              </a:spcBef>
              <a:spcAft>
                <a:spcPts val="0"/>
              </a:spcAft>
              <a:buSzPts val="1200"/>
              <a:buChar char="●"/>
            </a:pPr>
            <a:r>
              <a:rPr lang="en" sz="1200"/>
              <a:t>Batch Normalization is again applied before the final Dense layer (dense_1) with seven units, contributing 3,591 parameters, facilitating the classification task. In total, the model encompasses 7,193,223 parameters, with 7,188,871 being trainable. </a:t>
            </a:r>
            <a:endParaRPr sz="1200"/>
          </a:p>
          <a:p>
            <a:pPr indent="-304800" lvl="0" marL="457200" rtl="0" algn="l">
              <a:spcBef>
                <a:spcPts val="0"/>
              </a:spcBef>
              <a:spcAft>
                <a:spcPts val="0"/>
              </a:spcAft>
              <a:buSzPts val="1200"/>
              <a:buChar char="●"/>
            </a:pPr>
            <a:r>
              <a:rPr lang="en" sz="1200"/>
              <a:t>This well-structured architecture, combining convolutional and fully connected layers with normalization techniques, is crafted to effectively learn hierarchical features for accurate sequence data classification.</a:t>
            </a:r>
            <a:endParaRPr sz="1200"/>
          </a:p>
          <a:p>
            <a:pPr indent="0" lvl="0" marL="0" rtl="0" algn="l">
              <a:spcBef>
                <a:spcPts val="800"/>
              </a:spcBef>
              <a:spcAft>
                <a:spcPts val="0"/>
              </a:spcAft>
              <a:buNone/>
            </a:pPr>
            <a:r>
              <a:t/>
            </a:r>
            <a:endParaRPr sz="1200"/>
          </a:p>
          <a:p>
            <a:pPr indent="0" lvl="0" marL="0" rtl="0" algn="l">
              <a:spcBef>
                <a:spcPts val="800"/>
              </a:spcBef>
              <a:spcAft>
                <a:spcPts val="800"/>
              </a:spcAft>
              <a:buNone/>
            </a:pPr>
            <a:r>
              <a:t/>
            </a:r>
            <a:endParaRPr sz="1200"/>
          </a:p>
        </p:txBody>
      </p:sp>
      <p:pic>
        <p:nvPicPr>
          <p:cNvPr id="4704" name="Google Shape;4704;p131"/>
          <p:cNvPicPr preferRelativeResize="0"/>
          <p:nvPr>
            <p:ph idx="2" type="pic"/>
          </p:nvPr>
        </p:nvPicPr>
        <p:blipFill rotWithShape="1">
          <a:blip r:embed="rId3">
            <a:alphaModFix/>
          </a:blip>
          <a:srcRect b="709" l="1966" r="17776" t="-710"/>
          <a:stretch/>
        </p:blipFill>
        <p:spPr>
          <a:xfrm>
            <a:off x="5038350" y="229650"/>
            <a:ext cx="4005201" cy="4679649"/>
          </a:xfrm>
          <a:prstGeom prst="rect">
            <a:avLst/>
          </a:prstGeom>
        </p:spPr>
      </p:pic>
    </p:spTree>
  </p:cSld>
  <p:clrMapOvr>
    <a:masterClrMapping/>
  </p:clrMapOvr>
</p:sld>
</file>

<file path=ppt/theme/theme1.xml><?xml version="1.0" encoding="utf-8"?>
<a:theme xmlns:a="http://schemas.openxmlformats.org/drawingml/2006/main" xmlns:r="http://schemas.openxmlformats.org/officeDocument/2006/relationships" name="2023 ASU Template Master (Official from Enterprise Brand Strategy and Management)">
  <a:themeElements>
    <a:clrScheme name="Simple Light">
      <a:dk1>
        <a:srgbClr val="191919"/>
      </a:dk1>
      <a:lt1>
        <a:srgbClr val="FFFFFF"/>
      </a:lt1>
      <a:dk2>
        <a:srgbClr val="747474"/>
      </a:dk2>
      <a:lt2>
        <a:srgbClr val="E8E8E8"/>
      </a:lt2>
      <a:accent1>
        <a:srgbClr val="FFC627"/>
      </a:accent1>
      <a:accent2>
        <a:srgbClr val="8C1D40"/>
      </a:accent2>
      <a:accent3>
        <a:srgbClr val="78BE20"/>
      </a:accent3>
      <a:accent4>
        <a:srgbClr val="FF7F32"/>
      </a:accent4>
      <a:accent5>
        <a:srgbClr val="00A3E0"/>
      </a:accent5>
      <a:accent6>
        <a:srgbClr val="CC2F2F"/>
      </a:accent6>
      <a:hlink>
        <a:srgbClr val="8C1D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